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7299E-A18F-45CB-AAD6-AD615BD31E8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1DCB4-F976-46BF-A157-BB8AF57F5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8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BBAA-D235-4114-A6EB-5B11E9553B84}" type="datetime1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7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43C-4335-4797-9965-1401EBBC32A6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AFB6-B1C0-450D-9D46-CCF12E6E5DEF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69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6D36-609B-4668-908F-C5896B324386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91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46A8-E259-4A65-9F63-9642AAFA25A6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6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CAAB-3F9E-4C57-A533-A8D791696F07}" type="datetime1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09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B4C6-7EAB-4EFA-A5EB-42D4E877FE27}" type="datetime1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7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6E18-4502-4DC4-ADDE-724DBC1EA642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9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41D3-E161-467E-AA56-683AC5422C93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8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9B4A-8A8B-4A1B-AEAC-882E4FDC1149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9B9C-D613-45F2-8F49-657B0E3CA78D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523-A7E7-4003-BC73-AF5DA039A8CD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8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32E-BFF3-429A-9B72-8E7013CB84BC}" type="datetime1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1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186F-DBEC-4597-97F5-4EA39797E1E2}" type="datetime1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FF4-E486-4FC6-9F6F-D57849849AD0}" type="datetime1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48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B24-9152-424A-8C32-165FE9B2E3A6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1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A6DA-0FF9-41F0-ACF8-039F2E6BEB2E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7380C83-DDAA-4CE9-9794-762F0EB291BC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3C4CFB6-9451-4406-BA1B-09D4313B0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7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67739B-269B-4F80-31CA-508163FF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Strategic planning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0CEEAC-9AB8-E008-C7A7-5E1FAEDF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04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Strategic planning in data analysis is a critical process that helps organizations to identify and achieve their goals. It involves the use of data to make informed decisions and develop effective strategies for growth and success.</a:t>
            </a:r>
          </a:p>
          <a:p>
            <a:r>
              <a:rPr lang="en-US" dirty="0"/>
              <a:t>Effective strategic planning requires a deep understanding of the organization's objectives, strengths, weaknesses, opportunities, and threats. This information is used to develop a comprehensive plan that outlines the steps required to achieve the desired outcomes.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8FCBB-1928-7D27-C514-F9FD416CF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98" y="0"/>
            <a:ext cx="4597101" cy="6858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1A2F4-3CA9-A27F-CCF3-D749C3E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Submitted by : Subhamita K</a:t>
            </a:r>
          </a:p>
        </p:txBody>
      </p:sp>
    </p:spTree>
    <p:extLst>
      <p:ext uri="{BB962C8B-B14F-4D97-AF65-F5344CB8AC3E}">
        <p14:creationId xmlns:p14="http://schemas.microsoft.com/office/powerpoint/2010/main" val="10352902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</TotalTime>
  <Words>86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Strategic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planning</dc:title>
  <dc:creator>subhamitakanungo .</dc:creator>
  <cp:lastModifiedBy>subhamitakanungo .</cp:lastModifiedBy>
  <cp:revision>1</cp:revision>
  <dcterms:created xsi:type="dcterms:W3CDTF">2023-03-23T16:23:01Z</dcterms:created>
  <dcterms:modified xsi:type="dcterms:W3CDTF">2023-03-23T16:26:02Z</dcterms:modified>
</cp:coreProperties>
</file>