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EB9B-1C0B-34E6-C10D-8CEFA1D05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AND WHILE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809FD-A87D-AE82-AEBF-1B52D1DEC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difference between FOR and WHILE loop</a:t>
            </a:r>
          </a:p>
        </p:txBody>
      </p:sp>
    </p:spTree>
    <p:extLst>
      <p:ext uri="{BB962C8B-B14F-4D97-AF65-F5344CB8AC3E}">
        <p14:creationId xmlns:p14="http://schemas.microsoft.com/office/powerpoint/2010/main" val="1732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432C-174D-14C4-8DBE-3370CD6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BEC4-6155-2F37-10E3-005D0D54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(initialization; condition; update) {</a:t>
            </a:r>
          </a:p>
          <a:p>
            <a:pPr marL="0" indent="0">
              <a:buNone/>
            </a:pPr>
            <a:r>
              <a:rPr lang="en-US" dirty="0"/>
              <a:t> // Code to be executed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Initialization:</a:t>
            </a:r>
            <a:r>
              <a:rPr lang="en-US" dirty="0"/>
              <a:t> Executes once before the loop starts. It’s often used to declare and initialize a loop control variable.</a:t>
            </a:r>
          </a:p>
          <a:p>
            <a:pPr marL="0" indent="0">
              <a:buNone/>
            </a:pPr>
            <a:r>
              <a:rPr lang="en-US" b="1" dirty="0"/>
              <a:t>Condition:</a:t>
            </a:r>
            <a:r>
              <a:rPr lang="en-US" dirty="0"/>
              <a:t> Evaluated before each iteration. The loop continues as long as this condition is ‘</a:t>
            </a:r>
            <a:r>
              <a:rPr lang="en-US" dirty="0" err="1"/>
              <a:t>ture</a:t>
            </a:r>
            <a:r>
              <a:rPr lang="en-US" dirty="0"/>
              <a:t>’.</a:t>
            </a:r>
          </a:p>
          <a:p>
            <a:pPr marL="0" indent="0">
              <a:buNone/>
            </a:pPr>
            <a:r>
              <a:rPr lang="en-US" b="1" dirty="0"/>
              <a:t>Update:</a:t>
            </a:r>
            <a:r>
              <a:rPr lang="en-US" dirty="0"/>
              <a:t> Executes after each iteration. It’s used to modify the loop control variable (e.g., incrementing a counter).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2DD7-ECDC-C5C0-A91C-BB5FF648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AAC3-1AE9-DAFA-FAF5-965A8770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1" dirty="0"/>
              <a:t>for (let i = 0; i &lt; 5; i++) {</a:t>
            </a:r>
          </a:p>
          <a:p>
            <a:pPr marL="0" indent="0">
              <a:buNone/>
            </a:pPr>
            <a:r>
              <a:rPr lang="nn-NO" b="1" dirty="0"/>
              <a:t> console.log(i);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r>
              <a:rPr lang="en-US" dirty="0"/>
              <a:t>This loop print number 0 to 4 that is stored in </a:t>
            </a:r>
            <a:r>
              <a:rPr lang="en-US" b="1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2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6230-2504-BD80-FD76-24B88FA1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FB6-14A7-4F0E-163F-32BF8124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while (condition) {</a:t>
            </a:r>
          </a:p>
          <a:p>
            <a:pPr marL="0" indent="0">
              <a:buNone/>
            </a:pPr>
            <a:r>
              <a:rPr lang="en-US" dirty="0"/>
              <a:t>    // Code to be executed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r>
              <a:rPr lang="en-US" b="1" dirty="0"/>
              <a:t>Condition: </a:t>
            </a:r>
            <a:r>
              <a:rPr lang="en-US" dirty="0"/>
              <a:t>Evaluated before each iteration. The loop continues as long as this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71635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74B5-CB6C-3518-D735-3275A380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87AA-671F-649D-424A-A3572E7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1" dirty="0"/>
              <a:t>let i = 0;</a:t>
            </a:r>
          </a:p>
          <a:p>
            <a:pPr marL="0" indent="0">
              <a:buNone/>
            </a:pPr>
            <a:r>
              <a:rPr lang="nn-NO" b="1" dirty="0"/>
              <a:t>while (i &lt; 5) {</a:t>
            </a:r>
          </a:p>
          <a:p>
            <a:pPr marL="0" indent="0">
              <a:buNone/>
            </a:pPr>
            <a:r>
              <a:rPr lang="nn-NO" b="1" dirty="0"/>
              <a:t>console.log(i);</a:t>
            </a:r>
          </a:p>
          <a:p>
            <a:pPr marL="0" indent="0">
              <a:buNone/>
            </a:pPr>
            <a:r>
              <a:rPr lang="nn-NO" b="1" dirty="0"/>
              <a:t>i++;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r>
              <a:rPr lang="en-US" dirty="0"/>
              <a:t>This loop also print the number 0 to 4 that is stored in </a:t>
            </a:r>
            <a:r>
              <a:rPr lang="en-US" b="1" dirty="0" err="1"/>
              <a:t>i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2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326C-E39E-BCE4-8F6D-79155A17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0C71-7E28-7077-1040-5AE9E1AB6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0958A-2152-72F3-271C-C7E88E0EB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Typically easier to understand for simple counting loops because all components are in </a:t>
            </a:r>
            <a:r>
              <a:rPr lang="en-US"/>
              <a:t>one place.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5C1AC-4AA9-2A78-9D89-65844A37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89B36-E66A-3654-C120-0828917610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more readable for complex conditions but requires careful management of the loop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41895526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{F13AD80D-2D73-4527-A750-D83109431E33}tf10001105</Template>
  <TotalTime>13</TotalTime>
  <Words>240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For AND WHILE LOOP</vt:lpstr>
      <vt:lpstr>FOR Loop:</vt:lpstr>
      <vt:lpstr>Example:</vt:lpstr>
      <vt:lpstr>While Loop </vt:lpstr>
      <vt:lpstr>Example:</vt:lpstr>
      <vt:lpstr>Key 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Subhan-Ahmad</dc:creator>
  <cp:lastModifiedBy>Subhan-Ahmad</cp:lastModifiedBy>
  <cp:revision>11</cp:revision>
  <dcterms:created xsi:type="dcterms:W3CDTF">2024-08-13T05:17:55Z</dcterms:created>
  <dcterms:modified xsi:type="dcterms:W3CDTF">2024-08-13T05:31:39Z</dcterms:modified>
</cp:coreProperties>
</file>