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61" r:id="rId16"/>
    <p:sldId id="2146847055" r:id="rId17"/>
    <p:sldId id="214684705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BHAPAIN/College-Admission-Ag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College Admission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0017" y="4058588"/>
            <a:ext cx="7980183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Subha Pain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Faculty name : Piyush Pankaj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RVSCET Electronics &amp; Communication Engineering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638103"/>
            <a:ext cx="5861944" cy="55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59" y="1327426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successfully developed an intelligent College Admission Agent using IBM Watsonx.ai, which directly addresses the challenges of the traditional admissions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By using Retrieval-Augmented Generation (RAG), the agent provides prospective students with instant, accurate, and reliable answers to their queries 24/7.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solution significantly enhances the applicant experience and boosts the efficiency of the admissions staff by automating repetitive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project demonstrates that AI-powered assistants are a powerful tool for educational institutions, making critical information more transparent and accessible for everyone involved.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7E208-19F0-03C7-8E6F-36CA1C4B4128}"/>
              </a:ext>
            </a:extLst>
          </p:cNvPr>
          <p:cNvSpPr txBox="1"/>
          <p:nvPr/>
        </p:nvSpPr>
        <p:spPr>
          <a:xfrm>
            <a:off x="872067" y="1798667"/>
            <a:ext cx="8932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find the complete project details, data file, and documentation at the following GitHub repository.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DCE7-07FD-1B2B-77E3-A511570F00D8}"/>
              </a:ext>
            </a:extLst>
          </p:cNvPr>
          <p:cNvSpPr txBox="1"/>
          <p:nvPr/>
        </p:nvSpPr>
        <p:spPr>
          <a:xfrm>
            <a:off x="1388533" y="3072768"/>
            <a:ext cx="85682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https://github.com/SUBHAPAIN/College-Admission-Agent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1145B-F861-E065-E80F-0D45F79B78F8}"/>
              </a:ext>
            </a:extLst>
          </p:cNvPr>
          <p:cNvSpPr txBox="1"/>
          <p:nvPr/>
        </p:nvSpPr>
        <p:spPr>
          <a:xfrm>
            <a:off x="872067" y="4354482"/>
            <a:ext cx="9084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you will find in the repository: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detailed README.md file explaining the project.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data file used to train the agent.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Screenshots and the final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54426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Multilingual Support</a:t>
            </a:r>
            <a:r>
              <a:rPr lang="en-US" sz="2800" dirty="0"/>
              <a:t>: To train the agent to support multiple regional languages (such as Hindi), making it accessible to a more diverse student population.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Voice Integration</a:t>
            </a:r>
            <a:r>
              <a:rPr lang="en-US" sz="2800" dirty="0"/>
              <a:t>: To add a voice feature that allows students to ask questions by speaking, making the agent even more user-friendly.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Live Application Tracking</a:t>
            </a:r>
            <a:r>
              <a:rPr lang="en-US" sz="2800" dirty="0"/>
              <a:t>: To connect the agent to the college's live admissions database, enabling students to check the real-time status of their application (e.g., 'Submitted', 'Under Review', 'Approved’).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Proactive Reminders</a:t>
            </a:r>
            <a:r>
              <a:rPr lang="en-US" sz="2800" dirty="0"/>
              <a:t>: To enable the agent to automatically send proactive reminders to applicants regarding important deadlines or missing documents.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Direct Application Submission</a:t>
            </a:r>
            <a:r>
              <a:rPr lang="en-US" sz="2800" dirty="0"/>
              <a:t>: To provide a feature that allows students to fill out and submit their admission forms directly through the chat interface.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 descr="A card with a blue border">
            <a:extLst>
              <a:ext uri="{FF2B5EF4-FFF2-40B4-BE49-F238E27FC236}">
                <a16:creationId xmlns:a16="http://schemas.microsoft.com/office/drawing/2014/main" id="{49A4225E-0C06-F407-BF11-CFBB7747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016" y="1482244"/>
            <a:ext cx="6246633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Prospective students often find the college admission process complex, and information about policies, eligibility, and FAQs is scattered across various sources.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Applicants require instant and accurate answers to their questions about course selection, fees, and important deadlines, but often face delays.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College admission staff spend a significant amount of time answering repetitive manual inquiries, which reduces overall efficiency.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There is a need for an intelligent system that can streamline the admission process, making it more transparent and accessible for applicants 24/7.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DE168A-2F75-792F-412A-171A96339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 admission staff spend a significant amount of time answering repetitive manual inquiries, which reduces overall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62" y="12072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2946"/>
            <a:ext cx="11029615" cy="4673324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/>
              <a:t>24/7 Availability</a:t>
            </a:r>
            <a:r>
              <a:rPr lang="en-US" sz="2800" dirty="0"/>
              <a:t>: Students can get answers anytime, day or night, without waiting for office hours.</a:t>
            </a:r>
          </a:p>
          <a:p>
            <a:r>
              <a:rPr lang="en-US" sz="2800" b="1" dirty="0"/>
              <a:t>Instant and Accurate Answers</a:t>
            </a:r>
            <a:r>
              <a:rPr lang="en-US" sz="2800" dirty="0"/>
              <a:t>: Provides immediate and correct information from the official documents, eliminating waiting times and human errors.</a:t>
            </a:r>
          </a:p>
          <a:p>
            <a:r>
              <a:rPr lang="en-US" sz="2800" b="1" dirty="0"/>
              <a:t>Handles Complex Queries</a:t>
            </a:r>
            <a:r>
              <a:rPr lang="en-US" sz="2800" dirty="0"/>
              <a:t>: The agent is smart enough to answer complex questions that combine multiple details, like asking for the total fee including hostel costs and the final application deadline in a single sentence.</a:t>
            </a:r>
          </a:p>
          <a:p>
            <a:r>
              <a:rPr lang="en-US" sz="2800" b="1" dirty="0"/>
              <a:t>Reduces Staff Workload</a:t>
            </a:r>
            <a:r>
              <a:rPr lang="en-US" sz="2800" dirty="0"/>
              <a:t>: Automatically handles thousands of repetitive questions, freeing up the admission staff to focus on more critical tasks.</a:t>
            </a:r>
          </a:p>
          <a:p>
            <a:r>
              <a:rPr lang="en-US" sz="2800" b="1" dirty="0"/>
              <a:t>Personalized Experience</a:t>
            </a:r>
            <a:r>
              <a:rPr lang="en-US" sz="2800" dirty="0"/>
              <a:t>: Gives every student a one-on-one interaction, making the admission process feel more accessible and less stressful.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59" y="1496759"/>
            <a:ext cx="11029616" cy="433677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Prospective Students</a:t>
            </a:r>
            <a:r>
              <a:rPr lang="en-US" sz="2800" dirty="0"/>
              <a:t>: </a:t>
            </a:r>
            <a:r>
              <a:rPr lang="en-US" sz="2200" dirty="0"/>
              <a:t>The primary users of the agent, such as 12th-grade students and other applicants who want to apply for admission.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Parents and Guardians</a:t>
            </a:r>
            <a:r>
              <a:rPr lang="en-US" sz="2800" dirty="0"/>
              <a:t>: </a:t>
            </a:r>
            <a:r>
              <a:rPr lang="en-US" sz="2200" dirty="0"/>
              <a:t>Family members who are involved in the admission process and need information about fees, hostel facilities, and deadlines.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College Admission Staff</a:t>
            </a:r>
            <a:r>
              <a:rPr lang="en-US" sz="2800" dirty="0"/>
              <a:t>: </a:t>
            </a:r>
            <a:r>
              <a:rPr lang="en-US" sz="2600" dirty="0"/>
              <a:t>The admission office employees who benefit from the automation of repetitive questions, allowing them to focus on more complex issues.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High School Counselors</a:t>
            </a:r>
            <a:r>
              <a:rPr lang="en-US" sz="2800" dirty="0"/>
              <a:t>: </a:t>
            </a:r>
            <a:r>
              <a:rPr lang="en-US" sz="2200" dirty="0"/>
              <a:t>Career advisors who can use the agent to get instant and accurate information about the college's programs to guide their students effectively.</a:t>
            </a:r>
            <a:endParaRPr lang="en-IN" sz="2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02463" y="743912"/>
            <a:ext cx="5908345" cy="55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99</TotalTime>
  <Words>731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College Admission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subha pain</cp:lastModifiedBy>
  <cp:revision>141</cp:revision>
  <dcterms:created xsi:type="dcterms:W3CDTF">2021-05-26T16:50:10Z</dcterms:created>
  <dcterms:modified xsi:type="dcterms:W3CDTF">2025-08-06T19:27:36Z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