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9"/>
  </p:notesMasterIdLst>
  <p:sldIdLst>
    <p:sldId id="256" r:id="rId2"/>
    <p:sldId id="257" r:id="rId3"/>
    <p:sldId id="266" r:id="rId4"/>
    <p:sldId id="263" r:id="rId5"/>
    <p:sldId id="267" r:id="rId6"/>
    <p:sldId id="264" r:id="rId7"/>
    <p:sldId id="262" r:id="rId8"/>
  </p:sldIdLst>
  <p:sldSz cx="16256000" cy="9144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Open Sans ExtraBold" panose="020B0906030804020204" pitchFamily="34" charset="0"/>
      <p:bold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modifyVerifier cryptProviderType="rsaAES" cryptAlgorithmClass="hash" cryptAlgorithmType="typeAny" cryptAlgorithmSid="14" spinCount="100000" saltData="H2VRD/0ptzZFRGYb5MdlaQ==" hashData="9pgzGpZbdjgSfsUnQL8mffg5xiO0WHSIuqrFPWLJPXu2kLFEciWCEoiSz65kulOG/4fFkP72egdr06ZP9LXoIg=="/>
  <p:extLst>
    <p:ext uri="{EFAFB233-063F-42B5-8137-9DF3F51BA10A}">
      <p15:sldGuideLst xmlns:p15="http://schemas.microsoft.com/office/powerpoint/2012/main">
        <p15:guide id="1" orient="horz" pos="648" userDrawn="1">
          <p15:clr>
            <a:srgbClr val="A4A3A4"/>
          </p15:clr>
        </p15:guide>
        <p15:guide id="2" pos="5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DA40"/>
    <a:srgbClr val="FF7816"/>
    <a:srgbClr val="ED7D31"/>
    <a:srgbClr val="FFD400"/>
    <a:srgbClr val="595959"/>
    <a:srgbClr val="FF9100"/>
    <a:srgbClr val="0050C3"/>
    <a:srgbClr val="B35F49"/>
    <a:srgbClr val="FF8C29"/>
    <a:srgbClr val="4AC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93" autoAdjust="0"/>
    <p:restoredTop sz="89100" autoAdjust="0"/>
  </p:normalViewPr>
  <p:slideViewPr>
    <p:cSldViewPr snapToGrid="0">
      <p:cViewPr varScale="1">
        <p:scale>
          <a:sx n="52" d="100"/>
          <a:sy n="52" d="100"/>
        </p:scale>
        <p:origin x="432" y="36"/>
      </p:cViewPr>
      <p:guideLst>
        <p:guide orient="horz" pos="648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Trainer notes:</a:t>
            </a:r>
            <a:endParaRPr lang="en-IN" dirty="0"/>
          </a:p>
          <a:p>
            <a:pPr>
              <a:buAutoNum type="arabicPeriod"/>
            </a:pPr>
            <a:r>
              <a:rPr lang="en-IN" dirty="0"/>
              <a:t>The project file is embedded in the slide</a:t>
            </a:r>
          </a:p>
          <a:p>
            <a:pPr>
              <a:buAutoNum type="arabicPeriod"/>
            </a:pPr>
            <a:r>
              <a:rPr lang="en-IN" dirty="0"/>
              <a:t>Click on the word icon to open the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2710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b="1" dirty="0"/>
              <a:t>Trainer notes:</a:t>
            </a:r>
            <a:endParaRPr lang="en-IN" dirty="0"/>
          </a:p>
          <a:p>
            <a:pPr>
              <a:buAutoNum type="arabicPeriod"/>
            </a:pPr>
            <a:r>
              <a:rPr lang="en-IN" dirty="0"/>
              <a:t>The project file is embedded in the slide</a:t>
            </a:r>
          </a:p>
          <a:p>
            <a:pPr>
              <a:buAutoNum type="arabicPeriod"/>
            </a:pPr>
            <a:r>
              <a:rPr lang="en-IN" dirty="0"/>
              <a:t>Click on the word icon to open the file</a:t>
            </a:r>
          </a:p>
          <a:p>
            <a:endParaRPr lang="en-US" dirty="0"/>
          </a:p>
        </p:txBody>
      </p:sp>
      <p:sp>
        <p:nvSpPr>
          <p:cNvPr id="338" name="Google Shape;3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389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b="1" dirty="0"/>
              <a:t>Trainer notes:</a:t>
            </a:r>
            <a:endParaRPr lang="en-IN" dirty="0"/>
          </a:p>
          <a:p>
            <a:pPr>
              <a:buAutoNum type="arabicPeriod"/>
            </a:pPr>
            <a:r>
              <a:rPr lang="en-IN" dirty="0"/>
              <a:t>The project file is embedded in the slide</a:t>
            </a:r>
          </a:p>
          <a:p>
            <a:pPr>
              <a:buAutoNum type="arabicPeriod"/>
            </a:pPr>
            <a:r>
              <a:rPr lang="en-IN" dirty="0"/>
              <a:t>Click on the word icon to open the file</a:t>
            </a:r>
          </a:p>
          <a:p>
            <a:endParaRPr lang="en-US" dirty="0"/>
          </a:p>
        </p:txBody>
      </p:sp>
      <p:sp>
        <p:nvSpPr>
          <p:cNvPr id="338" name="Google Shape;3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5604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b="1" dirty="0"/>
              <a:t>Trainer notes:</a:t>
            </a:r>
            <a:endParaRPr lang="en-IN" dirty="0"/>
          </a:p>
          <a:p>
            <a:pPr>
              <a:buAutoNum type="arabicPeriod"/>
            </a:pPr>
            <a:r>
              <a:rPr lang="en-IN" dirty="0"/>
              <a:t>The project file is embedded in the slide</a:t>
            </a:r>
          </a:p>
          <a:p>
            <a:pPr>
              <a:buAutoNum type="arabicPeriod"/>
            </a:pPr>
            <a:r>
              <a:rPr lang="en-IN" dirty="0"/>
              <a:t>Click on the word icon to open the file</a:t>
            </a:r>
          </a:p>
          <a:p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6117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ash screen">
  <p:cSld name="Splash screen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1" y="0"/>
            <a:ext cx="16256001" cy="1121168"/>
          </a:xfrm>
          <a:prstGeom prst="rect">
            <a:avLst/>
          </a:prstGeom>
          <a:solidFill>
            <a:srgbClr val="7EC7E8"/>
          </a:solidFill>
          <a:ln>
            <a:noFill/>
          </a:ln>
        </p:spPr>
        <p:txBody>
          <a:bodyPr spcFirstLastPara="1" wrap="square" lIns="117500" tIns="58750" rIns="117500" bIns="58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8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1" y="7677022"/>
            <a:ext cx="16256001" cy="146698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txBody>
          <a:bodyPr spcFirstLastPara="1" wrap="square" lIns="117500" tIns="58750" rIns="117500" bIns="58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8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3687281" y="3289822"/>
            <a:ext cx="9486278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 b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2"/>
          </p:nvPr>
        </p:nvSpPr>
        <p:spPr>
          <a:xfrm>
            <a:off x="3687281" y="2625331"/>
            <a:ext cx="9486278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-1" y="7545046"/>
            <a:ext cx="16256000" cy="130964"/>
            <a:chOff x="0" y="474414"/>
            <a:chExt cx="7908925" cy="61412"/>
          </a:xfrm>
        </p:grpSpPr>
        <p:sp>
          <p:nvSpPr>
            <p:cNvPr id="21" name="Google Shape;21;p2"/>
            <p:cNvSpPr/>
            <p:nvPr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2"/>
          <p:cNvSpPr txBox="1"/>
          <p:nvPr/>
        </p:nvSpPr>
        <p:spPr>
          <a:xfrm>
            <a:off x="88120" y="8713208"/>
            <a:ext cx="3757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©</a:t>
            </a:r>
            <a:r>
              <a:rPr lang="en-US"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Simplilearn. All rights reserved.</a:t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3579463" y="4179551"/>
            <a:ext cx="1668847" cy="1731483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txBody>
          <a:bodyPr spcFirstLastPara="1" wrap="square" lIns="117500" tIns="58750" rIns="117500" bIns="58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8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6044194" y="4179551"/>
            <a:ext cx="1668847" cy="1731483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txBody>
          <a:bodyPr spcFirstLastPara="1" wrap="square" lIns="117500" tIns="58750" rIns="117500" bIns="58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8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8517394" y="4179551"/>
            <a:ext cx="1668847" cy="1731483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txBody>
          <a:bodyPr spcFirstLastPara="1" wrap="square" lIns="117500" tIns="58750" rIns="117500" bIns="58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8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11016162" y="4179551"/>
            <a:ext cx="1668847" cy="1731483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txBody>
          <a:bodyPr spcFirstLastPara="1" wrap="square" lIns="117500" tIns="58750" rIns="117500" bIns="58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8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2452" y="4592532"/>
            <a:ext cx="1171029" cy="869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2268" y="4501181"/>
            <a:ext cx="732697" cy="108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07158" y="4480191"/>
            <a:ext cx="1089313" cy="1130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21061" y="4512962"/>
            <a:ext cx="1259043" cy="1064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231063" y="176536"/>
            <a:ext cx="2589088" cy="768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3078" y="319675"/>
            <a:ext cx="16258032" cy="66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Open Sans ExtraBold"/>
              <a:buNone/>
              <a:defRPr sz="3200" b="0" i="0" u="none" strike="noStrike" cap="none">
                <a:solidFill>
                  <a:srgbClr val="3F3F3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-1" y="7677018"/>
            <a:ext cx="16256001" cy="146698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txBody>
          <a:bodyPr spcFirstLastPara="1" wrap="square" lIns="117500" tIns="58750" rIns="117500" bIns="58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8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4"/>
          <p:cNvGrpSpPr/>
          <p:nvPr/>
        </p:nvGrpSpPr>
        <p:grpSpPr>
          <a:xfrm>
            <a:off x="-3" y="7545045"/>
            <a:ext cx="16256000" cy="130964"/>
            <a:chOff x="0" y="474414"/>
            <a:chExt cx="7908925" cy="61412"/>
          </a:xfrm>
        </p:grpSpPr>
        <p:sp>
          <p:nvSpPr>
            <p:cNvPr id="44" name="Google Shape;44;p4"/>
            <p:cNvSpPr/>
            <p:nvPr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4"/>
          <p:cNvSpPr/>
          <p:nvPr/>
        </p:nvSpPr>
        <p:spPr>
          <a:xfrm>
            <a:off x="-1" y="4732"/>
            <a:ext cx="16256001" cy="1121168"/>
          </a:xfrm>
          <a:prstGeom prst="rect">
            <a:avLst/>
          </a:prstGeom>
          <a:solidFill>
            <a:srgbClr val="7EC7E8"/>
          </a:solidFill>
          <a:ln>
            <a:noFill/>
          </a:ln>
        </p:spPr>
        <p:txBody>
          <a:bodyPr spcFirstLastPara="1" wrap="square" lIns="117500" tIns="58750" rIns="117500" bIns="58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8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"/>
          <p:cNvSpPr txBox="1"/>
          <p:nvPr/>
        </p:nvSpPr>
        <p:spPr>
          <a:xfrm>
            <a:off x="6760067" y="3801294"/>
            <a:ext cx="501502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Arial"/>
              <a:buNone/>
            </a:pPr>
            <a:r>
              <a:rPr lang="en-US" sz="7200" b="1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  <a:endParaRPr/>
          </a:p>
        </p:txBody>
      </p:sp>
      <p:grpSp>
        <p:nvGrpSpPr>
          <p:cNvPr id="53" name="Google Shape;53;p4"/>
          <p:cNvGrpSpPr/>
          <p:nvPr/>
        </p:nvGrpSpPr>
        <p:grpSpPr>
          <a:xfrm>
            <a:off x="2493994" y="2493927"/>
            <a:ext cx="3549856" cy="3683090"/>
            <a:chOff x="1430872" y="1152875"/>
            <a:chExt cx="1727088" cy="1727088"/>
          </a:xfrm>
        </p:grpSpPr>
        <p:sp>
          <p:nvSpPr>
            <p:cNvPr id="54" name="Google Shape;54;p4"/>
            <p:cNvSpPr/>
            <p:nvPr/>
          </p:nvSpPr>
          <p:spPr>
            <a:xfrm>
              <a:off x="1430872" y="1152875"/>
              <a:ext cx="1727088" cy="1727088"/>
            </a:xfrm>
            <a:prstGeom prst="ellipse">
              <a:avLst/>
            </a:prstGeom>
            <a:solidFill>
              <a:srgbClr val="7EC7E8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5" name="Google Shape;55;p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657008" y="1588960"/>
              <a:ext cx="1322414" cy="86018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6" name="Google Shape;5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" y="1446670"/>
            <a:ext cx="16256000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31063" y="176536"/>
            <a:ext cx="2589088" cy="768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117600" y="487363"/>
            <a:ext cx="14020801" cy="176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117600" y="2433638"/>
            <a:ext cx="14020801" cy="580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11.wmf"/><Relationship Id="rId4" Type="http://schemas.openxmlformats.org/officeDocument/2006/relationships/package" Target="../embeddings/Microsoft_Word_Document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image" Target="../media/image11.wmf"/><Relationship Id="rId4" Type="http://schemas.openxmlformats.org/officeDocument/2006/relationships/package" Target="../embeddings/Microsoft_Word_Document1.docx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png"/><Relationship Id="rId5" Type="http://schemas.openxmlformats.org/officeDocument/2006/relationships/image" Target="../media/image14.wmf"/><Relationship Id="rId4" Type="http://schemas.openxmlformats.org/officeDocument/2006/relationships/package" Target="../embeddings/Microsoft_Word_Document2.docx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png"/><Relationship Id="rId5" Type="http://schemas.openxmlformats.org/officeDocument/2006/relationships/image" Target="../media/image17.wmf"/><Relationship Id="rId4" Type="http://schemas.openxmlformats.org/officeDocument/2006/relationships/package" Target="../embeddings/Microsoft_Word_Document3.docx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"/>
          <p:cNvSpPr txBox="1">
            <a:spLocks noGrp="1"/>
          </p:cNvSpPr>
          <p:nvPr>
            <p:ph type="body" idx="1"/>
          </p:nvPr>
        </p:nvSpPr>
        <p:spPr>
          <a:xfrm>
            <a:off x="2925281" y="3231954"/>
            <a:ext cx="9486278" cy="516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dirty="0"/>
              <a:t>        Certification Prerequisites</a:t>
            </a:r>
            <a:endParaRPr dirty="0"/>
          </a:p>
        </p:txBody>
      </p:sp>
      <p:sp>
        <p:nvSpPr>
          <p:cNvPr id="335" name="Google Shape;335;p32"/>
          <p:cNvSpPr txBox="1">
            <a:spLocks noGrp="1"/>
          </p:cNvSpPr>
          <p:nvPr>
            <p:ph type="body" idx="2"/>
          </p:nvPr>
        </p:nvSpPr>
        <p:spPr>
          <a:xfrm>
            <a:off x="2925281" y="2654264"/>
            <a:ext cx="9486278" cy="571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Machine Learning Certification Training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Course Completion Criteria</a:t>
            </a:r>
            <a:endParaRPr dirty="0"/>
          </a:p>
        </p:txBody>
      </p:sp>
      <p:pic>
        <p:nvPicPr>
          <p:cNvPr id="341" name="Google Shape;34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1341" y="901033"/>
            <a:ext cx="5891083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874E262-BB0A-421C-8846-5FBB41CF480B}"/>
              </a:ext>
            </a:extLst>
          </p:cNvPr>
          <p:cNvSpPr txBox="1"/>
          <p:nvPr/>
        </p:nvSpPr>
        <p:spPr>
          <a:xfrm>
            <a:off x="11962918" y="3872232"/>
            <a:ext cx="3863995" cy="1569660"/>
          </a:xfrm>
          <a:prstGeom prst="rect">
            <a:avLst/>
          </a:prstGeom>
          <a:noFill/>
        </p:spPr>
        <p:txBody>
          <a:bodyPr wrap="square" numCol="1" spcCol="640080" rtlCol="0">
            <a:spAutoFit/>
          </a:bodyPr>
          <a:lstStyle/>
          <a:p>
            <a:pPr algn="ctr" defTabSz="1625620">
              <a:buClrTx/>
              <a:buFontTx/>
              <a:buNone/>
            </a:pPr>
            <a:r>
              <a:rPr lang="en-US" sz="2400" b="1" kern="1200" dirty="0">
                <a:solidFill>
                  <a:srgbClr val="44494E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Course-End Project</a:t>
            </a:r>
          </a:p>
          <a:p>
            <a:pPr defTabSz="1625620">
              <a:buClrTx/>
              <a:buFontTx/>
              <a:buNone/>
            </a:pPr>
            <a:endParaRPr lang="en-US" sz="2400" b="1" kern="1200" dirty="0">
              <a:solidFill>
                <a:srgbClr val="44494E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 defTabSz="1625620">
              <a:buClrTx/>
              <a:buFontTx/>
              <a:buNone/>
            </a:pPr>
            <a:r>
              <a:rPr lang="en-IN" sz="2400" kern="1200" dirty="0">
                <a:solidFill>
                  <a:srgbClr val="44494E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Submit one project that is provided without solution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2B6859-9D97-4527-85EE-DAF363A91A59}"/>
              </a:ext>
            </a:extLst>
          </p:cNvPr>
          <p:cNvSpPr txBox="1"/>
          <p:nvPr/>
        </p:nvSpPr>
        <p:spPr>
          <a:xfrm>
            <a:off x="509339" y="3872232"/>
            <a:ext cx="4079718" cy="1569660"/>
          </a:xfrm>
          <a:prstGeom prst="rect">
            <a:avLst/>
          </a:prstGeom>
          <a:noFill/>
        </p:spPr>
        <p:txBody>
          <a:bodyPr wrap="square" numCol="1" spcCol="640080" rtlCol="0">
            <a:spAutoFit/>
          </a:bodyPr>
          <a:lstStyle/>
          <a:p>
            <a:pPr algn="ctr" defTabSz="1625620">
              <a:buClrTx/>
              <a:buFontTx/>
              <a:buNone/>
            </a:pPr>
            <a:r>
              <a:rPr lang="en-US" sz="2400" b="1" kern="1200" dirty="0">
                <a:solidFill>
                  <a:srgbClr val="44494E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Course Attendance</a:t>
            </a:r>
          </a:p>
          <a:p>
            <a:pPr algn="r" defTabSz="1625620">
              <a:buClrTx/>
              <a:buFontTx/>
              <a:buNone/>
            </a:pPr>
            <a:endParaRPr lang="en-IN" sz="2400" b="1" kern="1200" dirty="0">
              <a:solidFill>
                <a:srgbClr val="44494E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 defTabSz="1625620">
              <a:buClrTx/>
              <a:buFontTx/>
              <a:buNone/>
            </a:pPr>
            <a:r>
              <a:rPr lang="en-IN" sz="2400" kern="1200" dirty="0">
                <a:solidFill>
                  <a:srgbClr val="44494E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Attend one complete class with 80 percent attendance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AC044B-FEAF-4C1E-BC3C-D228214A59D1}"/>
              </a:ext>
            </a:extLst>
          </p:cNvPr>
          <p:cNvGrpSpPr/>
          <p:nvPr/>
        </p:nvGrpSpPr>
        <p:grpSpPr>
          <a:xfrm>
            <a:off x="4711300" y="2950596"/>
            <a:ext cx="6982689" cy="3242807"/>
            <a:chOff x="6419655" y="3596096"/>
            <a:chExt cx="4374135" cy="2031378"/>
          </a:xfrm>
        </p:grpSpPr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C7A0ED66-63A7-4C9A-B2A6-36E747ED2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9655" y="3596096"/>
              <a:ext cx="1254674" cy="2031378"/>
            </a:xfrm>
            <a:custGeom>
              <a:avLst/>
              <a:gdLst>
                <a:gd name="T0" fmla="*/ 329 w 490"/>
                <a:gd name="T1" fmla="*/ 409 h 792"/>
                <a:gd name="T2" fmla="*/ 490 w 490"/>
                <a:gd name="T3" fmla="*/ 84 h 792"/>
                <a:gd name="T4" fmla="*/ 343 w 490"/>
                <a:gd name="T5" fmla="*/ 0 h 792"/>
                <a:gd name="T6" fmla="*/ 0 w 490"/>
                <a:gd name="T7" fmla="*/ 198 h 792"/>
                <a:gd name="T8" fmla="*/ 0 w 490"/>
                <a:gd name="T9" fmla="*/ 594 h 792"/>
                <a:gd name="T10" fmla="*/ 343 w 490"/>
                <a:gd name="T11" fmla="*/ 792 h 792"/>
                <a:gd name="T12" fmla="*/ 471 w 490"/>
                <a:gd name="T13" fmla="*/ 718 h 792"/>
                <a:gd name="T14" fmla="*/ 329 w 490"/>
                <a:gd name="T15" fmla="*/ 409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0" h="792">
                  <a:moveTo>
                    <a:pt x="329" y="409"/>
                  </a:moveTo>
                  <a:cubicBezTo>
                    <a:pt x="329" y="277"/>
                    <a:pt x="392" y="159"/>
                    <a:pt x="490" y="84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343" y="792"/>
                    <a:pt x="343" y="792"/>
                    <a:pt x="343" y="792"/>
                  </a:cubicBezTo>
                  <a:cubicBezTo>
                    <a:pt x="471" y="718"/>
                    <a:pt x="471" y="718"/>
                    <a:pt x="471" y="718"/>
                  </a:cubicBezTo>
                  <a:cubicBezTo>
                    <a:pt x="384" y="643"/>
                    <a:pt x="329" y="532"/>
                    <a:pt x="329" y="409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6256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494E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BCC8F15-930B-4938-9B8D-EEA9591B6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0196" y="4113900"/>
              <a:ext cx="993285" cy="99328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6256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494E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2E46B07E-B71B-48D1-83B2-881DFE6DF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9116" y="3596096"/>
              <a:ext cx="1254674" cy="2031378"/>
            </a:xfrm>
            <a:custGeom>
              <a:avLst/>
              <a:gdLst>
                <a:gd name="T0" fmla="*/ 161 w 490"/>
                <a:gd name="T1" fmla="*/ 409 h 792"/>
                <a:gd name="T2" fmla="*/ 0 w 490"/>
                <a:gd name="T3" fmla="*/ 84 h 792"/>
                <a:gd name="T4" fmla="*/ 147 w 490"/>
                <a:gd name="T5" fmla="*/ 0 h 792"/>
                <a:gd name="T6" fmla="*/ 490 w 490"/>
                <a:gd name="T7" fmla="*/ 198 h 792"/>
                <a:gd name="T8" fmla="*/ 490 w 490"/>
                <a:gd name="T9" fmla="*/ 594 h 792"/>
                <a:gd name="T10" fmla="*/ 147 w 490"/>
                <a:gd name="T11" fmla="*/ 792 h 792"/>
                <a:gd name="T12" fmla="*/ 19 w 490"/>
                <a:gd name="T13" fmla="*/ 718 h 792"/>
                <a:gd name="T14" fmla="*/ 161 w 490"/>
                <a:gd name="T15" fmla="*/ 409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0" h="792">
                  <a:moveTo>
                    <a:pt x="161" y="409"/>
                  </a:moveTo>
                  <a:cubicBezTo>
                    <a:pt x="161" y="277"/>
                    <a:pt x="98" y="159"/>
                    <a:pt x="0" y="8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490" y="198"/>
                    <a:pt x="490" y="198"/>
                    <a:pt x="490" y="198"/>
                  </a:cubicBezTo>
                  <a:cubicBezTo>
                    <a:pt x="490" y="594"/>
                    <a:pt x="490" y="594"/>
                    <a:pt x="490" y="594"/>
                  </a:cubicBezTo>
                  <a:cubicBezTo>
                    <a:pt x="147" y="792"/>
                    <a:pt x="147" y="792"/>
                    <a:pt x="147" y="792"/>
                  </a:cubicBezTo>
                  <a:cubicBezTo>
                    <a:pt x="19" y="718"/>
                    <a:pt x="19" y="718"/>
                    <a:pt x="19" y="718"/>
                  </a:cubicBezTo>
                  <a:cubicBezTo>
                    <a:pt x="106" y="643"/>
                    <a:pt x="161" y="532"/>
                    <a:pt x="161" y="409"/>
                  </a:cubicBez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6256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494E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45" name="Oval 12">
              <a:extLst>
                <a:ext uri="{FF2B5EF4-FFF2-40B4-BE49-F238E27FC236}">
                  <a16:creationId xmlns:a16="http://schemas.microsoft.com/office/drawing/2014/main" id="{926F7B97-3F00-4509-B628-59AA4596B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9966" y="4113900"/>
              <a:ext cx="990795" cy="993285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6256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494E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49" name="Freeform 172">
              <a:extLst>
                <a:ext uri="{FF2B5EF4-FFF2-40B4-BE49-F238E27FC236}">
                  <a16:creationId xmlns:a16="http://schemas.microsoft.com/office/drawing/2014/main" id="{197FE9C5-A696-4E39-9B3D-65EE1C8BFF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011246" y="4374423"/>
              <a:ext cx="468235" cy="472235"/>
            </a:xfrm>
            <a:custGeom>
              <a:avLst/>
              <a:gdLst>
                <a:gd name="T0" fmla="*/ 211212 w 619"/>
                <a:gd name="T1" fmla="*/ 42605 h 620"/>
                <a:gd name="T2" fmla="*/ 211212 w 619"/>
                <a:gd name="T3" fmla="*/ 42605 h 620"/>
                <a:gd name="T4" fmla="*/ 190055 w 619"/>
                <a:gd name="T5" fmla="*/ 63908 h 620"/>
                <a:gd name="T6" fmla="*/ 163878 w 619"/>
                <a:gd name="T7" fmla="*/ 63908 h 620"/>
                <a:gd name="T8" fmla="*/ 163878 w 619"/>
                <a:gd name="T9" fmla="*/ 32135 h 620"/>
                <a:gd name="T10" fmla="*/ 179297 w 619"/>
                <a:gd name="T11" fmla="*/ 10832 h 620"/>
                <a:gd name="T12" fmla="*/ 105427 w 619"/>
                <a:gd name="T13" fmla="*/ 26719 h 620"/>
                <a:gd name="T14" fmla="*/ 89649 w 619"/>
                <a:gd name="T15" fmla="*/ 95682 h 620"/>
                <a:gd name="T16" fmla="*/ 15778 w 619"/>
                <a:gd name="T17" fmla="*/ 170061 h 620"/>
                <a:gd name="T18" fmla="*/ 15778 w 619"/>
                <a:gd name="T19" fmla="*/ 212666 h 620"/>
                <a:gd name="T20" fmla="*/ 52713 w 619"/>
                <a:gd name="T21" fmla="*/ 212666 h 620"/>
                <a:gd name="T22" fmla="*/ 131963 w 619"/>
                <a:gd name="T23" fmla="*/ 132871 h 620"/>
                <a:gd name="T24" fmla="*/ 195434 w 619"/>
                <a:gd name="T25" fmla="*/ 116984 h 620"/>
                <a:gd name="T26" fmla="*/ 211212 w 619"/>
                <a:gd name="T27" fmla="*/ 42605 h 620"/>
                <a:gd name="T28" fmla="*/ 190055 w 619"/>
                <a:gd name="T29" fmla="*/ 106514 h 620"/>
                <a:gd name="T30" fmla="*/ 190055 w 619"/>
                <a:gd name="T31" fmla="*/ 106514 h 620"/>
                <a:gd name="T32" fmla="*/ 126584 w 619"/>
                <a:gd name="T33" fmla="*/ 116984 h 620"/>
                <a:gd name="T34" fmla="*/ 42314 w 619"/>
                <a:gd name="T35" fmla="*/ 202195 h 620"/>
                <a:gd name="T36" fmla="*/ 26536 w 619"/>
                <a:gd name="T37" fmla="*/ 202195 h 620"/>
                <a:gd name="T38" fmla="*/ 26536 w 619"/>
                <a:gd name="T39" fmla="*/ 180893 h 620"/>
                <a:gd name="T40" fmla="*/ 105427 w 619"/>
                <a:gd name="T41" fmla="*/ 95682 h 620"/>
                <a:gd name="T42" fmla="*/ 116185 w 619"/>
                <a:gd name="T43" fmla="*/ 37189 h 620"/>
                <a:gd name="T44" fmla="*/ 153120 w 619"/>
                <a:gd name="T45" fmla="*/ 21303 h 620"/>
                <a:gd name="T46" fmla="*/ 153120 w 619"/>
                <a:gd name="T47" fmla="*/ 74379 h 620"/>
                <a:gd name="T48" fmla="*/ 200454 w 619"/>
                <a:gd name="T49" fmla="*/ 74379 h 620"/>
                <a:gd name="T50" fmla="*/ 190055 w 619"/>
                <a:gd name="T51" fmla="*/ 106514 h 62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619" h="620">
                  <a:moveTo>
                    <a:pt x="589" y="118"/>
                  </a:moveTo>
                  <a:lnTo>
                    <a:pt x="589" y="118"/>
                  </a:lnTo>
                  <a:cubicBezTo>
                    <a:pt x="574" y="132"/>
                    <a:pt x="559" y="148"/>
                    <a:pt x="530" y="177"/>
                  </a:cubicBezTo>
                  <a:cubicBezTo>
                    <a:pt x="515" y="191"/>
                    <a:pt x="471" y="191"/>
                    <a:pt x="457" y="177"/>
                  </a:cubicBezTo>
                  <a:cubicBezTo>
                    <a:pt x="427" y="148"/>
                    <a:pt x="427" y="118"/>
                    <a:pt x="457" y="89"/>
                  </a:cubicBezTo>
                  <a:cubicBezTo>
                    <a:pt x="471" y="59"/>
                    <a:pt x="500" y="30"/>
                    <a:pt x="500" y="30"/>
                  </a:cubicBezTo>
                  <a:cubicBezTo>
                    <a:pt x="427" y="0"/>
                    <a:pt x="353" y="15"/>
                    <a:pt x="294" y="74"/>
                  </a:cubicBezTo>
                  <a:cubicBezTo>
                    <a:pt x="250" y="118"/>
                    <a:pt x="236" y="191"/>
                    <a:pt x="250" y="265"/>
                  </a:cubicBezTo>
                  <a:cubicBezTo>
                    <a:pt x="44" y="471"/>
                    <a:pt x="44" y="471"/>
                    <a:pt x="44" y="471"/>
                  </a:cubicBezTo>
                  <a:cubicBezTo>
                    <a:pt x="0" y="501"/>
                    <a:pt x="0" y="560"/>
                    <a:pt x="44" y="589"/>
                  </a:cubicBezTo>
                  <a:cubicBezTo>
                    <a:pt x="74" y="619"/>
                    <a:pt x="118" y="619"/>
                    <a:pt x="147" y="589"/>
                  </a:cubicBezTo>
                  <a:cubicBezTo>
                    <a:pt x="368" y="368"/>
                    <a:pt x="368" y="368"/>
                    <a:pt x="368" y="368"/>
                  </a:cubicBezTo>
                  <a:cubicBezTo>
                    <a:pt x="427" y="398"/>
                    <a:pt x="500" y="383"/>
                    <a:pt x="545" y="324"/>
                  </a:cubicBezTo>
                  <a:cubicBezTo>
                    <a:pt x="603" y="280"/>
                    <a:pt x="618" y="191"/>
                    <a:pt x="589" y="118"/>
                  </a:cubicBezTo>
                  <a:close/>
                  <a:moveTo>
                    <a:pt x="530" y="295"/>
                  </a:moveTo>
                  <a:lnTo>
                    <a:pt x="530" y="295"/>
                  </a:lnTo>
                  <a:cubicBezTo>
                    <a:pt x="471" y="339"/>
                    <a:pt x="412" y="353"/>
                    <a:pt x="353" y="324"/>
                  </a:cubicBezTo>
                  <a:cubicBezTo>
                    <a:pt x="118" y="560"/>
                    <a:pt x="118" y="560"/>
                    <a:pt x="118" y="560"/>
                  </a:cubicBezTo>
                  <a:cubicBezTo>
                    <a:pt x="103" y="574"/>
                    <a:pt x="88" y="574"/>
                    <a:pt x="74" y="560"/>
                  </a:cubicBezTo>
                  <a:cubicBezTo>
                    <a:pt x="44" y="545"/>
                    <a:pt x="44" y="515"/>
                    <a:pt x="74" y="501"/>
                  </a:cubicBezTo>
                  <a:cubicBezTo>
                    <a:pt x="294" y="265"/>
                    <a:pt x="294" y="265"/>
                    <a:pt x="294" y="265"/>
                  </a:cubicBezTo>
                  <a:cubicBezTo>
                    <a:pt x="265" y="221"/>
                    <a:pt x="280" y="148"/>
                    <a:pt x="324" y="103"/>
                  </a:cubicBezTo>
                  <a:cubicBezTo>
                    <a:pt x="353" y="74"/>
                    <a:pt x="383" y="59"/>
                    <a:pt x="427" y="59"/>
                  </a:cubicBezTo>
                  <a:cubicBezTo>
                    <a:pt x="383" y="103"/>
                    <a:pt x="383" y="162"/>
                    <a:pt x="427" y="206"/>
                  </a:cubicBezTo>
                  <a:cubicBezTo>
                    <a:pt x="457" y="236"/>
                    <a:pt x="530" y="236"/>
                    <a:pt x="559" y="206"/>
                  </a:cubicBezTo>
                  <a:cubicBezTo>
                    <a:pt x="559" y="236"/>
                    <a:pt x="545" y="280"/>
                    <a:pt x="530" y="295"/>
                  </a:cubicBez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  <a:effectLst/>
            <a:extLst/>
          </p:spPr>
          <p:txBody>
            <a:bodyPr wrap="none" lIns="162544" tIns="81273" rIns="162544" bIns="81273" anchor="ctr"/>
            <a:lstStyle/>
            <a:p>
              <a:pPr marL="0" marR="0" lvl="0" indent="0" defTabSz="16256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494E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32CBD3B0-A69C-4A32-8427-4C099ECF5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55074" y="4374423"/>
              <a:ext cx="548220" cy="5482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ECFD64F5-D72D-4943-9C1F-D868A6CC1167}"/>
              </a:ext>
            </a:extLst>
          </p:cNvPr>
          <p:cNvSpPr txBox="1">
            <a:spLocks/>
          </p:cNvSpPr>
          <p:nvPr/>
        </p:nvSpPr>
        <p:spPr bwMode="auto">
          <a:xfrm>
            <a:off x="3725245" y="5689108"/>
            <a:ext cx="710451" cy="646331"/>
          </a:xfrm>
          <a:prstGeom prst="rect">
            <a:avLst/>
          </a:prstGeom>
        </p:spPr>
        <p:txBody>
          <a:bodyPr wrap="non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Tx/>
              <a:buFont typeface="Arial" pitchFamily="34" charset="0"/>
              <a:buNone/>
              <a:defRPr/>
            </a:pPr>
            <a:r>
              <a:rPr lang="en-US" sz="3600" b="1" dirty="0">
                <a:solidFill>
                  <a:prstClr val="white"/>
                </a:solidFill>
                <a:latin typeface="Lato Regular"/>
                <a:cs typeface="Open Sans" panose="020B0606030504020204" pitchFamily="34" charset="0"/>
              </a:rPr>
              <a:t>02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14A6084C-67FC-4305-8307-E9C93BB71A72}"/>
              </a:ext>
            </a:extLst>
          </p:cNvPr>
          <p:cNvSpPr txBox="1">
            <a:spLocks/>
          </p:cNvSpPr>
          <p:nvPr/>
        </p:nvSpPr>
        <p:spPr bwMode="auto">
          <a:xfrm>
            <a:off x="3725245" y="4902372"/>
            <a:ext cx="710451" cy="646331"/>
          </a:xfrm>
          <a:prstGeom prst="rect">
            <a:avLst/>
          </a:prstGeom>
        </p:spPr>
        <p:txBody>
          <a:bodyPr wrap="non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Tx/>
              <a:buFont typeface="Arial" pitchFamily="34" charset="0"/>
              <a:buNone/>
              <a:defRPr/>
            </a:pPr>
            <a:r>
              <a:rPr lang="en-US" sz="3600" b="1" dirty="0">
                <a:solidFill>
                  <a:prstClr val="white"/>
                </a:solidFill>
                <a:latin typeface="Lato Regular"/>
                <a:cs typeface="Open Sans" panose="020B0606030504020204" pitchFamily="34" charset="0"/>
              </a:rPr>
              <a:t>01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D528942-2902-4487-B2B5-533C9B3AB587}"/>
              </a:ext>
            </a:extLst>
          </p:cNvPr>
          <p:cNvGrpSpPr/>
          <p:nvPr/>
        </p:nvGrpSpPr>
        <p:grpSpPr>
          <a:xfrm>
            <a:off x="8176780" y="1400035"/>
            <a:ext cx="7517605" cy="6811192"/>
            <a:chOff x="3757076" y="8131972"/>
            <a:chExt cx="7517605" cy="6811192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E4075AA-43CD-462D-8C84-375514804872}"/>
                </a:ext>
              </a:extLst>
            </p:cNvPr>
            <p:cNvSpPr/>
            <p:nvPr/>
          </p:nvSpPr>
          <p:spPr>
            <a:xfrm>
              <a:off x="5595198" y="13445757"/>
              <a:ext cx="5582554" cy="1497407"/>
            </a:xfrm>
            <a:custGeom>
              <a:avLst/>
              <a:gdLst>
                <a:gd name="connsiteX0" fmla="*/ 0 w 5582554"/>
                <a:gd name="connsiteY0" fmla="*/ 249573 h 1497407"/>
                <a:gd name="connsiteX1" fmla="*/ 249573 w 5582554"/>
                <a:gd name="connsiteY1" fmla="*/ 0 h 1497407"/>
                <a:gd name="connsiteX2" fmla="*/ 5332981 w 5582554"/>
                <a:gd name="connsiteY2" fmla="*/ 0 h 1497407"/>
                <a:gd name="connsiteX3" fmla="*/ 5582554 w 5582554"/>
                <a:gd name="connsiteY3" fmla="*/ 249573 h 1497407"/>
                <a:gd name="connsiteX4" fmla="*/ 5582554 w 5582554"/>
                <a:gd name="connsiteY4" fmla="*/ 1247834 h 1497407"/>
                <a:gd name="connsiteX5" fmla="*/ 5332981 w 5582554"/>
                <a:gd name="connsiteY5" fmla="*/ 1497407 h 1497407"/>
                <a:gd name="connsiteX6" fmla="*/ 249573 w 5582554"/>
                <a:gd name="connsiteY6" fmla="*/ 1497407 h 1497407"/>
                <a:gd name="connsiteX7" fmla="*/ 0 w 5582554"/>
                <a:gd name="connsiteY7" fmla="*/ 1247834 h 1497407"/>
                <a:gd name="connsiteX8" fmla="*/ 0 w 5582554"/>
                <a:gd name="connsiteY8" fmla="*/ 249573 h 1497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2554" h="1497407">
                  <a:moveTo>
                    <a:pt x="0" y="249573"/>
                  </a:moveTo>
                  <a:cubicBezTo>
                    <a:pt x="0" y="111738"/>
                    <a:pt x="111738" y="0"/>
                    <a:pt x="249573" y="0"/>
                  </a:cubicBezTo>
                  <a:lnTo>
                    <a:pt x="5332981" y="0"/>
                  </a:lnTo>
                  <a:cubicBezTo>
                    <a:pt x="5470816" y="0"/>
                    <a:pt x="5582554" y="111738"/>
                    <a:pt x="5582554" y="249573"/>
                  </a:cubicBezTo>
                  <a:lnTo>
                    <a:pt x="5582554" y="1247834"/>
                  </a:lnTo>
                  <a:cubicBezTo>
                    <a:pt x="5582554" y="1385669"/>
                    <a:pt x="5470816" y="1497407"/>
                    <a:pt x="5332981" y="1497407"/>
                  </a:cubicBezTo>
                  <a:lnTo>
                    <a:pt x="249573" y="1497407"/>
                  </a:lnTo>
                  <a:cubicBezTo>
                    <a:pt x="111738" y="1497407"/>
                    <a:pt x="0" y="1385669"/>
                    <a:pt x="0" y="1247834"/>
                  </a:cubicBezTo>
                  <a:lnTo>
                    <a:pt x="0" y="249573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738" tIns="320747" rIns="320747" bIns="320747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Project for practice</a:t>
              </a:r>
            </a:p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(with solution) </a:t>
              </a:r>
              <a:endParaRPr lang="en-US" sz="2000" kern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FCB663F-F9C5-43BE-9788-6EC9E38732BA}"/>
                </a:ext>
              </a:extLst>
            </p:cNvPr>
            <p:cNvSpPr/>
            <p:nvPr/>
          </p:nvSpPr>
          <p:spPr>
            <a:xfrm>
              <a:off x="3757076" y="12093870"/>
              <a:ext cx="2588350" cy="2588178"/>
            </a:xfrm>
            <a:prstGeom prst="ellipse">
              <a:avLst/>
            </a:prstGeom>
            <a:solidFill>
              <a:srgbClr val="70DA4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endParaRPr lang="en-IN" sz="24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  <a:p>
              <a:pPr algn="ctr"/>
              <a:r>
                <a:rPr lang="en-IN" sz="24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Project</a:t>
              </a:r>
            </a:p>
            <a:p>
              <a:pPr algn="ctr"/>
              <a:r>
                <a:rPr lang="en-IN" sz="24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File</a:t>
              </a:r>
            </a:p>
            <a:p>
              <a:pPr algn="ctr"/>
              <a:endParaRPr lang="en-US" sz="2400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2D57ABE-5445-4B04-A9B1-BE095427C3F4}"/>
                </a:ext>
              </a:extLst>
            </p:cNvPr>
            <p:cNvSpPr/>
            <p:nvPr/>
          </p:nvSpPr>
          <p:spPr>
            <a:xfrm>
              <a:off x="5692127" y="9483829"/>
              <a:ext cx="5582554" cy="1497407"/>
            </a:xfrm>
            <a:custGeom>
              <a:avLst/>
              <a:gdLst>
                <a:gd name="connsiteX0" fmla="*/ 0 w 5582554"/>
                <a:gd name="connsiteY0" fmla="*/ 249573 h 1497407"/>
                <a:gd name="connsiteX1" fmla="*/ 249573 w 5582554"/>
                <a:gd name="connsiteY1" fmla="*/ 0 h 1497407"/>
                <a:gd name="connsiteX2" fmla="*/ 5332981 w 5582554"/>
                <a:gd name="connsiteY2" fmla="*/ 0 h 1497407"/>
                <a:gd name="connsiteX3" fmla="*/ 5582554 w 5582554"/>
                <a:gd name="connsiteY3" fmla="*/ 249573 h 1497407"/>
                <a:gd name="connsiteX4" fmla="*/ 5582554 w 5582554"/>
                <a:gd name="connsiteY4" fmla="*/ 1247834 h 1497407"/>
                <a:gd name="connsiteX5" fmla="*/ 5332981 w 5582554"/>
                <a:gd name="connsiteY5" fmla="*/ 1497407 h 1497407"/>
                <a:gd name="connsiteX6" fmla="*/ 249573 w 5582554"/>
                <a:gd name="connsiteY6" fmla="*/ 1497407 h 1497407"/>
                <a:gd name="connsiteX7" fmla="*/ 0 w 5582554"/>
                <a:gd name="connsiteY7" fmla="*/ 1247834 h 1497407"/>
                <a:gd name="connsiteX8" fmla="*/ 0 w 5582554"/>
                <a:gd name="connsiteY8" fmla="*/ 249573 h 1497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2554" h="1497407">
                  <a:moveTo>
                    <a:pt x="0" y="249573"/>
                  </a:moveTo>
                  <a:cubicBezTo>
                    <a:pt x="0" y="111738"/>
                    <a:pt x="111738" y="0"/>
                    <a:pt x="249573" y="0"/>
                  </a:cubicBezTo>
                  <a:lnTo>
                    <a:pt x="5332981" y="0"/>
                  </a:lnTo>
                  <a:cubicBezTo>
                    <a:pt x="5470816" y="0"/>
                    <a:pt x="5582554" y="111738"/>
                    <a:pt x="5582554" y="249573"/>
                  </a:cubicBezTo>
                  <a:lnTo>
                    <a:pt x="5582554" y="1247834"/>
                  </a:lnTo>
                  <a:cubicBezTo>
                    <a:pt x="5582554" y="1385669"/>
                    <a:pt x="5470816" y="1497407"/>
                    <a:pt x="5332981" y="1497407"/>
                  </a:cubicBezTo>
                  <a:lnTo>
                    <a:pt x="249573" y="1497407"/>
                  </a:lnTo>
                  <a:cubicBezTo>
                    <a:pt x="111738" y="1497407"/>
                    <a:pt x="0" y="1385669"/>
                    <a:pt x="0" y="1247834"/>
                  </a:cubicBezTo>
                  <a:lnTo>
                    <a:pt x="0" y="249573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738" tIns="320747" rIns="320747" bIns="320747" numCol="1" spcCol="1270" anchor="ctr" anchorCtr="0">
              <a:noAutofit/>
            </a:bodyPr>
            <a:lstStyle/>
            <a:p>
              <a:pPr algn="ctr"/>
              <a:endParaRPr lang="en-IN" sz="20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  <a:p>
              <a:pPr algn="ctr"/>
              <a:endParaRPr lang="en-IN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IN" sz="20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20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Design an algorithm which will tell the fare to be charged for a passenger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US" sz="20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  <a:p>
              <a:pPr algn="ctr"/>
              <a:endParaRPr lang="en-US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883E78E-E445-4A24-B859-1B82C2807ADB}"/>
                </a:ext>
              </a:extLst>
            </p:cNvPr>
            <p:cNvSpPr/>
            <p:nvPr/>
          </p:nvSpPr>
          <p:spPr>
            <a:xfrm>
              <a:off x="3886494" y="8131972"/>
              <a:ext cx="2588350" cy="2588178"/>
            </a:xfrm>
            <a:prstGeom prst="ellipse">
              <a:avLst/>
            </a:prstGeom>
            <a:solidFill>
              <a:srgbClr val="FF7816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Objective</a:t>
              </a:r>
              <a:endParaRPr lang="en-US" sz="2400" dirty="0"/>
            </a:p>
          </p:txBody>
        </p:sp>
      </p:grpSp>
      <p:graphicFrame>
        <p:nvGraphicFramePr>
          <p:cNvPr id="59" name="Object 58">
            <a:extLst>
              <a:ext uri="{FF2B5EF4-FFF2-40B4-BE49-F238E27FC236}">
                <a16:creationId xmlns:a16="http://schemas.microsoft.com/office/drawing/2014/main" id="{278FAD1C-9BD1-4281-A4D5-CEAB757D9C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316363"/>
              </p:ext>
            </p:extLst>
          </p:nvPr>
        </p:nvGraphicFramePr>
        <p:xfrm>
          <a:off x="10796156" y="6982143"/>
          <a:ext cx="1181643" cy="2392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Document" showAsIcon="1" r:id="rId4" imgW="380880" imgH="771480" progId="Word.Document.12">
                  <p:embed/>
                </p:oleObj>
              </mc:Choice>
              <mc:Fallback>
                <p:oleObj name="Document" showAsIcon="1" r:id="rId4" imgW="38088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96156" y="6982143"/>
                        <a:ext cx="1181643" cy="23928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2905488-DBDE-46CC-B254-3E905E47738B}"/>
              </a:ext>
            </a:extLst>
          </p:cNvPr>
          <p:cNvSpPr/>
          <p:nvPr/>
        </p:nvSpPr>
        <p:spPr>
          <a:xfrm>
            <a:off x="0" y="-53812"/>
            <a:ext cx="16256000" cy="1138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Google Shape;341;p33">
            <a:extLst>
              <a:ext uri="{FF2B5EF4-FFF2-40B4-BE49-F238E27FC236}">
                <a16:creationId xmlns:a16="http://schemas.microsoft.com/office/drawing/2014/main" id="{0EDA86BD-9F11-43C8-BABF-271D35312D8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920111"/>
            <a:ext cx="16256000" cy="46687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340;p33">
            <a:extLst>
              <a:ext uri="{FF2B5EF4-FFF2-40B4-BE49-F238E27FC236}">
                <a16:creationId xmlns:a16="http://schemas.microsoft.com/office/drawing/2014/main" id="{5B63353C-7997-46E8-AA9F-85253954634A}"/>
              </a:ext>
            </a:extLst>
          </p:cNvPr>
          <p:cNvSpPr txBox="1">
            <a:spLocks/>
          </p:cNvSpPr>
          <p:nvPr/>
        </p:nvSpPr>
        <p:spPr>
          <a:xfrm>
            <a:off x="5308224" y="219428"/>
            <a:ext cx="5639553" cy="66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Open Sans ExtraBold"/>
              <a:buNone/>
              <a:defRPr sz="3200" b="0" i="0" u="none" strike="noStrike" cap="none">
                <a:solidFill>
                  <a:srgbClr val="3F3F3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 Uber Fare Prediction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F1493ED-D0DC-4C72-9D2F-B58BE964A7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796" y="3229500"/>
            <a:ext cx="5944897" cy="342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2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B8B554F-A58D-4F29-8F21-774A4080F71C}"/>
              </a:ext>
            </a:extLst>
          </p:cNvPr>
          <p:cNvGrpSpPr/>
          <p:nvPr/>
        </p:nvGrpSpPr>
        <p:grpSpPr>
          <a:xfrm>
            <a:off x="8176780" y="1400035"/>
            <a:ext cx="7517605" cy="6811192"/>
            <a:chOff x="3757076" y="8131972"/>
            <a:chExt cx="7517605" cy="6811192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E13D9E3-3D01-42DA-95C3-29941FF0EB2C}"/>
                </a:ext>
              </a:extLst>
            </p:cNvPr>
            <p:cNvSpPr/>
            <p:nvPr/>
          </p:nvSpPr>
          <p:spPr>
            <a:xfrm>
              <a:off x="5595198" y="13445757"/>
              <a:ext cx="5582554" cy="1497407"/>
            </a:xfrm>
            <a:custGeom>
              <a:avLst/>
              <a:gdLst>
                <a:gd name="connsiteX0" fmla="*/ 0 w 5582554"/>
                <a:gd name="connsiteY0" fmla="*/ 249573 h 1497407"/>
                <a:gd name="connsiteX1" fmla="*/ 249573 w 5582554"/>
                <a:gd name="connsiteY1" fmla="*/ 0 h 1497407"/>
                <a:gd name="connsiteX2" fmla="*/ 5332981 w 5582554"/>
                <a:gd name="connsiteY2" fmla="*/ 0 h 1497407"/>
                <a:gd name="connsiteX3" fmla="*/ 5582554 w 5582554"/>
                <a:gd name="connsiteY3" fmla="*/ 249573 h 1497407"/>
                <a:gd name="connsiteX4" fmla="*/ 5582554 w 5582554"/>
                <a:gd name="connsiteY4" fmla="*/ 1247834 h 1497407"/>
                <a:gd name="connsiteX5" fmla="*/ 5332981 w 5582554"/>
                <a:gd name="connsiteY5" fmla="*/ 1497407 h 1497407"/>
                <a:gd name="connsiteX6" fmla="*/ 249573 w 5582554"/>
                <a:gd name="connsiteY6" fmla="*/ 1497407 h 1497407"/>
                <a:gd name="connsiteX7" fmla="*/ 0 w 5582554"/>
                <a:gd name="connsiteY7" fmla="*/ 1247834 h 1497407"/>
                <a:gd name="connsiteX8" fmla="*/ 0 w 5582554"/>
                <a:gd name="connsiteY8" fmla="*/ 249573 h 1497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2554" h="1497407">
                  <a:moveTo>
                    <a:pt x="0" y="249573"/>
                  </a:moveTo>
                  <a:cubicBezTo>
                    <a:pt x="0" y="111738"/>
                    <a:pt x="111738" y="0"/>
                    <a:pt x="249573" y="0"/>
                  </a:cubicBezTo>
                  <a:lnTo>
                    <a:pt x="5332981" y="0"/>
                  </a:lnTo>
                  <a:cubicBezTo>
                    <a:pt x="5470816" y="0"/>
                    <a:pt x="5582554" y="111738"/>
                    <a:pt x="5582554" y="249573"/>
                  </a:cubicBezTo>
                  <a:lnTo>
                    <a:pt x="5582554" y="1247834"/>
                  </a:lnTo>
                  <a:cubicBezTo>
                    <a:pt x="5582554" y="1385669"/>
                    <a:pt x="5470816" y="1497407"/>
                    <a:pt x="5332981" y="1497407"/>
                  </a:cubicBezTo>
                  <a:lnTo>
                    <a:pt x="249573" y="1497407"/>
                  </a:lnTo>
                  <a:cubicBezTo>
                    <a:pt x="111738" y="1497407"/>
                    <a:pt x="0" y="1385669"/>
                    <a:pt x="0" y="1247834"/>
                  </a:cubicBezTo>
                  <a:lnTo>
                    <a:pt x="0" y="249573"/>
                  </a:lnTo>
                  <a:close/>
                </a:path>
              </a:pathLst>
            </a:custGeom>
            <a:solidFill>
              <a:srgbClr val="595959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738" tIns="320747" rIns="320747" bIns="320747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Project for submission</a:t>
              </a:r>
            </a:p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(without solution) </a:t>
              </a:r>
              <a:endParaRPr lang="en-US" sz="2000" kern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A825DF-51CC-4D83-9F21-AB7AAEFDCC47}"/>
                </a:ext>
              </a:extLst>
            </p:cNvPr>
            <p:cNvSpPr/>
            <p:nvPr/>
          </p:nvSpPr>
          <p:spPr>
            <a:xfrm>
              <a:off x="3757076" y="12093870"/>
              <a:ext cx="2588350" cy="2588178"/>
            </a:xfrm>
            <a:prstGeom prst="ellipse">
              <a:avLst/>
            </a:prstGeom>
            <a:solidFill>
              <a:srgbClr val="70DA4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endParaRPr lang="en-IN" sz="24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  <a:p>
              <a:pPr algn="ctr"/>
              <a:r>
                <a:rPr lang="en-IN" sz="24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Project</a:t>
              </a:r>
            </a:p>
            <a:p>
              <a:pPr algn="ctr"/>
              <a:r>
                <a:rPr lang="en-IN" sz="24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File</a:t>
              </a:r>
            </a:p>
            <a:p>
              <a:pPr algn="ctr"/>
              <a:endParaRPr lang="en-US" sz="240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4BC4F22-EB71-4615-B1D0-2845446D5DFC}"/>
                </a:ext>
              </a:extLst>
            </p:cNvPr>
            <p:cNvSpPr/>
            <p:nvPr/>
          </p:nvSpPr>
          <p:spPr>
            <a:xfrm>
              <a:off x="5692127" y="9483829"/>
              <a:ext cx="5582554" cy="1497407"/>
            </a:xfrm>
            <a:custGeom>
              <a:avLst/>
              <a:gdLst>
                <a:gd name="connsiteX0" fmla="*/ 0 w 5582554"/>
                <a:gd name="connsiteY0" fmla="*/ 249573 h 1497407"/>
                <a:gd name="connsiteX1" fmla="*/ 249573 w 5582554"/>
                <a:gd name="connsiteY1" fmla="*/ 0 h 1497407"/>
                <a:gd name="connsiteX2" fmla="*/ 5332981 w 5582554"/>
                <a:gd name="connsiteY2" fmla="*/ 0 h 1497407"/>
                <a:gd name="connsiteX3" fmla="*/ 5582554 w 5582554"/>
                <a:gd name="connsiteY3" fmla="*/ 249573 h 1497407"/>
                <a:gd name="connsiteX4" fmla="*/ 5582554 w 5582554"/>
                <a:gd name="connsiteY4" fmla="*/ 1247834 h 1497407"/>
                <a:gd name="connsiteX5" fmla="*/ 5332981 w 5582554"/>
                <a:gd name="connsiteY5" fmla="*/ 1497407 h 1497407"/>
                <a:gd name="connsiteX6" fmla="*/ 249573 w 5582554"/>
                <a:gd name="connsiteY6" fmla="*/ 1497407 h 1497407"/>
                <a:gd name="connsiteX7" fmla="*/ 0 w 5582554"/>
                <a:gd name="connsiteY7" fmla="*/ 1247834 h 1497407"/>
                <a:gd name="connsiteX8" fmla="*/ 0 w 5582554"/>
                <a:gd name="connsiteY8" fmla="*/ 249573 h 1497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2554" h="1497407">
                  <a:moveTo>
                    <a:pt x="0" y="249573"/>
                  </a:moveTo>
                  <a:cubicBezTo>
                    <a:pt x="0" y="111738"/>
                    <a:pt x="111738" y="0"/>
                    <a:pt x="249573" y="0"/>
                  </a:cubicBezTo>
                  <a:lnTo>
                    <a:pt x="5332981" y="0"/>
                  </a:lnTo>
                  <a:cubicBezTo>
                    <a:pt x="5470816" y="0"/>
                    <a:pt x="5582554" y="111738"/>
                    <a:pt x="5582554" y="249573"/>
                  </a:cubicBezTo>
                  <a:lnTo>
                    <a:pt x="5582554" y="1247834"/>
                  </a:lnTo>
                  <a:cubicBezTo>
                    <a:pt x="5582554" y="1385669"/>
                    <a:pt x="5470816" y="1497407"/>
                    <a:pt x="5332981" y="1497407"/>
                  </a:cubicBezTo>
                  <a:lnTo>
                    <a:pt x="249573" y="1497407"/>
                  </a:lnTo>
                  <a:cubicBezTo>
                    <a:pt x="111738" y="1497407"/>
                    <a:pt x="0" y="1385669"/>
                    <a:pt x="0" y="1247834"/>
                  </a:cubicBezTo>
                  <a:lnTo>
                    <a:pt x="0" y="249573"/>
                  </a:lnTo>
                  <a:close/>
                </a:path>
              </a:pathLst>
            </a:custGeom>
            <a:solidFill>
              <a:srgbClr val="595959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738" tIns="320747" rIns="320747" bIns="320747" numCol="1" spcCol="1270" anchor="ctr" anchorCtr="0">
              <a:noAutofit/>
            </a:bodyPr>
            <a:lstStyle/>
            <a:p>
              <a:pPr algn="ctr"/>
              <a:endParaRPr lang="en-IN" sz="20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  <a:p>
              <a:pPr algn="ctr"/>
              <a:endParaRPr lang="en-IN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IN" sz="20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20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 Reduce the time a Mercedes Benz car spends on the test bench</a:t>
              </a:r>
              <a:endParaRPr lang="en-US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US" sz="20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  <a:p>
              <a:pPr algn="ctr"/>
              <a:endParaRPr lang="en-US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10776A7-7AFB-4E32-A038-E8174D3C50CC}"/>
                </a:ext>
              </a:extLst>
            </p:cNvPr>
            <p:cNvSpPr/>
            <p:nvPr/>
          </p:nvSpPr>
          <p:spPr>
            <a:xfrm>
              <a:off x="3886494" y="8131972"/>
              <a:ext cx="2588350" cy="2588178"/>
            </a:xfrm>
            <a:prstGeom prst="ellipse">
              <a:avLst/>
            </a:prstGeom>
            <a:solidFill>
              <a:srgbClr val="FF7816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Objective</a:t>
              </a:r>
              <a:endParaRPr lang="en-US" sz="2400" dirty="0"/>
            </a:p>
          </p:txBody>
        </p:sp>
      </p:grp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2A9D835A-9500-4508-80C4-2E7F7D3541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03900"/>
              </p:ext>
            </p:extLst>
          </p:nvPr>
        </p:nvGraphicFramePr>
        <p:xfrm>
          <a:off x="10738618" y="6966752"/>
          <a:ext cx="1181643" cy="2392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Document" showAsIcon="1" r:id="rId4" imgW="380880" imgH="771480" progId="Word.Document.12">
                  <p:embed/>
                </p:oleObj>
              </mc:Choice>
              <mc:Fallback>
                <p:oleObj name="Document" showAsIcon="1" r:id="rId4" imgW="380880" imgH="771480" progId="Word.Document.12">
                  <p:embed/>
                  <p:pic>
                    <p:nvPicPr>
                      <p:cNvPr id="59" name="Object 58">
                        <a:extLst>
                          <a:ext uri="{FF2B5EF4-FFF2-40B4-BE49-F238E27FC236}">
                            <a16:creationId xmlns:a16="http://schemas.microsoft.com/office/drawing/2014/main" id="{278FAD1C-9BD1-4281-A4D5-CEAB757D9C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38618" y="6966752"/>
                        <a:ext cx="1181643" cy="23928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7885AD44-F844-46B1-A6E6-FAED44D69C39}"/>
              </a:ext>
            </a:extLst>
          </p:cNvPr>
          <p:cNvSpPr/>
          <p:nvPr/>
        </p:nvSpPr>
        <p:spPr>
          <a:xfrm>
            <a:off x="0" y="-53812"/>
            <a:ext cx="16256000" cy="1138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oogle Shape;341;p33">
            <a:extLst>
              <a:ext uri="{FF2B5EF4-FFF2-40B4-BE49-F238E27FC236}">
                <a16:creationId xmlns:a16="http://schemas.microsoft.com/office/drawing/2014/main" id="{CCE5D0C1-E715-40F6-A5CA-61C20D19CC5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920111"/>
            <a:ext cx="16256000" cy="466872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Mercedes-Benz Greener Manufacturing 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A440929-C59E-4F63-B529-3D26FDAF2A7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2089"/>
          <a:stretch/>
        </p:blipFill>
        <p:spPr>
          <a:xfrm>
            <a:off x="-425020" y="2845305"/>
            <a:ext cx="8045020" cy="453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7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6DB8B81-3C49-4D57-88C0-31D8684BEBEC}"/>
              </a:ext>
            </a:extLst>
          </p:cNvPr>
          <p:cNvGrpSpPr/>
          <p:nvPr/>
        </p:nvGrpSpPr>
        <p:grpSpPr>
          <a:xfrm>
            <a:off x="8176780" y="1400035"/>
            <a:ext cx="7517605" cy="6811192"/>
            <a:chOff x="3757076" y="8131972"/>
            <a:chExt cx="7517605" cy="681119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E1247F3-6B9D-4946-A449-2151D177B944}"/>
                </a:ext>
              </a:extLst>
            </p:cNvPr>
            <p:cNvSpPr/>
            <p:nvPr/>
          </p:nvSpPr>
          <p:spPr>
            <a:xfrm>
              <a:off x="5595198" y="13445757"/>
              <a:ext cx="5582554" cy="1497407"/>
            </a:xfrm>
            <a:custGeom>
              <a:avLst/>
              <a:gdLst>
                <a:gd name="connsiteX0" fmla="*/ 0 w 5582554"/>
                <a:gd name="connsiteY0" fmla="*/ 249573 h 1497407"/>
                <a:gd name="connsiteX1" fmla="*/ 249573 w 5582554"/>
                <a:gd name="connsiteY1" fmla="*/ 0 h 1497407"/>
                <a:gd name="connsiteX2" fmla="*/ 5332981 w 5582554"/>
                <a:gd name="connsiteY2" fmla="*/ 0 h 1497407"/>
                <a:gd name="connsiteX3" fmla="*/ 5582554 w 5582554"/>
                <a:gd name="connsiteY3" fmla="*/ 249573 h 1497407"/>
                <a:gd name="connsiteX4" fmla="*/ 5582554 w 5582554"/>
                <a:gd name="connsiteY4" fmla="*/ 1247834 h 1497407"/>
                <a:gd name="connsiteX5" fmla="*/ 5332981 w 5582554"/>
                <a:gd name="connsiteY5" fmla="*/ 1497407 h 1497407"/>
                <a:gd name="connsiteX6" fmla="*/ 249573 w 5582554"/>
                <a:gd name="connsiteY6" fmla="*/ 1497407 h 1497407"/>
                <a:gd name="connsiteX7" fmla="*/ 0 w 5582554"/>
                <a:gd name="connsiteY7" fmla="*/ 1247834 h 1497407"/>
                <a:gd name="connsiteX8" fmla="*/ 0 w 5582554"/>
                <a:gd name="connsiteY8" fmla="*/ 249573 h 1497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2554" h="1497407">
                  <a:moveTo>
                    <a:pt x="0" y="249573"/>
                  </a:moveTo>
                  <a:cubicBezTo>
                    <a:pt x="0" y="111738"/>
                    <a:pt x="111738" y="0"/>
                    <a:pt x="249573" y="0"/>
                  </a:cubicBezTo>
                  <a:lnTo>
                    <a:pt x="5332981" y="0"/>
                  </a:lnTo>
                  <a:cubicBezTo>
                    <a:pt x="5470816" y="0"/>
                    <a:pt x="5582554" y="111738"/>
                    <a:pt x="5582554" y="249573"/>
                  </a:cubicBezTo>
                  <a:lnTo>
                    <a:pt x="5582554" y="1247834"/>
                  </a:lnTo>
                  <a:cubicBezTo>
                    <a:pt x="5582554" y="1385669"/>
                    <a:pt x="5470816" y="1497407"/>
                    <a:pt x="5332981" y="1497407"/>
                  </a:cubicBezTo>
                  <a:lnTo>
                    <a:pt x="249573" y="1497407"/>
                  </a:lnTo>
                  <a:cubicBezTo>
                    <a:pt x="111738" y="1497407"/>
                    <a:pt x="0" y="1385669"/>
                    <a:pt x="0" y="1247834"/>
                  </a:cubicBezTo>
                  <a:lnTo>
                    <a:pt x="0" y="249573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738" tIns="320747" rIns="320747" bIns="320747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Project for practice</a:t>
              </a:r>
            </a:p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(with solution) </a:t>
              </a:r>
              <a:endParaRPr lang="en-US" sz="2000" kern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7941295-40F7-46E7-8A30-52EB4267E71B}"/>
                </a:ext>
              </a:extLst>
            </p:cNvPr>
            <p:cNvSpPr/>
            <p:nvPr/>
          </p:nvSpPr>
          <p:spPr>
            <a:xfrm>
              <a:off x="3757076" y="12093870"/>
              <a:ext cx="2588350" cy="2588178"/>
            </a:xfrm>
            <a:prstGeom prst="ellipse">
              <a:avLst/>
            </a:prstGeom>
            <a:solidFill>
              <a:srgbClr val="70DA4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endParaRPr lang="en-IN" sz="24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  <a:p>
              <a:pPr algn="ctr"/>
              <a:r>
                <a:rPr lang="en-IN" sz="24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Project</a:t>
              </a:r>
            </a:p>
            <a:p>
              <a:pPr algn="ctr"/>
              <a:r>
                <a:rPr lang="en-IN" sz="24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File</a:t>
              </a:r>
            </a:p>
            <a:p>
              <a:pPr algn="ctr"/>
              <a:endParaRPr lang="en-US" sz="2400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00B2C26-153A-48FB-88FC-42B6F6C02582}"/>
                </a:ext>
              </a:extLst>
            </p:cNvPr>
            <p:cNvSpPr/>
            <p:nvPr/>
          </p:nvSpPr>
          <p:spPr>
            <a:xfrm>
              <a:off x="5692127" y="9483829"/>
              <a:ext cx="5582554" cy="1497407"/>
            </a:xfrm>
            <a:custGeom>
              <a:avLst/>
              <a:gdLst>
                <a:gd name="connsiteX0" fmla="*/ 0 w 5582554"/>
                <a:gd name="connsiteY0" fmla="*/ 249573 h 1497407"/>
                <a:gd name="connsiteX1" fmla="*/ 249573 w 5582554"/>
                <a:gd name="connsiteY1" fmla="*/ 0 h 1497407"/>
                <a:gd name="connsiteX2" fmla="*/ 5332981 w 5582554"/>
                <a:gd name="connsiteY2" fmla="*/ 0 h 1497407"/>
                <a:gd name="connsiteX3" fmla="*/ 5582554 w 5582554"/>
                <a:gd name="connsiteY3" fmla="*/ 249573 h 1497407"/>
                <a:gd name="connsiteX4" fmla="*/ 5582554 w 5582554"/>
                <a:gd name="connsiteY4" fmla="*/ 1247834 h 1497407"/>
                <a:gd name="connsiteX5" fmla="*/ 5332981 w 5582554"/>
                <a:gd name="connsiteY5" fmla="*/ 1497407 h 1497407"/>
                <a:gd name="connsiteX6" fmla="*/ 249573 w 5582554"/>
                <a:gd name="connsiteY6" fmla="*/ 1497407 h 1497407"/>
                <a:gd name="connsiteX7" fmla="*/ 0 w 5582554"/>
                <a:gd name="connsiteY7" fmla="*/ 1247834 h 1497407"/>
                <a:gd name="connsiteX8" fmla="*/ 0 w 5582554"/>
                <a:gd name="connsiteY8" fmla="*/ 249573 h 1497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2554" h="1497407">
                  <a:moveTo>
                    <a:pt x="0" y="249573"/>
                  </a:moveTo>
                  <a:cubicBezTo>
                    <a:pt x="0" y="111738"/>
                    <a:pt x="111738" y="0"/>
                    <a:pt x="249573" y="0"/>
                  </a:cubicBezTo>
                  <a:lnTo>
                    <a:pt x="5332981" y="0"/>
                  </a:lnTo>
                  <a:cubicBezTo>
                    <a:pt x="5470816" y="0"/>
                    <a:pt x="5582554" y="111738"/>
                    <a:pt x="5582554" y="249573"/>
                  </a:cubicBezTo>
                  <a:lnTo>
                    <a:pt x="5582554" y="1247834"/>
                  </a:lnTo>
                  <a:cubicBezTo>
                    <a:pt x="5582554" y="1385669"/>
                    <a:pt x="5470816" y="1497407"/>
                    <a:pt x="5332981" y="1497407"/>
                  </a:cubicBezTo>
                  <a:lnTo>
                    <a:pt x="249573" y="1497407"/>
                  </a:lnTo>
                  <a:cubicBezTo>
                    <a:pt x="111738" y="1497407"/>
                    <a:pt x="0" y="1385669"/>
                    <a:pt x="0" y="1247834"/>
                  </a:cubicBezTo>
                  <a:lnTo>
                    <a:pt x="0" y="249573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738" tIns="320747" rIns="320747" bIns="320747" numCol="1" spcCol="1270" anchor="ctr" anchorCtr="0">
              <a:noAutofit/>
            </a:bodyPr>
            <a:lstStyle/>
            <a:p>
              <a:pPr algn="ctr"/>
              <a:r>
                <a:rPr lang="en-IN" sz="20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Design an algorithm to accurately predict the access status to certain resources of employees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A7FB82A-4B7B-47D2-8E07-6325DFD726B8}"/>
                </a:ext>
              </a:extLst>
            </p:cNvPr>
            <p:cNvSpPr/>
            <p:nvPr/>
          </p:nvSpPr>
          <p:spPr>
            <a:xfrm>
              <a:off x="3886494" y="8131972"/>
              <a:ext cx="2588350" cy="2588178"/>
            </a:xfrm>
            <a:prstGeom prst="ellipse">
              <a:avLst/>
            </a:prstGeom>
            <a:solidFill>
              <a:srgbClr val="FF7816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Objective</a:t>
              </a:r>
              <a:endParaRPr lang="en-US" sz="2400" dirty="0"/>
            </a:p>
          </p:txBody>
        </p:sp>
      </p:grp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DEB568B-EE25-4944-B020-0E704CAF2E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376376"/>
              </p:ext>
            </p:extLst>
          </p:nvPr>
        </p:nvGraphicFramePr>
        <p:xfrm>
          <a:off x="10765130" y="7019511"/>
          <a:ext cx="1177003" cy="2383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Document" showAsIcon="1" r:id="rId4" imgW="380880" imgH="771480" progId="Word.Document.12">
                  <p:embed/>
                </p:oleObj>
              </mc:Choice>
              <mc:Fallback>
                <p:oleObj name="Document" showAsIcon="1" r:id="rId4" imgW="38088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65130" y="7019511"/>
                        <a:ext cx="1177003" cy="23834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FF9AA8FE-2AD0-46FA-9705-AF78D7C9C7C5}"/>
              </a:ext>
            </a:extLst>
          </p:cNvPr>
          <p:cNvSpPr/>
          <p:nvPr/>
        </p:nvSpPr>
        <p:spPr>
          <a:xfrm>
            <a:off x="0" y="-53812"/>
            <a:ext cx="16256000" cy="1138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oogle Shape;341;p33">
            <a:extLst>
              <a:ext uri="{FF2B5EF4-FFF2-40B4-BE49-F238E27FC236}">
                <a16:creationId xmlns:a16="http://schemas.microsoft.com/office/drawing/2014/main" id="{7C002EFC-56A1-4ACF-BDBD-06475F60EDD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920111"/>
            <a:ext cx="16256000" cy="46687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340;p33">
            <a:extLst>
              <a:ext uri="{FF2B5EF4-FFF2-40B4-BE49-F238E27FC236}">
                <a16:creationId xmlns:a16="http://schemas.microsoft.com/office/drawing/2014/main" id="{D98F639C-7267-4468-94AC-2157E3DB4CB4}"/>
              </a:ext>
            </a:extLst>
          </p:cNvPr>
          <p:cNvSpPr txBox="1">
            <a:spLocks/>
          </p:cNvSpPr>
          <p:nvPr/>
        </p:nvSpPr>
        <p:spPr>
          <a:xfrm>
            <a:off x="4509611" y="183122"/>
            <a:ext cx="7236778" cy="66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Open Sans ExtraBold"/>
              <a:buNone/>
              <a:defRPr sz="3200" b="0" i="0" u="none" strike="noStrike" cap="none">
                <a:solidFill>
                  <a:srgbClr val="3F3F3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Amazon Employee Access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097EFEB-C640-4490-8761-4400807A01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5986" y="4143882"/>
            <a:ext cx="6717977" cy="202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5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AF9E3DE-73AE-4AA3-8EBE-3656AF039B90}"/>
              </a:ext>
            </a:extLst>
          </p:cNvPr>
          <p:cNvGrpSpPr/>
          <p:nvPr/>
        </p:nvGrpSpPr>
        <p:grpSpPr>
          <a:xfrm>
            <a:off x="8176780" y="1400035"/>
            <a:ext cx="7517605" cy="6811192"/>
            <a:chOff x="3757076" y="8131972"/>
            <a:chExt cx="7517605" cy="681119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80B2B6B-86D4-4F63-9115-B5563EC4A941}"/>
                </a:ext>
              </a:extLst>
            </p:cNvPr>
            <p:cNvSpPr/>
            <p:nvPr/>
          </p:nvSpPr>
          <p:spPr>
            <a:xfrm>
              <a:off x="5595198" y="13445757"/>
              <a:ext cx="5582554" cy="1497407"/>
            </a:xfrm>
            <a:custGeom>
              <a:avLst/>
              <a:gdLst>
                <a:gd name="connsiteX0" fmla="*/ 0 w 5582554"/>
                <a:gd name="connsiteY0" fmla="*/ 249573 h 1497407"/>
                <a:gd name="connsiteX1" fmla="*/ 249573 w 5582554"/>
                <a:gd name="connsiteY1" fmla="*/ 0 h 1497407"/>
                <a:gd name="connsiteX2" fmla="*/ 5332981 w 5582554"/>
                <a:gd name="connsiteY2" fmla="*/ 0 h 1497407"/>
                <a:gd name="connsiteX3" fmla="*/ 5582554 w 5582554"/>
                <a:gd name="connsiteY3" fmla="*/ 249573 h 1497407"/>
                <a:gd name="connsiteX4" fmla="*/ 5582554 w 5582554"/>
                <a:gd name="connsiteY4" fmla="*/ 1247834 h 1497407"/>
                <a:gd name="connsiteX5" fmla="*/ 5332981 w 5582554"/>
                <a:gd name="connsiteY5" fmla="*/ 1497407 h 1497407"/>
                <a:gd name="connsiteX6" fmla="*/ 249573 w 5582554"/>
                <a:gd name="connsiteY6" fmla="*/ 1497407 h 1497407"/>
                <a:gd name="connsiteX7" fmla="*/ 0 w 5582554"/>
                <a:gd name="connsiteY7" fmla="*/ 1247834 h 1497407"/>
                <a:gd name="connsiteX8" fmla="*/ 0 w 5582554"/>
                <a:gd name="connsiteY8" fmla="*/ 249573 h 1497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2554" h="1497407">
                  <a:moveTo>
                    <a:pt x="0" y="249573"/>
                  </a:moveTo>
                  <a:cubicBezTo>
                    <a:pt x="0" y="111738"/>
                    <a:pt x="111738" y="0"/>
                    <a:pt x="249573" y="0"/>
                  </a:cubicBezTo>
                  <a:lnTo>
                    <a:pt x="5332981" y="0"/>
                  </a:lnTo>
                  <a:cubicBezTo>
                    <a:pt x="5470816" y="0"/>
                    <a:pt x="5582554" y="111738"/>
                    <a:pt x="5582554" y="249573"/>
                  </a:cubicBezTo>
                  <a:lnTo>
                    <a:pt x="5582554" y="1247834"/>
                  </a:lnTo>
                  <a:cubicBezTo>
                    <a:pt x="5582554" y="1385669"/>
                    <a:pt x="5470816" y="1497407"/>
                    <a:pt x="5332981" y="1497407"/>
                  </a:cubicBezTo>
                  <a:lnTo>
                    <a:pt x="249573" y="1497407"/>
                  </a:lnTo>
                  <a:cubicBezTo>
                    <a:pt x="111738" y="1497407"/>
                    <a:pt x="0" y="1385669"/>
                    <a:pt x="0" y="1247834"/>
                  </a:cubicBezTo>
                  <a:lnTo>
                    <a:pt x="0" y="249573"/>
                  </a:lnTo>
                  <a:close/>
                </a:path>
              </a:pathLst>
            </a:custGeom>
            <a:solidFill>
              <a:srgbClr val="595959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738" tIns="320747" rIns="320747" bIns="320747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Project for submission</a:t>
              </a:r>
            </a:p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(without solution) </a:t>
              </a:r>
              <a:endParaRPr lang="en-US" sz="2000" kern="1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7F9C3A3-A67E-4200-921F-D5A9BF79F1C2}"/>
                </a:ext>
              </a:extLst>
            </p:cNvPr>
            <p:cNvSpPr/>
            <p:nvPr/>
          </p:nvSpPr>
          <p:spPr>
            <a:xfrm>
              <a:off x="3757076" y="12093870"/>
              <a:ext cx="2588350" cy="2588178"/>
            </a:xfrm>
            <a:prstGeom prst="ellipse">
              <a:avLst/>
            </a:prstGeom>
            <a:solidFill>
              <a:srgbClr val="70DA4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endParaRPr lang="en-IN" sz="24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  <a:p>
              <a:pPr algn="ctr"/>
              <a:r>
                <a:rPr lang="en-IN" sz="24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Project</a:t>
              </a:r>
            </a:p>
            <a:p>
              <a:pPr algn="ctr"/>
              <a:r>
                <a:rPr lang="en-IN" sz="24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File</a:t>
              </a:r>
            </a:p>
            <a:p>
              <a:pPr algn="ctr"/>
              <a:endParaRPr lang="en-US" sz="240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DF9EBDB-4FDC-404A-BE25-1073811A303D}"/>
                </a:ext>
              </a:extLst>
            </p:cNvPr>
            <p:cNvSpPr/>
            <p:nvPr/>
          </p:nvSpPr>
          <p:spPr>
            <a:xfrm>
              <a:off x="5692127" y="9483829"/>
              <a:ext cx="5582554" cy="1497407"/>
            </a:xfrm>
            <a:custGeom>
              <a:avLst/>
              <a:gdLst>
                <a:gd name="connsiteX0" fmla="*/ 0 w 5582554"/>
                <a:gd name="connsiteY0" fmla="*/ 249573 h 1497407"/>
                <a:gd name="connsiteX1" fmla="*/ 249573 w 5582554"/>
                <a:gd name="connsiteY1" fmla="*/ 0 h 1497407"/>
                <a:gd name="connsiteX2" fmla="*/ 5332981 w 5582554"/>
                <a:gd name="connsiteY2" fmla="*/ 0 h 1497407"/>
                <a:gd name="connsiteX3" fmla="*/ 5582554 w 5582554"/>
                <a:gd name="connsiteY3" fmla="*/ 249573 h 1497407"/>
                <a:gd name="connsiteX4" fmla="*/ 5582554 w 5582554"/>
                <a:gd name="connsiteY4" fmla="*/ 1247834 h 1497407"/>
                <a:gd name="connsiteX5" fmla="*/ 5332981 w 5582554"/>
                <a:gd name="connsiteY5" fmla="*/ 1497407 h 1497407"/>
                <a:gd name="connsiteX6" fmla="*/ 249573 w 5582554"/>
                <a:gd name="connsiteY6" fmla="*/ 1497407 h 1497407"/>
                <a:gd name="connsiteX7" fmla="*/ 0 w 5582554"/>
                <a:gd name="connsiteY7" fmla="*/ 1247834 h 1497407"/>
                <a:gd name="connsiteX8" fmla="*/ 0 w 5582554"/>
                <a:gd name="connsiteY8" fmla="*/ 249573 h 1497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2554" h="1497407">
                  <a:moveTo>
                    <a:pt x="0" y="249573"/>
                  </a:moveTo>
                  <a:cubicBezTo>
                    <a:pt x="0" y="111738"/>
                    <a:pt x="111738" y="0"/>
                    <a:pt x="249573" y="0"/>
                  </a:cubicBezTo>
                  <a:lnTo>
                    <a:pt x="5332981" y="0"/>
                  </a:lnTo>
                  <a:cubicBezTo>
                    <a:pt x="5470816" y="0"/>
                    <a:pt x="5582554" y="111738"/>
                    <a:pt x="5582554" y="249573"/>
                  </a:cubicBezTo>
                  <a:lnTo>
                    <a:pt x="5582554" y="1247834"/>
                  </a:lnTo>
                  <a:cubicBezTo>
                    <a:pt x="5582554" y="1385669"/>
                    <a:pt x="5470816" y="1497407"/>
                    <a:pt x="5332981" y="1497407"/>
                  </a:cubicBezTo>
                  <a:lnTo>
                    <a:pt x="249573" y="1497407"/>
                  </a:lnTo>
                  <a:cubicBezTo>
                    <a:pt x="111738" y="1497407"/>
                    <a:pt x="0" y="1385669"/>
                    <a:pt x="0" y="1247834"/>
                  </a:cubicBezTo>
                  <a:lnTo>
                    <a:pt x="0" y="249573"/>
                  </a:lnTo>
                  <a:close/>
                </a:path>
              </a:pathLst>
            </a:custGeom>
            <a:solidFill>
              <a:srgbClr val="595959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4738" tIns="320747" rIns="320747" bIns="320747" numCol="1" spcCol="1270" anchor="ctr" anchorCtr="0">
              <a:noAutofit/>
            </a:bodyPr>
            <a:lstStyle/>
            <a:p>
              <a:pPr algn="ctr"/>
              <a:r>
                <a:rPr lang="en-IN" sz="20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 Identify the level of income qualification needed for the families in Latin America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BF83EAF-12CB-4980-89E2-0132E8319BC3}"/>
                </a:ext>
              </a:extLst>
            </p:cNvPr>
            <p:cNvSpPr/>
            <p:nvPr/>
          </p:nvSpPr>
          <p:spPr>
            <a:xfrm>
              <a:off x="3886494" y="8131972"/>
              <a:ext cx="2588350" cy="2588178"/>
            </a:xfrm>
            <a:prstGeom prst="ellipse">
              <a:avLst/>
            </a:prstGeom>
            <a:solidFill>
              <a:srgbClr val="FF7816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Objective</a:t>
              </a:r>
              <a:endParaRPr lang="en-US" sz="2400" dirty="0"/>
            </a:p>
          </p:txBody>
        </p:sp>
      </p:grp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9EB8C76-5D5D-48C2-853B-65891FF21F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426758"/>
              </p:ext>
            </p:extLst>
          </p:nvPr>
        </p:nvGraphicFramePr>
        <p:xfrm>
          <a:off x="10824124" y="7006359"/>
          <a:ext cx="1181643" cy="2392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Document" showAsIcon="1" r:id="rId4" imgW="380880" imgH="771480" progId="Word.Document.12">
                  <p:embed/>
                </p:oleObj>
              </mc:Choice>
              <mc:Fallback>
                <p:oleObj name="Document" showAsIcon="1" r:id="rId4" imgW="38088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824124" y="7006359"/>
                        <a:ext cx="1181643" cy="23928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7BAAD6B-8235-40C6-A2AE-AFB6FA3F22AC}"/>
              </a:ext>
            </a:extLst>
          </p:cNvPr>
          <p:cNvGrpSpPr/>
          <p:nvPr/>
        </p:nvGrpSpPr>
        <p:grpSpPr>
          <a:xfrm>
            <a:off x="0" y="-72862"/>
            <a:ext cx="16256000" cy="1440795"/>
            <a:chOff x="0" y="-130012"/>
            <a:chExt cx="16256000" cy="144079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F1D46A-5BAF-41B2-ABB4-AF7E82CFAE6D}"/>
                </a:ext>
              </a:extLst>
            </p:cNvPr>
            <p:cNvSpPr/>
            <p:nvPr/>
          </p:nvSpPr>
          <p:spPr>
            <a:xfrm>
              <a:off x="0" y="-130012"/>
              <a:ext cx="16256000" cy="11389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oogle Shape;341;p33">
              <a:extLst>
                <a:ext uri="{FF2B5EF4-FFF2-40B4-BE49-F238E27FC236}">
                  <a16:creationId xmlns:a16="http://schemas.microsoft.com/office/drawing/2014/main" id="{3B931276-F310-4548-BE76-34EDA890E44E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843911"/>
              <a:ext cx="16256000" cy="4668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" name="Google Shape;340;p33">
            <a:extLst>
              <a:ext uri="{FF2B5EF4-FFF2-40B4-BE49-F238E27FC236}">
                <a16:creationId xmlns:a16="http://schemas.microsoft.com/office/drawing/2014/main" id="{4C452F95-1CC1-4F47-86C8-4032154DF3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78" y="189048"/>
            <a:ext cx="16258032" cy="66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Income Qualification 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682D1E4E-32D3-4320-8079-C0E6CD9349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8839" y="3484174"/>
            <a:ext cx="6907997" cy="276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10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8"/>
          <p:cNvSpPr txBox="1"/>
          <p:nvPr/>
        </p:nvSpPr>
        <p:spPr>
          <a:xfrm>
            <a:off x="88120" y="8713208"/>
            <a:ext cx="3757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©</a:t>
            </a:r>
            <a:r>
              <a:rPr lang="en-US"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Simplilearn. All rights reserved.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227</Words>
  <Application>Microsoft Office PowerPoint</Application>
  <PresentationFormat>Custom</PresentationFormat>
  <Paragraphs>65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Open Sans ExtraBold</vt:lpstr>
      <vt:lpstr>Open Sans</vt:lpstr>
      <vt:lpstr>Arial</vt:lpstr>
      <vt:lpstr>Calibri</vt:lpstr>
      <vt:lpstr>Lato Regular</vt:lpstr>
      <vt:lpstr>Custom Design</vt:lpstr>
      <vt:lpstr>Document</vt:lpstr>
      <vt:lpstr>PowerPoint Presentation</vt:lpstr>
      <vt:lpstr>Course Completion Criteria</vt:lpstr>
      <vt:lpstr>PowerPoint Presentation</vt:lpstr>
      <vt:lpstr>Mercedes-Benz Greener Manufacturing </vt:lpstr>
      <vt:lpstr>PowerPoint Presentation</vt:lpstr>
      <vt:lpstr>Income Qualification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Shanthi L.M DSA</dc:creator>
  <cp:lastModifiedBy>Shanthi L.M DSA</cp:lastModifiedBy>
  <cp:revision>39</cp:revision>
  <dcterms:modified xsi:type="dcterms:W3CDTF">2019-05-27T11:51:33Z</dcterms:modified>
</cp:coreProperties>
</file>