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 id="2147483711" r:id="rId2"/>
  </p:sldMasterIdLst>
  <p:notesMasterIdLst>
    <p:notesMasterId r:id="rId66"/>
  </p:notesMasterIdLst>
  <p:sldIdLst>
    <p:sldId id="352" r:id="rId3"/>
    <p:sldId id="554" r:id="rId4"/>
    <p:sldId id="257" r:id="rId5"/>
    <p:sldId id="258" r:id="rId6"/>
    <p:sldId id="501" r:id="rId7"/>
    <p:sldId id="504" r:id="rId8"/>
    <p:sldId id="503" r:id="rId9"/>
    <p:sldId id="505" r:id="rId10"/>
    <p:sldId id="507" r:id="rId11"/>
    <p:sldId id="506" r:id="rId12"/>
    <p:sldId id="508" r:id="rId13"/>
    <p:sldId id="509" r:id="rId14"/>
    <p:sldId id="523" r:id="rId15"/>
    <p:sldId id="510" r:id="rId16"/>
    <p:sldId id="512" r:id="rId17"/>
    <p:sldId id="514" r:id="rId18"/>
    <p:sldId id="511" r:id="rId19"/>
    <p:sldId id="513" r:id="rId20"/>
    <p:sldId id="515" r:id="rId21"/>
    <p:sldId id="516" r:id="rId22"/>
    <p:sldId id="517" r:id="rId23"/>
    <p:sldId id="518" r:id="rId24"/>
    <p:sldId id="519" r:id="rId25"/>
    <p:sldId id="520" r:id="rId26"/>
    <p:sldId id="522" r:id="rId27"/>
    <p:sldId id="524" r:id="rId28"/>
    <p:sldId id="521" r:id="rId29"/>
    <p:sldId id="525" r:id="rId30"/>
    <p:sldId id="526" r:id="rId31"/>
    <p:sldId id="527" r:id="rId32"/>
    <p:sldId id="528" r:id="rId33"/>
    <p:sldId id="529" r:id="rId34"/>
    <p:sldId id="530" r:id="rId35"/>
    <p:sldId id="531" r:id="rId36"/>
    <p:sldId id="532" r:id="rId37"/>
    <p:sldId id="533" r:id="rId38"/>
    <p:sldId id="534" r:id="rId39"/>
    <p:sldId id="535" r:id="rId40"/>
    <p:sldId id="536" r:id="rId41"/>
    <p:sldId id="537" r:id="rId42"/>
    <p:sldId id="538" r:id="rId43"/>
    <p:sldId id="539" r:id="rId44"/>
    <p:sldId id="540" r:id="rId45"/>
    <p:sldId id="541" r:id="rId46"/>
    <p:sldId id="543" r:id="rId47"/>
    <p:sldId id="544" r:id="rId48"/>
    <p:sldId id="545" r:id="rId49"/>
    <p:sldId id="547" r:id="rId50"/>
    <p:sldId id="546" r:id="rId51"/>
    <p:sldId id="548" r:id="rId52"/>
    <p:sldId id="549" r:id="rId53"/>
    <p:sldId id="550" r:id="rId54"/>
    <p:sldId id="551" r:id="rId55"/>
    <p:sldId id="552" r:id="rId56"/>
    <p:sldId id="553" r:id="rId57"/>
    <p:sldId id="324" r:id="rId58"/>
    <p:sldId id="325" r:id="rId59"/>
    <p:sldId id="326" r:id="rId60"/>
    <p:sldId id="327" r:id="rId61"/>
    <p:sldId id="467" r:id="rId62"/>
    <p:sldId id="468" r:id="rId63"/>
    <p:sldId id="334" r:id="rId64"/>
    <p:sldId id="335" r:id="rId65"/>
  </p:sldIdLst>
  <p:sldSz cx="16256000" cy="9144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BLBL5WmTJ/h1uFDqlSw0lw==" hashData="Ts31qjYeonaB1MLzFdWWZkcuGrl1gbMA9EFvV+fFOaqysdP0vwVXAoQmMKY+rZJ5AxmSww72afwfkiYmru2sKQ=="/>
  <p:extLst>
    <p:ext uri="{EFAFB233-063F-42B5-8137-9DF3F51BA10A}">
      <p15:sldGuideLst xmlns:p15="http://schemas.microsoft.com/office/powerpoint/2012/main">
        <p15:guide id="1" orient="horz" pos="2904" userDrawn="1">
          <p15:clr>
            <a:srgbClr val="A4A3A4"/>
          </p15:clr>
        </p15:guide>
        <p15:guide id="2" pos="519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0" name="Author" initials="A" lastIdx="0" clrIdx="9"/>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EB9C2"/>
    <a:srgbClr val="FF8585"/>
    <a:srgbClr val="5D9CD5"/>
    <a:srgbClr val="A6293B"/>
    <a:srgbClr val="79C4E7"/>
    <a:srgbClr val="FCB116"/>
    <a:srgbClr val="0094BE"/>
    <a:srgbClr val="BDD7EE"/>
    <a:srgbClr val="FFC000"/>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44" autoAdjust="0"/>
    <p:restoredTop sz="89981" autoAdjust="0"/>
  </p:normalViewPr>
  <p:slideViewPr>
    <p:cSldViewPr snapToGrid="0">
      <p:cViewPr varScale="1">
        <p:scale>
          <a:sx n="52" d="100"/>
          <a:sy n="52" d="100"/>
        </p:scale>
        <p:origin x="588" y="90"/>
      </p:cViewPr>
      <p:guideLst>
        <p:guide orient="horz" pos="2904"/>
        <p:guide pos="5192"/>
      </p:guideLst>
    </p:cSldViewPr>
  </p:slideViewPr>
  <p:outlineViewPr>
    <p:cViewPr>
      <p:scale>
        <a:sx n="33" d="100"/>
        <a:sy n="33" d="100"/>
      </p:scale>
      <p:origin x="0" y="-5622"/>
    </p:cViewPr>
  </p:outlineViewPr>
  <p:notesTextViewPr>
    <p:cViewPr>
      <p:scale>
        <a:sx n="75" d="100"/>
        <a:sy n="75" d="100"/>
      </p:scale>
      <p:origin x="0" y="0"/>
    </p:cViewPr>
  </p:notesTextViewPr>
  <p:sorterViewPr>
    <p:cViewPr>
      <p:scale>
        <a:sx n="100" d="100"/>
        <a:sy n="100" d="100"/>
      </p:scale>
      <p:origin x="0" y="-26202"/>
    </p:cViewPr>
  </p:sorterViewPr>
  <p:notesViewPr>
    <p:cSldViewPr snapToGrid="0">
      <p:cViewPr varScale="1">
        <p:scale>
          <a:sx n="55" d="100"/>
          <a:sy n="55" d="100"/>
        </p:scale>
        <p:origin x="2880" y="4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commentAuthors" Target="commentAuthor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72A706-A0F1-49DA-BE57-D553623793DF}" type="datetimeFigureOut">
              <a:rPr lang="en-US" smtClean="0"/>
              <a:t>5/27/2019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743BFC-CDBF-4076-A12A-B8552B9862CC}" type="slidenum">
              <a:rPr lang="en-US" smtClean="0"/>
              <a:t>‹#›</a:t>
            </a:fld>
            <a:endParaRPr lang="en-US" dirty="0"/>
          </a:p>
        </p:txBody>
      </p:sp>
    </p:spTree>
    <p:extLst>
      <p:ext uri="{BB962C8B-B14F-4D97-AF65-F5344CB8AC3E}">
        <p14:creationId xmlns:p14="http://schemas.microsoft.com/office/powerpoint/2010/main" val="1866381171"/>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mn-lt"/>
        <a:ea typeface="+mn-ea"/>
        <a:cs typeface="+mn-cs"/>
      </a:defRPr>
    </a:lvl1pPr>
    <a:lvl2pPr marL="609585" algn="l" defTabSz="1219170" rtl="0" eaLnBrk="1" latinLnBrk="0" hangingPunct="1">
      <a:defRPr sz="1600" kern="1200">
        <a:solidFill>
          <a:schemeClr val="tx1"/>
        </a:solidFill>
        <a:latin typeface="+mn-lt"/>
        <a:ea typeface="+mn-ea"/>
        <a:cs typeface="+mn-cs"/>
      </a:defRPr>
    </a:lvl2pPr>
    <a:lvl3pPr marL="1219170" algn="l" defTabSz="1219170" rtl="0" eaLnBrk="1" latinLnBrk="0" hangingPunct="1">
      <a:defRPr sz="1600" kern="1200">
        <a:solidFill>
          <a:schemeClr val="tx1"/>
        </a:solidFill>
        <a:latin typeface="+mn-lt"/>
        <a:ea typeface="+mn-ea"/>
        <a:cs typeface="+mn-cs"/>
      </a:defRPr>
    </a:lvl3pPr>
    <a:lvl4pPr marL="1828754" algn="l" defTabSz="1219170" rtl="0" eaLnBrk="1" latinLnBrk="0" hangingPunct="1">
      <a:defRPr sz="1600" kern="1200">
        <a:solidFill>
          <a:schemeClr val="tx1"/>
        </a:solidFill>
        <a:latin typeface="+mn-lt"/>
        <a:ea typeface="+mn-ea"/>
        <a:cs typeface="+mn-cs"/>
      </a:defRPr>
    </a:lvl4pPr>
    <a:lvl5pPr marL="2438339" algn="l" defTabSz="1219170" rtl="0" eaLnBrk="1" latinLnBrk="0" hangingPunct="1">
      <a:defRPr sz="1600" kern="1200">
        <a:solidFill>
          <a:schemeClr val="tx1"/>
        </a:solidFill>
        <a:latin typeface="+mn-lt"/>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0D01E3-B214-44AA-B211-F572F93E3A46}" type="slidenum">
              <a:rPr lang="en-US" smtClean="0"/>
              <a:t>1</a:t>
            </a:fld>
            <a:endParaRPr lang="en-US" dirty="0"/>
          </a:p>
        </p:txBody>
      </p:sp>
    </p:spTree>
    <p:extLst>
      <p:ext uri="{BB962C8B-B14F-4D97-AF65-F5344CB8AC3E}">
        <p14:creationId xmlns:p14="http://schemas.microsoft.com/office/powerpoint/2010/main" val="21485736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600" b="0" dirty="0">
                <a:latin typeface="Open Sans" panose="020B0606030504020204" pitchFamily="34" charset="0"/>
                <a:ea typeface="Open Sans" panose="020B0606030504020204" pitchFamily="34" charset="0"/>
                <a:cs typeface="Open Sans" panose="020B0606030504020204" pitchFamily="34" charset="0"/>
              </a:rPr>
              <a:t>Trainer Notes: Explain the following:</a:t>
            </a:r>
          </a:p>
          <a:p>
            <a:r>
              <a:rPr lang="en-IN" dirty="0"/>
              <a:t>1. Need and significance of clustering in detail</a:t>
            </a:r>
          </a:p>
        </p:txBody>
      </p:sp>
      <p:sp>
        <p:nvSpPr>
          <p:cNvPr id="4" name="Slide Number Placeholder 3"/>
          <p:cNvSpPr>
            <a:spLocks noGrp="1"/>
          </p:cNvSpPr>
          <p:nvPr>
            <p:ph type="sldNum" sz="quarter" idx="5"/>
          </p:nvPr>
        </p:nvSpPr>
        <p:spPr/>
        <p:txBody>
          <a:bodyPr/>
          <a:lstStyle/>
          <a:p>
            <a:fld id="{16743BFC-CDBF-4076-A12A-B8552B9862CC}" type="slidenum">
              <a:rPr lang="en-US" smtClean="0"/>
              <a:t>11</a:t>
            </a:fld>
            <a:endParaRPr lang="en-US" dirty="0"/>
          </a:p>
        </p:txBody>
      </p:sp>
    </p:spTree>
    <p:extLst>
      <p:ext uri="{BB962C8B-B14F-4D97-AF65-F5344CB8AC3E}">
        <p14:creationId xmlns:p14="http://schemas.microsoft.com/office/powerpoint/2010/main" val="6678034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600" b="0" dirty="0">
                <a:latin typeface="Open Sans" panose="020B0606030504020204" pitchFamily="34" charset="0"/>
                <a:ea typeface="Open Sans" panose="020B0606030504020204" pitchFamily="34" charset="0"/>
                <a:cs typeface="Open Sans" panose="020B0606030504020204" pitchFamily="34" charset="0"/>
              </a:rPr>
              <a:t>Trainer Notes: Explain the following:</a:t>
            </a:r>
          </a:p>
          <a:p>
            <a:pPr marL="342900" indent="-342900">
              <a:buAutoNum type="arabicPeriod"/>
            </a:pPr>
            <a:r>
              <a:rPr lang="en-IN" dirty="0"/>
              <a:t>Types of clustering</a:t>
            </a:r>
          </a:p>
          <a:p>
            <a:pPr marL="342900" indent="-342900">
              <a:buAutoNum type="arabicPeriod"/>
            </a:pPr>
            <a:r>
              <a:rPr lang="en-IN" dirty="0"/>
              <a:t>Difference between Hierarchical and Partitional Clustering</a:t>
            </a:r>
          </a:p>
          <a:p>
            <a:endParaRPr lang="en-IN" dirty="0"/>
          </a:p>
        </p:txBody>
      </p:sp>
      <p:sp>
        <p:nvSpPr>
          <p:cNvPr id="4" name="Slide Number Placeholder 3"/>
          <p:cNvSpPr>
            <a:spLocks noGrp="1"/>
          </p:cNvSpPr>
          <p:nvPr>
            <p:ph type="sldNum" sz="quarter" idx="5"/>
          </p:nvPr>
        </p:nvSpPr>
        <p:spPr/>
        <p:txBody>
          <a:bodyPr/>
          <a:lstStyle/>
          <a:p>
            <a:fld id="{16743BFC-CDBF-4076-A12A-B8552B9862CC}" type="slidenum">
              <a:rPr lang="en-US" smtClean="0"/>
              <a:t>12</a:t>
            </a:fld>
            <a:endParaRPr lang="en-US" dirty="0"/>
          </a:p>
        </p:txBody>
      </p:sp>
    </p:spTree>
    <p:extLst>
      <p:ext uri="{BB962C8B-B14F-4D97-AF65-F5344CB8AC3E}">
        <p14:creationId xmlns:p14="http://schemas.microsoft.com/office/powerpoint/2010/main" val="9406881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Shape 362"/>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600" b="0" dirty="0">
                <a:latin typeface="Open Sans" panose="020B0606030504020204" pitchFamily="34" charset="0"/>
                <a:ea typeface="Open Sans" panose="020B0606030504020204" pitchFamily="34" charset="0"/>
                <a:cs typeface="Open Sans" panose="020B0606030504020204" pitchFamily="34" charset="0"/>
              </a:rPr>
              <a:t>Trainer Notes: Explain the following:</a:t>
            </a:r>
          </a:p>
          <a:p>
            <a:r>
              <a:rPr lang="en-IN" dirty="0"/>
              <a:t>1. Scenarios where hierarchical clustering is helpful</a:t>
            </a:r>
          </a:p>
          <a:p>
            <a:pPr lvl="0">
              <a:spcBef>
                <a:spcPts val="0"/>
              </a:spcBef>
              <a:buNone/>
            </a:pPr>
            <a:endParaRPr sz="1600" b="0" dirty="0">
              <a:latin typeface="Open Sans" panose="020B0606030504020204" pitchFamily="34" charset="0"/>
              <a:ea typeface="Open Sans" panose="020B0606030504020204" pitchFamily="34" charset="0"/>
              <a:cs typeface="Open Sans" panose="020B0606030504020204" pitchFamily="34" charset="0"/>
            </a:endParaRPr>
          </a:p>
        </p:txBody>
      </p:sp>
      <p:sp>
        <p:nvSpPr>
          <p:cNvPr id="363" name="Shape 36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577618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600" b="0" dirty="0">
                <a:latin typeface="Open Sans" panose="020B0606030504020204" pitchFamily="34" charset="0"/>
                <a:ea typeface="Open Sans" panose="020B0606030504020204" pitchFamily="34" charset="0"/>
                <a:cs typeface="Open Sans" panose="020B0606030504020204" pitchFamily="34" charset="0"/>
              </a:rPr>
              <a:t>Trainer Notes: Explain the following:</a:t>
            </a:r>
          </a:p>
          <a:p>
            <a:pPr marL="342900" indent="-342900">
              <a:buAutoNum type="arabicPeriod"/>
            </a:pPr>
            <a:r>
              <a:rPr lang="en-IN" dirty="0"/>
              <a:t>The above image with respect to hierarchical clustering</a:t>
            </a:r>
          </a:p>
          <a:p>
            <a:pPr marL="342900" indent="-342900">
              <a:buAutoNum type="arabicPeriod"/>
            </a:pPr>
            <a:r>
              <a:rPr lang="en-IN" dirty="0"/>
              <a:t>A&amp;B, D&amp;E -&gt; A,B&amp;C, D&amp;F -&gt; ----- </a:t>
            </a:r>
          </a:p>
          <a:p>
            <a:endParaRPr lang="en-IN" dirty="0"/>
          </a:p>
        </p:txBody>
      </p:sp>
      <p:sp>
        <p:nvSpPr>
          <p:cNvPr id="4" name="Slide Number Placeholder 3"/>
          <p:cNvSpPr>
            <a:spLocks noGrp="1"/>
          </p:cNvSpPr>
          <p:nvPr>
            <p:ph type="sldNum" sz="quarter" idx="5"/>
          </p:nvPr>
        </p:nvSpPr>
        <p:spPr/>
        <p:txBody>
          <a:bodyPr/>
          <a:lstStyle/>
          <a:p>
            <a:fld id="{16743BFC-CDBF-4076-A12A-B8552B9862CC}" type="slidenum">
              <a:rPr lang="en-US" smtClean="0"/>
              <a:t>14</a:t>
            </a:fld>
            <a:endParaRPr lang="en-US" dirty="0"/>
          </a:p>
        </p:txBody>
      </p:sp>
    </p:spTree>
    <p:extLst>
      <p:ext uri="{BB962C8B-B14F-4D97-AF65-F5344CB8AC3E}">
        <p14:creationId xmlns:p14="http://schemas.microsoft.com/office/powerpoint/2010/main" val="16602357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600" b="0" dirty="0">
                <a:latin typeface="Open Sans" panose="020B0606030504020204" pitchFamily="34" charset="0"/>
                <a:ea typeface="Open Sans" panose="020B0606030504020204" pitchFamily="34" charset="0"/>
                <a:cs typeface="Open Sans" panose="020B0606030504020204" pitchFamily="34" charset="0"/>
              </a:rPr>
              <a:t>Trainer Notes: Explain the following:</a:t>
            </a:r>
          </a:p>
          <a:p>
            <a:pPr marL="342900" indent="-342900">
              <a:buAutoNum type="arabicPeriod"/>
            </a:pPr>
            <a:r>
              <a:rPr lang="en-IN" dirty="0"/>
              <a:t>Working of hierarchical clustering with a rough sketch diagram</a:t>
            </a:r>
          </a:p>
          <a:p>
            <a:pPr marL="342900" indent="-342900">
              <a:buAutoNum type="arabicPeriod"/>
            </a:pPr>
            <a:r>
              <a:rPr lang="en-IN" dirty="0"/>
              <a:t>The above points in detail</a:t>
            </a:r>
          </a:p>
          <a:p>
            <a:endParaRPr lang="en-IN" dirty="0"/>
          </a:p>
        </p:txBody>
      </p:sp>
      <p:sp>
        <p:nvSpPr>
          <p:cNvPr id="4" name="Slide Number Placeholder 3"/>
          <p:cNvSpPr>
            <a:spLocks noGrp="1"/>
          </p:cNvSpPr>
          <p:nvPr>
            <p:ph type="sldNum" sz="quarter" idx="5"/>
          </p:nvPr>
        </p:nvSpPr>
        <p:spPr/>
        <p:txBody>
          <a:bodyPr/>
          <a:lstStyle/>
          <a:p>
            <a:fld id="{16743BFC-CDBF-4076-A12A-B8552B9862CC}" type="slidenum">
              <a:rPr lang="en-US" smtClean="0"/>
              <a:t>15</a:t>
            </a:fld>
            <a:endParaRPr lang="en-US" dirty="0"/>
          </a:p>
        </p:txBody>
      </p:sp>
    </p:spTree>
    <p:extLst>
      <p:ext uri="{BB962C8B-B14F-4D97-AF65-F5344CB8AC3E}">
        <p14:creationId xmlns:p14="http://schemas.microsoft.com/office/powerpoint/2010/main" val="3017927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600" b="0" dirty="0">
                <a:latin typeface="Open Sans" panose="020B0606030504020204" pitchFamily="34" charset="0"/>
                <a:ea typeface="Open Sans" panose="020B0606030504020204" pitchFamily="34" charset="0"/>
                <a:cs typeface="Open Sans" panose="020B0606030504020204" pitchFamily="34" charset="0"/>
              </a:rPr>
              <a:t>Trainer Notes: Explain the following:</a:t>
            </a:r>
          </a:p>
          <a:p>
            <a:pPr marL="342900" indent="-342900">
              <a:buAutoNum type="arabicPeriod"/>
            </a:pPr>
            <a:r>
              <a:rPr lang="en-IN" dirty="0"/>
              <a:t>The above distance measures in detail</a:t>
            </a:r>
          </a:p>
          <a:p>
            <a:pPr marL="342900" indent="-342900">
              <a:buAutoNum type="arabicPeriod"/>
            </a:pPr>
            <a:r>
              <a:rPr lang="en-IN" dirty="0"/>
              <a:t>Significance of different distance measures</a:t>
            </a:r>
          </a:p>
        </p:txBody>
      </p:sp>
      <p:sp>
        <p:nvSpPr>
          <p:cNvPr id="4" name="Slide Number Placeholder 3"/>
          <p:cNvSpPr>
            <a:spLocks noGrp="1"/>
          </p:cNvSpPr>
          <p:nvPr>
            <p:ph type="sldNum" sz="quarter" idx="5"/>
          </p:nvPr>
        </p:nvSpPr>
        <p:spPr/>
        <p:txBody>
          <a:bodyPr/>
          <a:lstStyle/>
          <a:p>
            <a:fld id="{16743BFC-CDBF-4076-A12A-B8552B9862CC}" type="slidenum">
              <a:rPr lang="en-US" smtClean="0"/>
              <a:t>16</a:t>
            </a:fld>
            <a:endParaRPr lang="en-US" dirty="0"/>
          </a:p>
        </p:txBody>
      </p:sp>
    </p:spTree>
    <p:extLst>
      <p:ext uri="{BB962C8B-B14F-4D97-AF65-F5344CB8AC3E}">
        <p14:creationId xmlns:p14="http://schemas.microsoft.com/office/powerpoint/2010/main" val="34338312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600" b="0" dirty="0">
                <a:latin typeface="Open Sans" panose="020B0606030504020204" pitchFamily="34" charset="0"/>
                <a:ea typeface="Open Sans" panose="020B0606030504020204" pitchFamily="34" charset="0"/>
                <a:cs typeface="Open Sans" panose="020B0606030504020204" pitchFamily="34" charset="0"/>
              </a:rPr>
              <a:t>Trainer Notes: Explain the following:</a:t>
            </a:r>
          </a:p>
          <a:p>
            <a:pPr marL="342900" indent="-342900">
              <a:buAutoNum type="arabicPeriod"/>
            </a:pPr>
            <a:r>
              <a:rPr lang="en-IN" dirty="0"/>
              <a:t>Significance of a </a:t>
            </a:r>
            <a:r>
              <a:rPr lang="en-IN" dirty="0" err="1"/>
              <a:t>dendrogrm</a:t>
            </a:r>
            <a:endParaRPr lang="en-IN" dirty="0"/>
          </a:p>
          <a:p>
            <a:pPr marL="342900" indent="-342900">
              <a:buAutoNum type="arabicPeriod"/>
            </a:pPr>
            <a:r>
              <a:rPr lang="en-IN" dirty="0"/>
              <a:t>Agglomerative and divisive approach of dendrogram formulation</a:t>
            </a:r>
          </a:p>
          <a:p>
            <a:pPr marL="342900" indent="-342900">
              <a:buAutoNum type="arabicPeriod"/>
            </a:pPr>
            <a:endParaRPr lang="en-IN" dirty="0"/>
          </a:p>
          <a:p>
            <a:endParaRPr lang="en-IN" dirty="0"/>
          </a:p>
        </p:txBody>
      </p:sp>
      <p:sp>
        <p:nvSpPr>
          <p:cNvPr id="4" name="Slide Number Placeholder 3"/>
          <p:cNvSpPr>
            <a:spLocks noGrp="1"/>
          </p:cNvSpPr>
          <p:nvPr>
            <p:ph type="sldNum" sz="quarter" idx="5"/>
          </p:nvPr>
        </p:nvSpPr>
        <p:spPr/>
        <p:txBody>
          <a:bodyPr/>
          <a:lstStyle/>
          <a:p>
            <a:fld id="{16743BFC-CDBF-4076-A12A-B8552B9862CC}" type="slidenum">
              <a:rPr lang="en-US" smtClean="0"/>
              <a:t>17</a:t>
            </a:fld>
            <a:endParaRPr lang="en-US" dirty="0"/>
          </a:p>
        </p:txBody>
      </p:sp>
    </p:spTree>
    <p:extLst>
      <p:ext uri="{BB962C8B-B14F-4D97-AF65-F5344CB8AC3E}">
        <p14:creationId xmlns:p14="http://schemas.microsoft.com/office/powerpoint/2010/main" val="26549390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600" b="0" dirty="0">
                <a:latin typeface="Open Sans" panose="020B0606030504020204" pitchFamily="34" charset="0"/>
                <a:ea typeface="Open Sans" panose="020B0606030504020204" pitchFamily="34" charset="0"/>
                <a:cs typeface="Open Sans" panose="020B0606030504020204" pitchFamily="34" charset="0"/>
              </a:rPr>
              <a:t>Trainer Notes: Explain the following:</a:t>
            </a:r>
          </a:p>
          <a:p>
            <a:pPr marL="342900" indent="-342900">
              <a:buAutoNum type="arabicPeriod"/>
            </a:pPr>
            <a:r>
              <a:rPr lang="en-IN" dirty="0"/>
              <a:t>The above example with respect to clustering wherein the cities are clustered based on the distance between them</a:t>
            </a:r>
          </a:p>
          <a:p>
            <a:endParaRPr lang="en-IN" dirty="0"/>
          </a:p>
        </p:txBody>
      </p:sp>
      <p:sp>
        <p:nvSpPr>
          <p:cNvPr id="4" name="Slide Number Placeholder 3"/>
          <p:cNvSpPr>
            <a:spLocks noGrp="1"/>
          </p:cNvSpPr>
          <p:nvPr>
            <p:ph type="sldNum" sz="quarter" idx="5"/>
          </p:nvPr>
        </p:nvSpPr>
        <p:spPr/>
        <p:txBody>
          <a:bodyPr/>
          <a:lstStyle/>
          <a:p>
            <a:fld id="{16743BFC-CDBF-4076-A12A-B8552B9862CC}" type="slidenum">
              <a:rPr lang="en-US" smtClean="0"/>
              <a:t>18</a:t>
            </a:fld>
            <a:endParaRPr lang="en-US" dirty="0"/>
          </a:p>
        </p:txBody>
      </p:sp>
    </p:spTree>
    <p:extLst>
      <p:ext uri="{BB962C8B-B14F-4D97-AF65-F5344CB8AC3E}">
        <p14:creationId xmlns:p14="http://schemas.microsoft.com/office/powerpoint/2010/main" val="5714044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600" b="0" dirty="0">
                <a:latin typeface="Open Sans" panose="020B0606030504020204" pitchFamily="34" charset="0"/>
                <a:ea typeface="Open Sans" panose="020B0606030504020204" pitchFamily="34" charset="0"/>
                <a:cs typeface="Open Sans" panose="020B0606030504020204" pitchFamily="34" charset="0"/>
              </a:rPr>
              <a:t>Trainer Notes: Explain the following:</a:t>
            </a:r>
          </a:p>
          <a:p>
            <a:r>
              <a:rPr lang="en-IN" dirty="0"/>
              <a:t>1. The above random matrix as step 1 towards clustering</a:t>
            </a:r>
          </a:p>
          <a:p>
            <a:endParaRPr lang="en-IN" dirty="0"/>
          </a:p>
        </p:txBody>
      </p:sp>
      <p:sp>
        <p:nvSpPr>
          <p:cNvPr id="4" name="Slide Number Placeholder 3"/>
          <p:cNvSpPr>
            <a:spLocks noGrp="1"/>
          </p:cNvSpPr>
          <p:nvPr>
            <p:ph type="sldNum" sz="quarter" idx="5"/>
          </p:nvPr>
        </p:nvSpPr>
        <p:spPr/>
        <p:txBody>
          <a:bodyPr/>
          <a:lstStyle/>
          <a:p>
            <a:fld id="{16743BFC-CDBF-4076-A12A-B8552B9862CC}" type="slidenum">
              <a:rPr lang="en-US" smtClean="0"/>
              <a:t>19</a:t>
            </a:fld>
            <a:endParaRPr lang="en-US" dirty="0"/>
          </a:p>
        </p:txBody>
      </p:sp>
    </p:spTree>
    <p:extLst>
      <p:ext uri="{BB962C8B-B14F-4D97-AF65-F5344CB8AC3E}">
        <p14:creationId xmlns:p14="http://schemas.microsoft.com/office/powerpoint/2010/main" val="18433258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600" b="0" dirty="0">
                <a:latin typeface="Open Sans" panose="020B0606030504020204" pitchFamily="34" charset="0"/>
                <a:ea typeface="Open Sans" panose="020B0606030504020204" pitchFamily="34" charset="0"/>
                <a:cs typeface="Open Sans" panose="020B0606030504020204" pitchFamily="34" charset="0"/>
              </a:rPr>
              <a:t>Trainer Notes: Explain the following:</a:t>
            </a:r>
          </a:p>
          <a:p>
            <a:pPr marL="342900" indent="-342900">
              <a:buAutoNum type="arabicPeriod"/>
            </a:pPr>
            <a:r>
              <a:rPr lang="en-IN" dirty="0"/>
              <a:t>Data points with </a:t>
            </a:r>
            <a:r>
              <a:rPr lang="en-US" sz="1600" dirty="0">
                <a:solidFill>
                  <a:schemeClr val="tx1">
                    <a:lumMod val="65000"/>
                    <a:lumOff val="35000"/>
                  </a:schemeClr>
                </a:solidFill>
                <a:latin typeface="Open Sans" panose="020B0606030504020204"/>
                <a:cs typeface="HP Simplified" pitchFamily="34" charset="0"/>
              </a:rPr>
              <a:t>least distance between them form a cluster together with respect to the above step</a:t>
            </a:r>
          </a:p>
          <a:p>
            <a:pPr marL="342900" marR="0" lvl="0" indent="-342900" algn="l" defTabSz="1219170" rtl="0" eaLnBrk="1" fontAlgn="auto" latinLnBrk="0" hangingPunct="1">
              <a:lnSpc>
                <a:spcPct val="100000"/>
              </a:lnSpc>
              <a:spcBef>
                <a:spcPts val="0"/>
              </a:spcBef>
              <a:spcAft>
                <a:spcPts val="0"/>
              </a:spcAft>
              <a:buClrTx/>
              <a:buSzTx/>
              <a:buFontTx/>
              <a:buAutoNum type="arabicPeriod"/>
              <a:tabLst/>
              <a:defRPr/>
            </a:pPr>
            <a:r>
              <a:rPr lang="en-IN" dirty="0"/>
              <a:t>Also, why some places have values as 0</a:t>
            </a:r>
            <a:endParaRPr lang="en-US" sz="1600" dirty="0">
              <a:solidFill>
                <a:schemeClr val="tx1">
                  <a:lumMod val="65000"/>
                  <a:lumOff val="35000"/>
                </a:schemeClr>
              </a:solidFill>
              <a:latin typeface="Open Sans" panose="020B0606030504020204"/>
              <a:cs typeface="HP Simplified" pitchFamily="34" charset="0"/>
            </a:endParaRPr>
          </a:p>
          <a:p>
            <a:pPr marL="342900" indent="-342900">
              <a:buAutoNum type="arabicPeriod"/>
            </a:pPr>
            <a:endParaRPr lang="en-IN" dirty="0"/>
          </a:p>
          <a:p>
            <a:endParaRPr lang="en-IN" dirty="0"/>
          </a:p>
        </p:txBody>
      </p:sp>
      <p:sp>
        <p:nvSpPr>
          <p:cNvPr id="4" name="Slide Number Placeholder 3"/>
          <p:cNvSpPr>
            <a:spLocks noGrp="1"/>
          </p:cNvSpPr>
          <p:nvPr>
            <p:ph type="sldNum" sz="quarter" idx="5"/>
          </p:nvPr>
        </p:nvSpPr>
        <p:spPr/>
        <p:txBody>
          <a:bodyPr/>
          <a:lstStyle/>
          <a:p>
            <a:fld id="{16743BFC-CDBF-4076-A12A-B8552B9862CC}" type="slidenum">
              <a:rPr lang="en-US" smtClean="0"/>
              <a:t>20</a:t>
            </a:fld>
            <a:endParaRPr lang="en-US" dirty="0"/>
          </a:p>
        </p:txBody>
      </p:sp>
    </p:spTree>
    <p:extLst>
      <p:ext uri="{BB962C8B-B14F-4D97-AF65-F5344CB8AC3E}">
        <p14:creationId xmlns:p14="http://schemas.microsoft.com/office/powerpoint/2010/main" val="3818004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Shape 346"/>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dirty="0"/>
          </a:p>
        </p:txBody>
      </p:sp>
      <p:sp>
        <p:nvSpPr>
          <p:cNvPr id="347" name="Shape 34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488704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600" b="0" dirty="0">
                <a:latin typeface="Open Sans" panose="020B0606030504020204" pitchFamily="34" charset="0"/>
                <a:ea typeface="Open Sans" panose="020B0606030504020204" pitchFamily="34" charset="0"/>
                <a:cs typeface="Open Sans" panose="020B0606030504020204" pitchFamily="34" charset="0"/>
              </a:rPr>
              <a:t>Trainer Notes: Explain the following:</a:t>
            </a:r>
          </a:p>
          <a:p>
            <a:pPr marL="342900" indent="-342900">
              <a:buAutoNum type="arabicPeriod"/>
            </a:pPr>
            <a:r>
              <a:rPr lang="en-IN" sz="1600" dirty="0">
                <a:solidFill>
                  <a:schemeClr val="tx1">
                    <a:lumMod val="65000"/>
                    <a:lumOff val="35000"/>
                  </a:schemeClr>
                </a:solidFill>
                <a:latin typeface="Open Sans" panose="020B0606030504020204"/>
                <a:cs typeface="HP Simplified" pitchFamily="34" charset="0"/>
              </a:rPr>
              <a:t>Repetitive process</a:t>
            </a:r>
            <a:endParaRPr lang="en-US" sz="1600" dirty="0">
              <a:solidFill>
                <a:schemeClr val="tx1">
                  <a:lumMod val="65000"/>
                  <a:lumOff val="35000"/>
                </a:schemeClr>
              </a:solidFill>
              <a:latin typeface="Open Sans" panose="020B0606030504020204"/>
              <a:cs typeface="HP Simplified" pitchFamily="34" charset="0"/>
            </a:endParaRPr>
          </a:p>
          <a:p>
            <a:pPr marL="342900" indent="-342900">
              <a:buAutoNum type="arabicPeriod"/>
            </a:pPr>
            <a:endParaRPr lang="en-IN" dirty="0"/>
          </a:p>
        </p:txBody>
      </p:sp>
      <p:sp>
        <p:nvSpPr>
          <p:cNvPr id="4" name="Slide Number Placeholder 3"/>
          <p:cNvSpPr>
            <a:spLocks noGrp="1"/>
          </p:cNvSpPr>
          <p:nvPr>
            <p:ph type="sldNum" sz="quarter" idx="5"/>
          </p:nvPr>
        </p:nvSpPr>
        <p:spPr/>
        <p:txBody>
          <a:bodyPr/>
          <a:lstStyle/>
          <a:p>
            <a:fld id="{16743BFC-CDBF-4076-A12A-B8552B9862CC}" type="slidenum">
              <a:rPr lang="en-US" smtClean="0"/>
              <a:t>21</a:t>
            </a:fld>
            <a:endParaRPr lang="en-US" dirty="0"/>
          </a:p>
        </p:txBody>
      </p:sp>
    </p:spTree>
    <p:extLst>
      <p:ext uri="{BB962C8B-B14F-4D97-AF65-F5344CB8AC3E}">
        <p14:creationId xmlns:p14="http://schemas.microsoft.com/office/powerpoint/2010/main" val="6835105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600" b="0" dirty="0">
                <a:latin typeface="Open Sans" panose="020B0606030504020204" pitchFamily="34" charset="0"/>
                <a:ea typeface="Open Sans" panose="020B0606030504020204" pitchFamily="34" charset="0"/>
                <a:cs typeface="Open Sans" panose="020B0606030504020204" pitchFamily="34" charset="0"/>
              </a:rPr>
              <a:t>Trainer Notes: Explain the following:</a:t>
            </a:r>
          </a:p>
          <a:p>
            <a:pPr marL="342900" indent="-342900">
              <a:buAutoNum type="arabicPeriod"/>
            </a:pPr>
            <a:r>
              <a:rPr lang="en-IN" dirty="0"/>
              <a:t>Formation of BA/(NA/RM)</a:t>
            </a:r>
          </a:p>
        </p:txBody>
      </p:sp>
      <p:sp>
        <p:nvSpPr>
          <p:cNvPr id="4" name="Slide Number Placeholder 3"/>
          <p:cNvSpPr>
            <a:spLocks noGrp="1"/>
          </p:cNvSpPr>
          <p:nvPr>
            <p:ph type="sldNum" sz="quarter" idx="5"/>
          </p:nvPr>
        </p:nvSpPr>
        <p:spPr/>
        <p:txBody>
          <a:bodyPr/>
          <a:lstStyle/>
          <a:p>
            <a:fld id="{16743BFC-CDBF-4076-A12A-B8552B9862CC}" type="slidenum">
              <a:rPr lang="en-US" smtClean="0"/>
              <a:t>22</a:t>
            </a:fld>
            <a:endParaRPr lang="en-US" dirty="0"/>
          </a:p>
        </p:txBody>
      </p:sp>
    </p:spTree>
    <p:extLst>
      <p:ext uri="{BB962C8B-B14F-4D97-AF65-F5344CB8AC3E}">
        <p14:creationId xmlns:p14="http://schemas.microsoft.com/office/powerpoint/2010/main" val="33527179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600" b="0" dirty="0">
                <a:latin typeface="Open Sans" panose="020B0606030504020204" pitchFamily="34" charset="0"/>
                <a:ea typeface="Open Sans" panose="020B0606030504020204" pitchFamily="34" charset="0"/>
                <a:cs typeface="Open Sans" panose="020B0606030504020204" pitchFamily="34" charset="0"/>
              </a:rPr>
              <a:t>Trainer Notes: Explain the following:</a:t>
            </a:r>
          </a:p>
          <a:p>
            <a:pPr marL="342900" indent="-342900">
              <a:buAutoNum type="arabicPeriod"/>
            </a:pPr>
            <a:r>
              <a:rPr lang="en-IN" dirty="0"/>
              <a:t>Formation of BA/(NA/RM)/FI</a:t>
            </a:r>
          </a:p>
          <a:p>
            <a:endParaRPr lang="en-IN" dirty="0"/>
          </a:p>
        </p:txBody>
      </p:sp>
      <p:sp>
        <p:nvSpPr>
          <p:cNvPr id="4" name="Slide Number Placeholder 3"/>
          <p:cNvSpPr>
            <a:spLocks noGrp="1"/>
          </p:cNvSpPr>
          <p:nvPr>
            <p:ph type="sldNum" sz="quarter" idx="5"/>
          </p:nvPr>
        </p:nvSpPr>
        <p:spPr/>
        <p:txBody>
          <a:bodyPr/>
          <a:lstStyle/>
          <a:p>
            <a:fld id="{16743BFC-CDBF-4076-A12A-B8552B9862CC}" type="slidenum">
              <a:rPr lang="en-US" smtClean="0"/>
              <a:t>23</a:t>
            </a:fld>
            <a:endParaRPr lang="en-US" dirty="0"/>
          </a:p>
        </p:txBody>
      </p:sp>
    </p:spTree>
    <p:extLst>
      <p:ext uri="{BB962C8B-B14F-4D97-AF65-F5344CB8AC3E}">
        <p14:creationId xmlns:p14="http://schemas.microsoft.com/office/powerpoint/2010/main" val="1710154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600" b="0" dirty="0">
                <a:latin typeface="Open Sans" panose="020B0606030504020204" pitchFamily="34" charset="0"/>
                <a:ea typeface="Open Sans" panose="020B0606030504020204" pitchFamily="34" charset="0"/>
                <a:cs typeface="Open Sans" panose="020B0606030504020204" pitchFamily="34" charset="0"/>
              </a:rPr>
              <a:t>Trainer Notes: Explain the following:</a:t>
            </a:r>
          </a:p>
          <a:p>
            <a:pPr marL="342900" indent="-342900">
              <a:buAutoNum type="arabicPeriod"/>
            </a:pPr>
            <a:r>
              <a:rPr lang="en-IN" dirty="0"/>
              <a:t>Constructing the final dendrogram (shown above)</a:t>
            </a:r>
          </a:p>
        </p:txBody>
      </p:sp>
      <p:sp>
        <p:nvSpPr>
          <p:cNvPr id="4" name="Slide Number Placeholder 3"/>
          <p:cNvSpPr>
            <a:spLocks noGrp="1"/>
          </p:cNvSpPr>
          <p:nvPr>
            <p:ph type="sldNum" sz="quarter" idx="5"/>
          </p:nvPr>
        </p:nvSpPr>
        <p:spPr/>
        <p:txBody>
          <a:bodyPr/>
          <a:lstStyle/>
          <a:p>
            <a:fld id="{16743BFC-CDBF-4076-A12A-B8552B9862CC}" type="slidenum">
              <a:rPr lang="en-US" smtClean="0"/>
              <a:t>24</a:t>
            </a:fld>
            <a:endParaRPr lang="en-US" dirty="0"/>
          </a:p>
        </p:txBody>
      </p:sp>
    </p:spTree>
    <p:extLst>
      <p:ext uri="{BB962C8B-B14F-4D97-AF65-F5344CB8AC3E}">
        <p14:creationId xmlns:p14="http://schemas.microsoft.com/office/powerpoint/2010/main" val="127339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14: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dirty="0"/>
              <a:t>Trainer Notes:</a:t>
            </a:r>
          </a:p>
          <a:p>
            <a:pPr marL="342900" indent="-342900">
              <a:buFont typeface="+mj-lt"/>
              <a:buAutoNum type="arabicPeriod"/>
            </a:pPr>
            <a:r>
              <a:rPr lang="en-IN" sz="1200" dirty="0"/>
              <a:t>Explain the above scenario</a:t>
            </a:r>
          </a:p>
          <a:p>
            <a:pPr marL="342900" indent="-342900">
              <a:buFont typeface="+mj-lt"/>
              <a:buAutoNum type="arabicPeriod"/>
            </a:pPr>
            <a:r>
              <a:rPr lang="en-IN" sz="1200" dirty="0"/>
              <a:t>Download the zoo.csv and the corresponding .</a:t>
            </a:r>
            <a:r>
              <a:rPr lang="en-IN" sz="1200" dirty="0" err="1"/>
              <a:t>ipynb</a:t>
            </a:r>
            <a:r>
              <a:rPr lang="en-IN" sz="1200" dirty="0"/>
              <a:t> file as a reference to demonstrate the above problem</a:t>
            </a:r>
          </a:p>
          <a:p>
            <a:pPr marL="342900" indent="-342900">
              <a:buFont typeface="+mj-lt"/>
              <a:buAutoNum type="arabicPeriod"/>
            </a:pPr>
            <a:r>
              <a:rPr lang="en-IN" sz="1200" dirty="0"/>
              <a:t>Ask the learners to perform the practice simultaneously on their local system</a:t>
            </a:r>
          </a:p>
          <a:p>
            <a:endParaRPr lang="en-US" sz="1200" b="0" i="0" u="none" strike="noStrike" cap="none" dirty="0">
              <a:solidFill>
                <a:schemeClr val="dk1"/>
              </a:solidFill>
              <a:effectLst/>
              <a:latin typeface="+mn-lt"/>
              <a:ea typeface="Calibri"/>
              <a:cs typeface="Calibri"/>
              <a:sym typeface="Calibri"/>
            </a:endParaRPr>
          </a:p>
          <a:p>
            <a:pPr marL="0" marR="0" lvl="0" indent="0" algn="l" defTabSz="1219170" rtl="0" eaLnBrk="1" fontAlgn="auto" latinLnBrk="0" hangingPunct="1">
              <a:lnSpc>
                <a:spcPct val="100000"/>
              </a:lnSpc>
              <a:spcBef>
                <a:spcPts val="0"/>
              </a:spcBef>
              <a:spcAft>
                <a:spcPts val="0"/>
              </a:spcAft>
              <a:buClrTx/>
              <a:buSzTx/>
              <a:buFontTx/>
              <a:buNone/>
              <a:tabLst/>
              <a:defRPr/>
            </a:pPr>
            <a:endParaRPr lang="en-IN" sz="1200" dirty="0"/>
          </a:p>
        </p:txBody>
      </p:sp>
      <p:sp>
        <p:nvSpPr>
          <p:cNvPr id="385" name="Google Shape;385;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342440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14: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dirty="0"/>
              <a:t>Trainer Notes: </a:t>
            </a:r>
            <a:r>
              <a:rPr lang="en-IN" sz="1200" b="0" dirty="0">
                <a:latin typeface="Open Sans" panose="020B0606030504020204" pitchFamily="34" charset="0"/>
                <a:ea typeface="Open Sans" panose="020B0606030504020204" pitchFamily="34" charset="0"/>
                <a:cs typeface="Open Sans" panose="020B0606030504020204" pitchFamily="34" charset="0"/>
              </a:rPr>
              <a:t>Explain the following:</a:t>
            </a:r>
            <a:endParaRPr lang="en-IN" sz="1200" dirty="0"/>
          </a:p>
          <a:p>
            <a:pPr marL="342900" indent="-342900">
              <a:buFont typeface="+mj-lt"/>
              <a:buAutoNum type="arabicPeriod"/>
            </a:pPr>
            <a:r>
              <a:rPr lang="en-IN" sz="1200" dirty="0"/>
              <a:t>The above scenario</a:t>
            </a:r>
          </a:p>
          <a:p>
            <a:pPr marL="342900" indent="-342900">
              <a:buFont typeface="+mj-lt"/>
              <a:buAutoNum type="arabicPeriod"/>
            </a:pPr>
            <a:r>
              <a:rPr lang="en-IN" sz="1200" dirty="0"/>
              <a:t>Ask the learners to download the shopping_data.csv file to start with the practice</a:t>
            </a:r>
          </a:p>
        </p:txBody>
      </p:sp>
      <p:sp>
        <p:nvSpPr>
          <p:cNvPr id="385" name="Google Shape;385;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1233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a:t>Trainer notes:</a:t>
            </a:r>
          </a:p>
          <a:p>
            <a:r>
              <a:rPr lang="en-IN" sz="1600" b="0" i="0" kern="1200" dirty="0">
                <a:solidFill>
                  <a:schemeClr val="tx1"/>
                </a:solidFill>
                <a:effectLst/>
                <a:latin typeface="+mn-lt"/>
                <a:ea typeface="+mn-ea"/>
                <a:cs typeface="+mn-cs"/>
              </a:rPr>
              <a:t>Explain method=‘ward’ in linkage function</a:t>
            </a:r>
            <a:endParaRPr lang="en-US" b="1" dirty="0"/>
          </a:p>
        </p:txBody>
      </p:sp>
      <p:sp>
        <p:nvSpPr>
          <p:cNvPr id="4" name="Slide Number Placeholder 3"/>
          <p:cNvSpPr>
            <a:spLocks noGrp="1"/>
          </p:cNvSpPr>
          <p:nvPr>
            <p:ph type="sldNum" sz="quarter" idx="5"/>
          </p:nvPr>
        </p:nvSpPr>
        <p:spPr/>
        <p:txBody>
          <a:bodyPr/>
          <a:lstStyle/>
          <a:p>
            <a:fld id="{16743BFC-CDBF-4076-A12A-B8552B9862CC}" type="slidenum">
              <a:rPr lang="en-US" smtClean="0"/>
              <a:t>29</a:t>
            </a:fld>
            <a:endParaRPr lang="en-US" dirty="0"/>
          </a:p>
        </p:txBody>
      </p:sp>
    </p:spTree>
    <p:extLst>
      <p:ext uri="{BB962C8B-B14F-4D97-AF65-F5344CB8AC3E}">
        <p14:creationId xmlns:p14="http://schemas.microsoft.com/office/powerpoint/2010/main" val="33083305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a:t>Trainer notes:</a:t>
            </a:r>
          </a:p>
          <a:p>
            <a:r>
              <a:rPr lang="en-US" sz="1600" b="0" i="0" kern="1200" dirty="0">
                <a:solidFill>
                  <a:schemeClr val="tx1"/>
                </a:solidFill>
                <a:effectLst/>
                <a:latin typeface="+mn-lt"/>
                <a:ea typeface="+mn-ea"/>
                <a:cs typeface="+mn-cs"/>
              </a:rPr>
              <a:t>Explain agglomerative function parameters</a:t>
            </a:r>
          </a:p>
          <a:p>
            <a:br>
              <a:rPr lang="en-US" dirty="0"/>
            </a:br>
            <a:endParaRPr lang="en-US" dirty="0"/>
          </a:p>
        </p:txBody>
      </p:sp>
      <p:sp>
        <p:nvSpPr>
          <p:cNvPr id="4" name="Slide Number Placeholder 3"/>
          <p:cNvSpPr>
            <a:spLocks noGrp="1"/>
          </p:cNvSpPr>
          <p:nvPr>
            <p:ph type="sldNum" sz="quarter" idx="5"/>
          </p:nvPr>
        </p:nvSpPr>
        <p:spPr/>
        <p:txBody>
          <a:bodyPr/>
          <a:lstStyle/>
          <a:p>
            <a:fld id="{16743BFC-CDBF-4076-A12A-B8552B9862CC}" type="slidenum">
              <a:rPr lang="en-US" smtClean="0"/>
              <a:t>30</a:t>
            </a:fld>
            <a:endParaRPr lang="en-US" dirty="0"/>
          </a:p>
        </p:txBody>
      </p:sp>
    </p:spTree>
    <p:extLst>
      <p:ext uri="{BB962C8B-B14F-4D97-AF65-F5344CB8AC3E}">
        <p14:creationId xmlns:p14="http://schemas.microsoft.com/office/powerpoint/2010/main" val="13544026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Shape 362"/>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sz="1600" b="0" dirty="0">
              <a:latin typeface="Open Sans" panose="020B0606030504020204" pitchFamily="34" charset="0"/>
              <a:ea typeface="Open Sans" panose="020B0606030504020204" pitchFamily="34" charset="0"/>
              <a:cs typeface="Open Sans" panose="020B0606030504020204" pitchFamily="34" charset="0"/>
            </a:endParaRPr>
          </a:p>
        </p:txBody>
      </p:sp>
      <p:sp>
        <p:nvSpPr>
          <p:cNvPr id="363" name="Shape 36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889682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600" b="0" dirty="0">
                <a:latin typeface="Open Sans" panose="020B0606030504020204" pitchFamily="34" charset="0"/>
                <a:ea typeface="Open Sans" panose="020B0606030504020204" pitchFamily="34" charset="0"/>
                <a:cs typeface="Open Sans" panose="020B0606030504020204" pitchFamily="34" charset="0"/>
              </a:rPr>
              <a:t>Trainer Notes: Explain the following:</a:t>
            </a:r>
          </a:p>
          <a:p>
            <a:pPr marL="342900" indent="-342900">
              <a:buAutoNum type="arabicPeriod"/>
            </a:pPr>
            <a:r>
              <a:rPr lang="en-IN" dirty="0"/>
              <a:t>K means algorithm and its significance</a:t>
            </a:r>
          </a:p>
          <a:p>
            <a:pPr marL="342900" indent="-342900">
              <a:buAutoNum type="arabicPeriod"/>
            </a:pPr>
            <a:r>
              <a:rPr lang="en-IN" dirty="0"/>
              <a:t>The above steps </a:t>
            </a:r>
          </a:p>
          <a:p>
            <a:endParaRPr lang="en-IN" dirty="0"/>
          </a:p>
        </p:txBody>
      </p:sp>
      <p:sp>
        <p:nvSpPr>
          <p:cNvPr id="4" name="Slide Number Placeholder 3"/>
          <p:cNvSpPr>
            <a:spLocks noGrp="1"/>
          </p:cNvSpPr>
          <p:nvPr>
            <p:ph type="sldNum" sz="quarter" idx="5"/>
          </p:nvPr>
        </p:nvSpPr>
        <p:spPr/>
        <p:txBody>
          <a:bodyPr/>
          <a:lstStyle/>
          <a:p>
            <a:fld id="{16743BFC-CDBF-4076-A12A-B8552B9862CC}" type="slidenum">
              <a:rPr lang="en-US" smtClean="0"/>
              <a:t>33</a:t>
            </a:fld>
            <a:endParaRPr lang="en-US" dirty="0"/>
          </a:p>
        </p:txBody>
      </p:sp>
    </p:spTree>
    <p:extLst>
      <p:ext uri="{BB962C8B-B14F-4D97-AF65-F5344CB8AC3E}">
        <p14:creationId xmlns:p14="http://schemas.microsoft.com/office/powerpoint/2010/main" val="29131831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Shape 362"/>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sz="1600" b="0" dirty="0">
              <a:latin typeface="Open Sans" panose="020B0606030504020204" pitchFamily="34" charset="0"/>
              <a:ea typeface="Open Sans" panose="020B0606030504020204" pitchFamily="34" charset="0"/>
              <a:cs typeface="Open Sans" panose="020B0606030504020204" pitchFamily="34" charset="0"/>
            </a:endParaRPr>
          </a:p>
        </p:txBody>
      </p:sp>
      <p:sp>
        <p:nvSpPr>
          <p:cNvPr id="363" name="Shape 36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46418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600" b="0" dirty="0">
                <a:latin typeface="Open Sans" panose="020B0606030504020204" pitchFamily="34" charset="0"/>
                <a:ea typeface="Open Sans" panose="020B0606030504020204" pitchFamily="34" charset="0"/>
                <a:cs typeface="Open Sans" panose="020B0606030504020204" pitchFamily="34" charset="0"/>
              </a:rPr>
              <a:t>Trainer Notes: Explain the following:</a:t>
            </a:r>
          </a:p>
          <a:p>
            <a:pPr marL="342900" indent="-342900">
              <a:buAutoNum type="arabicPeriod"/>
            </a:pPr>
            <a:r>
              <a:rPr lang="en-IN" dirty="0"/>
              <a:t>The above scenario with random datapoints and that they have to be grouped based on k means clustering</a:t>
            </a:r>
          </a:p>
          <a:p>
            <a:endParaRPr lang="en-IN" dirty="0"/>
          </a:p>
        </p:txBody>
      </p:sp>
      <p:sp>
        <p:nvSpPr>
          <p:cNvPr id="4" name="Slide Number Placeholder 3"/>
          <p:cNvSpPr>
            <a:spLocks noGrp="1"/>
          </p:cNvSpPr>
          <p:nvPr>
            <p:ph type="sldNum" sz="quarter" idx="5"/>
          </p:nvPr>
        </p:nvSpPr>
        <p:spPr/>
        <p:txBody>
          <a:bodyPr/>
          <a:lstStyle/>
          <a:p>
            <a:fld id="{16743BFC-CDBF-4076-A12A-B8552B9862CC}" type="slidenum">
              <a:rPr lang="en-US" smtClean="0"/>
              <a:t>34</a:t>
            </a:fld>
            <a:endParaRPr lang="en-US" dirty="0"/>
          </a:p>
        </p:txBody>
      </p:sp>
    </p:spTree>
    <p:extLst>
      <p:ext uri="{BB962C8B-B14F-4D97-AF65-F5344CB8AC3E}">
        <p14:creationId xmlns:p14="http://schemas.microsoft.com/office/powerpoint/2010/main" val="9411870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600" b="0" dirty="0">
                <a:latin typeface="Open Sans" panose="020B0606030504020204" pitchFamily="34" charset="0"/>
                <a:ea typeface="Open Sans" panose="020B0606030504020204" pitchFamily="34" charset="0"/>
                <a:cs typeface="Open Sans" panose="020B0606030504020204" pitchFamily="34" charset="0"/>
              </a:rPr>
              <a:t>Trainer Notes: Explain the following:</a:t>
            </a:r>
          </a:p>
          <a:p>
            <a:pPr marL="342900" indent="-342900">
              <a:buAutoNum type="arabicPeriod"/>
            </a:pPr>
            <a:r>
              <a:rPr lang="en-IN" dirty="0"/>
              <a:t>Centre Initialization and different means of initializing centres</a:t>
            </a:r>
          </a:p>
          <a:p>
            <a:endParaRPr lang="en-IN" dirty="0"/>
          </a:p>
        </p:txBody>
      </p:sp>
      <p:sp>
        <p:nvSpPr>
          <p:cNvPr id="4" name="Slide Number Placeholder 3"/>
          <p:cNvSpPr>
            <a:spLocks noGrp="1"/>
          </p:cNvSpPr>
          <p:nvPr>
            <p:ph type="sldNum" sz="quarter" idx="5"/>
          </p:nvPr>
        </p:nvSpPr>
        <p:spPr/>
        <p:txBody>
          <a:bodyPr/>
          <a:lstStyle/>
          <a:p>
            <a:fld id="{16743BFC-CDBF-4076-A12A-B8552B9862CC}" type="slidenum">
              <a:rPr lang="en-US" smtClean="0"/>
              <a:t>35</a:t>
            </a:fld>
            <a:endParaRPr lang="en-US" dirty="0"/>
          </a:p>
        </p:txBody>
      </p:sp>
    </p:spTree>
    <p:extLst>
      <p:ext uri="{BB962C8B-B14F-4D97-AF65-F5344CB8AC3E}">
        <p14:creationId xmlns:p14="http://schemas.microsoft.com/office/powerpoint/2010/main" val="14900426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600" b="0" dirty="0">
                <a:latin typeface="Open Sans" panose="020B0606030504020204" pitchFamily="34" charset="0"/>
                <a:ea typeface="Open Sans" panose="020B0606030504020204" pitchFamily="34" charset="0"/>
                <a:cs typeface="Open Sans" panose="020B0606030504020204" pitchFamily="34" charset="0"/>
              </a:rPr>
              <a:t>Trainer Notes: Explain the following:</a:t>
            </a:r>
          </a:p>
          <a:p>
            <a:pPr marL="342900" indent="-342900">
              <a:buAutoNum type="arabicPeriod"/>
            </a:pPr>
            <a:r>
              <a:rPr lang="en-IN" dirty="0"/>
              <a:t>Data point assignment to centres</a:t>
            </a:r>
          </a:p>
        </p:txBody>
      </p:sp>
      <p:sp>
        <p:nvSpPr>
          <p:cNvPr id="4" name="Slide Number Placeholder 3"/>
          <p:cNvSpPr>
            <a:spLocks noGrp="1"/>
          </p:cNvSpPr>
          <p:nvPr>
            <p:ph type="sldNum" sz="quarter" idx="5"/>
          </p:nvPr>
        </p:nvSpPr>
        <p:spPr/>
        <p:txBody>
          <a:bodyPr/>
          <a:lstStyle/>
          <a:p>
            <a:fld id="{16743BFC-CDBF-4076-A12A-B8552B9862CC}" type="slidenum">
              <a:rPr lang="en-US" smtClean="0"/>
              <a:t>36</a:t>
            </a:fld>
            <a:endParaRPr lang="en-US" dirty="0"/>
          </a:p>
        </p:txBody>
      </p:sp>
    </p:spTree>
    <p:extLst>
      <p:ext uri="{BB962C8B-B14F-4D97-AF65-F5344CB8AC3E}">
        <p14:creationId xmlns:p14="http://schemas.microsoft.com/office/powerpoint/2010/main" val="7128872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600" b="0" dirty="0">
                <a:latin typeface="Open Sans" panose="020B0606030504020204" pitchFamily="34" charset="0"/>
                <a:ea typeface="Open Sans" panose="020B0606030504020204" pitchFamily="34" charset="0"/>
                <a:cs typeface="Open Sans" panose="020B0606030504020204" pitchFamily="34" charset="0"/>
              </a:rPr>
              <a:t>Trainer Notes: Explain the following:</a:t>
            </a:r>
          </a:p>
          <a:p>
            <a:pPr marL="342900" indent="-342900">
              <a:buAutoNum type="arabicPeriod"/>
            </a:pPr>
            <a:r>
              <a:rPr lang="en-IN" dirty="0"/>
              <a:t>Re moving centres</a:t>
            </a:r>
          </a:p>
          <a:p>
            <a:pPr marL="342900" indent="-342900">
              <a:buAutoNum type="arabicPeriod"/>
            </a:pPr>
            <a:r>
              <a:rPr lang="en-IN" dirty="0"/>
              <a:t>Why the centres are moving</a:t>
            </a:r>
          </a:p>
          <a:p>
            <a:endParaRPr lang="en-IN" dirty="0"/>
          </a:p>
        </p:txBody>
      </p:sp>
      <p:sp>
        <p:nvSpPr>
          <p:cNvPr id="4" name="Slide Number Placeholder 3"/>
          <p:cNvSpPr>
            <a:spLocks noGrp="1"/>
          </p:cNvSpPr>
          <p:nvPr>
            <p:ph type="sldNum" sz="quarter" idx="5"/>
          </p:nvPr>
        </p:nvSpPr>
        <p:spPr/>
        <p:txBody>
          <a:bodyPr/>
          <a:lstStyle/>
          <a:p>
            <a:fld id="{16743BFC-CDBF-4076-A12A-B8552B9862CC}" type="slidenum">
              <a:rPr lang="en-US" smtClean="0"/>
              <a:t>37</a:t>
            </a:fld>
            <a:endParaRPr lang="en-US" dirty="0"/>
          </a:p>
        </p:txBody>
      </p:sp>
    </p:spTree>
    <p:extLst>
      <p:ext uri="{BB962C8B-B14F-4D97-AF65-F5344CB8AC3E}">
        <p14:creationId xmlns:p14="http://schemas.microsoft.com/office/powerpoint/2010/main" val="39592228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600" b="0" dirty="0">
                <a:latin typeface="Open Sans" panose="020B0606030504020204" pitchFamily="34" charset="0"/>
                <a:ea typeface="Open Sans" panose="020B0606030504020204" pitchFamily="34" charset="0"/>
                <a:cs typeface="Open Sans" panose="020B0606030504020204" pitchFamily="34" charset="0"/>
              </a:rPr>
              <a:t>Trainer Notes: Explain the following:</a:t>
            </a:r>
          </a:p>
          <a:p>
            <a:pPr marL="342900" indent="-342900">
              <a:buAutoNum type="arabicPeriod"/>
            </a:pPr>
            <a:r>
              <a:rPr lang="en-IN" dirty="0"/>
              <a:t>Again datapoint assignment</a:t>
            </a:r>
          </a:p>
          <a:p>
            <a:endParaRPr lang="en-IN" dirty="0"/>
          </a:p>
        </p:txBody>
      </p:sp>
      <p:sp>
        <p:nvSpPr>
          <p:cNvPr id="4" name="Slide Number Placeholder 3"/>
          <p:cNvSpPr>
            <a:spLocks noGrp="1"/>
          </p:cNvSpPr>
          <p:nvPr>
            <p:ph type="sldNum" sz="quarter" idx="5"/>
          </p:nvPr>
        </p:nvSpPr>
        <p:spPr/>
        <p:txBody>
          <a:bodyPr/>
          <a:lstStyle/>
          <a:p>
            <a:fld id="{16743BFC-CDBF-4076-A12A-B8552B9862CC}" type="slidenum">
              <a:rPr lang="en-US" smtClean="0"/>
              <a:t>38</a:t>
            </a:fld>
            <a:endParaRPr lang="en-US" dirty="0"/>
          </a:p>
        </p:txBody>
      </p:sp>
    </p:spTree>
    <p:extLst>
      <p:ext uri="{BB962C8B-B14F-4D97-AF65-F5344CB8AC3E}">
        <p14:creationId xmlns:p14="http://schemas.microsoft.com/office/powerpoint/2010/main" val="4463741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600" b="0" dirty="0">
                <a:latin typeface="Open Sans" panose="020B0606030504020204" pitchFamily="34" charset="0"/>
                <a:ea typeface="Open Sans" panose="020B0606030504020204" pitchFamily="34" charset="0"/>
                <a:cs typeface="Open Sans" panose="020B0606030504020204" pitchFamily="34" charset="0"/>
              </a:rPr>
              <a:t>Trainer Notes: Explain the following:</a:t>
            </a:r>
          </a:p>
          <a:p>
            <a:pPr marL="342900" indent="-342900">
              <a:buAutoNum type="arabicPeriod"/>
            </a:pPr>
            <a:r>
              <a:rPr lang="en-IN" dirty="0"/>
              <a:t>Centre Readjustment</a:t>
            </a:r>
          </a:p>
          <a:p>
            <a:endParaRPr lang="en-IN" dirty="0"/>
          </a:p>
        </p:txBody>
      </p:sp>
      <p:sp>
        <p:nvSpPr>
          <p:cNvPr id="4" name="Slide Number Placeholder 3"/>
          <p:cNvSpPr>
            <a:spLocks noGrp="1"/>
          </p:cNvSpPr>
          <p:nvPr>
            <p:ph type="sldNum" sz="quarter" idx="5"/>
          </p:nvPr>
        </p:nvSpPr>
        <p:spPr/>
        <p:txBody>
          <a:bodyPr/>
          <a:lstStyle/>
          <a:p>
            <a:fld id="{16743BFC-CDBF-4076-A12A-B8552B9862CC}" type="slidenum">
              <a:rPr lang="en-US" smtClean="0"/>
              <a:t>39</a:t>
            </a:fld>
            <a:endParaRPr lang="en-US" dirty="0"/>
          </a:p>
        </p:txBody>
      </p:sp>
    </p:spTree>
    <p:extLst>
      <p:ext uri="{BB962C8B-B14F-4D97-AF65-F5344CB8AC3E}">
        <p14:creationId xmlns:p14="http://schemas.microsoft.com/office/powerpoint/2010/main" val="290040317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600" b="0" dirty="0">
                <a:latin typeface="Open Sans" panose="020B0606030504020204" pitchFamily="34" charset="0"/>
                <a:ea typeface="Open Sans" panose="020B0606030504020204" pitchFamily="34" charset="0"/>
                <a:cs typeface="Open Sans" panose="020B0606030504020204" pitchFamily="34" charset="0"/>
              </a:rPr>
              <a:t>Trainer Notes: Explain the following:</a:t>
            </a:r>
          </a:p>
          <a:p>
            <a:pPr marL="342900" indent="-342900">
              <a:buAutoNum type="arabicPeriod"/>
            </a:pPr>
            <a:r>
              <a:rPr lang="en-IN" dirty="0"/>
              <a:t>Data point assignment</a:t>
            </a:r>
          </a:p>
        </p:txBody>
      </p:sp>
      <p:sp>
        <p:nvSpPr>
          <p:cNvPr id="4" name="Slide Number Placeholder 3"/>
          <p:cNvSpPr>
            <a:spLocks noGrp="1"/>
          </p:cNvSpPr>
          <p:nvPr>
            <p:ph type="sldNum" sz="quarter" idx="5"/>
          </p:nvPr>
        </p:nvSpPr>
        <p:spPr/>
        <p:txBody>
          <a:bodyPr/>
          <a:lstStyle/>
          <a:p>
            <a:fld id="{16743BFC-CDBF-4076-A12A-B8552B9862CC}" type="slidenum">
              <a:rPr lang="en-US" smtClean="0"/>
              <a:t>40</a:t>
            </a:fld>
            <a:endParaRPr lang="en-US" dirty="0"/>
          </a:p>
        </p:txBody>
      </p:sp>
    </p:spTree>
    <p:extLst>
      <p:ext uri="{BB962C8B-B14F-4D97-AF65-F5344CB8AC3E}">
        <p14:creationId xmlns:p14="http://schemas.microsoft.com/office/powerpoint/2010/main" val="3583785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600" b="0" dirty="0">
                <a:latin typeface="Open Sans" panose="020B0606030504020204" pitchFamily="34" charset="0"/>
                <a:ea typeface="Open Sans" panose="020B0606030504020204" pitchFamily="34" charset="0"/>
                <a:cs typeface="Open Sans" panose="020B0606030504020204" pitchFamily="34" charset="0"/>
              </a:rPr>
              <a:t>Trainer Notes: Explain the following:</a:t>
            </a:r>
          </a:p>
          <a:p>
            <a:pPr marL="342900" indent="-342900">
              <a:buAutoNum type="arabicPeriod"/>
            </a:pPr>
            <a:r>
              <a:rPr lang="en-IN" dirty="0"/>
              <a:t>Centre readjustment</a:t>
            </a:r>
          </a:p>
          <a:p>
            <a:endParaRPr lang="en-IN" dirty="0"/>
          </a:p>
        </p:txBody>
      </p:sp>
      <p:sp>
        <p:nvSpPr>
          <p:cNvPr id="4" name="Slide Number Placeholder 3"/>
          <p:cNvSpPr>
            <a:spLocks noGrp="1"/>
          </p:cNvSpPr>
          <p:nvPr>
            <p:ph type="sldNum" sz="quarter" idx="5"/>
          </p:nvPr>
        </p:nvSpPr>
        <p:spPr/>
        <p:txBody>
          <a:bodyPr/>
          <a:lstStyle/>
          <a:p>
            <a:fld id="{16743BFC-CDBF-4076-A12A-B8552B9862CC}" type="slidenum">
              <a:rPr lang="en-US" smtClean="0"/>
              <a:t>41</a:t>
            </a:fld>
            <a:endParaRPr lang="en-US" dirty="0"/>
          </a:p>
        </p:txBody>
      </p:sp>
    </p:spTree>
    <p:extLst>
      <p:ext uri="{BB962C8B-B14F-4D97-AF65-F5344CB8AC3E}">
        <p14:creationId xmlns:p14="http://schemas.microsoft.com/office/powerpoint/2010/main" val="72956047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600" b="0" dirty="0">
                <a:latin typeface="Open Sans" panose="020B0606030504020204" pitchFamily="34" charset="0"/>
                <a:ea typeface="Open Sans" panose="020B0606030504020204" pitchFamily="34" charset="0"/>
                <a:cs typeface="Open Sans" panose="020B0606030504020204" pitchFamily="34" charset="0"/>
              </a:rPr>
              <a:t>Trainer Notes: Explain the following:</a:t>
            </a:r>
          </a:p>
          <a:p>
            <a:pPr marL="342900" indent="-342900">
              <a:buAutoNum type="arabicPeriod"/>
            </a:pPr>
            <a:r>
              <a:rPr lang="en-IN" dirty="0"/>
              <a:t>Datapoint assignment</a:t>
            </a:r>
          </a:p>
          <a:p>
            <a:endParaRPr lang="en-IN" dirty="0"/>
          </a:p>
        </p:txBody>
      </p:sp>
      <p:sp>
        <p:nvSpPr>
          <p:cNvPr id="4" name="Slide Number Placeholder 3"/>
          <p:cNvSpPr>
            <a:spLocks noGrp="1"/>
          </p:cNvSpPr>
          <p:nvPr>
            <p:ph type="sldNum" sz="quarter" idx="5"/>
          </p:nvPr>
        </p:nvSpPr>
        <p:spPr/>
        <p:txBody>
          <a:bodyPr/>
          <a:lstStyle/>
          <a:p>
            <a:fld id="{16743BFC-CDBF-4076-A12A-B8552B9862CC}" type="slidenum">
              <a:rPr lang="en-US" smtClean="0"/>
              <a:t>42</a:t>
            </a:fld>
            <a:endParaRPr lang="en-US" dirty="0"/>
          </a:p>
        </p:txBody>
      </p:sp>
    </p:spTree>
    <p:extLst>
      <p:ext uri="{BB962C8B-B14F-4D97-AF65-F5344CB8AC3E}">
        <p14:creationId xmlns:p14="http://schemas.microsoft.com/office/powerpoint/2010/main" val="285424603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600" b="0" dirty="0">
                <a:latin typeface="Open Sans" panose="020B0606030504020204" pitchFamily="34" charset="0"/>
                <a:ea typeface="Open Sans" panose="020B0606030504020204" pitchFamily="34" charset="0"/>
                <a:cs typeface="Open Sans" panose="020B0606030504020204" pitchFamily="34" charset="0"/>
              </a:rPr>
              <a:t>Trainer Notes: Explain the following:</a:t>
            </a:r>
          </a:p>
          <a:p>
            <a:pPr marL="342900" indent="-342900">
              <a:buAutoNum type="arabicPeriod"/>
            </a:pPr>
            <a:r>
              <a:rPr lang="en-IN" dirty="0"/>
              <a:t>what is optimal cluster number and its significance</a:t>
            </a:r>
          </a:p>
          <a:p>
            <a:pPr marL="342900" indent="-342900">
              <a:buAutoNum type="arabicPeriod"/>
            </a:pPr>
            <a:r>
              <a:rPr lang="en-IN" dirty="0"/>
              <a:t>The elbow/scree plot</a:t>
            </a:r>
          </a:p>
          <a:p>
            <a:endParaRPr lang="en-IN" dirty="0"/>
          </a:p>
        </p:txBody>
      </p:sp>
      <p:sp>
        <p:nvSpPr>
          <p:cNvPr id="4" name="Slide Number Placeholder 3"/>
          <p:cNvSpPr>
            <a:spLocks noGrp="1"/>
          </p:cNvSpPr>
          <p:nvPr>
            <p:ph type="sldNum" sz="quarter" idx="5"/>
          </p:nvPr>
        </p:nvSpPr>
        <p:spPr/>
        <p:txBody>
          <a:bodyPr/>
          <a:lstStyle/>
          <a:p>
            <a:fld id="{16743BFC-CDBF-4076-A12A-B8552B9862CC}" type="slidenum">
              <a:rPr lang="en-US" smtClean="0"/>
              <a:t>43</a:t>
            </a:fld>
            <a:endParaRPr lang="en-US" dirty="0"/>
          </a:p>
        </p:txBody>
      </p:sp>
    </p:spTree>
    <p:extLst>
      <p:ext uri="{BB962C8B-B14F-4D97-AF65-F5344CB8AC3E}">
        <p14:creationId xmlns:p14="http://schemas.microsoft.com/office/powerpoint/2010/main" val="36648253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600" b="0" dirty="0">
                <a:latin typeface="Open Sans" panose="020B0606030504020204" pitchFamily="34" charset="0"/>
                <a:ea typeface="Open Sans" panose="020B0606030504020204" pitchFamily="34" charset="0"/>
                <a:cs typeface="Open Sans" panose="020B0606030504020204" pitchFamily="34" charset="0"/>
              </a:rPr>
              <a:t>Trainer Notes: Explain the following:</a:t>
            </a:r>
          </a:p>
          <a:p>
            <a:pPr marL="342900" indent="-342900">
              <a:buAutoNum type="arabicPeriod"/>
            </a:pPr>
            <a:r>
              <a:rPr lang="en-IN" dirty="0"/>
              <a:t>Absence of labels in data</a:t>
            </a:r>
          </a:p>
          <a:p>
            <a:pPr marL="342900" indent="-342900">
              <a:buAutoNum type="arabicPeriod"/>
            </a:pPr>
            <a:r>
              <a:rPr lang="en-IN" dirty="0"/>
              <a:t>Above flowchart</a:t>
            </a:r>
          </a:p>
          <a:p>
            <a:endParaRPr lang="en-IN" dirty="0"/>
          </a:p>
        </p:txBody>
      </p:sp>
      <p:sp>
        <p:nvSpPr>
          <p:cNvPr id="4" name="Slide Number Placeholder 3"/>
          <p:cNvSpPr>
            <a:spLocks noGrp="1"/>
          </p:cNvSpPr>
          <p:nvPr>
            <p:ph type="sldNum" sz="quarter" idx="5"/>
          </p:nvPr>
        </p:nvSpPr>
        <p:spPr/>
        <p:txBody>
          <a:bodyPr/>
          <a:lstStyle/>
          <a:p>
            <a:fld id="{16743BFC-CDBF-4076-A12A-B8552B9862CC}" type="slidenum">
              <a:rPr lang="en-US" smtClean="0"/>
              <a:t>5</a:t>
            </a:fld>
            <a:endParaRPr lang="en-US" dirty="0"/>
          </a:p>
        </p:txBody>
      </p:sp>
    </p:spTree>
    <p:extLst>
      <p:ext uri="{BB962C8B-B14F-4D97-AF65-F5344CB8AC3E}">
        <p14:creationId xmlns:p14="http://schemas.microsoft.com/office/powerpoint/2010/main" val="4906839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14: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dirty="0"/>
              <a:t>Trainer Notes:</a:t>
            </a:r>
          </a:p>
          <a:p>
            <a:pPr marL="342900" indent="-342900">
              <a:buFont typeface="+mj-lt"/>
              <a:buAutoNum type="arabicPeriod"/>
            </a:pPr>
            <a:r>
              <a:rPr lang="en-IN" sz="1200" dirty="0"/>
              <a:t>Explain the above scenario</a:t>
            </a:r>
          </a:p>
          <a:p>
            <a:pPr marL="342900" indent="-342900">
              <a:buFont typeface="+mj-lt"/>
              <a:buAutoNum type="arabicPeriod"/>
            </a:pPr>
            <a:r>
              <a:rPr lang="en-IN" sz="1200" dirty="0"/>
              <a:t>Download the driver-data.csv and the corresponding .</a:t>
            </a:r>
            <a:r>
              <a:rPr lang="en-IN" sz="1200" dirty="0" err="1"/>
              <a:t>ipynb</a:t>
            </a:r>
            <a:r>
              <a:rPr lang="en-IN" sz="1200" dirty="0"/>
              <a:t> file as a reference to demonstrate the above problem</a:t>
            </a:r>
          </a:p>
          <a:p>
            <a:pPr marL="342900" indent="-342900">
              <a:buFont typeface="+mj-lt"/>
              <a:buAutoNum type="arabicPeriod"/>
            </a:pPr>
            <a:r>
              <a:rPr lang="en-IN" sz="1200" dirty="0"/>
              <a:t>Ask the learners to perform the practice simultaneously on their local system</a:t>
            </a:r>
          </a:p>
        </p:txBody>
      </p:sp>
      <p:sp>
        <p:nvSpPr>
          <p:cNvPr id="385" name="Google Shape;385;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2770813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14: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dirty="0"/>
              <a:t>Trainer Notes: </a:t>
            </a:r>
            <a:r>
              <a:rPr lang="en-IN" sz="1200" b="0" dirty="0">
                <a:latin typeface="Open Sans" panose="020B0606030504020204" pitchFamily="34" charset="0"/>
                <a:ea typeface="Open Sans" panose="020B0606030504020204" pitchFamily="34" charset="0"/>
                <a:cs typeface="Open Sans" panose="020B0606030504020204" pitchFamily="34" charset="0"/>
              </a:rPr>
              <a:t>Explain the following:</a:t>
            </a:r>
            <a:endParaRPr lang="en-IN" sz="1200" dirty="0"/>
          </a:p>
          <a:p>
            <a:pPr marL="342900" indent="-342900">
              <a:buFont typeface="+mj-lt"/>
              <a:buAutoNum type="arabicPeriod"/>
            </a:pPr>
            <a:r>
              <a:rPr lang="en-IN" sz="1200" dirty="0"/>
              <a:t>The above scenario</a:t>
            </a:r>
          </a:p>
          <a:p>
            <a:pPr marL="342900" indent="-342900">
              <a:buFont typeface="+mj-lt"/>
              <a:buAutoNum type="arabicPeriod"/>
            </a:pPr>
            <a:r>
              <a:rPr lang="en-IN" sz="1200" dirty="0"/>
              <a:t>Also, ask them to go through PIL documentation before starting with this practice</a:t>
            </a:r>
          </a:p>
          <a:p>
            <a:pPr marL="342900" indent="-342900">
              <a:buFont typeface="+mj-lt"/>
              <a:buAutoNum type="arabicPeriod"/>
            </a:pPr>
            <a:r>
              <a:rPr lang="en-IN" sz="1200" dirty="0"/>
              <a:t>Ask the learners to download the tiger.png file to start with the practice</a:t>
            </a:r>
          </a:p>
        </p:txBody>
      </p:sp>
      <p:sp>
        <p:nvSpPr>
          <p:cNvPr id="385" name="Google Shape;385;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264261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600" b="1" i="0" kern="1200" dirty="0">
                <a:solidFill>
                  <a:schemeClr val="tx1"/>
                </a:solidFill>
                <a:effectLst/>
                <a:latin typeface="+mn-lt"/>
                <a:ea typeface="+mn-ea"/>
                <a:cs typeface="+mn-cs"/>
              </a:rPr>
              <a:t>Trainer notes:</a:t>
            </a:r>
          </a:p>
          <a:p>
            <a:r>
              <a:rPr lang="en-IN" sz="1600" b="0" i="0" kern="1200" dirty="0">
                <a:solidFill>
                  <a:schemeClr val="tx1"/>
                </a:solidFill>
                <a:effectLst/>
                <a:latin typeface="+mn-lt"/>
                <a:ea typeface="+mn-ea"/>
                <a:cs typeface="+mn-cs"/>
              </a:rPr>
              <a:t>Explain </a:t>
            </a:r>
            <a:r>
              <a:rPr lang="en-IN" sz="1600" b="0" i="0" kern="1200">
                <a:solidFill>
                  <a:schemeClr val="tx1"/>
                </a:solidFill>
                <a:effectLst/>
                <a:latin typeface="+mn-lt"/>
                <a:ea typeface="+mn-ea"/>
                <a:cs typeface="+mn-cs"/>
              </a:rPr>
              <a:t>the need </a:t>
            </a:r>
            <a:r>
              <a:rPr lang="en-IN" sz="1600" b="0" i="0" kern="1200" dirty="0">
                <a:solidFill>
                  <a:schemeClr val="tx1"/>
                </a:solidFill>
                <a:effectLst/>
                <a:latin typeface="+mn-lt"/>
                <a:ea typeface="+mn-ea"/>
                <a:cs typeface="+mn-cs"/>
              </a:rPr>
              <a:t>to reshape the image</a:t>
            </a:r>
            <a:endParaRPr lang="en-US" dirty="0"/>
          </a:p>
        </p:txBody>
      </p:sp>
      <p:sp>
        <p:nvSpPr>
          <p:cNvPr id="4" name="Slide Number Placeholder 3"/>
          <p:cNvSpPr>
            <a:spLocks noGrp="1"/>
          </p:cNvSpPr>
          <p:nvPr>
            <p:ph type="sldNum" sz="quarter" idx="5"/>
          </p:nvPr>
        </p:nvSpPr>
        <p:spPr/>
        <p:txBody>
          <a:bodyPr/>
          <a:lstStyle/>
          <a:p>
            <a:fld id="{16743BFC-CDBF-4076-A12A-B8552B9862CC}" type="slidenum">
              <a:rPr lang="en-US" smtClean="0"/>
              <a:t>49</a:t>
            </a:fld>
            <a:endParaRPr lang="en-US" dirty="0"/>
          </a:p>
        </p:txBody>
      </p:sp>
    </p:spTree>
    <p:extLst>
      <p:ext uri="{BB962C8B-B14F-4D97-AF65-F5344CB8AC3E}">
        <p14:creationId xmlns:p14="http://schemas.microsoft.com/office/powerpoint/2010/main" val="408242675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4"/>
        <p:cNvGrpSpPr/>
        <p:nvPr/>
      </p:nvGrpSpPr>
      <p:grpSpPr>
        <a:xfrm>
          <a:off x="0" y="0"/>
          <a:ext cx="0" cy="0"/>
          <a:chOff x="0" y="0"/>
          <a:chExt cx="0" cy="0"/>
        </a:xfrm>
      </p:grpSpPr>
      <p:sp>
        <p:nvSpPr>
          <p:cNvPr id="1665" name="Google Shape;1665;p6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66" name="Google Shape;1666;p6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0"/>
        <p:cNvGrpSpPr/>
        <p:nvPr/>
      </p:nvGrpSpPr>
      <p:grpSpPr>
        <a:xfrm>
          <a:off x="0" y="0"/>
          <a:ext cx="0" cy="0"/>
          <a:chOff x="0" y="0"/>
          <a:chExt cx="0" cy="0"/>
        </a:xfrm>
      </p:grpSpPr>
      <p:sp>
        <p:nvSpPr>
          <p:cNvPr id="1681" name="Google Shape;1681;p7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2" name="Google Shape;1682;p7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4"/>
        <p:cNvGrpSpPr/>
        <p:nvPr/>
      </p:nvGrpSpPr>
      <p:grpSpPr>
        <a:xfrm>
          <a:off x="0" y="0"/>
          <a:ext cx="0" cy="0"/>
          <a:chOff x="0" y="0"/>
          <a:chExt cx="0" cy="0"/>
        </a:xfrm>
      </p:grpSpPr>
      <p:sp>
        <p:nvSpPr>
          <p:cNvPr id="1685" name="Google Shape;1685;p7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6" name="Google Shape;1686;p7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4"/>
        <p:cNvGrpSpPr/>
        <p:nvPr/>
      </p:nvGrpSpPr>
      <p:grpSpPr>
        <a:xfrm>
          <a:off x="0" y="0"/>
          <a:ext cx="0" cy="0"/>
          <a:chOff x="0" y="0"/>
          <a:chExt cx="0" cy="0"/>
        </a:xfrm>
      </p:grpSpPr>
      <p:sp>
        <p:nvSpPr>
          <p:cNvPr id="1695" name="Google Shape;1695;p7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6" name="Google Shape;1696;p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4"/>
        <p:cNvGrpSpPr/>
        <p:nvPr/>
      </p:nvGrpSpPr>
      <p:grpSpPr>
        <a:xfrm>
          <a:off x="0" y="0"/>
          <a:ext cx="0" cy="0"/>
          <a:chOff x="0" y="0"/>
          <a:chExt cx="0" cy="0"/>
        </a:xfrm>
      </p:grpSpPr>
      <p:sp>
        <p:nvSpPr>
          <p:cNvPr id="1685" name="Google Shape;1685;p7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6" name="Google Shape;1686;p7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5472919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4"/>
        <p:cNvGrpSpPr/>
        <p:nvPr/>
      </p:nvGrpSpPr>
      <p:grpSpPr>
        <a:xfrm>
          <a:off x="0" y="0"/>
          <a:ext cx="0" cy="0"/>
          <a:chOff x="0" y="0"/>
          <a:chExt cx="0" cy="0"/>
        </a:xfrm>
      </p:grpSpPr>
      <p:sp>
        <p:nvSpPr>
          <p:cNvPr id="1695" name="Google Shape;1695;p7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6" name="Google Shape;1696;p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5239043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0"/>
        <p:cNvGrpSpPr/>
        <p:nvPr/>
      </p:nvGrpSpPr>
      <p:grpSpPr>
        <a:xfrm>
          <a:off x="0" y="0"/>
          <a:ext cx="0" cy="0"/>
          <a:chOff x="0" y="0"/>
          <a:chExt cx="0" cy="0"/>
        </a:xfrm>
      </p:grpSpPr>
      <p:sp>
        <p:nvSpPr>
          <p:cNvPr id="1771" name="Google Shape;1771;p7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72" name="Google Shape;1772;p79:notes"/>
          <p:cNvSpPr txBox="1">
            <a:spLocks noGrp="1"/>
          </p:cNvSpPr>
          <p:nvPr>
            <p:ph type="body" idx="1"/>
          </p:nvPr>
        </p:nvSpPr>
        <p:spPr>
          <a:xfrm>
            <a:off x="685800" y="4400550"/>
            <a:ext cx="5486399"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400"/>
              <a:buFont typeface="Open Sans"/>
              <a:buNone/>
            </a:pPr>
            <a:r>
              <a:rPr lang="en-US" sz="1600" b="1" i="0" u="none" strike="noStrike" cap="none">
                <a:solidFill>
                  <a:schemeClr val="dk1"/>
                </a:solidFill>
              </a:rPr>
              <a:t>Trainer Notes: </a:t>
            </a:r>
            <a:r>
              <a:rPr lang="en-US"/>
              <a:t>Explain</a:t>
            </a:r>
            <a:r>
              <a:rPr lang="en-US" sz="1600" b="0" i="0" u="none" strike="noStrike" cap="none">
                <a:solidFill>
                  <a:schemeClr val="dk1"/>
                </a:solidFill>
              </a:rPr>
              <a:t> the project to the learners and instruct them to perform it after the lesson. </a:t>
            </a:r>
            <a:endParaRPr sz="1600" b="0" i="0" u="none" strike="noStrike" cap="none">
              <a:solidFill>
                <a:schemeClr val="dk1"/>
              </a:solidFill>
            </a:endParaRPr>
          </a:p>
        </p:txBody>
      </p:sp>
      <p:sp>
        <p:nvSpPr>
          <p:cNvPr id="1773" name="Google Shape;1773;p79:notes"/>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Open Sans"/>
              <a:buNone/>
            </a:pPr>
            <a:fld id="{00000000-1234-1234-1234-123412341234}" type="slidenum">
              <a:rPr lang="en-US" sz="1200">
                <a:solidFill>
                  <a:schemeClr val="dk1"/>
                </a:solidFill>
              </a:rPr>
              <a:t>62</a:t>
            </a:fld>
            <a:endParaRPr sz="1200">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600" b="0" dirty="0">
                <a:latin typeface="Open Sans" panose="020B0606030504020204" pitchFamily="34" charset="0"/>
                <a:ea typeface="Open Sans" panose="020B0606030504020204" pitchFamily="34" charset="0"/>
                <a:cs typeface="Open Sans" panose="020B0606030504020204" pitchFamily="34" charset="0"/>
              </a:rPr>
              <a:t>Trainer Notes: Explain the following:</a:t>
            </a:r>
          </a:p>
          <a:p>
            <a:pPr marL="342900" indent="-342900">
              <a:buAutoNum type="arabicPeriod"/>
            </a:pPr>
            <a:r>
              <a:rPr lang="en-IN" dirty="0"/>
              <a:t>Comparison between supervised learning and unsupervised learning with respect to labelled data</a:t>
            </a:r>
          </a:p>
          <a:p>
            <a:pPr marL="342900" indent="-342900">
              <a:buAutoNum type="arabicPeriod"/>
            </a:pPr>
            <a:r>
              <a:rPr lang="en-IN" dirty="0"/>
              <a:t>The output of supervised learning and unsupervised learning model</a:t>
            </a:r>
          </a:p>
          <a:p>
            <a:endParaRPr lang="en-IN" dirty="0"/>
          </a:p>
        </p:txBody>
      </p:sp>
      <p:sp>
        <p:nvSpPr>
          <p:cNvPr id="4" name="Slide Number Placeholder 3"/>
          <p:cNvSpPr>
            <a:spLocks noGrp="1"/>
          </p:cNvSpPr>
          <p:nvPr>
            <p:ph type="sldNum" sz="quarter" idx="5"/>
          </p:nvPr>
        </p:nvSpPr>
        <p:spPr/>
        <p:txBody>
          <a:bodyPr/>
          <a:lstStyle/>
          <a:p>
            <a:fld id="{16743BFC-CDBF-4076-A12A-B8552B9862CC}" type="slidenum">
              <a:rPr lang="en-US" smtClean="0"/>
              <a:t>6</a:t>
            </a:fld>
            <a:endParaRPr lang="en-US" dirty="0"/>
          </a:p>
        </p:txBody>
      </p:sp>
    </p:spTree>
    <p:extLst>
      <p:ext uri="{BB962C8B-B14F-4D97-AF65-F5344CB8AC3E}">
        <p14:creationId xmlns:p14="http://schemas.microsoft.com/office/powerpoint/2010/main" val="209606264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8"/>
        <p:cNvGrpSpPr/>
        <p:nvPr/>
      </p:nvGrpSpPr>
      <p:grpSpPr>
        <a:xfrm>
          <a:off x="0" y="0"/>
          <a:ext cx="0" cy="0"/>
          <a:chOff x="0" y="0"/>
          <a:chExt cx="0" cy="0"/>
        </a:xfrm>
      </p:grpSpPr>
      <p:sp>
        <p:nvSpPr>
          <p:cNvPr id="1779" name="Google Shape;1779;p8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80" name="Google Shape;1780;p8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600" b="0" dirty="0">
                <a:latin typeface="Open Sans" panose="020B0606030504020204" pitchFamily="34" charset="0"/>
                <a:ea typeface="Open Sans" panose="020B0606030504020204" pitchFamily="34" charset="0"/>
                <a:cs typeface="Open Sans" panose="020B0606030504020204" pitchFamily="34" charset="0"/>
              </a:rPr>
              <a:t>Trainer Notes: Explain the following:</a:t>
            </a:r>
          </a:p>
          <a:p>
            <a:pPr marL="342900" indent="-342900">
              <a:buAutoNum type="arabicPeriod"/>
            </a:pPr>
            <a:r>
              <a:rPr lang="en-IN" dirty="0"/>
              <a:t>The above example with respect to unsupervised learning</a:t>
            </a:r>
          </a:p>
          <a:p>
            <a:pPr marL="342900" indent="-342900">
              <a:buAutoNum type="arabicPeriod"/>
            </a:pPr>
            <a:r>
              <a:rPr lang="en-IN" dirty="0"/>
              <a:t>Also, why it isn’t supervised learning</a:t>
            </a:r>
          </a:p>
        </p:txBody>
      </p:sp>
      <p:sp>
        <p:nvSpPr>
          <p:cNvPr id="4" name="Slide Number Placeholder 3"/>
          <p:cNvSpPr>
            <a:spLocks noGrp="1"/>
          </p:cNvSpPr>
          <p:nvPr>
            <p:ph type="sldNum" sz="quarter" idx="5"/>
          </p:nvPr>
        </p:nvSpPr>
        <p:spPr/>
        <p:txBody>
          <a:bodyPr/>
          <a:lstStyle/>
          <a:p>
            <a:fld id="{16743BFC-CDBF-4076-A12A-B8552B9862CC}" type="slidenum">
              <a:rPr lang="en-US" smtClean="0"/>
              <a:t>7</a:t>
            </a:fld>
            <a:endParaRPr lang="en-US" dirty="0"/>
          </a:p>
        </p:txBody>
      </p:sp>
    </p:spTree>
    <p:extLst>
      <p:ext uri="{BB962C8B-B14F-4D97-AF65-F5344CB8AC3E}">
        <p14:creationId xmlns:p14="http://schemas.microsoft.com/office/powerpoint/2010/main" val="22815317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600" b="0" dirty="0">
                <a:latin typeface="Open Sans" panose="020B0606030504020204" pitchFamily="34" charset="0"/>
                <a:ea typeface="Open Sans" panose="020B0606030504020204" pitchFamily="34" charset="0"/>
                <a:cs typeface="Open Sans" panose="020B0606030504020204" pitchFamily="34" charset="0"/>
              </a:rPr>
              <a:t>Trainer Notes: Explain the following:</a:t>
            </a:r>
          </a:p>
          <a:p>
            <a:pPr marL="342900" indent="-342900">
              <a:buAutoNum type="arabicPeriod"/>
            </a:pPr>
            <a:r>
              <a:rPr lang="en-IN" dirty="0"/>
              <a:t>How clustering is an unsupervised learning and real life applications of clustering</a:t>
            </a:r>
          </a:p>
          <a:p>
            <a:pPr marL="342900" indent="-342900">
              <a:buAutoNum type="arabicPeriod"/>
            </a:pPr>
            <a:r>
              <a:rPr lang="en-IN" dirty="0"/>
              <a:t>How unsupervised learning helps in anomaly detection</a:t>
            </a:r>
          </a:p>
        </p:txBody>
      </p:sp>
      <p:sp>
        <p:nvSpPr>
          <p:cNvPr id="4" name="Slide Number Placeholder 3"/>
          <p:cNvSpPr>
            <a:spLocks noGrp="1"/>
          </p:cNvSpPr>
          <p:nvPr>
            <p:ph type="sldNum" sz="quarter" idx="5"/>
          </p:nvPr>
        </p:nvSpPr>
        <p:spPr/>
        <p:txBody>
          <a:bodyPr/>
          <a:lstStyle/>
          <a:p>
            <a:fld id="{16743BFC-CDBF-4076-A12A-B8552B9862CC}" type="slidenum">
              <a:rPr lang="en-US" smtClean="0"/>
              <a:t>8</a:t>
            </a:fld>
            <a:endParaRPr lang="en-US" dirty="0"/>
          </a:p>
        </p:txBody>
      </p:sp>
    </p:spTree>
    <p:extLst>
      <p:ext uri="{BB962C8B-B14F-4D97-AF65-F5344CB8AC3E}">
        <p14:creationId xmlns:p14="http://schemas.microsoft.com/office/powerpoint/2010/main" val="149237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Shape 362"/>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sz="1600" b="0" dirty="0">
              <a:latin typeface="Open Sans" panose="020B0606030504020204" pitchFamily="34" charset="0"/>
              <a:ea typeface="Open Sans" panose="020B0606030504020204" pitchFamily="34" charset="0"/>
              <a:cs typeface="Open Sans" panose="020B0606030504020204" pitchFamily="34" charset="0"/>
            </a:endParaRPr>
          </a:p>
        </p:txBody>
      </p:sp>
      <p:sp>
        <p:nvSpPr>
          <p:cNvPr id="363" name="Shape 36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568414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600" b="0" dirty="0">
                <a:latin typeface="Open Sans" panose="020B0606030504020204" pitchFamily="34" charset="0"/>
                <a:ea typeface="Open Sans" panose="020B0606030504020204" pitchFamily="34" charset="0"/>
                <a:cs typeface="Open Sans" panose="020B0606030504020204" pitchFamily="34" charset="0"/>
              </a:rPr>
              <a:t>Trainer Notes: Explain the following:</a:t>
            </a:r>
          </a:p>
          <a:p>
            <a:pPr marL="342900" indent="-342900">
              <a:buAutoNum type="arabicPeriod"/>
            </a:pPr>
            <a:r>
              <a:rPr lang="en-IN" dirty="0"/>
              <a:t>A detailed explanation of clustering</a:t>
            </a:r>
          </a:p>
          <a:p>
            <a:pPr marL="342900" indent="-342900">
              <a:buAutoNum type="arabicPeriod"/>
            </a:pPr>
            <a:r>
              <a:rPr lang="en-IN" dirty="0"/>
              <a:t>What is the objective of clustering</a:t>
            </a:r>
          </a:p>
        </p:txBody>
      </p:sp>
      <p:sp>
        <p:nvSpPr>
          <p:cNvPr id="4" name="Slide Number Placeholder 3"/>
          <p:cNvSpPr>
            <a:spLocks noGrp="1"/>
          </p:cNvSpPr>
          <p:nvPr>
            <p:ph type="sldNum" sz="quarter" idx="5"/>
          </p:nvPr>
        </p:nvSpPr>
        <p:spPr/>
        <p:txBody>
          <a:bodyPr/>
          <a:lstStyle/>
          <a:p>
            <a:fld id="{16743BFC-CDBF-4076-A12A-B8552B9862CC}" type="slidenum">
              <a:rPr lang="en-US" smtClean="0"/>
              <a:t>10</a:t>
            </a:fld>
            <a:endParaRPr lang="en-US" dirty="0"/>
          </a:p>
        </p:txBody>
      </p:sp>
    </p:spTree>
    <p:extLst>
      <p:ext uri="{BB962C8B-B14F-4D97-AF65-F5344CB8AC3E}">
        <p14:creationId xmlns:p14="http://schemas.microsoft.com/office/powerpoint/2010/main" val="4006108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7.svg"/><Relationship Id="rId4" Type="http://schemas.openxmlformats.org/officeDocument/2006/relationships/image" Target="../media/image6.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pn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 Id="rId4" Type="http://schemas.openxmlformats.org/officeDocument/2006/relationships/image" Target="../media/image2.png"/></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32000" y="1496484"/>
            <a:ext cx="12192000" cy="3183467"/>
          </a:xfrm>
        </p:spPr>
        <p:txBody>
          <a:bodyPr anchor="b"/>
          <a:lstStyle>
            <a:lvl1pPr algn="ctr">
              <a:defRPr sz="8000"/>
            </a:lvl1pPr>
          </a:lstStyle>
          <a:p>
            <a:r>
              <a:rPr lang="en-US"/>
              <a:t>Click to edit Master title style</a:t>
            </a:r>
            <a:endParaRPr lang="en-US" dirty="0"/>
          </a:p>
        </p:txBody>
      </p:sp>
      <p:sp>
        <p:nvSpPr>
          <p:cNvPr id="3" name="Subtitle 2"/>
          <p:cNvSpPr>
            <a:spLocks noGrp="1"/>
          </p:cNvSpPr>
          <p:nvPr>
            <p:ph type="subTitle" idx="1"/>
          </p:nvPr>
        </p:nvSpPr>
        <p:spPr>
          <a:xfrm>
            <a:off x="2032000" y="4802717"/>
            <a:ext cx="12192000" cy="2207683"/>
          </a:xfrm>
        </p:spPr>
        <p:txBody>
          <a:bodyPr/>
          <a:lstStyle>
            <a:lvl1pPr marL="0" indent="0" algn="ctr">
              <a:buNone/>
              <a:defRPr sz="3200"/>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9D6184-FD4F-4AB4-9DE3-02949B68EE01}" type="slidenum">
              <a:rPr lang="en-US" smtClean="0"/>
              <a:t>‹#›</a:t>
            </a:fld>
            <a:endParaRPr lang="en-US" dirty="0"/>
          </a:p>
        </p:txBody>
      </p:sp>
    </p:spTree>
    <p:extLst>
      <p:ext uri="{BB962C8B-B14F-4D97-AF65-F5344CB8AC3E}">
        <p14:creationId xmlns:p14="http://schemas.microsoft.com/office/powerpoint/2010/main" val="1922854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9D6184-FD4F-4AB4-9DE3-02949B68EE01}" type="slidenum">
              <a:rPr lang="en-US" smtClean="0"/>
              <a:t>‹#›</a:t>
            </a:fld>
            <a:endParaRPr lang="en-US" dirty="0"/>
          </a:p>
        </p:txBody>
      </p:sp>
    </p:spTree>
    <p:extLst>
      <p:ext uri="{BB962C8B-B14F-4D97-AF65-F5344CB8AC3E}">
        <p14:creationId xmlns:p14="http://schemas.microsoft.com/office/powerpoint/2010/main" val="551626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633200" y="486834"/>
            <a:ext cx="3505200" cy="77491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7600" y="486834"/>
            <a:ext cx="10312400" cy="77491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9D6184-FD4F-4AB4-9DE3-02949B68EE01}" type="slidenum">
              <a:rPr lang="en-US" smtClean="0"/>
              <a:t>‹#›</a:t>
            </a:fld>
            <a:endParaRPr lang="en-US" dirty="0"/>
          </a:p>
        </p:txBody>
      </p:sp>
    </p:spTree>
    <p:extLst>
      <p:ext uri="{BB962C8B-B14F-4D97-AF65-F5344CB8AC3E}">
        <p14:creationId xmlns:p14="http://schemas.microsoft.com/office/powerpoint/2010/main" val="38554285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 page">
    <p:spTree>
      <p:nvGrpSpPr>
        <p:cNvPr id="1" name=""/>
        <p:cNvGrpSpPr/>
        <p:nvPr/>
      </p:nvGrpSpPr>
      <p:grpSpPr>
        <a:xfrm>
          <a:off x="0" y="0"/>
          <a:ext cx="0" cy="0"/>
          <a:chOff x="0" y="0"/>
          <a:chExt cx="0" cy="0"/>
        </a:xfrm>
      </p:grpSpPr>
      <p:sp>
        <p:nvSpPr>
          <p:cNvPr id="13" name="Title 1"/>
          <p:cNvSpPr>
            <a:spLocks noGrp="1"/>
          </p:cNvSpPr>
          <p:nvPr>
            <p:ph type="title" hasCustomPrompt="1"/>
          </p:nvPr>
        </p:nvSpPr>
        <p:spPr>
          <a:xfrm>
            <a:off x="2" y="229879"/>
            <a:ext cx="16255999" cy="687244"/>
          </a:xfrm>
        </p:spPr>
        <p:txBody>
          <a:bodyPr anchor="ctr">
            <a:normAutofit/>
          </a:bodyPr>
          <a:lstStyle>
            <a:lvl1pPr algn="ctr">
              <a:defRPr sz="3200">
                <a:solidFill>
                  <a:schemeClr val="tx1">
                    <a:lumMod val="75000"/>
                    <a:lumOff val="25000"/>
                  </a:schemeClr>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dirty="0"/>
              <a:t>CLICK TO EDIT MASTER TITLE STYLE</a:t>
            </a:r>
          </a:p>
        </p:txBody>
      </p:sp>
      <p:sp>
        <p:nvSpPr>
          <p:cNvPr id="16" name="Text Placeholder 2"/>
          <p:cNvSpPr>
            <a:spLocks noGrp="1"/>
          </p:cNvSpPr>
          <p:nvPr>
            <p:ph type="body" idx="1" hasCustomPrompt="1"/>
          </p:nvPr>
        </p:nvSpPr>
        <p:spPr>
          <a:xfrm>
            <a:off x="0" y="864001"/>
            <a:ext cx="16256000" cy="454479"/>
          </a:xfrm>
        </p:spPr>
        <p:txBody>
          <a:bodyPr anchor="ctr">
            <a:normAutofit/>
          </a:bodyPr>
          <a:lstStyle>
            <a:lvl1pPr marL="0" indent="0" algn="ctr">
              <a:buNone/>
              <a:defRPr sz="2133" spc="200">
                <a:solidFill>
                  <a:schemeClr val="tx1">
                    <a:tint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dirty="0"/>
              <a:t>CLICK TO EDIT MASTER TEXT STYLES</a:t>
            </a:r>
          </a:p>
        </p:txBody>
      </p:sp>
      <p:sp>
        <p:nvSpPr>
          <p:cNvPr id="18" name="Text Placeholder 2"/>
          <p:cNvSpPr>
            <a:spLocks noGrp="1"/>
          </p:cNvSpPr>
          <p:nvPr>
            <p:ph type="body" sz="quarter" idx="12"/>
          </p:nvPr>
        </p:nvSpPr>
        <p:spPr>
          <a:xfrm>
            <a:off x="558307" y="1952600"/>
            <a:ext cx="14478943" cy="1117600"/>
          </a:xfrm>
          <a:prstGeom prst="rect">
            <a:avLst/>
          </a:prstGeom>
        </p:spPr>
        <p:txBody>
          <a:bodyPr>
            <a:normAutofit/>
          </a:bodyPr>
          <a:lstStyle>
            <a:lvl1pPr>
              <a:lnSpc>
                <a:spcPct val="100000"/>
              </a:lnSpc>
              <a:defRPr sz="2133">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Click to edit Master text styles</a:t>
            </a:r>
          </a:p>
        </p:txBody>
      </p:sp>
    </p:spTree>
    <p:extLst>
      <p:ext uri="{BB962C8B-B14F-4D97-AF65-F5344CB8AC3E}">
        <p14:creationId xmlns:p14="http://schemas.microsoft.com/office/powerpoint/2010/main" val="6716472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Quiiz_single_option">
    <p:spTree>
      <p:nvGrpSpPr>
        <p:cNvPr id="1" name=""/>
        <p:cNvGrpSpPr/>
        <p:nvPr/>
      </p:nvGrpSpPr>
      <p:grpSpPr>
        <a:xfrm>
          <a:off x="0" y="0"/>
          <a:ext cx="0" cy="0"/>
          <a:chOff x="0" y="0"/>
          <a:chExt cx="0" cy="0"/>
        </a:xfrm>
      </p:grpSpPr>
      <p:sp>
        <p:nvSpPr>
          <p:cNvPr id="28" name="Rectangle 27"/>
          <p:cNvSpPr/>
          <p:nvPr userDrawn="1"/>
        </p:nvSpPr>
        <p:spPr>
          <a:xfrm>
            <a:off x="489443" y="681005"/>
            <a:ext cx="1698903" cy="1722179"/>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lvl="0" algn="ctr"/>
            <a:endParaRPr lang="en-US" sz="1480" dirty="0"/>
          </a:p>
        </p:txBody>
      </p:sp>
      <p:sp>
        <p:nvSpPr>
          <p:cNvPr id="32" name="Rectangle 31"/>
          <p:cNvSpPr/>
          <p:nvPr userDrawn="1"/>
        </p:nvSpPr>
        <p:spPr>
          <a:xfrm>
            <a:off x="489443" y="681005"/>
            <a:ext cx="15376232" cy="1722179"/>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67" dirty="0">
              <a:solidFill>
                <a:schemeClr val="tx1"/>
              </a:solidFill>
            </a:endParaRPr>
          </a:p>
        </p:txBody>
      </p:sp>
      <p:sp>
        <p:nvSpPr>
          <p:cNvPr id="33" name="Text Placeholder 12"/>
          <p:cNvSpPr>
            <a:spLocks noGrp="1"/>
          </p:cNvSpPr>
          <p:nvPr>
            <p:ph type="body" sz="quarter" idx="15" hasCustomPrompt="1"/>
          </p:nvPr>
        </p:nvSpPr>
        <p:spPr>
          <a:xfrm>
            <a:off x="2310168" y="836032"/>
            <a:ext cx="13391133" cy="1424965"/>
          </a:xfrm>
          <a:prstGeom prst="rect">
            <a:avLst/>
          </a:prstGeom>
          <a:ln>
            <a:noFill/>
          </a:ln>
        </p:spPr>
        <p:txBody>
          <a:bodyPr anchor="ctr">
            <a:normAutofit/>
          </a:bodyPr>
          <a:lstStyle>
            <a:lvl1pPr marL="0" marR="0" indent="0" algn="l" defTabSz="1219140" rtl="0" eaLnBrk="1" fontAlgn="auto" latinLnBrk="0" hangingPunct="1">
              <a:lnSpc>
                <a:spcPct val="90000"/>
              </a:lnSpc>
              <a:spcBef>
                <a:spcPts val="1333"/>
              </a:spcBef>
              <a:spcAft>
                <a:spcPts val="0"/>
              </a:spcAft>
              <a:buClrTx/>
              <a:buSzTx/>
              <a:buFont typeface="Arial" panose="020B0604020202020204" pitchFamily="34" charset="0"/>
              <a:buNone/>
              <a:tabLst/>
              <a:defRPr lang="en-US" sz="2200" b="0" baseline="0" dirty="0">
                <a:latin typeface="Open Sans" panose="020B0606030504020204" pitchFamily="34" charset="0"/>
                <a:ea typeface="Open Sans" panose="020B0606030504020204" pitchFamily="34" charset="0"/>
                <a:cs typeface="Open Sans" panose="020B0606030504020204" pitchFamily="34" charset="0"/>
              </a:defRPr>
            </a:lvl1pPr>
          </a:lstStyle>
          <a:p>
            <a:pPr marL="0" marR="0" lvl="0" indent="0" algn="l" defTabSz="1219140" rtl="0" eaLnBrk="1" fontAlgn="auto" latinLnBrk="0" hangingPunct="1">
              <a:lnSpc>
                <a:spcPct val="90000"/>
              </a:lnSpc>
              <a:spcBef>
                <a:spcPts val="1333"/>
              </a:spcBef>
              <a:spcAft>
                <a:spcPts val="0"/>
              </a:spcAft>
              <a:buClrTx/>
              <a:buSzTx/>
              <a:buFont typeface="Arial" panose="020B0604020202020204" pitchFamily="34" charset="0"/>
              <a:buNone/>
              <a:tabLst/>
              <a:defRPr/>
            </a:pPr>
            <a:r>
              <a:rPr lang="en-US" dirty="0"/>
              <a:t>Write question stem in Open Sans 22. Do not exceed two lines.</a:t>
            </a:r>
          </a:p>
        </p:txBody>
      </p:sp>
      <p:cxnSp>
        <p:nvCxnSpPr>
          <p:cNvPr id="34" name="Straight Connector 33"/>
          <p:cNvCxnSpPr/>
          <p:nvPr userDrawn="1"/>
        </p:nvCxnSpPr>
        <p:spPr>
          <a:xfrm>
            <a:off x="2188345" y="681005"/>
            <a:ext cx="0" cy="1722179"/>
          </a:xfrm>
          <a:prstGeom prst="line">
            <a:avLst/>
          </a:prstGeom>
          <a:ln>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pic>
        <p:nvPicPr>
          <p:cNvPr id="38" name="Picture 3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872982" y="3839775"/>
            <a:ext cx="1969447" cy="1679647"/>
          </a:xfrm>
          <a:prstGeom prst="rect">
            <a:avLst/>
          </a:prstGeom>
        </p:spPr>
      </p:pic>
      <p:sp>
        <p:nvSpPr>
          <p:cNvPr id="39" name="TextBox 38"/>
          <p:cNvSpPr txBox="1"/>
          <p:nvPr userDrawn="1"/>
        </p:nvSpPr>
        <p:spPr>
          <a:xfrm>
            <a:off x="511579" y="1218935"/>
            <a:ext cx="1698904" cy="646331"/>
          </a:xfrm>
          <a:prstGeom prst="rect">
            <a:avLst/>
          </a:prstGeom>
          <a:noFill/>
        </p:spPr>
        <p:txBody>
          <a:bodyPr wrap="square" rtlCol="0" anchor="ctr">
            <a:spAutoFit/>
          </a:bodyPr>
          <a:lstStyle/>
          <a:p>
            <a:pPr algn="ctr"/>
            <a:r>
              <a:rPr lang="en-US" sz="1800" dirty="0">
                <a:latin typeface="Open Sans" panose="020B0606030504020204" pitchFamily="34" charset="0"/>
                <a:ea typeface="Open Sans" panose="020B0606030504020204" pitchFamily="34" charset="0"/>
                <a:cs typeface="Open Sans" panose="020B0606030504020204" pitchFamily="34" charset="0"/>
              </a:rPr>
              <a:t>KNOWLEDGE CHECK</a:t>
            </a:r>
          </a:p>
        </p:txBody>
      </p:sp>
      <p:sp>
        <p:nvSpPr>
          <p:cNvPr id="31" name="TextBox 30"/>
          <p:cNvSpPr txBox="1"/>
          <p:nvPr userDrawn="1"/>
        </p:nvSpPr>
        <p:spPr>
          <a:xfrm>
            <a:off x="1664103" y="2865945"/>
            <a:ext cx="666212" cy="461665"/>
          </a:xfrm>
          <a:prstGeom prst="rect">
            <a:avLst/>
          </a:prstGeom>
          <a:noFill/>
          <a:ln>
            <a:noFill/>
          </a:ln>
        </p:spPr>
        <p:txBody>
          <a:bodyPr wrap="square" rtlCol="0">
            <a:spAutoFit/>
          </a:bodyPr>
          <a:lstStyle/>
          <a:p>
            <a:r>
              <a:rPr lang="en-US" sz="2400" dirty="0">
                <a:solidFill>
                  <a:schemeClr val="tx1"/>
                </a:solidFill>
                <a:latin typeface="Open Sans" panose="020B0606030504020204" pitchFamily="34" charset="0"/>
                <a:ea typeface="Open Sans" panose="020B0606030504020204" pitchFamily="34" charset="0"/>
                <a:cs typeface="Open Sans" panose="020B0606030504020204" pitchFamily="34" charset="0"/>
              </a:rPr>
              <a:t>a.</a:t>
            </a:r>
          </a:p>
        </p:txBody>
      </p:sp>
      <p:sp>
        <p:nvSpPr>
          <p:cNvPr id="35" name="TextBox 34"/>
          <p:cNvSpPr txBox="1"/>
          <p:nvPr userDrawn="1"/>
        </p:nvSpPr>
        <p:spPr>
          <a:xfrm>
            <a:off x="1664101" y="3687044"/>
            <a:ext cx="623379" cy="461665"/>
          </a:xfrm>
          <a:prstGeom prst="rect">
            <a:avLst/>
          </a:prstGeom>
          <a:noFill/>
          <a:ln>
            <a:noFill/>
          </a:ln>
        </p:spPr>
        <p:txBody>
          <a:bodyPr wrap="square" rtlCol="0">
            <a:spAutoFit/>
          </a:bodyPr>
          <a:lstStyle>
            <a:defPPr>
              <a:defRPr lang="en-US"/>
            </a:defPPr>
            <a:lvl1pPr>
              <a:defRPr sz="2400">
                <a:latin typeface="Open Sans" panose="020B0606030504020204" pitchFamily="34" charset="0"/>
                <a:ea typeface="Open Sans" panose="020B0606030504020204" pitchFamily="34" charset="0"/>
                <a:cs typeface="Open Sans" panose="020B0606030504020204" pitchFamily="34" charset="0"/>
              </a:defRPr>
            </a:lvl1pPr>
          </a:lstStyle>
          <a:p>
            <a:pPr lvl="0"/>
            <a:r>
              <a:rPr lang="en-US" sz="2400" dirty="0"/>
              <a:t>b.</a:t>
            </a:r>
          </a:p>
        </p:txBody>
      </p:sp>
      <p:sp>
        <p:nvSpPr>
          <p:cNvPr id="36" name="TextBox 35"/>
          <p:cNvSpPr txBox="1"/>
          <p:nvPr userDrawn="1"/>
        </p:nvSpPr>
        <p:spPr>
          <a:xfrm>
            <a:off x="1664101" y="4508140"/>
            <a:ext cx="623379" cy="461665"/>
          </a:xfrm>
          <a:prstGeom prst="rect">
            <a:avLst/>
          </a:prstGeom>
          <a:noFill/>
          <a:ln>
            <a:noFill/>
          </a:ln>
        </p:spPr>
        <p:txBody>
          <a:bodyPr wrap="square" rtlCol="0">
            <a:spAutoFit/>
          </a:bodyPr>
          <a:lstStyle>
            <a:defPPr>
              <a:defRPr lang="en-US"/>
            </a:defPPr>
            <a:lvl1pPr>
              <a:defRPr sz="2400">
                <a:latin typeface="Open Sans" panose="020B0606030504020204" pitchFamily="34" charset="0"/>
                <a:ea typeface="Open Sans" panose="020B0606030504020204" pitchFamily="34" charset="0"/>
                <a:cs typeface="Open Sans" panose="020B0606030504020204" pitchFamily="34" charset="0"/>
              </a:defRPr>
            </a:lvl1pPr>
          </a:lstStyle>
          <a:p>
            <a:pPr lvl="0"/>
            <a:r>
              <a:rPr lang="en-US" sz="2400" dirty="0"/>
              <a:t>c.</a:t>
            </a:r>
          </a:p>
        </p:txBody>
      </p:sp>
      <p:sp>
        <p:nvSpPr>
          <p:cNvPr id="37" name="TextBox 36"/>
          <p:cNvSpPr txBox="1"/>
          <p:nvPr userDrawn="1"/>
        </p:nvSpPr>
        <p:spPr>
          <a:xfrm>
            <a:off x="1664103" y="5329237"/>
            <a:ext cx="666212" cy="461665"/>
          </a:xfrm>
          <a:prstGeom prst="rect">
            <a:avLst/>
          </a:prstGeom>
          <a:noFill/>
          <a:ln>
            <a:noFill/>
          </a:ln>
        </p:spPr>
        <p:txBody>
          <a:bodyPr wrap="square" rtlCol="0">
            <a:spAutoFit/>
          </a:bodyPr>
          <a:lstStyle>
            <a:defPPr>
              <a:defRPr lang="en-US"/>
            </a:defPPr>
            <a:lvl1pPr>
              <a:defRPr sz="2400">
                <a:latin typeface="Open Sans" panose="020B0606030504020204" pitchFamily="34" charset="0"/>
                <a:ea typeface="Open Sans" panose="020B0606030504020204" pitchFamily="34" charset="0"/>
                <a:cs typeface="Open Sans" panose="020B0606030504020204" pitchFamily="34" charset="0"/>
              </a:defRPr>
            </a:lvl1pPr>
          </a:lstStyle>
          <a:p>
            <a:pPr lvl="0"/>
            <a:r>
              <a:rPr lang="en-US" sz="2400" dirty="0"/>
              <a:t>d.</a:t>
            </a:r>
          </a:p>
        </p:txBody>
      </p:sp>
      <p:sp>
        <p:nvSpPr>
          <p:cNvPr id="41" name="Text Placeholder 3"/>
          <p:cNvSpPr>
            <a:spLocks noGrp="1"/>
          </p:cNvSpPr>
          <p:nvPr>
            <p:ph type="body" sz="quarter" idx="32" hasCustomPrompt="1"/>
          </p:nvPr>
        </p:nvSpPr>
        <p:spPr>
          <a:xfrm>
            <a:off x="2329744" y="2821718"/>
            <a:ext cx="11250640" cy="701711"/>
          </a:xfrm>
          <a:prstGeom prst="rect">
            <a:avLst/>
          </a:prstGeom>
        </p:spPr>
        <p:txBody>
          <a:bodyPr anchor="ctr">
            <a:normAutofit/>
          </a:bodyPr>
          <a:lstStyle>
            <a:lvl1pPr marL="0" indent="0">
              <a:lnSpc>
                <a:spcPct val="90000"/>
              </a:lnSpc>
              <a:buNone/>
              <a:defRPr sz="220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Write option in Open Sans 22. Do not exceed one line.</a:t>
            </a:r>
          </a:p>
        </p:txBody>
      </p:sp>
      <p:sp>
        <p:nvSpPr>
          <p:cNvPr id="43" name="Text Placeholder 3"/>
          <p:cNvSpPr>
            <a:spLocks noGrp="1"/>
          </p:cNvSpPr>
          <p:nvPr>
            <p:ph type="body" sz="quarter" idx="33" hasCustomPrompt="1"/>
          </p:nvPr>
        </p:nvSpPr>
        <p:spPr>
          <a:xfrm>
            <a:off x="2329744" y="3647437"/>
            <a:ext cx="11250640" cy="701711"/>
          </a:xfrm>
          <a:prstGeom prst="rect">
            <a:avLst/>
          </a:prstGeom>
        </p:spPr>
        <p:txBody>
          <a:bodyPr anchor="ctr">
            <a:normAutofit/>
          </a:bodyPr>
          <a:lstStyle>
            <a:lvl1pPr marL="0" indent="0">
              <a:lnSpc>
                <a:spcPct val="90000"/>
              </a:lnSpc>
              <a:buNone/>
              <a:defRPr sz="220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Write option in Open Sans 22. Do not exceed one line.</a:t>
            </a:r>
          </a:p>
        </p:txBody>
      </p:sp>
      <p:sp>
        <p:nvSpPr>
          <p:cNvPr id="55" name="Text Placeholder 3"/>
          <p:cNvSpPr>
            <a:spLocks noGrp="1"/>
          </p:cNvSpPr>
          <p:nvPr>
            <p:ph type="body" sz="quarter" idx="34" hasCustomPrompt="1"/>
          </p:nvPr>
        </p:nvSpPr>
        <p:spPr>
          <a:xfrm>
            <a:off x="2329744" y="4454299"/>
            <a:ext cx="11250640" cy="701711"/>
          </a:xfrm>
          <a:prstGeom prst="rect">
            <a:avLst/>
          </a:prstGeom>
        </p:spPr>
        <p:txBody>
          <a:bodyPr anchor="ctr">
            <a:normAutofit/>
          </a:bodyPr>
          <a:lstStyle>
            <a:lvl1pPr marL="0" indent="0">
              <a:lnSpc>
                <a:spcPct val="90000"/>
              </a:lnSpc>
              <a:buNone/>
              <a:defRPr sz="220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Write option in Open Sans 22. Do not exceed one line.</a:t>
            </a:r>
          </a:p>
        </p:txBody>
      </p:sp>
      <p:sp>
        <p:nvSpPr>
          <p:cNvPr id="56" name="Text Placeholder 3"/>
          <p:cNvSpPr>
            <a:spLocks noGrp="1"/>
          </p:cNvSpPr>
          <p:nvPr>
            <p:ph type="body" sz="quarter" idx="35" hasCustomPrompt="1"/>
          </p:nvPr>
        </p:nvSpPr>
        <p:spPr>
          <a:xfrm>
            <a:off x="2329744" y="5279218"/>
            <a:ext cx="11250640" cy="701711"/>
          </a:xfrm>
          <a:prstGeom prst="rect">
            <a:avLst/>
          </a:prstGeom>
        </p:spPr>
        <p:txBody>
          <a:bodyPr anchor="ctr">
            <a:normAutofit/>
          </a:bodyPr>
          <a:lstStyle>
            <a:lvl1pPr marL="0" indent="0">
              <a:lnSpc>
                <a:spcPct val="90000"/>
              </a:lnSpc>
              <a:buNone/>
              <a:defRPr sz="220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Write option in Open Sans 22. Do not exceed one line.</a:t>
            </a:r>
          </a:p>
        </p:txBody>
      </p:sp>
      <p:grpSp>
        <p:nvGrpSpPr>
          <p:cNvPr id="44" name="Group 43"/>
          <p:cNvGrpSpPr/>
          <p:nvPr userDrawn="1"/>
        </p:nvGrpSpPr>
        <p:grpSpPr>
          <a:xfrm>
            <a:off x="-6323" y="-31263"/>
            <a:ext cx="16256000" cy="130964"/>
            <a:chOff x="0" y="474414"/>
            <a:chExt cx="7908925" cy="61412"/>
          </a:xfrm>
        </p:grpSpPr>
        <p:sp>
          <p:nvSpPr>
            <p:cNvPr id="48" name="Rectangle 47"/>
            <p:cNvSpPr/>
            <p:nvPr userDrawn="1"/>
          </p:nvSpPr>
          <p:spPr>
            <a:xfrm>
              <a:off x="0" y="474414"/>
              <a:ext cx="711994" cy="61412"/>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p>
          </p:txBody>
        </p:sp>
        <p:sp>
          <p:nvSpPr>
            <p:cNvPr id="49" name="Rectangle 48"/>
            <p:cNvSpPr/>
            <p:nvPr userDrawn="1"/>
          </p:nvSpPr>
          <p:spPr>
            <a:xfrm>
              <a:off x="711993" y="474414"/>
              <a:ext cx="3455195" cy="61412"/>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p>
          </p:txBody>
        </p:sp>
        <p:sp>
          <p:nvSpPr>
            <p:cNvPr id="53" name="Rectangle 52"/>
            <p:cNvSpPr/>
            <p:nvPr userDrawn="1"/>
          </p:nvSpPr>
          <p:spPr>
            <a:xfrm>
              <a:off x="4167188" y="474414"/>
              <a:ext cx="683418" cy="61412"/>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p>
          </p:txBody>
        </p:sp>
        <p:sp>
          <p:nvSpPr>
            <p:cNvPr id="54" name="Rectangle 53"/>
            <p:cNvSpPr/>
            <p:nvPr userDrawn="1"/>
          </p:nvSpPr>
          <p:spPr>
            <a:xfrm>
              <a:off x="4850606" y="474414"/>
              <a:ext cx="228600" cy="61412"/>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p>
          </p:txBody>
        </p:sp>
        <p:sp>
          <p:nvSpPr>
            <p:cNvPr id="57" name="Rectangle 56"/>
            <p:cNvSpPr/>
            <p:nvPr userDrawn="1"/>
          </p:nvSpPr>
          <p:spPr>
            <a:xfrm>
              <a:off x="5079206" y="474414"/>
              <a:ext cx="80963" cy="614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p>
          </p:txBody>
        </p:sp>
        <p:sp>
          <p:nvSpPr>
            <p:cNvPr id="58" name="Rectangle 57"/>
            <p:cNvSpPr/>
            <p:nvPr userDrawn="1"/>
          </p:nvSpPr>
          <p:spPr>
            <a:xfrm>
              <a:off x="5160169" y="474414"/>
              <a:ext cx="812006" cy="61412"/>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p>
          </p:txBody>
        </p:sp>
        <p:sp>
          <p:nvSpPr>
            <p:cNvPr id="59" name="Rectangle 58"/>
            <p:cNvSpPr/>
            <p:nvPr userDrawn="1"/>
          </p:nvSpPr>
          <p:spPr>
            <a:xfrm>
              <a:off x="5972175" y="474414"/>
              <a:ext cx="1936750" cy="61412"/>
            </a:xfrm>
            <a:prstGeom prst="rect">
              <a:avLst/>
            </a:prstGeom>
            <a:solidFill>
              <a:srgbClr val="3F97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p>
          </p:txBody>
        </p:sp>
      </p:grpSp>
      <p:sp>
        <p:nvSpPr>
          <p:cNvPr id="60" name="Rectangle 59"/>
          <p:cNvSpPr/>
          <p:nvPr userDrawn="1"/>
        </p:nvSpPr>
        <p:spPr>
          <a:xfrm>
            <a:off x="0" y="6789112"/>
            <a:ext cx="16313155" cy="2354888"/>
          </a:xfrm>
          <a:prstGeom prst="rect">
            <a:avLst/>
          </a:prstGeom>
          <a:gradFill>
            <a:gsLst>
              <a:gs pos="0">
                <a:srgbClr val="EEEEEE"/>
              </a:gs>
              <a:gs pos="100000">
                <a:srgbClr val="D9D9D9"/>
              </a:gs>
            </a:gsLst>
            <a:lin ang="5400000" scaled="1"/>
          </a:gra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dirty="0"/>
          </a:p>
        </p:txBody>
      </p:sp>
      <p:sp>
        <p:nvSpPr>
          <p:cNvPr id="62" name="TextBox 61"/>
          <p:cNvSpPr txBox="1"/>
          <p:nvPr userDrawn="1"/>
        </p:nvSpPr>
        <p:spPr>
          <a:xfrm>
            <a:off x="489441" y="6843544"/>
            <a:ext cx="4078009" cy="430887"/>
          </a:xfrm>
          <a:prstGeom prst="rect">
            <a:avLst/>
          </a:prstGeom>
          <a:noFill/>
        </p:spPr>
        <p:txBody>
          <a:bodyPr wrap="square" rtlCol="0">
            <a:spAutoFit/>
          </a:bodyPr>
          <a:lstStyle/>
          <a:p>
            <a:pPr algn="l"/>
            <a:r>
              <a:rPr lang="en-US" sz="2200" b="0" dirty="0">
                <a:solidFill>
                  <a:schemeClr val="tx1"/>
                </a:solidFill>
                <a:latin typeface="Open Sans" panose="020B0606030504020204" pitchFamily="34" charset="0"/>
                <a:ea typeface="Open Sans" panose="020B0606030504020204" pitchFamily="34" charset="0"/>
                <a:cs typeface="Open Sans" panose="020B0606030504020204" pitchFamily="34" charset="0"/>
              </a:rPr>
              <a:t>The correct answers are</a:t>
            </a:r>
          </a:p>
        </p:txBody>
      </p:sp>
      <p:cxnSp>
        <p:nvCxnSpPr>
          <p:cNvPr id="63" name="Straight Connector 62"/>
          <p:cNvCxnSpPr/>
          <p:nvPr userDrawn="1"/>
        </p:nvCxnSpPr>
        <p:spPr>
          <a:xfrm>
            <a:off x="396856" y="7371304"/>
            <a:ext cx="1451424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402163" y="7435667"/>
            <a:ext cx="15462285" cy="0"/>
          </a:xfrm>
          <a:prstGeom prst="line">
            <a:avLst/>
          </a:prstGeom>
          <a:ln w="28575">
            <a:solidFill>
              <a:srgbClr val="CDCDCD"/>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65" name="Content Placeholder 3"/>
          <p:cNvSpPr>
            <a:spLocks noGrp="1"/>
          </p:cNvSpPr>
          <p:nvPr>
            <p:ph sz="quarter" idx="37"/>
          </p:nvPr>
        </p:nvSpPr>
        <p:spPr>
          <a:xfrm>
            <a:off x="3894162" y="6760723"/>
            <a:ext cx="8790897" cy="619532"/>
          </a:xfrm>
          <a:prstGeom prst="rect">
            <a:avLst/>
          </a:prstGeom>
        </p:spPr>
        <p:txBody>
          <a:bodyPr wrap="none" anchor="ctr" anchorCtr="0">
            <a:normAutofit/>
          </a:bodyPr>
          <a:lstStyle>
            <a:lvl1pPr marL="304784" indent="-304784">
              <a:buNone/>
              <a:defRPr lang="en-US" sz="2200" b="1" smtClean="0">
                <a:solidFill>
                  <a:srgbClr val="3C9F37"/>
                </a:solidFill>
                <a:latin typeface="Open Sans" panose="020B0606030504020204" pitchFamily="34" charset="0"/>
                <a:ea typeface="Open Sans" panose="020B0606030504020204" pitchFamily="34" charset="0"/>
                <a:cs typeface="Open Sans" panose="020B0606030504020204" pitchFamily="34" charset="0"/>
              </a:defRPr>
            </a:lvl1pPr>
            <a:lvl2pPr>
              <a:defRPr lang="en-US" smtClean="0"/>
            </a:lvl2pPr>
            <a:lvl3pPr>
              <a:defRPr lang="en-US" smtClean="0"/>
            </a:lvl3pPr>
            <a:lvl4pPr>
              <a:defRPr lang="en-US" smtClean="0"/>
            </a:lvl4pPr>
            <a:lvl5pPr>
              <a:defRPr lang="en-US"/>
            </a:lvl5pPr>
          </a:lstStyle>
          <a:p>
            <a:pPr marL="0" lvl="0" indent="0"/>
            <a:endParaRPr lang="en-US" dirty="0"/>
          </a:p>
        </p:txBody>
      </p:sp>
      <p:sp>
        <p:nvSpPr>
          <p:cNvPr id="68" name="Text Placeholder 6"/>
          <p:cNvSpPr>
            <a:spLocks noGrp="1"/>
          </p:cNvSpPr>
          <p:nvPr>
            <p:ph type="body" sz="quarter" idx="26" hasCustomPrompt="1"/>
          </p:nvPr>
        </p:nvSpPr>
        <p:spPr>
          <a:xfrm>
            <a:off x="489443" y="7435667"/>
            <a:ext cx="15375004" cy="1333852"/>
          </a:xfrm>
          <a:prstGeom prst="rect">
            <a:avLst/>
          </a:prstGeom>
        </p:spPr>
        <p:txBody>
          <a:bodyPr anchor="t">
            <a:normAutofit/>
          </a:bodyPr>
          <a:lstStyle>
            <a:lvl1pPr marL="0" marR="0" indent="0" algn="l" defTabSz="1219140" rtl="0" eaLnBrk="1" fontAlgn="auto" latinLnBrk="0" hangingPunct="1">
              <a:lnSpc>
                <a:spcPct val="90000"/>
              </a:lnSpc>
              <a:spcBef>
                <a:spcPts val="1333"/>
              </a:spcBef>
              <a:spcAft>
                <a:spcPts val="0"/>
              </a:spcAft>
              <a:buClrTx/>
              <a:buSzTx/>
              <a:buFont typeface="Arial" panose="020B0604020202020204" pitchFamily="34" charset="0"/>
              <a:buNone/>
              <a:tabLst/>
              <a:defRPr sz="2200" b="1">
                <a:solidFill>
                  <a:srgbClr val="404040"/>
                </a:solidFill>
                <a:latin typeface="Open Sans" panose="020B0606030504020204" pitchFamily="34" charset="0"/>
                <a:ea typeface="Open Sans" panose="020B0606030504020204" pitchFamily="34" charset="0"/>
                <a:cs typeface="Open Sans" panose="020B0606030504020204" pitchFamily="34" charset="0"/>
              </a:defRPr>
            </a:lvl1pPr>
          </a:lstStyle>
          <a:p>
            <a:pPr marL="0" marR="0" lvl="0" indent="0" algn="l" defTabSz="1219140" rtl="0" eaLnBrk="1" fontAlgn="auto" latinLnBrk="0" hangingPunct="1">
              <a:lnSpc>
                <a:spcPct val="90000"/>
              </a:lnSpc>
              <a:spcBef>
                <a:spcPts val="1333"/>
              </a:spcBef>
              <a:spcAft>
                <a:spcPts val="0"/>
              </a:spcAft>
              <a:buClrTx/>
              <a:buSzTx/>
              <a:buFont typeface="Arial" panose="020B0604020202020204" pitchFamily="34" charset="0"/>
              <a:buNone/>
              <a:tabLst/>
              <a:defRPr/>
            </a:pPr>
            <a:r>
              <a:rPr lang="en-US" dirty="0"/>
              <a:t>Explanation: </a:t>
            </a:r>
            <a:r>
              <a:rPr lang="en-US" b="0" dirty="0"/>
              <a:t>Write the explanation in </a:t>
            </a:r>
            <a:r>
              <a:rPr lang="en-US" b="0" dirty="0" err="1"/>
              <a:t>openSans</a:t>
            </a:r>
            <a:r>
              <a:rPr lang="en-US" b="0" dirty="0"/>
              <a:t> 22, </a:t>
            </a:r>
            <a:r>
              <a:rPr lang="en-US" b="0" dirty="0" err="1"/>
              <a:t>unbold</a:t>
            </a:r>
            <a:r>
              <a:rPr lang="en-US" b="0" dirty="0"/>
              <a:t> font here</a:t>
            </a:r>
          </a:p>
          <a:p>
            <a:pPr lvl="0"/>
            <a:endParaRPr lang="en-US" dirty="0"/>
          </a:p>
        </p:txBody>
      </p:sp>
      <p:grpSp>
        <p:nvGrpSpPr>
          <p:cNvPr id="3" name="Group 2"/>
          <p:cNvGrpSpPr/>
          <p:nvPr userDrawn="1"/>
        </p:nvGrpSpPr>
        <p:grpSpPr>
          <a:xfrm>
            <a:off x="391398" y="8733453"/>
            <a:ext cx="15571095" cy="410547"/>
            <a:chOff x="391398" y="8733452"/>
            <a:chExt cx="15571094" cy="410547"/>
          </a:xfrm>
        </p:grpSpPr>
        <p:pic>
          <p:nvPicPr>
            <p:cNvPr id="67" name="Picture 66"/>
            <p:cNvPicPr>
              <a:picLocks noChangeAspect="1"/>
            </p:cNvPicPr>
            <p:nvPr userDrawn="1"/>
          </p:nvPicPr>
          <p:blipFill rotWithShape="1">
            <a:blip r:embed="rId3">
              <a:extLst>
                <a:ext uri="{28A0092B-C50C-407E-A947-70E740481C1C}">
                  <a14:useLocalDpi xmlns:a14="http://schemas.microsoft.com/office/drawing/2010/main" val="0"/>
                </a:ext>
              </a:extLst>
            </a:blip>
            <a:srcRect l="91737" t="95510"/>
            <a:stretch/>
          </p:blipFill>
          <p:spPr>
            <a:xfrm>
              <a:off x="14667722" y="8733452"/>
              <a:ext cx="1294770" cy="410547"/>
            </a:xfrm>
            <a:prstGeom prst="rect">
              <a:avLst/>
            </a:prstGeom>
          </p:spPr>
        </p:pic>
        <p:sp>
          <p:nvSpPr>
            <p:cNvPr id="2" name="TextBox 1"/>
            <p:cNvSpPr txBox="1"/>
            <p:nvPr userDrawn="1"/>
          </p:nvSpPr>
          <p:spPr>
            <a:xfrm>
              <a:off x="391398" y="8735073"/>
              <a:ext cx="3251916" cy="338554"/>
            </a:xfrm>
            <a:prstGeom prst="rect">
              <a:avLst/>
            </a:prstGeom>
            <a:noFill/>
          </p:spPr>
          <p:txBody>
            <a:bodyPr wrap="none" rtlCol="0">
              <a:spAutoFit/>
            </a:bodyPr>
            <a:lstStyle/>
            <a:p>
              <a:r>
                <a:rPr lang="en-US" sz="16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©Simplilearn. All rights reserved</a:t>
              </a:r>
            </a:p>
          </p:txBody>
        </p:sp>
      </p:grpSp>
    </p:spTree>
    <p:extLst>
      <p:ext uri="{BB962C8B-B14F-4D97-AF65-F5344CB8AC3E}">
        <p14:creationId xmlns:p14="http://schemas.microsoft.com/office/powerpoint/2010/main" val="5733325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Quiiz_single_option">
    <p:spTree>
      <p:nvGrpSpPr>
        <p:cNvPr id="1" name=""/>
        <p:cNvGrpSpPr/>
        <p:nvPr/>
      </p:nvGrpSpPr>
      <p:grpSpPr>
        <a:xfrm>
          <a:off x="0" y="0"/>
          <a:ext cx="0" cy="0"/>
          <a:chOff x="0" y="0"/>
          <a:chExt cx="0" cy="0"/>
        </a:xfrm>
      </p:grpSpPr>
      <p:sp>
        <p:nvSpPr>
          <p:cNvPr id="28" name="Rectangle 27"/>
          <p:cNvSpPr/>
          <p:nvPr userDrawn="1"/>
        </p:nvSpPr>
        <p:spPr>
          <a:xfrm>
            <a:off x="489443" y="681005"/>
            <a:ext cx="1698903" cy="1722179"/>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lvl="0" algn="ctr"/>
            <a:endParaRPr lang="en-US" sz="1480" dirty="0"/>
          </a:p>
        </p:txBody>
      </p:sp>
      <p:sp>
        <p:nvSpPr>
          <p:cNvPr id="32" name="Rectangle 31"/>
          <p:cNvSpPr/>
          <p:nvPr userDrawn="1"/>
        </p:nvSpPr>
        <p:spPr>
          <a:xfrm>
            <a:off x="489443" y="681005"/>
            <a:ext cx="15376232" cy="1722179"/>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67" dirty="0">
              <a:solidFill>
                <a:schemeClr val="tx1"/>
              </a:solidFill>
            </a:endParaRPr>
          </a:p>
        </p:txBody>
      </p:sp>
      <p:sp>
        <p:nvSpPr>
          <p:cNvPr id="33" name="Text Placeholder 12"/>
          <p:cNvSpPr>
            <a:spLocks noGrp="1"/>
          </p:cNvSpPr>
          <p:nvPr>
            <p:ph type="body" sz="quarter" idx="15" hasCustomPrompt="1"/>
          </p:nvPr>
        </p:nvSpPr>
        <p:spPr>
          <a:xfrm>
            <a:off x="2310168" y="836032"/>
            <a:ext cx="13391133" cy="1424965"/>
          </a:xfrm>
          <a:prstGeom prst="rect">
            <a:avLst/>
          </a:prstGeom>
          <a:ln>
            <a:noFill/>
          </a:ln>
        </p:spPr>
        <p:txBody>
          <a:bodyPr anchor="ctr">
            <a:normAutofit/>
          </a:bodyPr>
          <a:lstStyle>
            <a:lvl1pPr marL="0" marR="0" indent="0" algn="l" defTabSz="1219140" rtl="0" eaLnBrk="1" fontAlgn="auto" latinLnBrk="0" hangingPunct="1">
              <a:lnSpc>
                <a:spcPct val="90000"/>
              </a:lnSpc>
              <a:spcBef>
                <a:spcPts val="1333"/>
              </a:spcBef>
              <a:spcAft>
                <a:spcPts val="0"/>
              </a:spcAft>
              <a:buClrTx/>
              <a:buSzTx/>
              <a:buFont typeface="Arial" panose="020B0604020202020204" pitchFamily="34" charset="0"/>
              <a:buNone/>
              <a:tabLst/>
              <a:defRPr lang="en-US" sz="2200" b="0" baseline="0" dirty="0">
                <a:latin typeface="Open Sans" panose="020B0606030504020204" pitchFamily="34" charset="0"/>
                <a:ea typeface="Open Sans" panose="020B0606030504020204" pitchFamily="34" charset="0"/>
                <a:cs typeface="Open Sans" panose="020B0606030504020204" pitchFamily="34" charset="0"/>
              </a:defRPr>
            </a:lvl1pPr>
          </a:lstStyle>
          <a:p>
            <a:pPr marL="0" marR="0" lvl="0" indent="0" algn="l" defTabSz="1219140" rtl="0" eaLnBrk="1" fontAlgn="auto" latinLnBrk="0" hangingPunct="1">
              <a:lnSpc>
                <a:spcPct val="90000"/>
              </a:lnSpc>
              <a:spcBef>
                <a:spcPts val="1333"/>
              </a:spcBef>
              <a:spcAft>
                <a:spcPts val="0"/>
              </a:spcAft>
              <a:buClrTx/>
              <a:buSzTx/>
              <a:buFont typeface="Arial" panose="020B0604020202020204" pitchFamily="34" charset="0"/>
              <a:buNone/>
              <a:tabLst/>
              <a:defRPr/>
            </a:pPr>
            <a:r>
              <a:rPr lang="en-US" dirty="0"/>
              <a:t>Write question stem in Open Sans 22. Do not exceed two lines.</a:t>
            </a:r>
          </a:p>
        </p:txBody>
      </p:sp>
      <p:cxnSp>
        <p:nvCxnSpPr>
          <p:cNvPr id="34" name="Straight Connector 33"/>
          <p:cNvCxnSpPr/>
          <p:nvPr userDrawn="1"/>
        </p:nvCxnSpPr>
        <p:spPr>
          <a:xfrm>
            <a:off x="2188345" y="681005"/>
            <a:ext cx="0" cy="1722179"/>
          </a:xfrm>
          <a:prstGeom prst="line">
            <a:avLst/>
          </a:prstGeom>
          <a:ln>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pic>
        <p:nvPicPr>
          <p:cNvPr id="38" name="Picture 3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872982" y="3839775"/>
            <a:ext cx="1969447" cy="1679647"/>
          </a:xfrm>
          <a:prstGeom prst="rect">
            <a:avLst/>
          </a:prstGeom>
        </p:spPr>
      </p:pic>
      <p:sp>
        <p:nvSpPr>
          <p:cNvPr id="39" name="TextBox 38"/>
          <p:cNvSpPr txBox="1"/>
          <p:nvPr userDrawn="1"/>
        </p:nvSpPr>
        <p:spPr>
          <a:xfrm>
            <a:off x="511579" y="1218935"/>
            <a:ext cx="1698904" cy="646331"/>
          </a:xfrm>
          <a:prstGeom prst="rect">
            <a:avLst/>
          </a:prstGeom>
          <a:noFill/>
        </p:spPr>
        <p:txBody>
          <a:bodyPr wrap="square" rtlCol="0" anchor="ctr">
            <a:spAutoFit/>
          </a:bodyPr>
          <a:lstStyle/>
          <a:p>
            <a:pPr algn="ctr"/>
            <a:r>
              <a:rPr lang="en-US" sz="1800" dirty="0">
                <a:latin typeface="Open Sans" panose="020B0606030504020204" pitchFamily="34" charset="0"/>
                <a:ea typeface="Open Sans" panose="020B0606030504020204" pitchFamily="34" charset="0"/>
                <a:cs typeface="Open Sans" panose="020B0606030504020204" pitchFamily="34" charset="0"/>
              </a:rPr>
              <a:t>KNOWLEDGE CHECK</a:t>
            </a:r>
          </a:p>
        </p:txBody>
      </p:sp>
      <p:sp>
        <p:nvSpPr>
          <p:cNvPr id="31" name="TextBox 30"/>
          <p:cNvSpPr txBox="1"/>
          <p:nvPr userDrawn="1"/>
        </p:nvSpPr>
        <p:spPr>
          <a:xfrm>
            <a:off x="1664103" y="2865945"/>
            <a:ext cx="666212" cy="461665"/>
          </a:xfrm>
          <a:prstGeom prst="rect">
            <a:avLst/>
          </a:prstGeom>
          <a:noFill/>
          <a:ln>
            <a:noFill/>
          </a:ln>
        </p:spPr>
        <p:txBody>
          <a:bodyPr wrap="square" rtlCol="0">
            <a:spAutoFit/>
          </a:bodyPr>
          <a:lstStyle/>
          <a:p>
            <a:r>
              <a:rPr lang="en-US" sz="2400" dirty="0">
                <a:solidFill>
                  <a:schemeClr val="tx1"/>
                </a:solidFill>
                <a:latin typeface="Open Sans" panose="020B0606030504020204" pitchFamily="34" charset="0"/>
                <a:ea typeface="Open Sans" panose="020B0606030504020204" pitchFamily="34" charset="0"/>
                <a:cs typeface="Open Sans" panose="020B0606030504020204" pitchFamily="34" charset="0"/>
              </a:rPr>
              <a:t>a.</a:t>
            </a:r>
          </a:p>
        </p:txBody>
      </p:sp>
      <p:sp>
        <p:nvSpPr>
          <p:cNvPr id="35" name="TextBox 34"/>
          <p:cNvSpPr txBox="1"/>
          <p:nvPr userDrawn="1"/>
        </p:nvSpPr>
        <p:spPr>
          <a:xfrm>
            <a:off x="1664101" y="3687044"/>
            <a:ext cx="623379" cy="461665"/>
          </a:xfrm>
          <a:prstGeom prst="rect">
            <a:avLst/>
          </a:prstGeom>
          <a:noFill/>
          <a:ln>
            <a:noFill/>
          </a:ln>
        </p:spPr>
        <p:txBody>
          <a:bodyPr wrap="square" rtlCol="0">
            <a:spAutoFit/>
          </a:bodyPr>
          <a:lstStyle>
            <a:defPPr>
              <a:defRPr lang="en-US"/>
            </a:defPPr>
            <a:lvl1pPr>
              <a:defRPr sz="2400">
                <a:latin typeface="Open Sans" panose="020B0606030504020204" pitchFamily="34" charset="0"/>
                <a:ea typeface="Open Sans" panose="020B0606030504020204" pitchFamily="34" charset="0"/>
                <a:cs typeface="Open Sans" panose="020B0606030504020204" pitchFamily="34" charset="0"/>
              </a:defRPr>
            </a:lvl1pPr>
          </a:lstStyle>
          <a:p>
            <a:pPr lvl="0"/>
            <a:r>
              <a:rPr lang="en-US" sz="2400" dirty="0"/>
              <a:t>b.</a:t>
            </a:r>
          </a:p>
        </p:txBody>
      </p:sp>
      <p:sp>
        <p:nvSpPr>
          <p:cNvPr id="36" name="TextBox 35"/>
          <p:cNvSpPr txBox="1"/>
          <p:nvPr userDrawn="1"/>
        </p:nvSpPr>
        <p:spPr>
          <a:xfrm>
            <a:off x="1664101" y="4508140"/>
            <a:ext cx="623379" cy="461665"/>
          </a:xfrm>
          <a:prstGeom prst="rect">
            <a:avLst/>
          </a:prstGeom>
          <a:noFill/>
          <a:ln>
            <a:noFill/>
          </a:ln>
        </p:spPr>
        <p:txBody>
          <a:bodyPr wrap="square" rtlCol="0">
            <a:spAutoFit/>
          </a:bodyPr>
          <a:lstStyle>
            <a:defPPr>
              <a:defRPr lang="en-US"/>
            </a:defPPr>
            <a:lvl1pPr>
              <a:defRPr sz="2400">
                <a:latin typeface="Open Sans" panose="020B0606030504020204" pitchFamily="34" charset="0"/>
                <a:ea typeface="Open Sans" panose="020B0606030504020204" pitchFamily="34" charset="0"/>
                <a:cs typeface="Open Sans" panose="020B0606030504020204" pitchFamily="34" charset="0"/>
              </a:defRPr>
            </a:lvl1pPr>
          </a:lstStyle>
          <a:p>
            <a:pPr lvl="0"/>
            <a:r>
              <a:rPr lang="en-US" sz="2400" dirty="0"/>
              <a:t>c.</a:t>
            </a:r>
          </a:p>
        </p:txBody>
      </p:sp>
      <p:sp>
        <p:nvSpPr>
          <p:cNvPr id="37" name="TextBox 36"/>
          <p:cNvSpPr txBox="1"/>
          <p:nvPr userDrawn="1"/>
        </p:nvSpPr>
        <p:spPr>
          <a:xfrm>
            <a:off x="1664103" y="5329237"/>
            <a:ext cx="666212" cy="461665"/>
          </a:xfrm>
          <a:prstGeom prst="rect">
            <a:avLst/>
          </a:prstGeom>
          <a:noFill/>
          <a:ln>
            <a:noFill/>
          </a:ln>
        </p:spPr>
        <p:txBody>
          <a:bodyPr wrap="square" rtlCol="0">
            <a:spAutoFit/>
          </a:bodyPr>
          <a:lstStyle>
            <a:defPPr>
              <a:defRPr lang="en-US"/>
            </a:defPPr>
            <a:lvl1pPr>
              <a:defRPr sz="2400">
                <a:latin typeface="Open Sans" panose="020B0606030504020204" pitchFamily="34" charset="0"/>
                <a:ea typeface="Open Sans" panose="020B0606030504020204" pitchFamily="34" charset="0"/>
                <a:cs typeface="Open Sans" panose="020B0606030504020204" pitchFamily="34" charset="0"/>
              </a:defRPr>
            </a:lvl1pPr>
          </a:lstStyle>
          <a:p>
            <a:pPr lvl="0"/>
            <a:r>
              <a:rPr lang="en-US" sz="2400" dirty="0"/>
              <a:t>d.</a:t>
            </a:r>
          </a:p>
        </p:txBody>
      </p:sp>
      <p:sp>
        <p:nvSpPr>
          <p:cNvPr id="41" name="Text Placeholder 3"/>
          <p:cNvSpPr>
            <a:spLocks noGrp="1"/>
          </p:cNvSpPr>
          <p:nvPr>
            <p:ph type="body" sz="quarter" idx="32" hasCustomPrompt="1"/>
          </p:nvPr>
        </p:nvSpPr>
        <p:spPr>
          <a:xfrm>
            <a:off x="2329744" y="2821718"/>
            <a:ext cx="11250640" cy="701711"/>
          </a:xfrm>
          <a:prstGeom prst="rect">
            <a:avLst/>
          </a:prstGeom>
        </p:spPr>
        <p:txBody>
          <a:bodyPr anchor="ctr">
            <a:normAutofit/>
          </a:bodyPr>
          <a:lstStyle>
            <a:lvl1pPr marL="0" indent="0">
              <a:lnSpc>
                <a:spcPct val="90000"/>
              </a:lnSpc>
              <a:buNone/>
              <a:defRPr sz="220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Write option in Open Sans 22. Do not exceed one line.</a:t>
            </a:r>
          </a:p>
        </p:txBody>
      </p:sp>
      <p:sp>
        <p:nvSpPr>
          <p:cNvPr id="43" name="Text Placeholder 3"/>
          <p:cNvSpPr>
            <a:spLocks noGrp="1"/>
          </p:cNvSpPr>
          <p:nvPr>
            <p:ph type="body" sz="quarter" idx="33" hasCustomPrompt="1"/>
          </p:nvPr>
        </p:nvSpPr>
        <p:spPr>
          <a:xfrm>
            <a:off x="2329744" y="3647437"/>
            <a:ext cx="11250640" cy="701711"/>
          </a:xfrm>
          <a:prstGeom prst="rect">
            <a:avLst/>
          </a:prstGeom>
        </p:spPr>
        <p:txBody>
          <a:bodyPr anchor="ctr">
            <a:normAutofit/>
          </a:bodyPr>
          <a:lstStyle>
            <a:lvl1pPr marL="0" indent="0">
              <a:lnSpc>
                <a:spcPct val="90000"/>
              </a:lnSpc>
              <a:buNone/>
              <a:defRPr sz="220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Write option in Open Sans 22. Do not exceed one line.</a:t>
            </a:r>
          </a:p>
        </p:txBody>
      </p:sp>
      <p:sp>
        <p:nvSpPr>
          <p:cNvPr id="55" name="Text Placeholder 3"/>
          <p:cNvSpPr>
            <a:spLocks noGrp="1"/>
          </p:cNvSpPr>
          <p:nvPr>
            <p:ph type="body" sz="quarter" idx="34" hasCustomPrompt="1"/>
          </p:nvPr>
        </p:nvSpPr>
        <p:spPr>
          <a:xfrm>
            <a:off x="2329744" y="4454299"/>
            <a:ext cx="11250640" cy="701711"/>
          </a:xfrm>
          <a:prstGeom prst="rect">
            <a:avLst/>
          </a:prstGeom>
        </p:spPr>
        <p:txBody>
          <a:bodyPr anchor="ctr">
            <a:normAutofit/>
          </a:bodyPr>
          <a:lstStyle>
            <a:lvl1pPr marL="0" indent="0">
              <a:lnSpc>
                <a:spcPct val="90000"/>
              </a:lnSpc>
              <a:buNone/>
              <a:defRPr sz="220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Write option in Open Sans 22. Do not exceed one line.</a:t>
            </a:r>
          </a:p>
        </p:txBody>
      </p:sp>
      <p:sp>
        <p:nvSpPr>
          <p:cNvPr id="56" name="Text Placeholder 3"/>
          <p:cNvSpPr>
            <a:spLocks noGrp="1"/>
          </p:cNvSpPr>
          <p:nvPr>
            <p:ph type="body" sz="quarter" idx="35" hasCustomPrompt="1"/>
          </p:nvPr>
        </p:nvSpPr>
        <p:spPr>
          <a:xfrm>
            <a:off x="2329744" y="5279218"/>
            <a:ext cx="11250640" cy="701711"/>
          </a:xfrm>
          <a:prstGeom prst="rect">
            <a:avLst/>
          </a:prstGeom>
        </p:spPr>
        <p:txBody>
          <a:bodyPr anchor="ctr">
            <a:normAutofit/>
          </a:bodyPr>
          <a:lstStyle>
            <a:lvl1pPr marL="0" indent="0">
              <a:lnSpc>
                <a:spcPct val="90000"/>
              </a:lnSpc>
              <a:buNone/>
              <a:defRPr sz="220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Write option in Open Sans 22. Do not exceed one line.</a:t>
            </a:r>
          </a:p>
        </p:txBody>
      </p:sp>
      <p:grpSp>
        <p:nvGrpSpPr>
          <p:cNvPr id="44" name="Group 43"/>
          <p:cNvGrpSpPr/>
          <p:nvPr userDrawn="1"/>
        </p:nvGrpSpPr>
        <p:grpSpPr>
          <a:xfrm>
            <a:off x="-6323" y="-31263"/>
            <a:ext cx="16256000" cy="130964"/>
            <a:chOff x="0" y="474414"/>
            <a:chExt cx="7908925" cy="61412"/>
          </a:xfrm>
        </p:grpSpPr>
        <p:sp>
          <p:nvSpPr>
            <p:cNvPr id="48" name="Rectangle 47"/>
            <p:cNvSpPr/>
            <p:nvPr userDrawn="1"/>
          </p:nvSpPr>
          <p:spPr>
            <a:xfrm>
              <a:off x="0" y="474414"/>
              <a:ext cx="711994" cy="61412"/>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p>
          </p:txBody>
        </p:sp>
        <p:sp>
          <p:nvSpPr>
            <p:cNvPr id="49" name="Rectangle 48"/>
            <p:cNvSpPr/>
            <p:nvPr userDrawn="1"/>
          </p:nvSpPr>
          <p:spPr>
            <a:xfrm>
              <a:off x="711993" y="474414"/>
              <a:ext cx="3455195" cy="61412"/>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p>
          </p:txBody>
        </p:sp>
        <p:sp>
          <p:nvSpPr>
            <p:cNvPr id="53" name="Rectangle 52"/>
            <p:cNvSpPr/>
            <p:nvPr userDrawn="1"/>
          </p:nvSpPr>
          <p:spPr>
            <a:xfrm>
              <a:off x="4167188" y="474414"/>
              <a:ext cx="683418" cy="61412"/>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p>
          </p:txBody>
        </p:sp>
        <p:sp>
          <p:nvSpPr>
            <p:cNvPr id="54" name="Rectangle 53"/>
            <p:cNvSpPr/>
            <p:nvPr userDrawn="1"/>
          </p:nvSpPr>
          <p:spPr>
            <a:xfrm>
              <a:off x="4850606" y="474414"/>
              <a:ext cx="228600" cy="61412"/>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p>
          </p:txBody>
        </p:sp>
        <p:sp>
          <p:nvSpPr>
            <p:cNvPr id="57" name="Rectangle 56"/>
            <p:cNvSpPr/>
            <p:nvPr userDrawn="1"/>
          </p:nvSpPr>
          <p:spPr>
            <a:xfrm>
              <a:off x="5079206" y="474414"/>
              <a:ext cx="80963" cy="614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p>
          </p:txBody>
        </p:sp>
        <p:sp>
          <p:nvSpPr>
            <p:cNvPr id="58" name="Rectangle 57"/>
            <p:cNvSpPr/>
            <p:nvPr userDrawn="1"/>
          </p:nvSpPr>
          <p:spPr>
            <a:xfrm>
              <a:off x="5160169" y="474414"/>
              <a:ext cx="812006" cy="61412"/>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p>
          </p:txBody>
        </p:sp>
        <p:sp>
          <p:nvSpPr>
            <p:cNvPr id="59" name="Rectangle 58"/>
            <p:cNvSpPr/>
            <p:nvPr userDrawn="1"/>
          </p:nvSpPr>
          <p:spPr>
            <a:xfrm>
              <a:off x="5972175" y="474414"/>
              <a:ext cx="1936750" cy="61412"/>
            </a:xfrm>
            <a:prstGeom prst="rect">
              <a:avLst/>
            </a:prstGeom>
            <a:solidFill>
              <a:srgbClr val="3F97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p>
          </p:txBody>
        </p:sp>
      </p:grpSp>
      <p:grpSp>
        <p:nvGrpSpPr>
          <p:cNvPr id="3" name="Group 2"/>
          <p:cNvGrpSpPr/>
          <p:nvPr userDrawn="1"/>
        </p:nvGrpSpPr>
        <p:grpSpPr>
          <a:xfrm>
            <a:off x="391398" y="8733453"/>
            <a:ext cx="15571095" cy="410547"/>
            <a:chOff x="391398" y="8733452"/>
            <a:chExt cx="15571094" cy="410547"/>
          </a:xfrm>
        </p:grpSpPr>
        <p:pic>
          <p:nvPicPr>
            <p:cNvPr id="67" name="Picture 66"/>
            <p:cNvPicPr>
              <a:picLocks noChangeAspect="1"/>
            </p:cNvPicPr>
            <p:nvPr userDrawn="1"/>
          </p:nvPicPr>
          <p:blipFill rotWithShape="1">
            <a:blip r:embed="rId3">
              <a:extLst>
                <a:ext uri="{28A0092B-C50C-407E-A947-70E740481C1C}">
                  <a14:useLocalDpi xmlns:a14="http://schemas.microsoft.com/office/drawing/2010/main" val="0"/>
                </a:ext>
              </a:extLst>
            </a:blip>
            <a:srcRect l="91737" t="95510"/>
            <a:stretch/>
          </p:blipFill>
          <p:spPr>
            <a:xfrm>
              <a:off x="14667722" y="8733452"/>
              <a:ext cx="1294770" cy="410547"/>
            </a:xfrm>
            <a:prstGeom prst="rect">
              <a:avLst/>
            </a:prstGeom>
          </p:spPr>
        </p:pic>
        <p:sp>
          <p:nvSpPr>
            <p:cNvPr id="2" name="TextBox 1"/>
            <p:cNvSpPr txBox="1"/>
            <p:nvPr userDrawn="1"/>
          </p:nvSpPr>
          <p:spPr>
            <a:xfrm>
              <a:off x="391398" y="8735073"/>
              <a:ext cx="3251916" cy="338554"/>
            </a:xfrm>
            <a:prstGeom prst="rect">
              <a:avLst/>
            </a:prstGeom>
            <a:noFill/>
          </p:spPr>
          <p:txBody>
            <a:bodyPr wrap="none" rtlCol="0">
              <a:spAutoFit/>
            </a:bodyPr>
            <a:lstStyle/>
            <a:p>
              <a:r>
                <a:rPr lang="en-US" sz="16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©Simplilearn. All rights reserved</a:t>
              </a:r>
            </a:p>
          </p:txBody>
        </p:sp>
      </p:grpSp>
    </p:spTree>
    <p:extLst>
      <p:ext uri="{BB962C8B-B14F-4D97-AF65-F5344CB8AC3E}">
        <p14:creationId xmlns:p14="http://schemas.microsoft.com/office/powerpoint/2010/main" val="20140412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_Content page">
    <p:spTree>
      <p:nvGrpSpPr>
        <p:cNvPr id="1" name="Shape 52"/>
        <p:cNvGrpSpPr/>
        <p:nvPr/>
      </p:nvGrpSpPr>
      <p:grpSpPr>
        <a:xfrm>
          <a:off x="0" y="0"/>
          <a:ext cx="0" cy="0"/>
          <a:chOff x="0" y="0"/>
          <a:chExt cx="0" cy="0"/>
        </a:xfrm>
      </p:grpSpPr>
      <p:sp>
        <p:nvSpPr>
          <p:cNvPr id="53" name="Shape 53"/>
          <p:cNvSpPr/>
          <p:nvPr/>
        </p:nvSpPr>
        <p:spPr>
          <a:xfrm>
            <a:off x="0" y="-4725"/>
            <a:ext cx="1463434" cy="195002"/>
          </a:xfrm>
          <a:prstGeom prst="rect">
            <a:avLst/>
          </a:prstGeom>
          <a:solidFill>
            <a:srgbClr val="FAC36F"/>
          </a:solidFill>
          <a:ln>
            <a:noFill/>
          </a:ln>
        </p:spPr>
        <p:txBody>
          <a:bodyPr lIns="45700" tIns="45700" rIns="45700" bIns="45700" anchor="ctr" anchorCtr="0">
            <a:noAutofit/>
          </a:bodyPr>
          <a:lstStyle/>
          <a:p>
            <a:pPr marL="0" marR="0" lvl="0" indent="0" algn="ctr" rtl="0">
              <a:lnSpc>
                <a:spcPct val="100000"/>
              </a:lnSpc>
              <a:spcBef>
                <a:spcPts val="0"/>
              </a:spcBef>
              <a:spcAft>
                <a:spcPts val="0"/>
              </a:spcAft>
              <a:buClr>
                <a:srgbClr val="FFFFFF"/>
              </a:buClr>
              <a:buFont typeface="Calibri"/>
              <a:buNone/>
            </a:pPr>
            <a:endParaRPr sz="1400" b="1" i="0" u="none" strike="noStrike" cap="none" dirty="0">
              <a:solidFill>
                <a:srgbClr val="FFFFFF"/>
              </a:solidFill>
              <a:latin typeface="Calibri"/>
              <a:ea typeface="Calibri"/>
              <a:cs typeface="Calibri"/>
              <a:sym typeface="Calibri"/>
            </a:endParaRPr>
          </a:p>
        </p:txBody>
      </p:sp>
      <p:sp>
        <p:nvSpPr>
          <p:cNvPr id="54" name="Shape 54"/>
          <p:cNvSpPr/>
          <p:nvPr/>
        </p:nvSpPr>
        <p:spPr>
          <a:xfrm>
            <a:off x="1463432" y="-4725"/>
            <a:ext cx="7101807" cy="195002"/>
          </a:xfrm>
          <a:prstGeom prst="rect">
            <a:avLst/>
          </a:prstGeom>
          <a:solidFill>
            <a:srgbClr val="F69E66"/>
          </a:solidFill>
          <a:ln>
            <a:noFill/>
          </a:ln>
        </p:spPr>
        <p:txBody>
          <a:bodyPr lIns="45700" tIns="45700" rIns="45700" bIns="45700" anchor="ctr" anchorCtr="0">
            <a:noAutofit/>
          </a:bodyPr>
          <a:lstStyle/>
          <a:p>
            <a:pPr marL="0" marR="0" lvl="0" indent="0" algn="ctr" rtl="0">
              <a:lnSpc>
                <a:spcPct val="100000"/>
              </a:lnSpc>
              <a:spcBef>
                <a:spcPts val="0"/>
              </a:spcBef>
              <a:spcAft>
                <a:spcPts val="0"/>
              </a:spcAft>
              <a:buClr>
                <a:srgbClr val="000000"/>
              </a:buClr>
              <a:buFont typeface="Calibri"/>
              <a:buNone/>
            </a:pPr>
            <a:endParaRPr sz="1400" b="1" i="0" u="none" strike="noStrike" cap="none" dirty="0">
              <a:solidFill>
                <a:srgbClr val="000000"/>
              </a:solidFill>
              <a:latin typeface="Calibri"/>
              <a:ea typeface="Calibri"/>
              <a:cs typeface="Calibri"/>
              <a:sym typeface="Calibri"/>
            </a:endParaRPr>
          </a:p>
        </p:txBody>
      </p:sp>
      <p:sp>
        <p:nvSpPr>
          <p:cNvPr id="55" name="Shape 55"/>
          <p:cNvSpPr/>
          <p:nvPr/>
        </p:nvSpPr>
        <p:spPr>
          <a:xfrm>
            <a:off x="8565235" y="-4725"/>
            <a:ext cx="1404697" cy="195002"/>
          </a:xfrm>
          <a:prstGeom prst="rect">
            <a:avLst/>
          </a:prstGeom>
          <a:solidFill>
            <a:srgbClr val="F38573"/>
          </a:solidFill>
          <a:ln>
            <a:noFill/>
          </a:ln>
        </p:spPr>
        <p:txBody>
          <a:bodyPr lIns="45700" tIns="45700" rIns="45700" bIns="45700" anchor="ctr" anchorCtr="0">
            <a:noAutofit/>
          </a:bodyPr>
          <a:lstStyle/>
          <a:p>
            <a:pPr marL="0" marR="0" lvl="0" indent="0" algn="ctr" rtl="0">
              <a:lnSpc>
                <a:spcPct val="100000"/>
              </a:lnSpc>
              <a:spcBef>
                <a:spcPts val="0"/>
              </a:spcBef>
              <a:spcAft>
                <a:spcPts val="0"/>
              </a:spcAft>
              <a:buClr>
                <a:srgbClr val="FFFFFF"/>
              </a:buClr>
              <a:buFont typeface="Calibri"/>
              <a:buNone/>
            </a:pPr>
            <a:endParaRPr sz="1400" b="1" i="0" u="none" strike="noStrike" cap="none" dirty="0">
              <a:solidFill>
                <a:srgbClr val="FFFFFF"/>
              </a:solidFill>
              <a:latin typeface="Calibri"/>
              <a:ea typeface="Calibri"/>
              <a:cs typeface="Calibri"/>
              <a:sym typeface="Calibri"/>
            </a:endParaRPr>
          </a:p>
        </p:txBody>
      </p:sp>
      <p:sp>
        <p:nvSpPr>
          <p:cNvPr id="56" name="Shape 56"/>
          <p:cNvSpPr/>
          <p:nvPr/>
        </p:nvSpPr>
        <p:spPr>
          <a:xfrm>
            <a:off x="9969932" y="-4725"/>
            <a:ext cx="469865" cy="195002"/>
          </a:xfrm>
          <a:prstGeom prst="rect">
            <a:avLst/>
          </a:prstGeom>
          <a:solidFill>
            <a:srgbClr val="FAC36F"/>
          </a:solidFill>
          <a:ln>
            <a:noFill/>
          </a:ln>
        </p:spPr>
        <p:txBody>
          <a:bodyPr lIns="45700" tIns="45700" rIns="45700" bIns="45700" anchor="ctr" anchorCtr="0">
            <a:noAutofit/>
          </a:bodyPr>
          <a:lstStyle/>
          <a:p>
            <a:pPr marL="0" marR="0" lvl="0" indent="0" algn="ctr" rtl="0">
              <a:lnSpc>
                <a:spcPct val="100000"/>
              </a:lnSpc>
              <a:spcBef>
                <a:spcPts val="0"/>
              </a:spcBef>
              <a:spcAft>
                <a:spcPts val="0"/>
              </a:spcAft>
              <a:buClr>
                <a:srgbClr val="FFFFFF"/>
              </a:buClr>
              <a:buFont typeface="Calibri"/>
              <a:buNone/>
            </a:pPr>
            <a:endParaRPr sz="1400" b="1" i="0" u="none" strike="noStrike" cap="none" dirty="0">
              <a:solidFill>
                <a:srgbClr val="FFFFFF"/>
              </a:solidFill>
              <a:latin typeface="Calibri"/>
              <a:ea typeface="Calibri"/>
              <a:cs typeface="Calibri"/>
              <a:sym typeface="Calibri"/>
            </a:endParaRPr>
          </a:p>
        </p:txBody>
      </p:sp>
      <p:sp>
        <p:nvSpPr>
          <p:cNvPr id="57" name="Shape 57"/>
          <p:cNvSpPr/>
          <p:nvPr/>
        </p:nvSpPr>
        <p:spPr>
          <a:xfrm>
            <a:off x="10439796" y="-4725"/>
            <a:ext cx="166412" cy="195002"/>
          </a:xfrm>
          <a:prstGeom prst="rect">
            <a:avLst/>
          </a:prstGeom>
          <a:solidFill>
            <a:srgbClr val="FFFFFF"/>
          </a:solidFill>
          <a:ln>
            <a:noFill/>
          </a:ln>
        </p:spPr>
        <p:txBody>
          <a:bodyPr lIns="45700" tIns="45700" rIns="45700" bIns="45700" anchor="ctr" anchorCtr="0">
            <a:noAutofit/>
          </a:bodyPr>
          <a:lstStyle/>
          <a:p>
            <a:pPr marL="0" marR="0" lvl="0" indent="0" algn="ctr" rtl="0">
              <a:lnSpc>
                <a:spcPct val="100000"/>
              </a:lnSpc>
              <a:spcBef>
                <a:spcPts val="0"/>
              </a:spcBef>
              <a:spcAft>
                <a:spcPts val="0"/>
              </a:spcAft>
              <a:buClr>
                <a:srgbClr val="FFFFFF"/>
              </a:buClr>
              <a:buFont typeface="Calibri"/>
              <a:buNone/>
            </a:pPr>
            <a:endParaRPr sz="1400" b="1" i="0" u="none" strike="noStrike" cap="none" dirty="0">
              <a:solidFill>
                <a:srgbClr val="FFFFFF"/>
              </a:solidFill>
              <a:latin typeface="Calibri"/>
              <a:ea typeface="Calibri"/>
              <a:cs typeface="Calibri"/>
              <a:sym typeface="Calibri"/>
            </a:endParaRPr>
          </a:p>
        </p:txBody>
      </p:sp>
      <p:sp>
        <p:nvSpPr>
          <p:cNvPr id="58" name="Shape 58"/>
          <p:cNvSpPr/>
          <p:nvPr/>
        </p:nvSpPr>
        <p:spPr>
          <a:xfrm>
            <a:off x="10606209" y="-4725"/>
            <a:ext cx="1668997" cy="195002"/>
          </a:xfrm>
          <a:prstGeom prst="rect">
            <a:avLst/>
          </a:prstGeom>
          <a:solidFill>
            <a:srgbClr val="9CDAEB"/>
          </a:solidFill>
          <a:ln>
            <a:noFill/>
          </a:ln>
        </p:spPr>
        <p:txBody>
          <a:bodyPr lIns="45700" tIns="45700" rIns="45700" bIns="45700" anchor="ctr" anchorCtr="0">
            <a:noAutofit/>
          </a:bodyPr>
          <a:lstStyle/>
          <a:p>
            <a:pPr marL="0" marR="0" lvl="0" indent="0" algn="ctr" rtl="0">
              <a:lnSpc>
                <a:spcPct val="100000"/>
              </a:lnSpc>
              <a:spcBef>
                <a:spcPts val="0"/>
              </a:spcBef>
              <a:spcAft>
                <a:spcPts val="0"/>
              </a:spcAft>
              <a:buClr>
                <a:srgbClr val="FFFFFF"/>
              </a:buClr>
              <a:buFont typeface="Calibri"/>
              <a:buNone/>
            </a:pPr>
            <a:endParaRPr sz="1400" b="1" i="0" u="none" strike="noStrike" cap="none" dirty="0">
              <a:solidFill>
                <a:srgbClr val="FFFFFF"/>
              </a:solidFill>
              <a:latin typeface="Calibri"/>
              <a:ea typeface="Calibri"/>
              <a:cs typeface="Calibri"/>
              <a:sym typeface="Calibri"/>
            </a:endParaRPr>
          </a:p>
        </p:txBody>
      </p:sp>
      <p:sp>
        <p:nvSpPr>
          <p:cNvPr id="59" name="Shape 59"/>
          <p:cNvSpPr/>
          <p:nvPr/>
        </p:nvSpPr>
        <p:spPr>
          <a:xfrm>
            <a:off x="12275204" y="-4725"/>
            <a:ext cx="3980795" cy="195002"/>
          </a:xfrm>
          <a:prstGeom prst="rect">
            <a:avLst/>
          </a:prstGeom>
          <a:solidFill>
            <a:srgbClr val="61B4DF"/>
          </a:solidFill>
          <a:ln>
            <a:noFill/>
          </a:ln>
        </p:spPr>
        <p:txBody>
          <a:bodyPr lIns="45700" tIns="45700" rIns="45700" bIns="45700" anchor="ctr" anchorCtr="0">
            <a:noAutofit/>
          </a:bodyPr>
          <a:lstStyle/>
          <a:p>
            <a:pPr marL="0" marR="0" lvl="0" indent="0" algn="ctr" rtl="0">
              <a:lnSpc>
                <a:spcPct val="100000"/>
              </a:lnSpc>
              <a:spcBef>
                <a:spcPts val="0"/>
              </a:spcBef>
              <a:spcAft>
                <a:spcPts val="0"/>
              </a:spcAft>
              <a:buClr>
                <a:srgbClr val="FFFFFF"/>
              </a:buClr>
              <a:buFont typeface="Calibri"/>
              <a:buNone/>
            </a:pPr>
            <a:endParaRPr sz="1400" b="1" i="0" u="none" strike="noStrike" cap="none" dirty="0">
              <a:solidFill>
                <a:srgbClr val="FFFFFF"/>
              </a:solidFill>
              <a:latin typeface="Calibri"/>
              <a:ea typeface="Calibri"/>
              <a:cs typeface="Calibri"/>
              <a:sym typeface="Calibri"/>
            </a:endParaRPr>
          </a:p>
        </p:txBody>
      </p:sp>
      <p:sp>
        <p:nvSpPr>
          <p:cNvPr id="60" name="Shape 60"/>
          <p:cNvSpPr txBox="1">
            <a:spLocks noGrp="1"/>
          </p:cNvSpPr>
          <p:nvPr>
            <p:ph type="body" idx="1"/>
          </p:nvPr>
        </p:nvSpPr>
        <p:spPr>
          <a:xfrm>
            <a:off x="364902" y="1250983"/>
            <a:ext cx="15528769" cy="7268478"/>
          </a:xfrm>
          <a:prstGeom prst="rect">
            <a:avLst/>
          </a:prstGeom>
          <a:noFill/>
          <a:ln>
            <a:noFill/>
          </a:ln>
        </p:spPr>
        <p:txBody>
          <a:bodyPr lIns="91425" tIns="91425" rIns="91425" bIns="91425" anchor="t" anchorCtr="0"/>
          <a:lstStyle>
            <a:lvl1pPr marL="304792" marR="0" lvl="0" indent="-126992" algn="l" rtl="0">
              <a:lnSpc>
                <a:spcPct val="100000"/>
              </a:lnSpc>
              <a:spcBef>
                <a:spcPts val="1300"/>
              </a:spcBef>
              <a:spcAft>
                <a:spcPts val="0"/>
              </a:spcAft>
              <a:buClr>
                <a:srgbClr val="000000"/>
              </a:buClr>
              <a:buSzPct val="100000"/>
              <a:buFont typeface="Arial"/>
              <a:buChar char="•"/>
              <a:defRPr sz="2800" b="0" i="0" u="none" strike="noStrike" cap="none">
                <a:solidFill>
                  <a:srgbClr val="000000"/>
                </a:solidFill>
                <a:latin typeface="Calibri"/>
                <a:ea typeface="Calibri"/>
                <a:cs typeface="Calibri"/>
                <a:sym typeface="Calibri"/>
              </a:defRPr>
            </a:lvl1pPr>
            <a:lvl2pPr marL="876278" marR="0" lvl="1" indent="-101578" algn="l" rtl="0">
              <a:lnSpc>
                <a:spcPct val="100000"/>
              </a:lnSpc>
              <a:spcBef>
                <a:spcPts val="1300"/>
              </a:spcBef>
              <a:spcAft>
                <a:spcPts val="0"/>
              </a:spcAft>
              <a:buClr>
                <a:srgbClr val="000000"/>
              </a:buClr>
              <a:buSzPct val="100000"/>
              <a:buFont typeface="Arial"/>
              <a:buChar char="•"/>
              <a:defRPr sz="2800" b="0" i="0" u="none" strike="noStrike" cap="none">
                <a:solidFill>
                  <a:srgbClr val="000000"/>
                </a:solidFill>
                <a:latin typeface="Calibri"/>
                <a:ea typeface="Calibri"/>
                <a:cs typeface="Calibri"/>
                <a:sym typeface="Calibri"/>
              </a:defRPr>
            </a:lvl2pPr>
            <a:lvl3pPr marL="1547407" marR="0" lvl="2" indent="-163107" algn="l" rtl="0">
              <a:lnSpc>
                <a:spcPct val="100000"/>
              </a:lnSpc>
              <a:spcBef>
                <a:spcPts val="1300"/>
              </a:spcBef>
              <a:spcAft>
                <a:spcPts val="0"/>
              </a:spcAft>
              <a:buClr>
                <a:srgbClr val="000000"/>
              </a:buClr>
              <a:buSzPct val="100000"/>
              <a:buFont typeface="Arial"/>
              <a:buChar char="•"/>
              <a:defRPr sz="2800" b="0" i="0" u="none" strike="noStrike" cap="none">
                <a:solidFill>
                  <a:srgbClr val="000000"/>
                </a:solidFill>
                <a:latin typeface="Calibri"/>
                <a:ea typeface="Calibri"/>
                <a:cs typeface="Calibri"/>
                <a:sym typeface="Calibri"/>
              </a:defRPr>
            </a:lvl3pPr>
            <a:lvl4pPr marL="2184345" marR="0" lvl="3" indent="-190444" algn="l" rtl="0">
              <a:lnSpc>
                <a:spcPct val="100000"/>
              </a:lnSpc>
              <a:spcBef>
                <a:spcPts val="1300"/>
              </a:spcBef>
              <a:spcAft>
                <a:spcPts val="0"/>
              </a:spcAft>
              <a:buClr>
                <a:srgbClr val="000000"/>
              </a:buClr>
              <a:buSzPct val="100000"/>
              <a:buFont typeface="Arial"/>
              <a:buChar char="•"/>
              <a:defRPr sz="2800" b="0" i="0" u="none" strike="noStrike" cap="none">
                <a:solidFill>
                  <a:srgbClr val="000000"/>
                </a:solidFill>
                <a:latin typeface="Calibri"/>
                <a:ea typeface="Calibri"/>
                <a:cs typeface="Calibri"/>
                <a:sym typeface="Calibri"/>
              </a:defRPr>
            </a:lvl4pPr>
            <a:lvl5pPr marL="2793929" marR="0" lvl="4" indent="-190429" algn="l" rtl="0">
              <a:lnSpc>
                <a:spcPct val="100000"/>
              </a:lnSpc>
              <a:spcBef>
                <a:spcPts val="1300"/>
              </a:spcBef>
              <a:spcAft>
                <a:spcPts val="0"/>
              </a:spcAft>
              <a:buClr>
                <a:srgbClr val="000000"/>
              </a:buClr>
              <a:buSzPct val="100000"/>
              <a:buFont typeface="Arial"/>
              <a:buChar char="•"/>
              <a:defRPr sz="2800" b="0" i="0" u="none" strike="noStrike" cap="none">
                <a:solidFill>
                  <a:srgbClr val="000000"/>
                </a:solidFill>
                <a:latin typeface="Calibri"/>
                <a:ea typeface="Calibri"/>
                <a:cs typeface="Calibri"/>
                <a:sym typeface="Calibri"/>
              </a:defRPr>
            </a:lvl5pPr>
            <a:lvl6pPr marL="3517810" marR="0" lvl="5" indent="-247560"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6pPr>
            <a:lvl7pPr marL="4127396" marR="0" lvl="6" indent="-247546"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7pPr>
            <a:lvl8pPr marL="4736981" marR="0" lvl="7" indent="-247531"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8pPr>
            <a:lvl9pPr marL="5346565" marR="0" lvl="8" indent="-247515"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9pPr>
          </a:lstStyle>
          <a:p>
            <a:endParaRPr/>
          </a:p>
        </p:txBody>
      </p:sp>
      <p:sp>
        <p:nvSpPr>
          <p:cNvPr id="61" name="Shape 61"/>
          <p:cNvSpPr txBox="1">
            <a:spLocks noGrp="1"/>
          </p:cNvSpPr>
          <p:nvPr>
            <p:ph type="body" idx="2"/>
          </p:nvPr>
        </p:nvSpPr>
        <p:spPr>
          <a:xfrm>
            <a:off x="0" y="190278"/>
            <a:ext cx="13306560" cy="670313"/>
          </a:xfrm>
          <a:prstGeom prst="rect">
            <a:avLst/>
          </a:prstGeom>
          <a:noFill/>
          <a:ln>
            <a:noFill/>
          </a:ln>
        </p:spPr>
        <p:txBody>
          <a:bodyPr lIns="91425" tIns="91425" rIns="91425" bIns="91425" anchor="ctr" anchorCtr="0"/>
          <a:lstStyle>
            <a:lvl1pPr marL="304792" marR="0" lvl="0" indent="-69842"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1pPr>
            <a:lvl2pPr marL="962000" marR="0" lvl="1" indent="-130150"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2pPr>
            <a:lvl3pPr marL="1652912" marR="0" lvl="2" indent="-211462"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3pPr>
            <a:lvl4pPr marL="2298642" marR="0" lvl="3" indent="-247592"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4pPr>
            <a:lvl5pPr marL="2908226" marR="0" lvl="4" indent="-247575"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5pPr>
            <a:lvl6pPr marL="3517810" marR="0" lvl="5" indent="-247560"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6pPr>
            <a:lvl7pPr marL="4127396" marR="0" lvl="6" indent="-247546"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7pPr>
            <a:lvl8pPr marL="4736981" marR="0" lvl="7" indent="-247531"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8pPr>
            <a:lvl9pPr marL="5346565" marR="0" lvl="8" indent="-247515"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9pPr>
          </a:lstStyle>
          <a:p>
            <a:endParaRPr/>
          </a:p>
        </p:txBody>
      </p:sp>
      <p:sp>
        <p:nvSpPr>
          <p:cNvPr id="62" name="Shape 62"/>
          <p:cNvSpPr/>
          <p:nvPr/>
        </p:nvSpPr>
        <p:spPr>
          <a:xfrm>
            <a:off x="5111" y="877462"/>
            <a:ext cx="14039525" cy="39001"/>
          </a:xfrm>
          <a:prstGeom prst="rect">
            <a:avLst/>
          </a:prstGeom>
          <a:gradFill>
            <a:gsLst>
              <a:gs pos="0">
                <a:srgbClr val="F28020"/>
              </a:gs>
              <a:gs pos="23000">
                <a:srgbClr val="F28020"/>
              </a:gs>
              <a:gs pos="100000">
                <a:srgbClr val="FFFFFF"/>
              </a:gs>
            </a:gsLst>
            <a:lin ang="0" scaled="0"/>
          </a:gradFill>
          <a:ln>
            <a:noFill/>
          </a:ln>
        </p:spPr>
        <p:txBody>
          <a:bodyPr lIns="45700" tIns="45700" rIns="45700" bIns="45700" anchor="ctr" anchorCtr="0">
            <a:noAutofit/>
          </a:bodyPr>
          <a:lstStyle/>
          <a:p>
            <a:pPr marL="0" marR="0" lvl="0" indent="0" algn="ctr" rtl="0">
              <a:lnSpc>
                <a:spcPct val="100000"/>
              </a:lnSpc>
              <a:spcBef>
                <a:spcPts val="0"/>
              </a:spcBef>
              <a:spcAft>
                <a:spcPts val="0"/>
              </a:spcAft>
              <a:buClr>
                <a:srgbClr val="FFFFFF"/>
              </a:buClr>
              <a:buFont typeface="Calibri"/>
              <a:buNone/>
            </a:pPr>
            <a:endParaRPr sz="2300" b="0" i="0" u="none" strike="noStrike" cap="none" dirty="0">
              <a:solidFill>
                <a:srgbClr val="FFFFFF"/>
              </a:solidFill>
              <a:latin typeface="Calibri"/>
              <a:ea typeface="Calibri"/>
              <a:cs typeface="Calibri"/>
              <a:sym typeface="Calibri"/>
            </a:endParaRPr>
          </a:p>
        </p:txBody>
      </p:sp>
      <p:pic>
        <p:nvPicPr>
          <p:cNvPr id="63" name="Shape 63" descr="Picture 16"/>
          <p:cNvPicPr preferRelativeResize="0"/>
          <p:nvPr/>
        </p:nvPicPr>
        <p:blipFill rotWithShape="1">
          <a:blip r:embed="rId2">
            <a:alphaModFix/>
          </a:blip>
          <a:srcRect/>
          <a:stretch/>
        </p:blipFill>
        <p:spPr>
          <a:xfrm>
            <a:off x="13754509" y="281243"/>
            <a:ext cx="2157355" cy="779998"/>
          </a:xfrm>
          <a:prstGeom prst="rect">
            <a:avLst/>
          </a:prstGeom>
          <a:noFill/>
          <a:ln>
            <a:noFill/>
          </a:ln>
        </p:spPr>
      </p:pic>
      <p:sp>
        <p:nvSpPr>
          <p:cNvPr id="64" name="Shape 64"/>
          <p:cNvSpPr txBox="1">
            <a:spLocks noGrp="1"/>
          </p:cNvSpPr>
          <p:nvPr>
            <p:ph type="sldNum" idx="12"/>
          </p:nvPr>
        </p:nvSpPr>
        <p:spPr>
          <a:xfrm flipH="1">
            <a:off x="15493075" y="8809534"/>
            <a:ext cx="343903" cy="358140"/>
          </a:xfrm>
          <a:prstGeom prst="rect">
            <a:avLst/>
          </a:prstGeom>
          <a:noFill/>
          <a:ln>
            <a:noFill/>
          </a:ln>
        </p:spPr>
        <p:txBody>
          <a:bodyPr lIns="45700" tIns="45700" rIns="45700" bIns="45700" anchor="ctr" anchorCtr="0">
            <a:noAutofit/>
          </a:bodyPr>
          <a:lstStyle/>
          <a:p>
            <a:pPr marL="0" marR="0" lvl="0" indent="0" algn="ctr" rtl="0">
              <a:lnSpc>
                <a:spcPct val="100000"/>
              </a:lnSpc>
              <a:spcBef>
                <a:spcPts val="0"/>
              </a:spcBef>
              <a:spcAft>
                <a:spcPts val="0"/>
              </a:spcAft>
              <a:buClr>
                <a:srgbClr val="808080"/>
              </a:buClr>
              <a:buSzPct val="25000"/>
              <a:buFont typeface="Calibri"/>
              <a:buNone/>
            </a:pPr>
            <a:fld id="{00000000-1234-1234-1234-123412341234}" type="slidenum">
              <a:rPr lang="en-US" sz="1800" b="0" i="0" u="none" strike="noStrike" cap="none">
                <a:solidFill>
                  <a:srgbClr val="808080"/>
                </a:solidFill>
                <a:latin typeface="Calibri"/>
                <a:ea typeface="Calibri"/>
                <a:cs typeface="Calibri"/>
                <a:sym typeface="Calibri"/>
              </a:rPr>
              <a:t>‹#›</a:t>
            </a:fld>
            <a:endParaRPr lang="en-US" sz="1800" b="0" i="0" u="none" strike="noStrike" cap="none" dirty="0">
              <a:solidFill>
                <a:srgbClr val="808080"/>
              </a:solidFill>
              <a:latin typeface="Calibri"/>
              <a:ea typeface="Calibri"/>
              <a:cs typeface="Calibri"/>
              <a:sym typeface="Calibri"/>
            </a:endParaRPr>
          </a:p>
        </p:txBody>
      </p:sp>
    </p:spTree>
    <p:extLst>
      <p:ext uri="{BB962C8B-B14F-4D97-AF65-F5344CB8AC3E}">
        <p14:creationId xmlns:p14="http://schemas.microsoft.com/office/powerpoint/2010/main" val="13552722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6_img/table layout">
    <p:spTree>
      <p:nvGrpSpPr>
        <p:cNvPr id="1" name="Shape 65"/>
        <p:cNvGrpSpPr/>
        <p:nvPr/>
      </p:nvGrpSpPr>
      <p:grpSpPr>
        <a:xfrm>
          <a:off x="0" y="0"/>
          <a:ext cx="0" cy="0"/>
          <a:chOff x="0" y="0"/>
          <a:chExt cx="0" cy="0"/>
        </a:xfrm>
      </p:grpSpPr>
      <p:sp>
        <p:nvSpPr>
          <p:cNvPr id="66" name="Shape 66"/>
          <p:cNvSpPr/>
          <p:nvPr/>
        </p:nvSpPr>
        <p:spPr>
          <a:xfrm>
            <a:off x="0" y="-4725"/>
            <a:ext cx="1463434" cy="195002"/>
          </a:xfrm>
          <a:prstGeom prst="rect">
            <a:avLst/>
          </a:prstGeom>
          <a:solidFill>
            <a:srgbClr val="FAC36F"/>
          </a:solidFill>
          <a:ln>
            <a:noFill/>
          </a:ln>
        </p:spPr>
        <p:txBody>
          <a:bodyPr lIns="45700" tIns="45700" rIns="45700" bIns="45700" anchor="ctr" anchorCtr="0">
            <a:noAutofit/>
          </a:bodyPr>
          <a:lstStyle/>
          <a:p>
            <a:pPr marL="0" marR="0" lvl="0" indent="0" algn="ctr" rtl="0">
              <a:lnSpc>
                <a:spcPct val="100000"/>
              </a:lnSpc>
              <a:spcBef>
                <a:spcPts val="0"/>
              </a:spcBef>
              <a:spcAft>
                <a:spcPts val="0"/>
              </a:spcAft>
              <a:buClr>
                <a:srgbClr val="FFFFFF"/>
              </a:buClr>
              <a:buFont typeface="Calibri"/>
              <a:buNone/>
            </a:pPr>
            <a:endParaRPr sz="1400" b="1" i="0" u="none" strike="noStrike" cap="none" dirty="0">
              <a:solidFill>
                <a:srgbClr val="FFFFFF"/>
              </a:solidFill>
              <a:latin typeface="Calibri"/>
              <a:ea typeface="Calibri"/>
              <a:cs typeface="Calibri"/>
              <a:sym typeface="Calibri"/>
            </a:endParaRPr>
          </a:p>
        </p:txBody>
      </p:sp>
      <p:sp>
        <p:nvSpPr>
          <p:cNvPr id="67" name="Shape 67"/>
          <p:cNvSpPr/>
          <p:nvPr/>
        </p:nvSpPr>
        <p:spPr>
          <a:xfrm>
            <a:off x="1463432" y="-4725"/>
            <a:ext cx="7101807" cy="195002"/>
          </a:xfrm>
          <a:prstGeom prst="rect">
            <a:avLst/>
          </a:prstGeom>
          <a:solidFill>
            <a:srgbClr val="F69E66"/>
          </a:solidFill>
          <a:ln>
            <a:noFill/>
          </a:ln>
        </p:spPr>
        <p:txBody>
          <a:bodyPr lIns="45700" tIns="45700" rIns="45700" bIns="45700" anchor="ctr" anchorCtr="0">
            <a:noAutofit/>
          </a:bodyPr>
          <a:lstStyle/>
          <a:p>
            <a:pPr marL="0" marR="0" lvl="0" indent="0" algn="ctr" rtl="0">
              <a:lnSpc>
                <a:spcPct val="100000"/>
              </a:lnSpc>
              <a:spcBef>
                <a:spcPts val="0"/>
              </a:spcBef>
              <a:spcAft>
                <a:spcPts val="0"/>
              </a:spcAft>
              <a:buClr>
                <a:srgbClr val="000000"/>
              </a:buClr>
              <a:buFont typeface="Calibri"/>
              <a:buNone/>
            </a:pPr>
            <a:endParaRPr sz="1400" b="1" i="0" u="none" strike="noStrike" cap="none" dirty="0">
              <a:solidFill>
                <a:srgbClr val="000000"/>
              </a:solidFill>
              <a:latin typeface="Calibri"/>
              <a:ea typeface="Calibri"/>
              <a:cs typeface="Calibri"/>
              <a:sym typeface="Calibri"/>
            </a:endParaRPr>
          </a:p>
        </p:txBody>
      </p:sp>
      <p:sp>
        <p:nvSpPr>
          <p:cNvPr id="68" name="Shape 68"/>
          <p:cNvSpPr/>
          <p:nvPr/>
        </p:nvSpPr>
        <p:spPr>
          <a:xfrm>
            <a:off x="8565235" y="-4725"/>
            <a:ext cx="1404697" cy="195002"/>
          </a:xfrm>
          <a:prstGeom prst="rect">
            <a:avLst/>
          </a:prstGeom>
          <a:solidFill>
            <a:srgbClr val="F38573"/>
          </a:solidFill>
          <a:ln>
            <a:noFill/>
          </a:ln>
        </p:spPr>
        <p:txBody>
          <a:bodyPr lIns="45700" tIns="45700" rIns="45700" bIns="45700" anchor="ctr" anchorCtr="0">
            <a:noAutofit/>
          </a:bodyPr>
          <a:lstStyle/>
          <a:p>
            <a:pPr marL="0" marR="0" lvl="0" indent="0" algn="ctr" rtl="0">
              <a:lnSpc>
                <a:spcPct val="100000"/>
              </a:lnSpc>
              <a:spcBef>
                <a:spcPts val="0"/>
              </a:spcBef>
              <a:spcAft>
                <a:spcPts val="0"/>
              </a:spcAft>
              <a:buClr>
                <a:srgbClr val="FFFFFF"/>
              </a:buClr>
              <a:buFont typeface="Calibri"/>
              <a:buNone/>
            </a:pPr>
            <a:endParaRPr sz="1400" b="1" i="0" u="none" strike="noStrike" cap="none" dirty="0">
              <a:solidFill>
                <a:srgbClr val="FFFFFF"/>
              </a:solidFill>
              <a:latin typeface="Calibri"/>
              <a:ea typeface="Calibri"/>
              <a:cs typeface="Calibri"/>
              <a:sym typeface="Calibri"/>
            </a:endParaRPr>
          </a:p>
        </p:txBody>
      </p:sp>
      <p:sp>
        <p:nvSpPr>
          <p:cNvPr id="69" name="Shape 69"/>
          <p:cNvSpPr/>
          <p:nvPr/>
        </p:nvSpPr>
        <p:spPr>
          <a:xfrm>
            <a:off x="9969932" y="-4725"/>
            <a:ext cx="469865" cy="195002"/>
          </a:xfrm>
          <a:prstGeom prst="rect">
            <a:avLst/>
          </a:prstGeom>
          <a:solidFill>
            <a:srgbClr val="FAC36F"/>
          </a:solidFill>
          <a:ln>
            <a:noFill/>
          </a:ln>
        </p:spPr>
        <p:txBody>
          <a:bodyPr lIns="45700" tIns="45700" rIns="45700" bIns="45700" anchor="ctr" anchorCtr="0">
            <a:noAutofit/>
          </a:bodyPr>
          <a:lstStyle/>
          <a:p>
            <a:pPr marL="0" marR="0" lvl="0" indent="0" algn="ctr" rtl="0">
              <a:lnSpc>
                <a:spcPct val="100000"/>
              </a:lnSpc>
              <a:spcBef>
                <a:spcPts val="0"/>
              </a:spcBef>
              <a:spcAft>
                <a:spcPts val="0"/>
              </a:spcAft>
              <a:buClr>
                <a:srgbClr val="FFFFFF"/>
              </a:buClr>
              <a:buFont typeface="Calibri"/>
              <a:buNone/>
            </a:pPr>
            <a:endParaRPr sz="1400" b="1" i="0" u="none" strike="noStrike" cap="none" dirty="0">
              <a:solidFill>
                <a:srgbClr val="FFFFFF"/>
              </a:solidFill>
              <a:latin typeface="Calibri"/>
              <a:ea typeface="Calibri"/>
              <a:cs typeface="Calibri"/>
              <a:sym typeface="Calibri"/>
            </a:endParaRPr>
          </a:p>
        </p:txBody>
      </p:sp>
      <p:sp>
        <p:nvSpPr>
          <p:cNvPr id="70" name="Shape 70"/>
          <p:cNvSpPr/>
          <p:nvPr/>
        </p:nvSpPr>
        <p:spPr>
          <a:xfrm>
            <a:off x="10439796" y="-4725"/>
            <a:ext cx="166412" cy="195002"/>
          </a:xfrm>
          <a:prstGeom prst="rect">
            <a:avLst/>
          </a:prstGeom>
          <a:solidFill>
            <a:srgbClr val="FFFFFF"/>
          </a:solidFill>
          <a:ln>
            <a:noFill/>
          </a:ln>
        </p:spPr>
        <p:txBody>
          <a:bodyPr lIns="45700" tIns="45700" rIns="45700" bIns="45700" anchor="ctr" anchorCtr="0">
            <a:noAutofit/>
          </a:bodyPr>
          <a:lstStyle/>
          <a:p>
            <a:pPr marL="0" marR="0" lvl="0" indent="0" algn="ctr" rtl="0">
              <a:lnSpc>
                <a:spcPct val="100000"/>
              </a:lnSpc>
              <a:spcBef>
                <a:spcPts val="0"/>
              </a:spcBef>
              <a:spcAft>
                <a:spcPts val="0"/>
              </a:spcAft>
              <a:buClr>
                <a:srgbClr val="FFFFFF"/>
              </a:buClr>
              <a:buFont typeface="Calibri"/>
              <a:buNone/>
            </a:pPr>
            <a:endParaRPr sz="1400" b="1" i="0" u="none" strike="noStrike" cap="none" dirty="0">
              <a:solidFill>
                <a:srgbClr val="FFFFFF"/>
              </a:solidFill>
              <a:latin typeface="Calibri"/>
              <a:ea typeface="Calibri"/>
              <a:cs typeface="Calibri"/>
              <a:sym typeface="Calibri"/>
            </a:endParaRPr>
          </a:p>
        </p:txBody>
      </p:sp>
      <p:sp>
        <p:nvSpPr>
          <p:cNvPr id="71" name="Shape 71"/>
          <p:cNvSpPr/>
          <p:nvPr/>
        </p:nvSpPr>
        <p:spPr>
          <a:xfrm>
            <a:off x="10606209" y="-4725"/>
            <a:ext cx="1668997" cy="195002"/>
          </a:xfrm>
          <a:prstGeom prst="rect">
            <a:avLst/>
          </a:prstGeom>
          <a:solidFill>
            <a:srgbClr val="9CDAEB"/>
          </a:solidFill>
          <a:ln>
            <a:noFill/>
          </a:ln>
        </p:spPr>
        <p:txBody>
          <a:bodyPr lIns="45700" tIns="45700" rIns="45700" bIns="45700" anchor="ctr" anchorCtr="0">
            <a:noAutofit/>
          </a:bodyPr>
          <a:lstStyle/>
          <a:p>
            <a:pPr marL="0" marR="0" lvl="0" indent="0" algn="ctr" rtl="0">
              <a:lnSpc>
                <a:spcPct val="100000"/>
              </a:lnSpc>
              <a:spcBef>
                <a:spcPts val="0"/>
              </a:spcBef>
              <a:spcAft>
                <a:spcPts val="0"/>
              </a:spcAft>
              <a:buClr>
                <a:srgbClr val="FFFFFF"/>
              </a:buClr>
              <a:buFont typeface="Calibri"/>
              <a:buNone/>
            </a:pPr>
            <a:endParaRPr sz="1400" b="1" i="0" u="none" strike="noStrike" cap="none" dirty="0">
              <a:solidFill>
                <a:srgbClr val="FFFFFF"/>
              </a:solidFill>
              <a:latin typeface="Calibri"/>
              <a:ea typeface="Calibri"/>
              <a:cs typeface="Calibri"/>
              <a:sym typeface="Calibri"/>
            </a:endParaRPr>
          </a:p>
        </p:txBody>
      </p:sp>
      <p:sp>
        <p:nvSpPr>
          <p:cNvPr id="72" name="Shape 72"/>
          <p:cNvSpPr/>
          <p:nvPr/>
        </p:nvSpPr>
        <p:spPr>
          <a:xfrm>
            <a:off x="12275204" y="-4725"/>
            <a:ext cx="3980795" cy="195002"/>
          </a:xfrm>
          <a:prstGeom prst="rect">
            <a:avLst/>
          </a:prstGeom>
          <a:solidFill>
            <a:srgbClr val="61B4DF"/>
          </a:solidFill>
          <a:ln>
            <a:noFill/>
          </a:ln>
        </p:spPr>
        <p:txBody>
          <a:bodyPr lIns="45700" tIns="45700" rIns="45700" bIns="45700" anchor="ctr" anchorCtr="0">
            <a:noAutofit/>
          </a:bodyPr>
          <a:lstStyle/>
          <a:p>
            <a:pPr marL="0" marR="0" lvl="0" indent="0" algn="ctr" rtl="0">
              <a:lnSpc>
                <a:spcPct val="100000"/>
              </a:lnSpc>
              <a:spcBef>
                <a:spcPts val="0"/>
              </a:spcBef>
              <a:spcAft>
                <a:spcPts val="0"/>
              </a:spcAft>
              <a:buClr>
                <a:srgbClr val="FFFFFF"/>
              </a:buClr>
              <a:buFont typeface="Calibri"/>
              <a:buNone/>
            </a:pPr>
            <a:endParaRPr sz="1400" b="1" i="0" u="none" strike="noStrike" cap="none" dirty="0">
              <a:solidFill>
                <a:srgbClr val="FFFFFF"/>
              </a:solidFill>
              <a:latin typeface="Calibri"/>
              <a:ea typeface="Calibri"/>
              <a:cs typeface="Calibri"/>
              <a:sym typeface="Calibri"/>
            </a:endParaRPr>
          </a:p>
        </p:txBody>
      </p:sp>
      <p:sp>
        <p:nvSpPr>
          <p:cNvPr id="73" name="Shape 73"/>
          <p:cNvSpPr txBox="1">
            <a:spLocks noGrp="1"/>
          </p:cNvSpPr>
          <p:nvPr>
            <p:ph type="body" idx="1"/>
          </p:nvPr>
        </p:nvSpPr>
        <p:spPr>
          <a:xfrm>
            <a:off x="1" y="190278"/>
            <a:ext cx="13306559" cy="670313"/>
          </a:xfrm>
          <a:prstGeom prst="rect">
            <a:avLst/>
          </a:prstGeom>
          <a:noFill/>
          <a:ln>
            <a:noFill/>
          </a:ln>
        </p:spPr>
        <p:txBody>
          <a:bodyPr lIns="91425" tIns="91425" rIns="91425" bIns="91425" anchor="ctr" anchorCtr="0"/>
          <a:lstStyle>
            <a:lvl1pPr marL="0" marR="0" lvl="0" indent="0" algn="l" rtl="0">
              <a:lnSpc>
                <a:spcPct val="90000"/>
              </a:lnSpc>
              <a:spcBef>
                <a:spcPts val="1300"/>
              </a:spcBef>
              <a:spcAft>
                <a:spcPts val="0"/>
              </a:spcAft>
              <a:buClr>
                <a:srgbClr val="000000"/>
              </a:buClr>
              <a:buFont typeface="Arial"/>
              <a:buNone/>
              <a:defRPr sz="3200" b="0" i="0" u="none" strike="noStrike" cap="none">
                <a:solidFill>
                  <a:srgbClr val="000000"/>
                </a:solidFill>
                <a:latin typeface="Calibri"/>
                <a:ea typeface="Calibri"/>
                <a:cs typeface="Calibri"/>
                <a:sym typeface="Calibri"/>
              </a:defRPr>
            </a:lvl1pPr>
            <a:lvl2pPr marL="0" marR="0" lvl="1" indent="584200" algn="l" rtl="0">
              <a:lnSpc>
                <a:spcPct val="90000"/>
              </a:lnSpc>
              <a:spcBef>
                <a:spcPts val="1300"/>
              </a:spcBef>
              <a:spcAft>
                <a:spcPts val="0"/>
              </a:spcAft>
              <a:buClr>
                <a:srgbClr val="000000"/>
              </a:buClr>
              <a:buFont typeface="Arial"/>
              <a:buNone/>
              <a:defRPr sz="3200" b="0" i="0" u="none" strike="noStrike" cap="none">
                <a:solidFill>
                  <a:srgbClr val="000000"/>
                </a:solidFill>
                <a:latin typeface="Calibri"/>
                <a:ea typeface="Calibri"/>
                <a:cs typeface="Calibri"/>
                <a:sym typeface="Calibri"/>
              </a:defRPr>
            </a:lvl2pPr>
            <a:lvl3pPr marL="0" marR="0" lvl="2" indent="1168400" algn="l" rtl="0">
              <a:lnSpc>
                <a:spcPct val="90000"/>
              </a:lnSpc>
              <a:spcBef>
                <a:spcPts val="1300"/>
              </a:spcBef>
              <a:spcAft>
                <a:spcPts val="0"/>
              </a:spcAft>
              <a:buClr>
                <a:srgbClr val="000000"/>
              </a:buClr>
              <a:buFont typeface="Arial"/>
              <a:buNone/>
              <a:defRPr sz="3200" b="0" i="0" u="none" strike="noStrike" cap="none">
                <a:solidFill>
                  <a:srgbClr val="000000"/>
                </a:solidFill>
                <a:latin typeface="Calibri"/>
                <a:ea typeface="Calibri"/>
                <a:cs typeface="Calibri"/>
                <a:sym typeface="Calibri"/>
              </a:defRPr>
            </a:lvl3pPr>
            <a:lvl4pPr marL="0" marR="0" lvl="3" indent="1752600" algn="l" rtl="0">
              <a:lnSpc>
                <a:spcPct val="90000"/>
              </a:lnSpc>
              <a:spcBef>
                <a:spcPts val="1300"/>
              </a:spcBef>
              <a:spcAft>
                <a:spcPts val="0"/>
              </a:spcAft>
              <a:buClr>
                <a:srgbClr val="000000"/>
              </a:buClr>
              <a:buFont typeface="Arial"/>
              <a:buNone/>
              <a:defRPr sz="3200" b="0" i="0" u="none" strike="noStrike" cap="none">
                <a:solidFill>
                  <a:srgbClr val="000000"/>
                </a:solidFill>
                <a:latin typeface="Calibri"/>
                <a:ea typeface="Calibri"/>
                <a:cs typeface="Calibri"/>
                <a:sym typeface="Calibri"/>
              </a:defRPr>
            </a:lvl4pPr>
            <a:lvl5pPr marL="0" marR="0" lvl="4" indent="2349500" algn="l" rtl="0">
              <a:lnSpc>
                <a:spcPct val="90000"/>
              </a:lnSpc>
              <a:spcBef>
                <a:spcPts val="1300"/>
              </a:spcBef>
              <a:spcAft>
                <a:spcPts val="0"/>
              </a:spcAft>
              <a:buClr>
                <a:srgbClr val="000000"/>
              </a:buClr>
              <a:buFont typeface="Arial"/>
              <a:buNone/>
              <a:defRPr sz="3200" b="0" i="0" u="none" strike="noStrike" cap="none">
                <a:solidFill>
                  <a:srgbClr val="000000"/>
                </a:solidFill>
                <a:latin typeface="Calibri"/>
                <a:ea typeface="Calibri"/>
                <a:cs typeface="Calibri"/>
                <a:sym typeface="Calibri"/>
              </a:defRPr>
            </a:lvl5pPr>
            <a:lvl6pPr marL="3517810" marR="0" lvl="5" indent="-247560"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6pPr>
            <a:lvl7pPr marL="4127396" marR="0" lvl="6" indent="-247546"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7pPr>
            <a:lvl8pPr marL="4736981" marR="0" lvl="7" indent="-247531"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8pPr>
            <a:lvl9pPr marL="5346565" marR="0" lvl="8" indent="-247515"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9pPr>
          </a:lstStyle>
          <a:p>
            <a:endParaRPr/>
          </a:p>
        </p:txBody>
      </p:sp>
      <p:sp>
        <p:nvSpPr>
          <p:cNvPr id="74" name="Shape 74"/>
          <p:cNvSpPr/>
          <p:nvPr/>
        </p:nvSpPr>
        <p:spPr>
          <a:xfrm>
            <a:off x="5111" y="877462"/>
            <a:ext cx="14039525" cy="39001"/>
          </a:xfrm>
          <a:prstGeom prst="rect">
            <a:avLst/>
          </a:prstGeom>
          <a:gradFill>
            <a:gsLst>
              <a:gs pos="0">
                <a:srgbClr val="F28020"/>
              </a:gs>
              <a:gs pos="23000">
                <a:srgbClr val="F28020"/>
              </a:gs>
              <a:gs pos="100000">
                <a:srgbClr val="FFFFFF"/>
              </a:gs>
            </a:gsLst>
            <a:lin ang="0" scaled="0"/>
          </a:gradFill>
          <a:ln>
            <a:noFill/>
          </a:ln>
        </p:spPr>
        <p:txBody>
          <a:bodyPr lIns="45700" tIns="45700" rIns="45700" bIns="45700" anchor="ctr" anchorCtr="0">
            <a:noAutofit/>
          </a:bodyPr>
          <a:lstStyle/>
          <a:p>
            <a:pPr marL="0" marR="0" lvl="0" indent="0" algn="ctr" rtl="0">
              <a:lnSpc>
                <a:spcPct val="100000"/>
              </a:lnSpc>
              <a:spcBef>
                <a:spcPts val="0"/>
              </a:spcBef>
              <a:spcAft>
                <a:spcPts val="0"/>
              </a:spcAft>
              <a:buClr>
                <a:srgbClr val="FFFFFF"/>
              </a:buClr>
              <a:buFont typeface="Calibri"/>
              <a:buNone/>
            </a:pPr>
            <a:endParaRPr sz="2300" b="0" i="0" u="none" strike="noStrike" cap="none" dirty="0">
              <a:solidFill>
                <a:srgbClr val="FFFFFF"/>
              </a:solidFill>
              <a:latin typeface="Calibri"/>
              <a:ea typeface="Calibri"/>
              <a:cs typeface="Calibri"/>
              <a:sym typeface="Calibri"/>
            </a:endParaRPr>
          </a:p>
        </p:txBody>
      </p:sp>
      <p:sp>
        <p:nvSpPr>
          <p:cNvPr id="75" name="Shape 75"/>
          <p:cNvSpPr txBox="1">
            <a:spLocks noGrp="1"/>
          </p:cNvSpPr>
          <p:nvPr>
            <p:ph type="body" idx="2"/>
          </p:nvPr>
        </p:nvSpPr>
        <p:spPr>
          <a:xfrm>
            <a:off x="1025296" y="2705305"/>
            <a:ext cx="6842398" cy="683853"/>
          </a:xfrm>
          <a:prstGeom prst="rect">
            <a:avLst/>
          </a:prstGeom>
          <a:noFill/>
          <a:ln>
            <a:noFill/>
          </a:ln>
        </p:spPr>
        <p:txBody>
          <a:bodyPr lIns="91425" tIns="91425" rIns="91425" bIns="91425" anchor="t" anchorCtr="0"/>
          <a:lstStyle>
            <a:lvl1pPr marL="304792" marR="0" lvl="0" indent="-69842"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1pPr>
            <a:lvl2pPr marL="962000" marR="0" lvl="1" indent="-130150"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2pPr>
            <a:lvl3pPr marL="1652912" marR="0" lvl="2" indent="-211462"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3pPr>
            <a:lvl4pPr marL="2298642" marR="0" lvl="3" indent="-247592"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4pPr>
            <a:lvl5pPr marL="2908226" marR="0" lvl="4" indent="-247575"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5pPr>
            <a:lvl6pPr marL="3517810" marR="0" lvl="5" indent="-247560"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6pPr>
            <a:lvl7pPr marL="4127396" marR="0" lvl="6" indent="-247546"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7pPr>
            <a:lvl8pPr marL="4736981" marR="0" lvl="7" indent="-247531"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8pPr>
            <a:lvl9pPr marL="5346565" marR="0" lvl="8" indent="-247515"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9pPr>
          </a:lstStyle>
          <a:p>
            <a:endParaRPr/>
          </a:p>
        </p:txBody>
      </p:sp>
      <p:sp>
        <p:nvSpPr>
          <p:cNvPr id="76" name="Shape 76"/>
          <p:cNvSpPr txBox="1">
            <a:spLocks noGrp="1"/>
          </p:cNvSpPr>
          <p:nvPr>
            <p:ph type="body" idx="3"/>
          </p:nvPr>
        </p:nvSpPr>
        <p:spPr>
          <a:xfrm>
            <a:off x="8831895" y="2712651"/>
            <a:ext cx="6842398" cy="683853"/>
          </a:xfrm>
          <a:prstGeom prst="rect">
            <a:avLst/>
          </a:prstGeom>
          <a:noFill/>
          <a:ln>
            <a:noFill/>
          </a:ln>
        </p:spPr>
        <p:txBody>
          <a:bodyPr lIns="91425" tIns="91425" rIns="91425" bIns="91425" anchor="t" anchorCtr="0"/>
          <a:lstStyle>
            <a:lvl1pPr marL="304792" marR="0" lvl="0" indent="-69842"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1pPr>
            <a:lvl2pPr marL="962000" marR="0" lvl="1" indent="-130150"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2pPr>
            <a:lvl3pPr marL="1652912" marR="0" lvl="2" indent="-211462"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3pPr>
            <a:lvl4pPr marL="2298642" marR="0" lvl="3" indent="-247592"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4pPr>
            <a:lvl5pPr marL="2908226" marR="0" lvl="4" indent="-247575"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5pPr>
            <a:lvl6pPr marL="3517810" marR="0" lvl="5" indent="-247560"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6pPr>
            <a:lvl7pPr marL="4127396" marR="0" lvl="6" indent="-247546"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7pPr>
            <a:lvl8pPr marL="4736981" marR="0" lvl="7" indent="-247531"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8pPr>
            <a:lvl9pPr marL="5346565" marR="0" lvl="8" indent="-247515"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9pPr>
          </a:lstStyle>
          <a:p>
            <a:endParaRPr/>
          </a:p>
        </p:txBody>
      </p:sp>
      <p:sp>
        <p:nvSpPr>
          <p:cNvPr id="77" name="Shape 77"/>
          <p:cNvSpPr txBox="1">
            <a:spLocks noGrp="1"/>
          </p:cNvSpPr>
          <p:nvPr>
            <p:ph type="body" idx="4"/>
          </p:nvPr>
        </p:nvSpPr>
        <p:spPr>
          <a:xfrm>
            <a:off x="364902" y="1250987"/>
            <a:ext cx="15528769" cy="939893"/>
          </a:xfrm>
          <a:prstGeom prst="rect">
            <a:avLst/>
          </a:prstGeom>
          <a:noFill/>
          <a:ln>
            <a:noFill/>
          </a:ln>
        </p:spPr>
        <p:txBody>
          <a:bodyPr lIns="91425" tIns="91425" rIns="91425" bIns="91425" anchor="t" anchorCtr="0"/>
          <a:lstStyle>
            <a:lvl1pPr marL="304792" marR="0" lvl="0" indent="-69842"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1pPr>
            <a:lvl2pPr marL="962000" marR="0" lvl="1" indent="-130150"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2pPr>
            <a:lvl3pPr marL="1652912" marR="0" lvl="2" indent="-211462"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3pPr>
            <a:lvl4pPr marL="2298642" marR="0" lvl="3" indent="-247592"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4pPr>
            <a:lvl5pPr marL="2908226" marR="0" lvl="4" indent="-247575"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5pPr>
            <a:lvl6pPr marL="3517810" marR="0" lvl="5" indent="-247560"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6pPr>
            <a:lvl7pPr marL="4127396" marR="0" lvl="6" indent="-247546"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7pPr>
            <a:lvl8pPr marL="4736981" marR="0" lvl="7" indent="-247531"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8pPr>
            <a:lvl9pPr marL="5346565" marR="0" lvl="8" indent="-247515"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9pPr>
          </a:lstStyle>
          <a:p>
            <a:endParaRPr/>
          </a:p>
        </p:txBody>
      </p:sp>
      <p:sp>
        <p:nvSpPr>
          <p:cNvPr id="78" name="Shape 78"/>
          <p:cNvSpPr txBox="1">
            <a:spLocks noGrp="1"/>
          </p:cNvSpPr>
          <p:nvPr>
            <p:ph type="body" idx="5"/>
          </p:nvPr>
        </p:nvSpPr>
        <p:spPr>
          <a:xfrm>
            <a:off x="784947" y="3404198"/>
            <a:ext cx="6936000" cy="4788500"/>
          </a:xfrm>
          <a:prstGeom prst="rect">
            <a:avLst/>
          </a:prstGeom>
          <a:noFill/>
          <a:ln>
            <a:noFill/>
          </a:ln>
        </p:spPr>
        <p:txBody>
          <a:bodyPr lIns="91425" tIns="91425" rIns="91425" bIns="91425" anchor="t" anchorCtr="0"/>
          <a:lstStyle>
            <a:lvl1pPr marL="304792" marR="0" lvl="0" indent="-69842"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1pPr>
            <a:lvl2pPr marL="962000" marR="0" lvl="1" indent="-130150"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2pPr>
            <a:lvl3pPr marL="1652912" marR="0" lvl="2" indent="-211462"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3pPr>
            <a:lvl4pPr marL="2298642" marR="0" lvl="3" indent="-247592"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4pPr>
            <a:lvl5pPr marL="2908226" marR="0" lvl="4" indent="-247575"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5pPr>
            <a:lvl6pPr marL="3517810" marR="0" lvl="5" indent="-247560"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6pPr>
            <a:lvl7pPr marL="4127396" marR="0" lvl="6" indent="-247546"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7pPr>
            <a:lvl8pPr marL="4736981" marR="0" lvl="7" indent="-247531"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8pPr>
            <a:lvl9pPr marL="5346565" marR="0" lvl="8" indent="-247515"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9pPr>
          </a:lstStyle>
          <a:p>
            <a:endParaRPr/>
          </a:p>
        </p:txBody>
      </p:sp>
      <p:sp>
        <p:nvSpPr>
          <p:cNvPr id="79" name="Shape 79"/>
          <p:cNvSpPr txBox="1">
            <a:spLocks noGrp="1"/>
          </p:cNvSpPr>
          <p:nvPr>
            <p:ph type="body" idx="6"/>
          </p:nvPr>
        </p:nvSpPr>
        <p:spPr>
          <a:xfrm>
            <a:off x="8579903" y="3423017"/>
            <a:ext cx="6931147" cy="4769683"/>
          </a:xfrm>
          <a:prstGeom prst="rect">
            <a:avLst/>
          </a:prstGeom>
          <a:noFill/>
          <a:ln>
            <a:noFill/>
          </a:ln>
        </p:spPr>
        <p:txBody>
          <a:bodyPr lIns="91425" tIns="91425" rIns="91425" bIns="91425" anchor="t" anchorCtr="0"/>
          <a:lstStyle>
            <a:lvl1pPr marL="304792" marR="0" lvl="0" indent="-69842"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1pPr>
            <a:lvl2pPr marL="962000" marR="0" lvl="1" indent="-130150"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2pPr>
            <a:lvl3pPr marL="1652912" marR="0" lvl="2" indent="-211462"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3pPr>
            <a:lvl4pPr marL="2298642" marR="0" lvl="3" indent="-247592"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4pPr>
            <a:lvl5pPr marL="2908226" marR="0" lvl="4" indent="-247575"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5pPr>
            <a:lvl6pPr marL="3517810" marR="0" lvl="5" indent="-247560"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6pPr>
            <a:lvl7pPr marL="4127396" marR="0" lvl="6" indent="-247546"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7pPr>
            <a:lvl8pPr marL="4736981" marR="0" lvl="7" indent="-247531"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8pPr>
            <a:lvl9pPr marL="5346565" marR="0" lvl="8" indent="-247515"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9pPr>
          </a:lstStyle>
          <a:p>
            <a:endParaRPr/>
          </a:p>
        </p:txBody>
      </p:sp>
      <p:pic>
        <p:nvPicPr>
          <p:cNvPr id="80" name="Shape 80" descr="Picture 22"/>
          <p:cNvPicPr preferRelativeResize="0"/>
          <p:nvPr/>
        </p:nvPicPr>
        <p:blipFill rotWithShape="1">
          <a:blip r:embed="rId2">
            <a:alphaModFix/>
          </a:blip>
          <a:srcRect/>
          <a:stretch/>
        </p:blipFill>
        <p:spPr>
          <a:xfrm>
            <a:off x="13754509" y="281243"/>
            <a:ext cx="2157355" cy="779998"/>
          </a:xfrm>
          <a:prstGeom prst="rect">
            <a:avLst/>
          </a:prstGeom>
          <a:noFill/>
          <a:ln>
            <a:noFill/>
          </a:ln>
        </p:spPr>
      </p:pic>
      <p:sp>
        <p:nvSpPr>
          <p:cNvPr id="81" name="Shape 81"/>
          <p:cNvSpPr txBox="1">
            <a:spLocks noGrp="1"/>
          </p:cNvSpPr>
          <p:nvPr>
            <p:ph type="sldNum" idx="12"/>
          </p:nvPr>
        </p:nvSpPr>
        <p:spPr>
          <a:xfrm flipH="1">
            <a:off x="15493075" y="8809534"/>
            <a:ext cx="343903" cy="358140"/>
          </a:xfrm>
          <a:prstGeom prst="rect">
            <a:avLst/>
          </a:prstGeom>
          <a:noFill/>
          <a:ln>
            <a:noFill/>
          </a:ln>
        </p:spPr>
        <p:txBody>
          <a:bodyPr lIns="45700" tIns="45700" rIns="45700" bIns="45700" anchor="ctr" anchorCtr="0">
            <a:noAutofit/>
          </a:bodyPr>
          <a:lstStyle/>
          <a:p>
            <a:pPr marL="0" marR="0" lvl="0" indent="0" algn="ctr" rtl="0">
              <a:lnSpc>
                <a:spcPct val="100000"/>
              </a:lnSpc>
              <a:spcBef>
                <a:spcPts val="0"/>
              </a:spcBef>
              <a:spcAft>
                <a:spcPts val="0"/>
              </a:spcAft>
              <a:buClr>
                <a:srgbClr val="808080"/>
              </a:buClr>
              <a:buSzPct val="25000"/>
              <a:buFont typeface="Calibri"/>
              <a:buNone/>
            </a:pPr>
            <a:fld id="{00000000-1234-1234-1234-123412341234}" type="slidenum">
              <a:rPr lang="en-US" sz="1800" b="0" i="0" u="none" strike="noStrike" cap="none">
                <a:solidFill>
                  <a:srgbClr val="808080"/>
                </a:solidFill>
                <a:latin typeface="Calibri"/>
                <a:ea typeface="Calibri"/>
                <a:cs typeface="Calibri"/>
                <a:sym typeface="Calibri"/>
              </a:rPr>
              <a:t>‹#›</a:t>
            </a:fld>
            <a:endParaRPr lang="en-US" sz="1800" b="0" i="0" u="none" strike="noStrike" cap="none" dirty="0">
              <a:solidFill>
                <a:srgbClr val="808080"/>
              </a:solidFill>
              <a:latin typeface="Calibri"/>
              <a:ea typeface="Calibri"/>
              <a:cs typeface="Calibri"/>
              <a:sym typeface="Calibri"/>
            </a:endParaRPr>
          </a:p>
        </p:txBody>
      </p:sp>
    </p:spTree>
    <p:extLst>
      <p:ext uri="{BB962C8B-B14F-4D97-AF65-F5344CB8AC3E}">
        <p14:creationId xmlns:p14="http://schemas.microsoft.com/office/powerpoint/2010/main" val="14396277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1_Objectives">
    <p:spTree>
      <p:nvGrpSpPr>
        <p:cNvPr id="1" name="Shape 42"/>
        <p:cNvGrpSpPr/>
        <p:nvPr/>
      </p:nvGrpSpPr>
      <p:grpSpPr>
        <a:xfrm>
          <a:off x="0" y="0"/>
          <a:ext cx="0" cy="0"/>
          <a:chOff x="0" y="0"/>
          <a:chExt cx="0" cy="0"/>
        </a:xfrm>
      </p:grpSpPr>
      <p:pic>
        <p:nvPicPr>
          <p:cNvPr id="43" name="Shape 43"/>
          <p:cNvPicPr preferRelativeResize="0"/>
          <p:nvPr/>
        </p:nvPicPr>
        <p:blipFill rotWithShape="1">
          <a:blip r:embed="rId2">
            <a:alphaModFix/>
          </a:blip>
          <a:srcRect/>
          <a:stretch/>
        </p:blipFill>
        <p:spPr>
          <a:xfrm>
            <a:off x="0" y="0"/>
            <a:ext cx="16256000" cy="9144000"/>
          </a:xfrm>
          <a:prstGeom prst="rect">
            <a:avLst/>
          </a:prstGeom>
          <a:noFill/>
          <a:ln>
            <a:noFill/>
          </a:ln>
        </p:spPr>
      </p:pic>
      <p:sp>
        <p:nvSpPr>
          <p:cNvPr id="44" name="Shape 44"/>
          <p:cNvSpPr/>
          <p:nvPr/>
        </p:nvSpPr>
        <p:spPr>
          <a:xfrm>
            <a:off x="0" y="1242017"/>
            <a:ext cx="3426096" cy="7253472"/>
          </a:xfrm>
          <a:prstGeom prst="rect">
            <a:avLst/>
          </a:prstGeom>
          <a:solidFill>
            <a:srgbClr val="5AC7DB"/>
          </a:solidFill>
          <a:ln>
            <a:noFill/>
          </a:ln>
        </p:spPr>
        <p:txBody>
          <a:bodyPr lIns="117500" tIns="58750" rIns="117500" bIns="58750" anchor="ctr" anchorCtr="0">
            <a:noAutofit/>
          </a:bodyPr>
          <a:lstStyle/>
          <a:p>
            <a:pPr marL="0" marR="0" lvl="0" indent="0" algn="ctr" rtl="0">
              <a:spcBef>
                <a:spcPts val="0"/>
              </a:spcBef>
              <a:buNone/>
            </a:pPr>
            <a:endParaRPr sz="1480" b="0" i="0" u="none" strike="noStrike" cap="none" dirty="0">
              <a:solidFill>
                <a:schemeClr val="lt1"/>
              </a:solidFill>
              <a:latin typeface="Calibri"/>
              <a:ea typeface="Calibri"/>
              <a:cs typeface="Calibri"/>
              <a:sym typeface="Calibri"/>
            </a:endParaRPr>
          </a:p>
        </p:txBody>
      </p:sp>
      <p:sp>
        <p:nvSpPr>
          <p:cNvPr id="52" name="Shape 52"/>
          <p:cNvSpPr txBox="1">
            <a:spLocks noGrp="1"/>
          </p:cNvSpPr>
          <p:nvPr>
            <p:ph type="body" idx="1"/>
          </p:nvPr>
        </p:nvSpPr>
        <p:spPr>
          <a:xfrm>
            <a:off x="5014335" y="2931743"/>
            <a:ext cx="8946988" cy="586248"/>
          </a:xfrm>
          <a:prstGeom prst="rect">
            <a:avLst/>
          </a:prstGeom>
          <a:noFill/>
          <a:ln>
            <a:noFill/>
          </a:ln>
        </p:spPr>
        <p:txBody>
          <a:bodyPr lIns="91425" tIns="91425" rIns="91425" bIns="91425" anchor="t" anchorCtr="0"/>
          <a:lstStyle>
            <a:lvl1pPr marL="0" marR="0" lvl="0" indent="0" algn="l" rtl="0">
              <a:lnSpc>
                <a:spcPct val="100000"/>
              </a:lnSpc>
              <a:spcBef>
                <a:spcPts val="1000"/>
              </a:spcBef>
              <a:spcAft>
                <a:spcPts val="0"/>
              </a:spcAft>
              <a:buClr>
                <a:srgbClr val="3F3F3F"/>
              </a:buClr>
              <a:buFont typeface="Arial"/>
              <a:buNone/>
              <a:defRPr sz="2200" b="0" i="0" u="none" strike="noStrike" cap="none">
                <a:solidFill>
                  <a:srgbClr val="3F3F3F"/>
                </a:solidFill>
                <a:latin typeface="Open Sans"/>
                <a:ea typeface="Open Sans"/>
                <a:cs typeface="Open Sans"/>
                <a:sym typeface="Open Sans"/>
              </a:defRPr>
            </a:lvl1pPr>
            <a:lvl2pPr marL="914377" marR="0" lvl="1" indent="-114277" algn="l" rtl="0">
              <a:lnSpc>
                <a:spcPct val="90000"/>
              </a:lnSpc>
              <a:spcBef>
                <a:spcPts val="667"/>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2pPr>
            <a:lvl3pPr marL="1523962" marR="0" lvl="2" indent="-148107" algn="l" rtl="0">
              <a:lnSpc>
                <a:spcPct val="90000"/>
              </a:lnSpc>
              <a:spcBef>
                <a:spcPts val="667"/>
              </a:spcBef>
              <a:buClr>
                <a:schemeClr val="dk1"/>
              </a:buClr>
              <a:buSzPct val="98777"/>
              <a:buFont typeface="Arial"/>
              <a:buChar char="•"/>
              <a:defRPr sz="2667" b="0" i="0" u="none" strike="noStrike" cap="none">
                <a:solidFill>
                  <a:schemeClr val="dk1"/>
                </a:solidFill>
                <a:latin typeface="Calibri"/>
                <a:ea typeface="Calibri"/>
                <a:cs typeface="Calibri"/>
                <a:sym typeface="Calibri"/>
              </a:defRPr>
            </a:lvl3pPr>
            <a:lvl4pPr marL="2133547" marR="0" lvl="3" indent="-165047"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4pPr>
            <a:lvl5pPr marL="2743131" marR="0" lvl="4" indent="-165031"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5pPr>
            <a:lvl6pPr marL="3352716" marR="0" lvl="5" indent="-165015"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6pPr>
            <a:lvl7pPr marL="3962301" marR="0" lvl="6" indent="-165001"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7pPr>
            <a:lvl8pPr marL="4571886" marR="0" lvl="7" indent="-164986"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8pPr>
            <a:lvl9pPr marL="5181470" marR="0" lvl="8" indent="-164970"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body" idx="2"/>
          </p:nvPr>
        </p:nvSpPr>
        <p:spPr>
          <a:xfrm>
            <a:off x="5014335" y="3775010"/>
            <a:ext cx="8946988" cy="586248"/>
          </a:xfrm>
          <a:prstGeom prst="rect">
            <a:avLst/>
          </a:prstGeom>
          <a:noFill/>
          <a:ln>
            <a:noFill/>
          </a:ln>
        </p:spPr>
        <p:txBody>
          <a:bodyPr lIns="91425" tIns="91425" rIns="91425" bIns="91425" anchor="t" anchorCtr="0"/>
          <a:lstStyle>
            <a:lvl1pPr marL="0" marR="0" lvl="0" indent="0" algn="l" rtl="0">
              <a:lnSpc>
                <a:spcPct val="100000"/>
              </a:lnSpc>
              <a:spcBef>
                <a:spcPts val="1000"/>
              </a:spcBef>
              <a:spcAft>
                <a:spcPts val="0"/>
              </a:spcAft>
              <a:buClr>
                <a:srgbClr val="3F3F3F"/>
              </a:buClr>
              <a:buFont typeface="Arial"/>
              <a:buNone/>
              <a:defRPr sz="2200" b="0" i="0" u="none" strike="noStrike" cap="none">
                <a:solidFill>
                  <a:srgbClr val="3F3F3F"/>
                </a:solidFill>
                <a:latin typeface="Open Sans"/>
                <a:ea typeface="Open Sans"/>
                <a:cs typeface="Open Sans"/>
                <a:sym typeface="Open Sans"/>
              </a:defRPr>
            </a:lvl1pPr>
            <a:lvl2pPr marL="914377" marR="0" lvl="1" indent="-114277" algn="l" rtl="0">
              <a:lnSpc>
                <a:spcPct val="90000"/>
              </a:lnSpc>
              <a:spcBef>
                <a:spcPts val="667"/>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2pPr>
            <a:lvl3pPr marL="1523962" marR="0" lvl="2" indent="-148107" algn="l" rtl="0">
              <a:lnSpc>
                <a:spcPct val="90000"/>
              </a:lnSpc>
              <a:spcBef>
                <a:spcPts val="667"/>
              </a:spcBef>
              <a:buClr>
                <a:schemeClr val="dk1"/>
              </a:buClr>
              <a:buSzPct val="98777"/>
              <a:buFont typeface="Arial"/>
              <a:buChar char="•"/>
              <a:defRPr sz="2667" b="0" i="0" u="none" strike="noStrike" cap="none">
                <a:solidFill>
                  <a:schemeClr val="dk1"/>
                </a:solidFill>
                <a:latin typeface="Calibri"/>
                <a:ea typeface="Calibri"/>
                <a:cs typeface="Calibri"/>
                <a:sym typeface="Calibri"/>
              </a:defRPr>
            </a:lvl3pPr>
            <a:lvl4pPr marL="2133547" marR="0" lvl="3" indent="-165047"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4pPr>
            <a:lvl5pPr marL="2743131" marR="0" lvl="4" indent="-165031"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5pPr>
            <a:lvl6pPr marL="3352716" marR="0" lvl="5" indent="-165015"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6pPr>
            <a:lvl7pPr marL="3962301" marR="0" lvl="6" indent="-165001"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7pPr>
            <a:lvl8pPr marL="4571886" marR="0" lvl="7" indent="-164986"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8pPr>
            <a:lvl9pPr marL="5181470" marR="0" lvl="8" indent="-164970"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54" name="Shape 54"/>
          <p:cNvSpPr txBox="1">
            <a:spLocks noGrp="1"/>
          </p:cNvSpPr>
          <p:nvPr>
            <p:ph type="body" idx="3"/>
          </p:nvPr>
        </p:nvSpPr>
        <p:spPr>
          <a:xfrm>
            <a:off x="5014335" y="4618276"/>
            <a:ext cx="8946988" cy="586248"/>
          </a:xfrm>
          <a:prstGeom prst="rect">
            <a:avLst/>
          </a:prstGeom>
          <a:noFill/>
          <a:ln>
            <a:noFill/>
          </a:ln>
        </p:spPr>
        <p:txBody>
          <a:bodyPr lIns="91425" tIns="91425" rIns="91425" bIns="91425" anchor="t" anchorCtr="0"/>
          <a:lstStyle>
            <a:lvl1pPr marL="0" marR="0" lvl="0" indent="0" algn="l" rtl="0">
              <a:lnSpc>
                <a:spcPct val="100000"/>
              </a:lnSpc>
              <a:spcBef>
                <a:spcPts val="1000"/>
              </a:spcBef>
              <a:spcAft>
                <a:spcPts val="0"/>
              </a:spcAft>
              <a:buClr>
                <a:srgbClr val="3F3F3F"/>
              </a:buClr>
              <a:buFont typeface="Arial"/>
              <a:buNone/>
              <a:defRPr sz="2200" b="0" i="0" u="none" strike="noStrike" cap="none">
                <a:solidFill>
                  <a:srgbClr val="3F3F3F"/>
                </a:solidFill>
                <a:latin typeface="Open Sans"/>
                <a:ea typeface="Open Sans"/>
                <a:cs typeface="Open Sans"/>
                <a:sym typeface="Open Sans"/>
              </a:defRPr>
            </a:lvl1pPr>
            <a:lvl2pPr marL="914377" marR="0" lvl="1" indent="-114277" algn="l" rtl="0">
              <a:lnSpc>
                <a:spcPct val="90000"/>
              </a:lnSpc>
              <a:spcBef>
                <a:spcPts val="667"/>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2pPr>
            <a:lvl3pPr marL="1523962" marR="0" lvl="2" indent="-148107" algn="l" rtl="0">
              <a:lnSpc>
                <a:spcPct val="90000"/>
              </a:lnSpc>
              <a:spcBef>
                <a:spcPts val="667"/>
              </a:spcBef>
              <a:buClr>
                <a:schemeClr val="dk1"/>
              </a:buClr>
              <a:buSzPct val="98777"/>
              <a:buFont typeface="Arial"/>
              <a:buChar char="•"/>
              <a:defRPr sz="2667" b="0" i="0" u="none" strike="noStrike" cap="none">
                <a:solidFill>
                  <a:schemeClr val="dk1"/>
                </a:solidFill>
                <a:latin typeface="Calibri"/>
                <a:ea typeface="Calibri"/>
                <a:cs typeface="Calibri"/>
                <a:sym typeface="Calibri"/>
              </a:defRPr>
            </a:lvl3pPr>
            <a:lvl4pPr marL="2133547" marR="0" lvl="3" indent="-165047"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4pPr>
            <a:lvl5pPr marL="2743131" marR="0" lvl="4" indent="-165031"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5pPr>
            <a:lvl6pPr marL="3352716" marR="0" lvl="5" indent="-165015"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6pPr>
            <a:lvl7pPr marL="3962301" marR="0" lvl="6" indent="-165001"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7pPr>
            <a:lvl8pPr marL="4571886" marR="0" lvl="7" indent="-164986"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8pPr>
            <a:lvl9pPr marL="5181470" marR="0" lvl="8" indent="-164970"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55" name="Shape 55"/>
          <p:cNvSpPr txBox="1">
            <a:spLocks noGrp="1"/>
          </p:cNvSpPr>
          <p:nvPr>
            <p:ph type="body" idx="4"/>
          </p:nvPr>
        </p:nvSpPr>
        <p:spPr>
          <a:xfrm>
            <a:off x="5014335" y="5461542"/>
            <a:ext cx="8946988" cy="586248"/>
          </a:xfrm>
          <a:prstGeom prst="rect">
            <a:avLst/>
          </a:prstGeom>
          <a:noFill/>
          <a:ln>
            <a:noFill/>
          </a:ln>
        </p:spPr>
        <p:txBody>
          <a:bodyPr lIns="91425" tIns="91425" rIns="91425" bIns="91425" anchor="t" anchorCtr="0"/>
          <a:lstStyle>
            <a:lvl1pPr marL="0" marR="0" lvl="0" indent="0" algn="l" rtl="0">
              <a:lnSpc>
                <a:spcPct val="100000"/>
              </a:lnSpc>
              <a:spcBef>
                <a:spcPts val="1000"/>
              </a:spcBef>
              <a:spcAft>
                <a:spcPts val="0"/>
              </a:spcAft>
              <a:buClr>
                <a:srgbClr val="3F3F3F"/>
              </a:buClr>
              <a:buFont typeface="Arial"/>
              <a:buNone/>
              <a:defRPr sz="2200" b="0" i="0" u="none" strike="noStrike" cap="none">
                <a:solidFill>
                  <a:srgbClr val="3F3F3F"/>
                </a:solidFill>
                <a:latin typeface="Open Sans"/>
                <a:ea typeface="Open Sans"/>
                <a:cs typeface="Open Sans"/>
                <a:sym typeface="Open Sans"/>
              </a:defRPr>
            </a:lvl1pPr>
            <a:lvl2pPr marL="914377" marR="0" lvl="1" indent="-114277" algn="l" rtl="0">
              <a:lnSpc>
                <a:spcPct val="90000"/>
              </a:lnSpc>
              <a:spcBef>
                <a:spcPts val="667"/>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2pPr>
            <a:lvl3pPr marL="1523962" marR="0" lvl="2" indent="-148107" algn="l" rtl="0">
              <a:lnSpc>
                <a:spcPct val="90000"/>
              </a:lnSpc>
              <a:spcBef>
                <a:spcPts val="667"/>
              </a:spcBef>
              <a:buClr>
                <a:schemeClr val="dk1"/>
              </a:buClr>
              <a:buSzPct val="98777"/>
              <a:buFont typeface="Arial"/>
              <a:buChar char="•"/>
              <a:defRPr sz="2667" b="0" i="0" u="none" strike="noStrike" cap="none">
                <a:solidFill>
                  <a:schemeClr val="dk1"/>
                </a:solidFill>
                <a:latin typeface="Calibri"/>
                <a:ea typeface="Calibri"/>
                <a:cs typeface="Calibri"/>
                <a:sym typeface="Calibri"/>
              </a:defRPr>
            </a:lvl3pPr>
            <a:lvl4pPr marL="2133547" marR="0" lvl="3" indent="-165047"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4pPr>
            <a:lvl5pPr marL="2743131" marR="0" lvl="4" indent="-165031"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5pPr>
            <a:lvl6pPr marL="3352716" marR="0" lvl="5" indent="-165015"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6pPr>
            <a:lvl7pPr marL="3962301" marR="0" lvl="6" indent="-165001"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7pPr>
            <a:lvl8pPr marL="4571886" marR="0" lvl="7" indent="-164986"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8pPr>
            <a:lvl9pPr marL="5181470" marR="0" lvl="8" indent="-164970"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9pPr>
          </a:lstStyle>
          <a:p>
            <a:endParaRPr/>
          </a:p>
        </p:txBody>
      </p:sp>
      <p:pic>
        <p:nvPicPr>
          <p:cNvPr id="56" name="Shape 56"/>
          <p:cNvPicPr preferRelativeResize="0"/>
          <p:nvPr/>
        </p:nvPicPr>
        <p:blipFill rotWithShape="1">
          <a:blip r:embed="rId3">
            <a:alphaModFix/>
          </a:blip>
          <a:srcRect/>
          <a:stretch/>
        </p:blipFill>
        <p:spPr>
          <a:xfrm>
            <a:off x="534010" y="3689716"/>
            <a:ext cx="2358074" cy="2358074"/>
          </a:xfrm>
          <a:prstGeom prst="rect">
            <a:avLst/>
          </a:prstGeom>
          <a:noFill/>
          <a:ln>
            <a:noFill/>
          </a:ln>
        </p:spPr>
      </p:pic>
      <p:pic>
        <p:nvPicPr>
          <p:cNvPr id="57" name="Shape 57"/>
          <p:cNvPicPr preferRelativeResize="0"/>
          <p:nvPr/>
        </p:nvPicPr>
        <p:blipFill rotWithShape="1">
          <a:blip r:embed="rId4">
            <a:alphaModFix/>
          </a:blip>
          <a:srcRect/>
          <a:stretch/>
        </p:blipFill>
        <p:spPr>
          <a:xfrm>
            <a:off x="5975351" y="885620"/>
            <a:ext cx="4305299" cy="253919"/>
          </a:xfrm>
          <a:prstGeom prst="rect">
            <a:avLst/>
          </a:prstGeom>
          <a:noFill/>
          <a:ln>
            <a:noFill/>
          </a:ln>
        </p:spPr>
      </p:pic>
      <p:sp>
        <p:nvSpPr>
          <p:cNvPr id="58" name="Shape 58"/>
          <p:cNvSpPr txBox="1"/>
          <p:nvPr/>
        </p:nvSpPr>
        <p:spPr>
          <a:xfrm>
            <a:off x="0" y="415147"/>
            <a:ext cx="16256000" cy="58477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3200" b="0" i="0" u="none" strike="noStrike" cap="none" dirty="0">
                <a:solidFill>
                  <a:srgbClr val="3F3F3F"/>
                </a:solidFill>
                <a:latin typeface="Open Sans ExtraBold"/>
                <a:ea typeface="Open Sans ExtraBold"/>
                <a:cs typeface="Open Sans ExtraBold"/>
                <a:sym typeface="Open Sans ExtraBold"/>
              </a:rPr>
              <a:t>Learning Objectives</a:t>
            </a:r>
          </a:p>
        </p:txBody>
      </p:sp>
      <p:grpSp>
        <p:nvGrpSpPr>
          <p:cNvPr id="18" name="Shape 18"/>
          <p:cNvGrpSpPr/>
          <p:nvPr userDrawn="1"/>
        </p:nvGrpSpPr>
        <p:grpSpPr>
          <a:xfrm>
            <a:off x="-6322" y="-31262"/>
            <a:ext cx="16255999" cy="130963"/>
            <a:chOff x="0" y="474414"/>
            <a:chExt cx="7908924" cy="61411"/>
          </a:xfrm>
        </p:grpSpPr>
        <p:sp>
          <p:nvSpPr>
            <p:cNvPr id="19" name="Shape 19"/>
            <p:cNvSpPr/>
            <p:nvPr/>
          </p:nvSpPr>
          <p:spPr>
            <a:xfrm>
              <a:off x="0" y="474414"/>
              <a:ext cx="711993" cy="61411"/>
            </a:xfrm>
            <a:prstGeom prst="rect">
              <a:avLst/>
            </a:prstGeom>
            <a:solidFill>
              <a:srgbClr val="FAC36F"/>
            </a:solidFill>
            <a:ln>
              <a:noFill/>
            </a:ln>
          </p:spPr>
          <p:txBody>
            <a:bodyPr lIns="57150" tIns="28575" rIns="57150" bIns="28575" anchor="ctr" anchorCtr="0">
              <a:noAutofit/>
            </a:bodyPr>
            <a:lstStyle/>
            <a:p>
              <a:pPr marL="0" marR="0" lvl="0" indent="0" algn="ctr" rtl="0">
                <a:spcBef>
                  <a:spcPts val="0"/>
                </a:spcBef>
                <a:buNone/>
              </a:pPr>
              <a:endParaRPr sz="1480" b="0" i="0" u="none" strike="noStrike" cap="none" dirty="0">
                <a:solidFill>
                  <a:schemeClr val="lt1"/>
                </a:solidFill>
                <a:latin typeface="Calibri"/>
                <a:ea typeface="Calibri"/>
                <a:cs typeface="Calibri"/>
                <a:sym typeface="Calibri"/>
              </a:endParaRPr>
            </a:p>
          </p:txBody>
        </p:sp>
        <p:sp>
          <p:nvSpPr>
            <p:cNvPr id="20" name="Shape 20"/>
            <p:cNvSpPr/>
            <p:nvPr/>
          </p:nvSpPr>
          <p:spPr>
            <a:xfrm>
              <a:off x="711993" y="474414"/>
              <a:ext cx="3455194" cy="61411"/>
            </a:xfrm>
            <a:prstGeom prst="rect">
              <a:avLst/>
            </a:prstGeom>
            <a:solidFill>
              <a:srgbClr val="F69E66"/>
            </a:solidFill>
            <a:ln>
              <a:noFill/>
            </a:ln>
          </p:spPr>
          <p:txBody>
            <a:bodyPr lIns="57150" tIns="28575" rIns="57150" bIns="28575" anchor="ctr" anchorCtr="0">
              <a:noAutofit/>
            </a:bodyPr>
            <a:lstStyle/>
            <a:p>
              <a:pPr marL="0" marR="0" lvl="0" indent="0" algn="ctr" rtl="0">
                <a:spcBef>
                  <a:spcPts val="0"/>
                </a:spcBef>
                <a:buNone/>
              </a:pPr>
              <a:endParaRPr sz="1480" b="0" i="0" u="none" strike="noStrike" cap="none" dirty="0">
                <a:solidFill>
                  <a:schemeClr val="lt1"/>
                </a:solidFill>
                <a:latin typeface="Calibri"/>
                <a:ea typeface="Calibri"/>
                <a:cs typeface="Calibri"/>
                <a:sym typeface="Calibri"/>
              </a:endParaRPr>
            </a:p>
          </p:txBody>
        </p:sp>
        <p:sp>
          <p:nvSpPr>
            <p:cNvPr id="21" name="Shape 21"/>
            <p:cNvSpPr/>
            <p:nvPr/>
          </p:nvSpPr>
          <p:spPr>
            <a:xfrm>
              <a:off x="4167187" y="474414"/>
              <a:ext cx="683418" cy="61411"/>
            </a:xfrm>
            <a:prstGeom prst="rect">
              <a:avLst/>
            </a:prstGeom>
            <a:solidFill>
              <a:srgbClr val="F38573"/>
            </a:solidFill>
            <a:ln>
              <a:noFill/>
            </a:ln>
          </p:spPr>
          <p:txBody>
            <a:bodyPr lIns="57150" tIns="28575" rIns="57150" bIns="28575" anchor="ctr" anchorCtr="0">
              <a:noAutofit/>
            </a:bodyPr>
            <a:lstStyle/>
            <a:p>
              <a:pPr marL="0" marR="0" lvl="0" indent="0" algn="ctr" rtl="0">
                <a:spcBef>
                  <a:spcPts val="0"/>
                </a:spcBef>
                <a:buNone/>
              </a:pPr>
              <a:endParaRPr sz="1480" b="0" i="0" u="none" strike="noStrike" cap="none" dirty="0">
                <a:solidFill>
                  <a:schemeClr val="lt1"/>
                </a:solidFill>
                <a:latin typeface="Calibri"/>
                <a:ea typeface="Calibri"/>
                <a:cs typeface="Calibri"/>
                <a:sym typeface="Calibri"/>
              </a:endParaRPr>
            </a:p>
          </p:txBody>
        </p:sp>
        <p:sp>
          <p:nvSpPr>
            <p:cNvPr id="22" name="Shape 22"/>
            <p:cNvSpPr/>
            <p:nvPr/>
          </p:nvSpPr>
          <p:spPr>
            <a:xfrm>
              <a:off x="4850605" y="474414"/>
              <a:ext cx="228600" cy="61411"/>
            </a:xfrm>
            <a:prstGeom prst="rect">
              <a:avLst/>
            </a:prstGeom>
            <a:solidFill>
              <a:srgbClr val="FAC36F"/>
            </a:solidFill>
            <a:ln>
              <a:noFill/>
            </a:ln>
          </p:spPr>
          <p:txBody>
            <a:bodyPr lIns="57150" tIns="28575" rIns="57150" bIns="28575" anchor="ctr" anchorCtr="0">
              <a:noAutofit/>
            </a:bodyPr>
            <a:lstStyle/>
            <a:p>
              <a:pPr marL="0" marR="0" lvl="0" indent="0" algn="ctr" rtl="0">
                <a:spcBef>
                  <a:spcPts val="0"/>
                </a:spcBef>
                <a:buNone/>
              </a:pPr>
              <a:endParaRPr sz="1480" b="0" i="0" u="none" strike="noStrike" cap="none" dirty="0">
                <a:solidFill>
                  <a:schemeClr val="lt1"/>
                </a:solidFill>
                <a:latin typeface="Calibri"/>
                <a:ea typeface="Calibri"/>
                <a:cs typeface="Calibri"/>
                <a:sym typeface="Calibri"/>
              </a:endParaRPr>
            </a:p>
          </p:txBody>
        </p:sp>
        <p:sp>
          <p:nvSpPr>
            <p:cNvPr id="23" name="Shape 23"/>
            <p:cNvSpPr/>
            <p:nvPr/>
          </p:nvSpPr>
          <p:spPr>
            <a:xfrm>
              <a:off x="5079205" y="474414"/>
              <a:ext cx="80962" cy="61411"/>
            </a:xfrm>
            <a:prstGeom prst="rect">
              <a:avLst/>
            </a:prstGeom>
            <a:solidFill>
              <a:schemeClr val="lt1"/>
            </a:solidFill>
            <a:ln>
              <a:noFill/>
            </a:ln>
          </p:spPr>
          <p:txBody>
            <a:bodyPr lIns="57150" tIns="28575" rIns="57150" bIns="28575" anchor="ctr" anchorCtr="0">
              <a:noAutofit/>
            </a:bodyPr>
            <a:lstStyle/>
            <a:p>
              <a:pPr marL="0" marR="0" lvl="0" indent="0" algn="ctr" rtl="0">
                <a:spcBef>
                  <a:spcPts val="0"/>
                </a:spcBef>
                <a:buNone/>
              </a:pPr>
              <a:endParaRPr sz="1480" b="0" i="0" u="none" strike="noStrike" cap="none" dirty="0">
                <a:solidFill>
                  <a:schemeClr val="lt1"/>
                </a:solidFill>
                <a:latin typeface="Calibri"/>
                <a:ea typeface="Calibri"/>
                <a:cs typeface="Calibri"/>
                <a:sym typeface="Calibri"/>
              </a:endParaRPr>
            </a:p>
          </p:txBody>
        </p:sp>
        <p:sp>
          <p:nvSpPr>
            <p:cNvPr id="24" name="Shape 24"/>
            <p:cNvSpPr/>
            <p:nvPr/>
          </p:nvSpPr>
          <p:spPr>
            <a:xfrm>
              <a:off x="5160169" y="474414"/>
              <a:ext cx="812005" cy="61411"/>
            </a:xfrm>
            <a:prstGeom prst="rect">
              <a:avLst/>
            </a:prstGeom>
            <a:solidFill>
              <a:srgbClr val="9CDAEB"/>
            </a:solidFill>
            <a:ln>
              <a:noFill/>
            </a:ln>
          </p:spPr>
          <p:txBody>
            <a:bodyPr lIns="57150" tIns="28575" rIns="57150" bIns="28575" anchor="ctr" anchorCtr="0">
              <a:noAutofit/>
            </a:bodyPr>
            <a:lstStyle/>
            <a:p>
              <a:pPr marL="0" marR="0" lvl="0" indent="0" algn="ctr" rtl="0">
                <a:spcBef>
                  <a:spcPts val="0"/>
                </a:spcBef>
                <a:buNone/>
              </a:pPr>
              <a:endParaRPr sz="1480" b="0" i="0" u="none" strike="noStrike" cap="none" dirty="0">
                <a:solidFill>
                  <a:schemeClr val="lt1"/>
                </a:solidFill>
                <a:latin typeface="Calibri"/>
                <a:ea typeface="Calibri"/>
                <a:cs typeface="Calibri"/>
                <a:sym typeface="Calibri"/>
              </a:endParaRPr>
            </a:p>
          </p:txBody>
        </p:sp>
        <p:sp>
          <p:nvSpPr>
            <p:cNvPr id="25" name="Shape 25"/>
            <p:cNvSpPr/>
            <p:nvPr/>
          </p:nvSpPr>
          <p:spPr>
            <a:xfrm>
              <a:off x="5972175" y="474414"/>
              <a:ext cx="1936749" cy="61411"/>
            </a:xfrm>
            <a:prstGeom prst="rect">
              <a:avLst/>
            </a:prstGeom>
            <a:solidFill>
              <a:srgbClr val="3F97C0"/>
            </a:solidFill>
            <a:ln>
              <a:noFill/>
            </a:ln>
          </p:spPr>
          <p:txBody>
            <a:bodyPr lIns="57150" tIns="28575" rIns="57150" bIns="28575" anchor="ctr" anchorCtr="0">
              <a:noAutofit/>
            </a:bodyPr>
            <a:lstStyle/>
            <a:p>
              <a:pPr marL="0" marR="0" lvl="0" indent="0" algn="ctr" rtl="0">
                <a:spcBef>
                  <a:spcPts val="0"/>
                </a:spcBef>
                <a:buNone/>
              </a:pPr>
              <a:endParaRPr sz="1480" b="0" i="0" u="none" strike="noStrike" cap="none" dirty="0">
                <a:solidFill>
                  <a:schemeClr val="lt1"/>
                </a:solidFill>
                <a:latin typeface="Calibri"/>
                <a:ea typeface="Calibri"/>
                <a:cs typeface="Calibri"/>
                <a:sym typeface="Calibri"/>
              </a:endParaRPr>
            </a:p>
          </p:txBody>
        </p:sp>
      </p:grpSp>
    </p:spTree>
    <p:extLst>
      <p:ext uri="{BB962C8B-B14F-4D97-AF65-F5344CB8AC3E}">
        <p14:creationId xmlns:p14="http://schemas.microsoft.com/office/powerpoint/2010/main" val="27352709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2_Objectives">
    <p:spTree>
      <p:nvGrpSpPr>
        <p:cNvPr id="1" name="Shape 42"/>
        <p:cNvGrpSpPr/>
        <p:nvPr/>
      </p:nvGrpSpPr>
      <p:grpSpPr>
        <a:xfrm>
          <a:off x="0" y="0"/>
          <a:ext cx="0" cy="0"/>
          <a:chOff x="0" y="0"/>
          <a:chExt cx="0" cy="0"/>
        </a:xfrm>
      </p:grpSpPr>
      <p:pic>
        <p:nvPicPr>
          <p:cNvPr id="43" name="Shape 43"/>
          <p:cNvPicPr preferRelativeResize="0"/>
          <p:nvPr/>
        </p:nvPicPr>
        <p:blipFill rotWithShape="1">
          <a:blip r:embed="rId2">
            <a:alphaModFix/>
          </a:blip>
          <a:srcRect/>
          <a:stretch/>
        </p:blipFill>
        <p:spPr>
          <a:xfrm>
            <a:off x="0" y="0"/>
            <a:ext cx="16256000" cy="9144000"/>
          </a:xfrm>
          <a:prstGeom prst="rect">
            <a:avLst/>
          </a:prstGeom>
          <a:noFill/>
          <a:ln>
            <a:noFill/>
          </a:ln>
        </p:spPr>
      </p:pic>
      <p:sp>
        <p:nvSpPr>
          <p:cNvPr id="44" name="Shape 44"/>
          <p:cNvSpPr/>
          <p:nvPr/>
        </p:nvSpPr>
        <p:spPr>
          <a:xfrm>
            <a:off x="0" y="1242017"/>
            <a:ext cx="3426096" cy="7253472"/>
          </a:xfrm>
          <a:prstGeom prst="rect">
            <a:avLst/>
          </a:prstGeom>
          <a:solidFill>
            <a:srgbClr val="5AC7DB"/>
          </a:solidFill>
          <a:ln>
            <a:noFill/>
          </a:ln>
        </p:spPr>
        <p:txBody>
          <a:bodyPr lIns="117500" tIns="58750" rIns="117500" bIns="58750" anchor="ctr" anchorCtr="0">
            <a:noAutofit/>
          </a:bodyPr>
          <a:lstStyle/>
          <a:p>
            <a:pPr marL="0" marR="0" lvl="0" indent="0" algn="ctr" rtl="0">
              <a:spcBef>
                <a:spcPts val="0"/>
              </a:spcBef>
              <a:buNone/>
            </a:pPr>
            <a:endParaRPr sz="1480" b="0" i="0" u="none" strike="noStrike" cap="none" dirty="0">
              <a:solidFill>
                <a:schemeClr val="lt1"/>
              </a:solidFill>
              <a:latin typeface="Calibri"/>
              <a:ea typeface="Calibri"/>
              <a:cs typeface="Calibri"/>
              <a:sym typeface="Calibri"/>
            </a:endParaRPr>
          </a:p>
        </p:txBody>
      </p:sp>
      <p:sp>
        <p:nvSpPr>
          <p:cNvPr id="52" name="Shape 52"/>
          <p:cNvSpPr txBox="1">
            <a:spLocks noGrp="1"/>
          </p:cNvSpPr>
          <p:nvPr>
            <p:ph type="body" idx="1"/>
          </p:nvPr>
        </p:nvSpPr>
        <p:spPr>
          <a:xfrm>
            <a:off x="5014335" y="2931743"/>
            <a:ext cx="8946988" cy="586248"/>
          </a:xfrm>
          <a:prstGeom prst="rect">
            <a:avLst/>
          </a:prstGeom>
          <a:noFill/>
          <a:ln>
            <a:noFill/>
          </a:ln>
        </p:spPr>
        <p:txBody>
          <a:bodyPr lIns="91425" tIns="91425" rIns="91425" bIns="91425" anchor="t" anchorCtr="0"/>
          <a:lstStyle>
            <a:lvl1pPr marL="0" marR="0" lvl="0" indent="0" algn="l" rtl="0">
              <a:lnSpc>
                <a:spcPct val="100000"/>
              </a:lnSpc>
              <a:spcBef>
                <a:spcPts val="1000"/>
              </a:spcBef>
              <a:spcAft>
                <a:spcPts val="0"/>
              </a:spcAft>
              <a:buClr>
                <a:srgbClr val="3F3F3F"/>
              </a:buClr>
              <a:buFont typeface="Arial"/>
              <a:buNone/>
              <a:defRPr sz="2200" b="0" i="0" u="none" strike="noStrike" cap="none">
                <a:solidFill>
                  <a:srgbClr val="3F3F3F"/>
                </a:solidFill>
                <a:latin typeface="Open Sans"/>
                <a:ea typeface="Open Sans"/>
                <a:cs typeface="Open Sans"/>
                <a:sym typeface="Open Sans"/>
              </a:defRPr>
            </a:lvl1pPr>
            <a:lvl2pPr marL="914377" marR="0" lvl="1" indent="-114277" algn="l" rtl="0">
              <a:lnSpc>
                <a:spcPct val="90000"/>
              </a:lnSpc>
              <a:spcBef>
                <a:spcPts val="667"/>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2pPr>
            <a:lvl3pPr marL="1523962" marR="0" lvl="2" indent="-148107" algn="l" rtl="0">
              <a:lnSpc>
                <a:spcPct val="90000"/>
              </a:lnSpc>
              <a:spcBef>
                <a:spcPts val="667"/>
              </a:spcBef>
              <a:buClr>
                <a:schemeClr val="dk1"/>
              </a:buClr>
              <a:buSzPct val="98777"/>
              <a:buFont typeface="Arial"/>
              <a:buChar char="•"/>
              <a:defRPr sz="2667" b="0" i="0" u="none" strike="noStrike" cap="none">
                <a:solidFill>
                  <a:schemeClr val="dk1"/>
                </a:solidFill>
                <a:latin typeface="Calibri"/>
                <a:ea typeface="Calibri"/>
                <a:cs typeface="Calibri"/>
                <a:sym typeface="Calibri"/>
              </a:defRPr>
            </a:lvl3pPr>
            <a:lvl4pPr marL="2133547" marR="0" lvl="3" indent="-165047"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4pPr>
            <a:lvl5pPr marL="2743131" marR="0" lvl="4" indent="-165031"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5pPr>
            <a:lvl6pPr marL="3352716" marR="0" lvl="5" indent="-165015"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6pPr>
            <a:lvl7pPr marL="3962301" marR="0" lvl="6" indent="-165001"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7pPr>
            <a:lvl8pPr marL="4571886" marR="0" lvl="7" indent="-164986"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8pPr>
            <a:lvl9pPr marL="5181470" marR="0" lvl="8" indent="-164970"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body" idx="2"/>
          </p:nvPr>
        </p:nvSpPr>
        <p:spPr>
          <a:xfrm>
            <a:off x="5014335" y="3775010"/>
            <a:ext cx="8946988" cy="586248"/>
          </a:xfrm>
          <a:prstGeom prst="rect">
            <a:avLst/>
          </a:prstGeom>
          <a:noFill/>
          <a:ln>
            <a:noFill/>
          </a:ln>
        </p:spPr>
        <p:txBody>
          <a:bodyPr lIns="91425" tIns="91425" rIns="91425" bIns="91425" anchor="t" anchorCtr="0"/>
          <a:lstStyle>
            <a:lvl1pPr marL="0" marR="0" lvl="0" indent="0" algn="l" rtl="0">
              <a:lnSpc>
                <a:spcPct val="100000"/>
              </a:lnSpc>
              <a:spcBef>
                <a:spcPts val="1000"/>
              </a:spcBef>
              <a:spcAft>
                <a:spcPts val="0"/>
              </a:spcAft>
              <a:buClr>
                <a:srgbClr val="3F3F3F"/>
              </a:buClr>
              <a:buFont typeface="Arial"/>
              <a:buNone/>
              <a:defRPr sz="2200" b="0" i="0" u="none" strike="noStrike" cap="none">
                <a:solidFill>
                  <a:srgbClr val="3F3F3F"/>
                </a:solidFill>
                <a:latin typeface="Open Sans"/>
                <a:ea typeface="Open Sans"/>
                <a:cs typeface="Open Sans"/>
                <a:sym typeface="Open Sans"/>
              </a:defRPr>
            </a:lvl1pPr>
            <a:lvl2pPr marL="914377" marR="0" lvl="1" indent="-114277" algn="l" rtl="0">
              <a:lnSpc>
                <a:spcPct val="90000"/>
              </a:lnSpc>
              <a:spcBef>
                <a:spcPts val="667"/>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2pPr>
            <a:lvl3pPr marL="1523962" marR="0" lvl="2" indent="-148107" algn="l" rtl="0">
              <a:lnSpc>
                <a:spcPct val="90000"/>
              </a:lnSpc>
              <a:spcBef>
                <a:spcPts val="667"/>
              </a:spcBef>
              <a:buClr>
                <a:schemeClr val="dk1"/>
              </a:buClr>
              <a:buSzPct val="98777"/>
              <a:buFont typeface="Arial"/>
              <a:buChar char="•"/>
              <a:defRPr sz="2667" b="0" i="0" u="none" strike="noStrike" cap="none">
                <a:solidFill>
                  <a:schemeClr val="dk1"/>
                </a:solidFill>
                <a:latin typeface="Calibri"/>
                <a:ea typeface="Calibri"/>
                <a:cs typeface="Calibri"/>
                <a:sym typeface="Calibri"/>
              </a:defRPr>
            </a:lvl3pPr>
            <a:lvl4pPr marL="2133547" marR="0" lvl="3" indent="-165047"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4pPr>
            <a:lvl5pPr marL="2743131" marR="0" lvl="4" indent="-165031"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5pPr>
            <a:lvl6pPr marL="3352716" marR="0" lvl="5" indent="-165015"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6pPr>
            <a:lvl7pPr marL="3962301" marR="0" lvl="6" indent="-165001"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7pPr>
            <a:lvl8pPr marL="4571886" marR="0" lvl="7" indent="-164986"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8pPr>
            <a:lvl9pPr marL="5181470" marR="0" lvl="8" indent="-164970"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54" name="Shape 54"/>
          <p:cNvSpPr txBox="1">
            <a:spLocks noGrp="1"/>
          </p:cNvSpPr>
          <p:nvPr>
            <p:ph type="body" idx="3"/>
          </p:nvPr>
        </p:nvSpPr>
        <p:spPr>
          <a:xfrm>
            <a:off x="5014335" y="4618276"/>
            <a:ext cx="8946988" cy="586248"/>
          </a:xfrm>
          <a:prstGeom prst="rect">
            <a:avLst/>
          </a:prstGeom>
          <a:noFill/>
          <a:ln>
            <a:noFill/>
          </a:ln>
        </p:spPr>
        <p:txBody>
          <a:bodyPr lIns="91425" tIns="91425" rIns="91425" bIns="91425" anchor="t" anchorCtr="0"/>
          <a:lstStyle>
            <a:lvl1pPr marL="0" marR="0" lvl="0" indent="0" algn="l" rtl="0">
              <a:lnSpc>
                <a:spcPct val="100000"/>
              </a:lnSpc>
              <a:spcBef>
                <a:spcPts val="1000"/>
              </a:spcBef>
              <a:spcAft>
                <a:spcPts val="0"/>
              </a:spcAft>
              <a:buClr>
                <a:srgbClr val="3F3F3F"/>
              </a:buClr>
              <a:buFont typeface="Arial"/>
              <a:buNone/>
              <a:defRPr sz="2200" b="0" i="0" u="none" strike="noStrike" cap="none">
                <a:solidFill>
                  <a:srgbClr val="3F3F3F"/>
                </a:solidFill>
                <a:latin typeface="Open Sans"/>
                <a:ea typeface="Open Sans"/>
                <a:cs typeface="Open Sans"/>
                <a:sym typeface="Open Sans"/>
              </a:defRPr>
            </a:lvl1pPr>
            <a:lvl2pPr marL="914377" marR="0" lvl="1" indent="-114277" algn="l" rtl="0">
              <a:lnSpc>
                <a:spcPct val="90000"/>
              </a:lnSpc>
              <a:spcBef>
                <a:spcPts val="667"/>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2pPr>
            <a:lvl3pPr marL="1523962" marR="0" lvl="2" indent="-148107" algn="l" rtl="0">
              <a:lnSpc>
                <a:spcPct val="90000"/>
              </a:lnSpc>
              <a:spcBef>
                <a:spcPts val="667"/>
              </a:spcBef>
              <a:buClr>
                <a:schemeClr val="dk1"/>
              </a:buClr>
              <a:buSzPct val="98777"/>
              <a:buFont typeface="Arial"/>
              <a:buChar char="•"/>
              <a:defRPr sz="2667" b="0" i="0" u="none" strike="noStrike" cap="none">
                <a:solidFill>
                  <a:schemeClr val="dk1"/>
                </a:solidFill>
                <a:latin typeface="Calibri"/>
                <a:ea typeface="Calibri"/>
                <a:cs typeface="Calibri"/>
                <a:sym typeface="Calibri"/>
              </a:defRPr>
            </a:lvl3pPr>
            <a:lvl4pPr marL="2133547" marR="0" lvl="3" indent="-165047"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4pPr>
            <a:lvl5pPr marL="2743131" marR="0" lvl="4" indent="-165031"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5pPr>
            <a:lvl6pPr marL="3352716" marR="0" lvl="5" indent="-165015"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6pPr>
            <a:lvl7pPr marL="3962301" marR="0" lvl="6" indent="-165001"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7pPr>
            <a:lvl8pPr marL="4571886" marR="0" lvl="7" indent="-164986"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8pPr>
            <a:lvl9pPr marL="5181470" marR="0" lvl="8" indent="-164970"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55" name="Shape 55"/>
          <p:cNvSpPr txBox="1">
            <a:spLocks noGrp="1"/>
          </p:cNvSpPr>
          <p:nvPr>
            <p:ph type="body" idx="4"/>
          </p:nvPr>
        </p:nvSpPr>
        <p:spPr>
          <a:xfrm>
            <a:off x="5014335" y="5461542"/>
            <a:ext cx="8946988" cy="586248"/>
          </a:xfrm>
          <a:prstGeom prst="rect">
            <a:avLst/>
          </a:prstGeom>
          <a:noFill/>
          <a:ln>
            <a:noFill/>
          </a:ln>
        </p:spPr>
        <p:txBody>
          <a:bodyPr lIns="91425" tIns="91425" rIns="91425" bIns="91425" anchor="t" anchorCtr="0"/>
          <a:lstStyle>
            <a:lvl1pPr marL="0" marR="0" lvl="0" indent="0" algn="l" rtl="0">
              <a:lnSpc>
                <a:spcPct val="100000"/>
              </a:lnSpc>
              <a:spcBef>
                <a:spcPts val="1000"/>
              </a:spcBef>
              <a:spcAft>
                <a:spcPts val="0"/>
              </a:spcAft>
              <a:buClr>
                <a:srgbClr val="3F3F3F"/>
              </a:buClr>
              <a:buFont typeface="Arial"/>
              <a:buNone/>
              <a:defRPr sz="2200" b="0" i="0" u="none" strike="noStrike" cap="none">
                <a:solidFill>
                  <a:srgbClr val="3F3F3F"/>
                </a:solidFill>
                <a:latin typeface="Open Sans"/>
                <a:ea typeface="Open Sans"/>
                <a:cs typeface="Open Sans"/>
                <a:sym typeface="Open Sans"/>
              </a:defRPr>
            </a:lvl1pPr>
            <a:lvl2pPr marL="914377" marR="0" lvl="1" indent="-114277" algn="l" rtl="0">
              <a:lnSpc>
                <a:spcPct val="90000"/>
              </a:lnSpc>
              <a:spcBef>
                <a:spcPts val="667"/>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2pPr>
            <a:lvl3pPr marL="1523962" marR="0" lvl="2" indent="-148107" algn="l" rtl="0">
              <a:lnSpc>
                <a:spcPct val="90000"/>
              </a:lnSpc>
              <a:spcBef>
                <a:spcPts val="667"/>
              </a:spcBef>
              <a:buClr>
                <a:schemeClr val="dk1"/>
              </a:buClr>
              <a:buSzPct val="98777"/>
              <a:buFont typeface="Arial"/>
              <a:buChar char="•"/>
              <a:defRPr sz="2667" b="0" i="0" u="none" strike="noStrike" cap="none">
                <a:solidFill>
                  <a:schemeClr val="dk1"/>
                </a:solidFill>
                <a:latin typeface="Calibri"/>
                <a:ea typeface="Calibri"/>
                <a:cs typeface="Calibri"/>
                <a:sym typeface="Calibri"/>
              </a:defRPr>
            </a:lvl3pPr>
            <a:lvl4pPr marL="2133547" marR="0" lvl="3" indent="-165047"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4pPr>
            <a:lvl5pPr marL="2743131" marR="0" lvl="4" indent="-165031"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5pPr>
            <a:lvl6pPr marL="3352716" marR="0" lvl="5" indent="-165015"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6pPr>
            <a:lvl7pPr marL="3962301" marR="0" lvl="6" indent="-165001"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7pPr>
            <a:lvl8pPr marL="4571886" marR="0" lvl="7" indent="-164986"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8pPr>
            <a:lvl9pPr marL="5181470" marR="0" lvl="8" indent="-164970"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9pPr>
          </a:lstStyle>
          <a:p>
            <a:endParaRPr/>
          </a:p>
        </p:txBody>
      </p:sp>
      <p:pic>
        <p:nvPicPr>
          <p:cNvPr id="57" name="Shape 57"/>
          <p:cNvPicPr preferRelativeResize="0"/>
          <p:nvPr/>
        </p:nvPicPr>
        <p:blipFill rotWithShape="1">
          <a:blip r:embed="rId3">
            <a:alphaModFix/>
          </a:blip>
          <a:srcRect/>
          <a:stretch/>
        </p:blipFill>
        <p:spPr>
          <a:xfrm>
            <a:off x="6510683" y="885620"/>
            <a:ext cx="3234635" cy="253919"/>
          </a:xfrm>
          <a:prstGeom prst="rect">
            <a:avLst/>
          </a:prstGeom>
          <a:noFill/>
          <a:ln>
            <a:noFill/>
          </a:ln>
        </p:spPr>
      </p:pic>
      <p:sp>
        <p:nvSpPr>
          <p:cNvPr id="58" name="Shape 58"/>
          <p:cNvSpPr txBox="1"/>
          <p:nvPr/>
        </p:nvSpPr>
        <p:spPr>
          <a:xfrm>
            <a:off x="0" y="415147"/>
            <a:ext cx="16256000" cy="58477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3200" b="0" i="0" u="none" strike="noStrike" cap="none" dirty="0">
                <a:solidFill>
                  <a:srgbClr val="3F3F3F"/>
                </a:solidFill>
                <a:latin typeface="Open Sans ExtraBold"/>
                <a:ea typeface="Open Sans ExtraBold"/>
                <a:cs typeface="Open Sans ExtraBold"/>
                <a:sym typeface="Open Sans ExtraBold"/>
              </a:rPr>
              <a:t>Concepts Covered</a:t>
            </a:r>
          </a:p>
        </p:txBody>
      </p:sp>
      <p:pic>
        <p:nvPicPr>
          <p:cNvPr id="3" name="Graphic 2">
            <a:extLst>
              <a:ext uri="{FF2B5EF4-FFF2-40B4-BE49-F238E27FC236}">
                <a16:creationId xmlns:a16="http://schemas.microsoft.com/office/drawing/2014/main" id="{FABCE095-D317-4371-997E-850DE5AD95DA}"/>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5515" y="3669771"/>
            <a:ext cx="2275064" cy="2275064"/>
          </a:xfrm>
          <a:prstGeom prst="rect">
            <a:avLst/>
          </a:prstGeom>
        </p:spPr>
      </p:pic>
      <p:grpSp>
        <p:nvGrpSpPr>
          <p:cNvPr id="18" name="Shape 18"/>
          <p:cNvGrpSpPr/>
          <p:nvPr userDrawn="1"/>
        </p:nvGrpSpPr>
        <p:grpSpPr>
          <a:xfrm>
            <a:off x="-6322" y="-31262"/>
            <a:ext cx="16255999" cy="130963"/>
            <a:chOff x="0" y="474414"/>
            <a:chExt cx="7908924" cy="61411"/>
          </a:xfrm>
        </p:grpSpPr>
        <p:sp>
          <p:nvSpPr>
            <p:cNvPr id="19" name="Shape 19"/>
            <p:cNvSpPr/>
            <p:nvPr/>
          </p:nvSpPr>
          <p:spPr>
            <a:xfrm>
              <a:off x="0" y="474414"/>
              <a:ext cx="711993" cy="61411"/>
            </a:xfrm>
            <a:prstGeom prst="rect">
              <a:avLst/>
            </a:prstGeom>
            <a:solidFill>
              <a:srgbClr val="FAC36F"/>
            </a:solidFill>
            <a:ln>
              <a:noFill/>
            </a:ln>
          </p:spPr>
          <p:txBody>
            <a:bodyPr lIns="57150" tIns="28575" rIns="57150" bIns="28575" anchor="ctr" anchorCtr="0">
              <a:noAutofit/>
            </a:bodyPr>
            <a:lstStyle/>
            <a:p>
              <a:pPr marL="0" marR="0" lvl="0" indent="0" algn="ctr" rtl="0">
                <a:spcBef>
                  <a:spcPts val="0"/>
                </a:spcBef>
                <a:buNone/>
              </a:pPr>
              <a:endParaRPr sz="1480" b="0" i="0" u="none" strike="noStrike" cap="none" dirty="0">
                <a:solidFill>
                  <a:schemeClr val="lt1"/>
                </a:solidFill>
                <a:latin typeface="Calibri"/>
                <a:ea typeface="Calibri"/>
                <a:cs typeface="Calibri"/>
                <a:sym typeface="Calibri"/>
              </a:endParaRPr>
            </a:p>
          </p:txBody>
        </p:sp>
        <p:sp>
          <p:nvSpPr>
            <p:cNvPr id="20" name="Shape 20"/>
            <p:cNvSpPr/>
            <p:nvPr/>
          </p:nvSpPr>
          <p:spPr>
            <a:xfrm>
              <a:off x="711993" y="474414"/>
              <a:ext cx="3455194" cy="61411"/>
            </a:xfrm>
            <a:prstGeom prst="rect">
              <a:avLst/>
            </a:prstGeom>
            <a:solidFill>
              <a:srgbClr val="F69E66"/>
            </a:solidFill>
            <a:ln>
              <a:noFill/>
            </a:ln>
          </p:spPr>
          <p:txBody>
            <a:bodyPr lIns="57150" tIns="28575" rIns="57150" bIns="28575" anchor="ctr" anchorCtr="0">
              <a:noAutofit/>
            </a:bodyPr>
            <a:lstStyle/>
            <a:p>
              <a:pPr marL="0" marR="0" lvl="0" indent="0" algn="ctr" rtl="0">
                <a:spcBef>
                  <a:spcPts val="0"/>
                </a:spcBef>
                <a:buNone/>
              </a:pPr>
              <a:endParaRPr sz="1480" b="0" i="0" u="none" strike="noStrike" cap="none" dirty="0">
                <a:solidFill>
                  <a:schemeClr val="lt1"/>
                </a:solidFill>
                <a:latin typeface="Calibri"/>
                <a:ea typeface="Calibri"/>
                <a:cs typeface="Calibri"/>
                <a:sym typeface="Calibri"/>
              </a:endParaRPr>
            </a:p>
          </p:txBody>
        </p:sp>
        <p:sp>
          <p:nvSpPr>
            <p:cNvPr id="21" name="Shape 21"/>
            <p:cNvSpPr/>
            <p:nvPr/>
          </p:nvSpPr>
          <p:spPr>
            <a:xfrm>
              <a:off x="4167187" y="474414"/>
              <a:ext cx="683418" cy="61411"/>
            </a:xfrm>
            <a:prstGeom prst="rect">
              <a:avLst/>
            </a:prstGeom>
            <a:solidFill>
              <a:srgbClr val="F38573"/>
            </a:solidFill>
            <a:ln>
              <a:noFill/>
            </a:ln>
          </p:spPr>
          <p:txBody>
            <a:bodyPr lIns="57150" tIns="28575" rIns="57150" bIns="28575" anchor="ctr" anchorCtr="0">
              <a:noAutofit/>
            </a:bodyPr>
            <a:lstStyle/>
            <a:p>
              <a:pPr marL="0" marR="0" lvl="0" indent="0" algn="ctr" rtl="0">
                <a:spcBef>
                  <a:spcPts val="0"/>
                </a:spcBef>
                <a:buNone/>
              </a:pPr>
              <a:endParaRPr sz="1480" b="0" i="0" u="none" strike="noStrike" cap="none" dirty="0">
                <a:solidFill>
                  <a:schemeClr val="lt1"/>
                </a:solidFill>
                <a:latin typeface="Calibri"/>
                <a:ea typeface="Calibri"/>
                <a:cs typeface="Calibri"/>
                <a:sym typeface="Calibri"/>
              </a:endParaRPr>
            </a:p>
          </p:txBody>
        </p:sp>
        <p:sp>
          <p:nvSpPr>
            <p:cNvPr id="22" name="Shape 22"/>
            <p:cNvSpPr/>
            <p:nvPr/>
          </p:nvSpPr>
          <p:spPr>
            <a:xfrm>
              <a:off x="4850605" y="474414"/>
              <a:ext cx="228600" cy="61411"/>
            </a:xfrm>
            <a:prstGeom prst="rect">
              <a:avLst/>
            </a:prstGeom>
            <a:solidFill>
              <a:srgbClr val="FAC36F"/>
            </a:solidFill>
            <a:ln>
              <a:noFill/>
            </a:ln>
          </p:spPr>
          <p:txBody>
            <a:bodyPr lIns="57150" tIns="28575" rIns="57150" bIns="28575" anchor="ctr" anchorCtr="0">
              <a:noAutofit/>
            </a:bodyPr>
            <a:lstStyle/>
            <a:p>
              <a:pPr marL="0" marR="0" lvl="0" indent="0" algn="ctr" rtl="0">
                <a:spcBef>
                  <a:spcPts val="0"/>
                </a:spcBef>
                <a:buNone/>
              </a:pPr>
              <a:endParaRPr sz="1480" b="0" i="0" u="none" strike="noStrike" cap="none" dirty="0">
                <a:solidFill>
                  <a:schemeClr val="lt1"/>
                </a:solidFill>
                <a:latin typeface="Calibri"/>
                <a:ea typeface="Calibri"/>
                <a:cs typeface="Calibri"/>
                <a:sym typeface="Calibri"/>
              </a:endParaRPr>
            </a:p>
          </p:txBody>
        </p:sp>
        <p:sp>
          <p:nvSpPr>
            <p:cNvPr id="23" name="Shape 23"/>
            <p:cNvSpPr/>
            <p:nvPr/>
          </p:nvSpPr>
          <p:spPr>
            <a:xfrm>
              <a:off x="5079205" y="474414"/>
              <a:ext cx="80962" cy="61411"/>
            </a:xfrm>
            <a:prstGeom prst="rect">
              <a:avLst/>
            </a:prstGeom>
            <a:solidFill>
              <a:schemeClr val="lt1"/>
            </a:solidFill>
            <a:ln>
              <a:noFill/>
            </a:ln>
          </p:spPr>
          <p:txBody>
            <a:bodyPr lIns="57150" tIns="28575" rIns="57150" bIns="28575" anchor="ctr" anchorCtr="0">
              <a:noAutofit/>
            </a:bodyPr>
            <a:lstStyle/>
            <a:p>
              <a:pPr marL="0" marR="0" lvl="0" indent="0" algn="ctr" rtl="0">
                <a:spcBef>
                  <a:spcPts val="0"/>
                </a:spcBef>
                <a:buNone/>
              </a:pPr>
              <a:endParaRPr sz="1480" b="0" i="0" u="none" strike="noStrike" cap="none" dirty="0">
                <a:solidFill>
                  <a:schemeClr val="lt1"/>
                </a:solidFill>
                <a:latin typeface="Calibri"/>
                <a:ea typeface="Calibri"/>
                <a:cs typeface="Calibri"/>
                <a:sym typeface="Calibri"/>
              </a:endParaRPr>
            </a:p>
          </p:txBody>
        </p:sp>
        <p:sp>
          <p:nvSpPr>
            <p:cNvPr id="24" name="Shape 24"/>
            <p:cNvSpPr/>
            <p:nvPr/>
          </p:nvSpPr>
          <p:spPr>
            <a:xfrm>
              <a:off x="5160169" y="474414"/>
              <a:ext cx="812005" cy="61411"/>
            </a:xfrm>
            <a:prstGeom prst="rect">
              <a:avLst/>
            </a:prstGeom>
            <a:solidFill>
              <a:srgbClr val="9CDAEB"/>
            </a:solidFill>
            <a:ln>
              <a:noFill/>
            </a:ln>
          </p:spPr>
          <p:txBody>
            <a:bodyPr lIns="57150" tIns="28575" rIns="57150" bIns="28575" anchor="ctr" anchorCtr="0">
              <a:noAutofit/>
            </a:bodyPr>
            <a:lstStyle/>
            <a:p>
              <a:pPr marL="0" marR="0" lvl="0" indent="0" algn="ctr" rtl="0">
                <a:spcBef>
                  <a:spcPts val="0"/>
                </a:spcBef>
                <a:buNone/>
              </a:pPr>
              <a:endParaRPr sz="1480" b="0" i="0" u="none" strike="noStrike" cap="none" dirty="0">
                <a:solidFill>
                  <a:schemeClr val="lt1"/>
                </a:solidFill>
                <a:latin typeface="Calibri"/>
                <a:ea typeface="Calibri"/>
                <a:cs typeface="Calibri"/>
                <a:sym typeface="Calibri"/>
              </a:endParaRPr>
            </a:p>
          </p:txBody>
        </p:sp>
        <p:sp>
          <p:nvSpPr>
            <p:cNvPr id="25" name="Shape 25"/>
            <p:cNvSpPr/>
            <p:nvPr/>
          </p:nvSpPr>
          <p:spPr>
            <a:xfrm>
              <a:off x="5972175" y="474414"/>
              <a:ext cx="1936749" cy="61411"/>
            </a:xfrm>
            <a:prstGeom prst="rect">
              <a:avLst/>
            </a:prstGeom>
            <a:solidFill>
              <a:srgbClr val="3F97C0"/>
            </a:solidFill>
            <a:ln>
              <a:noFill/>
            </a:ln>
          </p:spPr>
          <p:txBody>
            <a:bodyPr lIns="57150" tIns="28575" rIns="57150" bIns="28575" anchor="ctr" anchorCtr="0">
              <a:noAutofit/>
            </a:bodyPr>
            <a:lstStyle/>
            <a:p>
              <a:pPr marL="0" marR="0" lvl="0" indent="0" algn="ctr" rtl="0">
                <a:spcBef>
                  <a:spcPts val="0"/>
                </a:spcBef>
                <a:buNone/>
              </a:pPr>
              <a:endParaRPr sz="1480" b="0" i="0" u="none" strike="noStrike" cap="none" dirty="0">
                <a:solidFill>
                  <a:schemeClr val="lt1"/>
                </a:solidFill>
                <a:latin typeface="Calibri"/>
                <a:ea typeface="Calibri"/>
                <a:cs typeface="Calibri"/>
                <a:sym typeface="Calibri"/>
              </a:endParaRPr>
            </a:p>
          </p:txBody>
        </p:sp>
      </p:grpSp>
    </p:spTree>
    <p:extLst>
      <p:ext uri="{BB962C8B-B14F-4D97-AF65-F5344CB8AC3E}">
        <p14:creationId xmlns:p14="http://schemas.microsoft.com/office/powerpoint/2010/main" val="8137840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Tilte">
    <p:spTree>
      <p:nvGrpSpPr>
        <p:cNvPr id="1" name="Shape 59"/>
        <p:cNvGrpSpPr/>
        <p:nvPr/>
      </p:nvGrpSpPr>
      <p:grpSpPr>
        <a:xfrm>
          <a:off x="0" y="0"/>
          <a:ext cx="0" cy="0"/>
          <a:chOff x="0" y="0"/>
          <a:chExt cx="0" cy="0"/>
        </a:xfrm>
      </p:grpSpPr>
      <p:grpSp>
        <p:nvGrpSpPr>
          <p:cNvPr id="60" name="Shape 60"/>
          <p:cNvGrpSpPr/>
          <p:nvPr/>
        </p:nvGrpSpPr>
        <p:grpSpPr>
          <a:xfrm>
            <a:off x="4" y="1425868"/>
            <a:ext cx="16230596" cy="7659508"/>
            <a:chOff x="3" y="1425868"/>
            <a:chExt cx="16230596" cy="7659508"/>
          </a:xfrm>
        </p:grpSpPr>
        <p:grpSp>
          <p:nvGrpSpPr>
            <p:cNvPr id="61" name="Shape 61"/>
            <p:cNvGrpSpPr/>
            <p:nvPr/>
          </p:nvGrpSpPr>
          <p:grpSpPr>
            <a:xfrm>
              <a:off x="3" y="1425868"/>
              <a:ext cx="16230596" cy="4611508"/>
              <a:chOff x="0" y="4531017"/>
              <a:chExt cx="16230596" cy="4611508"/>
            </a:xfrm>
          </p:grpSpPr>
          <p:pic>
            <p:nvPicPr>
              <p:cNvPr id="62" name="Shape 62"/>
              <p:cNvPicPr preferRelativeResize="0"/>
              <p:nvPr/>
            </p:nvPicPr>
            <p:blipFill rotWithShape="1">
              <a:blip r:embed="rId2">
                <a:alphaModFix/>
              </a:blip>
              <a:srcRect/>
              <a:stretch/>
            </p:blipFill>
            <p:spPr>
              <a:xfrm>
                <a:off x="0" y="4550735"/>
                <a:ext cx="7141199" cy="4591790"/>
              </a:xfrm>
              <a:prstGeom prst="rect">
                <a:avLst/>
              </a:prstGeom>
              <a:noFill/>
              <a:ln>
                <a:noFill/>
              </a:ln>
            </p:spPr>
          </p:pic>
          <p:pic>
            <p:nvPicPr>
              <p:cNvPr id="63" name="Shape 63"/>
              <p:cNvPicPr preferRelativeResize="0"/>
              <p:nvPr/>
            </p:nvPicPr>
            <p:blipFill rotWithShape="1">
              <a:blip r:embed="rId2">
                <a:alphaModFix/>
              </a:blip>
              <a:srcRect/>
              <a:stretch/>
            </p:blipFill>
            <p:spPr>
              <a:xfrm>
                <a:off x="6552867" y="4531017"/>
                <a:ext cx="7141199" cy="4591790"/>
              </a:xfrm>
              <a:prstGeom prst="rect">
                <a:avLst/>
              </a:prstGeom>
              <a:noFill/>
              <a:ln>
                <a:noFill/>
              </a:ln>
            </p:spPr>
          </p:pic>
          <p:pic>
            <p:nvPicPr>
              <p:cNvPr id="64" name="Shape 64"/>
              <p:cNvPicPr preferRelativeResize="0"/>
              <p:nvPr/>
            </p:nvPicPr>
            <p:blipFill rotWithShape="1">
              <a:blip r:embed="rId2">
                <a:alphaModFix/>
              </a:blip>
              <a:srcRect r="56242"/>
              <a:stretch/>
            </p:blipFill>
            <p:spPr>
              <a:xfrm>
                <a:off x="13105735" y="4550733"/>
                <a:ext cx="3124861" cy="4591790"/>
              </a:xfrm>
              <a:prstGeom prst="rect">
                <a:avLst/>
              </a:prstGeom>
              <a:noFill/>
              <a:ln>
                <a:noFill/>
              </a:ln>
            </p:spPr>
          </p:pic>
        </p:grpSp>
        <p:grpSp>
          <p:nvGrpSpPr>
            <p:cNvPr id="65" name="Shape 65"/>
            <p:cNvGrpSpPr/>
            <p:nvPr/>
          </p:nvGrpSpPr>
          <p:grpSpPr>
            <a:xfrm>
              <a:off x="3" y="4473868"/>
              <a:ext cx="16230596" cy="4611508"/>
              <a:chOff x="0" y="4531017"/>
              <a:chExt cx="16230596" cy="4611508"/>
            </a:xfrm>
          </p:grpSpPr>
          <p:pic>
            <p:nvPicPr>
              <p:cNvPr id="66" name="Shape 66"/>
              <p:cNvPicPr preferRelativeResize="0"/>
              <p:nvPr/>
            </p:nvPicPr>
            <p:blipFill rotWithShape="1">
              <a:blip r:embed="rId2">
                <a:alphaModFix/>
              </a:blip>
              <a:srcRect/>
              <a:stretch/>
            </p:blipFill>
            <p:spPr>
              <a:xfrm>
                <a:off x="0" y="4550735"/>
                <a:ext cx="7141199" cy="4591790"/>
              </a:xfrm>
              <a:prstGeom prst="rect">
                <a:avLst/>
              </a:prstGeom>
              <a:noFill/>
              <a:ln>
                <a:noFill/>
              </a:ln>
            </p:spPr>
          </p:pic>
          <p:pic>
            <p:nvPicPr>
              <p:cNvPr id="67" name="Shape 67"/>
              <p:cNvPicPr preferRelativeResize="0"/>
              <p:nvPr/>
            </p:nvPicPr>
            <p:blipFill rotWithShape="1">
              <a:blip r:embed="rId2">
                <a:alphaModFix/>
              </a:blip>
              <a:srcRect/>
              <a:stretch/>
            </p:blipFill>
            <p:spPr>
              <a:xfrm>
                <a:off x="6552867" y="4531017"/>
                <a:ext cx="7141199" cy="4591790"/>
              </a:xfrm>
              <a:prstGeom prst="rect">
                <a:avLst/>
              </a:prstGeom>
              <a:noFill/>
              <a:ln>
                <a:noFill/>
              </a:ln>
            </p:spPr>
          </p:pic>
          <p:pic>
            <p:nvPicPr>
              <p:cNvPr id="68" name="Shape 68"/>
              <p:cNvPicPr preferRelativeResize="0"/>
              <p:nvPr/>
            </p:nvPicPr>
            <p:blipFill rotWithShape="1">
              <a:blip r:embed="rId2">
                <a:alphaModFix/>
              </a:blip>
              <a:srcRect r="56242"/>
              <a:stretch/>
            </p:blipFill>
            <p:spPr>
              <a:xfrm>
                <a:off x="13105735" y="4550733"/>
                <a:ext cx="3124861" cy="4591790"/>
              </a:xfrm>
              <a:prstGeom prst="rect">
                <a:avLst/>
              </a:prstGeom>
              <a:noFill/>
              <a:ln>
                <a:noFill/>
              </a:ln>
            </p:spPr>
          </p:pic>
        </p:grpSp>
      </p:grpSp>
      <p:sp>
        <p:nvSpPr>
          <p:cNvPr id="69" name="Shape 69"/>
          <p:cNvSpPr/>
          <p:nvPr/>
        </p:nvSpPr>
        <p:spPr>
          <a:xfrm>
            <a:off x="0" y="-1219199"/>
            <a:ext cx="16256003" cy="4476748"/>
          </a:xfrm>
          <a:prstGeom prst="rect">
            <a:avLst/>
          </a:prstGeom>
          <a:solidFill>
            <a:srgbClr val="56BFF4"/>
          </a:solidFill>
          <a:ln>
            <a:noFill/>
          </a:ln>
        </p:spPr>
        <p:txBody>
          <a:bodyPr lIns="91425" tIns="45700" rIns="91425" bIns="45700" anchor="ctr" anchorCtr="0">
            <a:noAutofit/>
          </a:bodyPr>
          <a:lstStyle/>
          <a:p>
            <a:pPr marL="0" marR="0" lvl="0" indent="0" algn="ctr" rtl="0">
              <a:spcBef>
                <a:spcPts val="0"/>
              </a:spcBef>
              <a:buNone/>
            </a:pPr>
            <a:endParaRPr sz="1843" b="0" i="0" u="none" strike="noStrike" cap="none" dirty="0">
              <a:solidFill>
                <a:srgbClr val="FFFFFF"/>
              </a:solidFill>
              <a:latin typeface="Calibri"/>
              <a:ea typeface="Calibri"/>
              <a:cs typeface="Calibri"/>
              <a:sym typeface="Calibri"/>
            </a:endParaRPr>
          </a:p>
        </p:txBody>
      </p:sp>
      <p:pic>
        <p:nvPicPr>
          <p:cNvPr id="70" name="Shape 70"/>
          <p:cNvPicPr preferRelativeResize="0"/>
          <p:nvPr/>
        </p:nvPicPr>
        <p:blipFill rotWithShape="1">
          <a:blip r:embed="rId3">
            <a:alphaModFix/>
          </a:blip>
          <a:srcRect/>
          <a:stretch/>
        </p:blipFill>
        <p:spPr>
          <a:xfrm>
            <a:off x="0" y="-1246720"/>
            <a:ext cx="16256000" cy="4504271"/>
          </a:xfrm>
          <a:prstGeom prst="rect">
            <a:avLst/>
          </a:prstGeom>
          <a:noFill/>
          <a:ln>
            <a:noFill/>
          </a:ln>
        </p:spPr>
      </p:pic>
      <p:grpSp>
        <p:nvGrpSpPr>
          <p:cNvPr id="71" name="Shape 71"/>
          <p:cNvGrpSpPr/>
          <p:nvPr/>
        </p:nvGrpSpPr>
        <p:grpSpPr>
          <a:xfrm>
            <a:off x="0" y="3238671"/>
            <a:ext cx="16255999" cy="130963"/>
            <a:chOff x="0" y="474414"/>
            <a:chExt cx="7908924" cy="61411"/>
          </a:xfrm>
        </p:grpSpPr>
        <p:sp>
          <p:nvSpPr>
            <p:cNvPr id="72" name="Shape 72"/>
            <p:cNvSpPr/>
            <p:nvPr/>
          </p:nvSpPr>
          <p:spPr>
            <a:xfrm>
              <a:off x="0" y="474414"/>
              <a:ext cx="711993" cy="61411"/>
            </a:xfrm>
            <a:prstGeom prst="rect">
              <a:avLst/>
            </a:prstGeom>
            <a:solidFill>
              <a:srgbClr val="FAC36F"/>
            </a:solidFill>
            <a:ln>
              <a:noFill/>
            </a:ln>
          </p:spPr>
          <p:txBody>
            <a:bodyPr lIns="57150" tIns="28575" rIns="57150" bIns="28575" anchor="ctr" anchorCtr="0">
              <a:noAutofit/>
            </a:bodyPr>
            <a:lstStyle/>
            <a:p>
              <a:pPr marL="0" marR="0" lvl="0" indent="0" algn="ctr" rtl="0">
                <a:spcBef>
                  <a:spcPts val="0"/>
                </a:spcBef>
                <a:buNone/>
              </a:pPr>
              <a:endParaRPr sz="1480" b="0" i="0" u="none" strike="noStrike" cap="none" dirty="0">
                <a:solidFill>
                  <a:srgbClr val="FFFFFF"/>
                </a:solidFill>
                <a:latin typeface="Calibri"/>
                <a:ea typeface="Calibri"/>
                <a:cs typeface="Calibri"/>
                <a:sym typeface="Calibri"/>
              </a:endParaRPr>
            </a:p>
          </p:txBody>
        </p:sp>
        <p:sp>
          <p:nvSpPr>
            <p:cNvPr id="73" name="Shape 73"/>
            <p:cNvSpPr/>
            <p:nvPr/>
          </p:nvSpPr>
          <p:spPr>
            <a:xfrm>
              <a:off x="711993" y="474414"/>
              <a:ext cx="3455194" cy="61411"/>
            </a:xfrm>
            <a:prstGeom prst="rect">
              <a:avLst/>
            </a:prstGeom>
            <a:solidFill>
              <a:srgbClr val="F69E66"/>
            </a:solidFill>
            <a:ln>
              <a:noFill/>
            </a:ln>
          </p:spPr>
          <p:txBody>
            <a:bodyPr lIns="57150" tIns="28575" rIns="57150" bIns="28575" anchor="ctr" anchorCtr="0">
              <a:noAutofit/>
            </a:bodyPr>
            <a:lstStyle/>
            <a:p>
              <a:pPr marL="0" marR="0" lvl="0" indent="0" algn="ctr" rtl="0">
                <a:spcBef>
                  <a:spcPts val="0"/>
                </a:spcBef>
                <a:buNone/>
              </a:pPr>
              <a:endParaRPr sz="1480" b="0" i="0" u="none" strike="noStrike" cap="none" dirty="0">
                <a:solidFill>
                  <a:srgbClr val="FFFFFF"/>
                </a:solidFill>
                <a:latin typeface="Calibri"/>
                <a:ea typeface="Calibri"/>
                <a:cs typeface="Calibri"/>
                <a:sym typeface="Calibri"/>
              </a:endParaRPr>
            </a:p>
          </p:txBody>
        </p:sp>
        <p:sp>
          <p:nvSpPr>
            <p:cNvPr id="74" name="Shape 74"/>
            <p:cNvSpPr/>
            <p:nvPr/>
          </p:nvSpPr>
          <p:spPr>
            <a:xfrm>
              <a:off x="4167187" y="474414"/>
              <a:ext cx="683418" cy="61411"/>
            </a:xfrm>
            <a:prstGeom prst="rect">
              <a:avLst/>
            </a:prstGeom>
            <a:solidFill>
              <a:srgbClr val="F38573"/>
            </a:solidFill>
            <a:ln>
              <a:noFill/>
            </a:ln>
          </p:spPr>
          <p:txBody>
            <a:bodyPr lIns="57150" tIns="28575" rIns="57150" bIns="28575" anchor="ctr" anchorCtr="0">
              <a:noAutofit/>
            </a:bodyPr>
            <a:lstStyle/>
            <a:p>
              <a:pPr marL="0" marR="0" lvl="0" indent="0" algn="ctr" rtl="0">
                <a:spcBef>
                  <a:spcPts val="0"/>
                </a:spcBef>
                <a:buNone/>
              </a:pPr>
              <a:endParaRPr sz="1480" b="0" i="0" u="none" strike="noStrike" cap="none" dirty="0">
                <a:solidFill>
                  <a:srgbClr val="FFFFFF"/>
                </a:solidFill>
                <a:latin typeface="Calibri"/>
                <a:ea typeface="Calibri"/>
                <a:cs typeface="Calibri"/>
                <a:sym typeface="Calibri"/>
              </a:endParaRPr>
            </a:p>
          </p:txBody>
        </p:sp>
        <p:sp>
          <p:nvSpPr>
            <p:cNvPr id="75" name="Shape 75"/>
            <p:cNvSpPr/>
            <p:nvPr/>
          </p:nvSpPr>
          <p:spPr>
            <a:xfrm>
              <a:off x="4850605" y="474414"/>
              <a:ext cx="228600" cy="61411"/>
            </a:xfrm>
            <a:prstGeom prst="rect">
              <a:avLst/>
            </a:prstGeom>
            <a:solidFill>
              <a:srgbClr val="FAC36F"/>
            </a:solidFill>
            <a:ln>
              <a:noFill/>
            </a:ln>
          </p:spPr>
          <p:txBody>
            <a:bodyPr lIns="57150" tIns="28575" rIns="57150" bIns="28575" anchor="ctr" anchorCtr="0">
              <a:noAutofit/>
            </a:bodyPr>
            <a:lstStyle/>
            <a:p>
              <a:pPr marL="0" marR="0" lvl="0" indent="0" algn="ctr" rtl="0">
                <a:spcBef>
                  <a:spcPts val="0"/>
                </a:spcBef>
                <a:buNone/>
              </a:pPr>
              <a:endParaRPr sz="1480" b="0" i="0" u="none" strike="noStrike" cap="none" dirty="0">
                <a:solidFill>
                  <a:srgbClr val="FFFFFF"/>
                </a:solidFill>
                <a:latin typeface="Calibri"/>
                <a:ea typeface="Calibri"/>
                <a:cs typeface="Calibri"/>
                <a:sym typeface="Calibri"/>
              </a:endParaRPr>
            </a:p>
          </p:txBody>
        </p:sp>
        <p:sp>
          <p:nvSpPr>
            <p:cNvPr id="76" name="Shape 76"/>
            <p:cNvSpPr/>
            <p:nvPr/>
          </p:nvSpPr>
          <p:spPr>
            <a:xfrm>
              <a:off x="5079205" y="474414"/>
              <a:ext cx="80962" cy="61411"/>
            </a:xfrm>
            <a:prstGeom prst="rect">
              <a:avLst/>
            </a:prstGeom>
            <a:solidFill>
              <a:schemeClr val="lt1"/>
            </a:solidFill>
            <a:ln>
              <a:noFill/>
            </a:ln>
          </p:spPr>
          <p:txBody>
            <a:bodyPr lIns="57150" tIns="28575" rIns="57150" bIns="28575" anchor="ctr" anchorCtr="0">
              <a:noAutofit/>
            </a:bodyPr>
            <a:lstStyle/>
            <a:p>
              <a:pPr marL="0" marR="0" lvl="0" indent="0" algn="ctr" rtl="0">
                <a:spcBef>
                  <a:spcPts val="0"/>
                </a:spcBef>
                <a:buNone/>
              </a:pPr>
              <a:endParaRPr sz="1480" b="0" i="0" u="none" strike="noStrike" cap="none" dirty="0">
                <a:solidFill>
                  <a:srgbClr val="FFFFFF"/>
                </a:solidFill>
                <a:latin typeface="Calibri"/>
                <a:ea typeface="Calibri"/>
                <a:cs typeface="Calibri"/>
                <a:sym typeface="Calibri"/>
              </a:endParaRPr>
            </a:p>
          </p:txBody>
        </p:sp>
        <p:sp>
          <p:nvSpPr>
            <p:cNvPr id="77" name="Shape 77"/>
            <p:cNvSpPr/>
            <p:nvPr/>
          </p:nvSpPr>
          <p:spPr>
            <a:xfrm>
              <a:off x="5160169" y="474414"/>
              <a:ext cx="812005" cy="61411"/>
            </a:xfrm>
            <a:prstGeom prst="rect">
              <a:avLst/>
            </a:prstGeom>
            <a:solidFill>
              <a:srgbClr val="9CDAEB"/>
            </a:solidFill>
            <a:ln>
              <a:noFill/>
            </a:ln>
          </p:spPr>
          <p:txBody>
            <a:bodyPr lIns="57150" tIns="28575" rIns="57150" bIns="28575" anchor="ctr" anchorCtr="0">
              <a:noAutofit/>
            </a:bodyPr>
            <a:lstStyle/>
            <a:p>
              <a:pPr marL="0" marR="0" lvl="0" indent="0" algn="ctr" rtl="0">
                <a:spcBef>
                  <a:spcPts val="0"/>
                </a:spcBef>
                <a:buNone/>
              </a:pPr>
              <a:endParaRPr sz="1480" b="0" i="0" u="none" strike="noStrike" cap="none" dirty="0">
                <a:solidFill>
                  <a:srgbClr val="FFFFFF"/>
                </a:solidFill>
                <a:latin typeface="Calibri"/>
                <a:ea typeface="Calibri"/>
                <a:cs typeface="Calibri"/>
                <a:sym typeface="Calibri"/>
              </a:endParaRPr>
            </a:p>
          </p:txBody>
        </p:sp>
        <p:sp>
          <p:nvSpPr>
            <p:cNvPr id="78" name="Shape 78"/>
            <p:cNvSpPr/>
            <p:nvPr/>
          </p:nvSpPr>
          <p:spPr>
            <a:xfrm>
              <a:off x="5972175" y="474414"/>
              <a:ext cx="1936749" cy="61411"/>
            </a:xfrm>
            <a:prstGeom prst="rect">
              <a:avLst/>
            </a:prstGeom>
            <a:solidFill>
              <a:srgbClr val="62ABCC"/>
            </a:solidFill>
            <a:ln>
              <a:noFill/>
            </a:ln>
          </p:spPr>
          <p:txBody>
            <a:bodyPr lIns="57150" tIns="28575" rIns="57150" bIns="28575" anchor="ctr" anchorCtr="0">
              <a:noAutofit/>
            </a:bodyPr>
            <a:lstStyle/>
            <a:p>
              <a:pPr marL="0" marR="0" lvl="0" indent="0" algn="ctr" rtl="0">
                <a:spcBef>
                  <a:spcPts val="0"/>
                </a:spcBef>
                <a:buNone/>
              </a:pPr>
              <a:endParaRPr sz="1480" b="0" i="0" u="none" strike="noStrike" cap="none" dirty="0">
                <a:solidFill>
                  <a:srgbClr val="FFFFFF"/>
                </a:solidFill>
                <a:latin typeface="Calibri"/>
                <a:ea typeface="Calibri"/>
                <a:cs typeface="Calibri"/>
                <a:sym typeface="Calibri"/>
              </a:endParaRPr>
            </a:p>
          </p:txBody>
        </p:sp>
      </p:grpSp>
      <p:sp>
        <p:nvSpPr>
          <p:cNvPr id="79" name="Shape 79"/>
          <p:cNvSpPr txBox="1">
            <a:spLocks noGrp="1"/>
          </p:cNvSpPr>
          <p:nvPr>
            <p:ph type="body" idx="1"/>
          </p:nvPr>
        </p:nvSpPr>
        <p:spPr>
          <a:xfrm>
            <a:off x="926745" y="1676697"/>
            <a:ext cx="12378946" cy="535531"/>
          </a:xfrm>
          <a:prstGeom prst="rect">
            <a:avLst/>
          </a:prstGeom>
          <a:noFill/>
          <a:ln>
            <a:noFill/>
          </a:ln>
        </p:spPr>
        <p:txBody>
          <a:bodyPr lIns="91425" tIns="91425" rIns="91425" bIns="91425" anchor="ctr" anchorCtr="0"/>
          <a:lstStyle>
            <a:lvl1pPr marL="0" marR="0" lvl="0" indent="0" algn="l" rtl="0">
              <a:lnSpc>
                <a:spcPct val="90000"/>
              </a:lnSpc>
              <a:spcBef>
                <a:spcPts val="1284"/>
              </a:spcBef>
              <a:spcAft>
                <a:spcPts val="0"/>
              </a:spcAft>
              <a:buClr>
                <a:schemeClr val="lt1"/>
              </a:buClr>
              <a:buFont typeface="Arial"/>
              <a:buNone/>
              <a:defRPr sz="3200" b="0" i="0" u="none" strike="noStrike" cap="none">
                <a:solidFill>
                  <a:schemeClr val="lt1"/>
                </a:solidFill>
                <a:latin typeface="Open Sans ExtraBold"/>
                <a:ea typeface="Open Sans ExtraBold"/>
                <a:cs typeface="Open Sans ExtraBold"/>
                <a:sym typeface="Open Sans ExtraBold"/>
              </a:defRPr>
            </a:lvl1pPr>
            <a:lvl2pPr marL="914377" marR="0" lvl="1" indent="-56428" algn="l" rtl="0">
              <a:lnSpc>
                <a:spcPct val="90000"/>
              </a:lnSpc>
              <a:spcBef>
                <a:spcPts val="667"/>
              </a:spcBef>
              <a:buClr>
                <a:schemeClr val="dk1"/>
              </a:buClr>
              <a:buSzPct val="100268"/>
              <a:buFont typeface="Arial"/>
              <a:buChar char="•"/>
              <a:defRPr sz="4111" b="0" i="0" u="none" strike="noStrike" cap="none">
                <a:solidFill>
                  <a:schemeClr val="dk1"/>
                </a:solidFill>
                <a:latin typeface="Calibri"/>
                <a:ea typeface="Calibri"/>
                <a:cs typeface="Calibri"/>
                <a:sym typeface="Calibri"/>
              </a:defRPr>
            </a:lvl2pPr>
            <a:lvl3pPr marL="1523962" marR="0" lvl="2" indent="-56413" algn="l" rtl="0">
              <a:lnSpc>
                <a:spcPct val="90000"/>
              </a:lnSpc>
              <a:spcBef>
                <a:spcPts val="667"/>
              </a:spcBef>
              <a:buClr>
                <a:schemeClr val="dk1"/>
              </a:buClr>
              <a:buSzPct val="100268"/>
              <a:buFont typeface="Arial"/>
              <a:buChar char="•"/>
              <a:defRPr sz="4111" b="0" i="0" u="none" strike="noStrike" cap="none">
                <a:solidFill>
                  <a:schemeClr val="dk1"/>
                </a:solidFill>
                <a:latin typeface="Calibri"/>
                <a:ea typeface="Calibri"/>
                <a:cs typeface="Calibri"/>
                <a:sym typeface="Calibri"/>
              </a:defRPr>
            </a:lvl3pPr>
            <a:lvl4pPr marL="2133547" marR="0" lvl="3" indent="-56398" algn="l" rtl="0">
              <a:lnSpc>
                <a:spcPct val="90000"/>
              </a:lnSpc>
              <a:spcBef>
                <a:spcPts val="667"/>
              </a:spcBef>
              <a:buClr>
                <a:schemeClr val="dk1"/>
              </a:buClr>
              <a:buSzPct val="100268"/>
              <a:buFont typeface="Arial"/>
              <a:buChar char="•"/>
              <a:defRPr sz="4111" b="0" i="0" u="none" strike="noStrike" cap="none">
                <a:solidFill>
                  <a:schemeClr val="dk1"/>
                </a:solidFill>
                <a:latin typeface="Calibri"/>
                <a:ea typeface="Calibri"/>
                <a:cs typeface="Calibri"/>
                <a:sym typeface="Calibri"/>
              </a:defRPr>
            </a:lvl4pPr>
            <a:lvl5pPr marL="2743131" marR="0" lvl="4" indent="-56382" algn="l" rtl="0">
              <a:lnSpc>
                <a:spcPct val="90000"/>
              </a:lnSpc>
              <a:spcBef>
                <a:spcPts val="667"/>
              </a:spcBef>
              <a:buClr>
                <a:schemeClr val="dk1"/>
              </a:buClr>
              <a:buSzPct val="100268"/>
              <a:buFont typeface="Arial"/>
              <a:buChar char="•"/>
              <a:defRPr sz="4111" b="0" i="0" u="none" strike="noStrike" cap="none">
                <a:solidFill>
                  <a:schemeClr val="dk1"/>
                </a:solidFill>
                <a:latin typeface="Calibri"/>
                <a:ea typeface="Calibri"/>
                <a:cs typeface="Calibri"/>
                <a:sym typeface="Calibri"/>
              </a:defRPr>
            </a:lvl5pPr>
            <a:lvl6pPr marL="3352716" marR="0" lvl="5" indent="-165015"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6pPr>
            <a:lvl7pPr marL="3962301" marR="0" lvl="6" indent="-165001"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7pPr>
            <a:lvl8pPr marL="4571886" marR="0" lvl="7" indent="-164986"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8pPr>
            <a:lvl9pPr marL="5181470" marR="0" lvl="8" indent="-164970"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80" name="Shape 80"/>
          <p:cNvSpPr txBox="1">
            <a:spLocks noGrp="1"/>
          </p:cNvSpPr>
          <p:nvPr>
            <p:ph type="body" idx="2"/>
          </p:nvPr>
        </p:nvSpPr>
        <p:spPr>
          <a:xfrm>
            <a:off x="926744" y="2380588"/>
            <a:ext cx="12378949" cy="480131"/>
          </a:xfrm>
          <a:prstGeom prst="rect">
            <a:avLst/>
          </a:prstGeom>
          <a:noFill/>
          <a:ln>
            <a:noFill/>
          </a:ln>
        </p:spPr>
        <p:txBody>
          <a:bodyPr lIns="91425" tIns="91425" rIns="91425" bIns="91425" anchor="ctr" anchorCtr="0"/>
          <a:lstStyle>
            <a:lvl1pPr marL="0" marR="0" lvl="0" indent="0" algn="l" rtl="0">
              <a:lnSpc>
                <a:spcPct val="90000"/>
              </a:lnSpc>
              <a:spcBef>
                <a:spcPts val="1284"/>
              </a:spcBef>
              <a:spcAft>
                <a:spcPts val="0"/>
              </a:spcAft>
              <a:buClr>
                <a:srgbClr val="0F547B"/>
              </a:buClr>
              <a:buFont typeface="Arial"/>
              <a:buNone/>
              <a:defRPr sz="2800" b="0" i="0" u="none" strike="noStrike" cap="none">
                <a:solidFill>
                  <a:srgbClr val="0F547B"/>
                </a:solidFill>
                <a:latin typeface="Open Sans SemiBold"/>
                <a:ea typeface="Open Sans SemiBold"/>
                <a:cs typeface="Open Sans SemiBold"/>
                <a:sym typeface="Open Sans SemiBold"/>
              </a:defRPr>
            </a:lvl1pPr>
            <a:lvl2pPr marL="914377" marR="0" lvl="1" indent="-56428" algn="l" rtl="0">
              <a:lnSpc>
                <a:spcPct val="90000"/>
              </a:lnSpc>
              <a:spcBef>
                <a:spcPts val="667"/>
              </a:spcBef>
              <a:buClr>
                <a:schemeClr val="dk1"/>
              </a:buClr>
              <a:buSzPct val="100268"/>
              <a:buFont typeface="Arial"/>
              <a:buChar char="•"/>
              <a:defRPr sz="4111" b="0" i="0" u="none" strike="noStrike" cap="none">
                <a:solidFill>
                  <a:schemeClr val="dk1"/>
                </a:solidFill>
                <a:latin typeface="Calibri"/>
                <a:ea typeface="Calibri"/>
                <a:cs typeface="Calibri"/>
                <a:sym typeface="Calibri"/>
              </a:defRPr>
            </a:lvl2pPr>
            <a:lvl3pPr marL="1523962" marR="0" lvl="2" indent="-56413" algn="l" rtl="0">
              <a:lnSpc>
                <a:spcPct val="90000"/>
              </a:lnSpc>
              <a:spcBef>
                <a:spcPts val="667"/>
              </a:spcBef>
              <a:buClr>
                <a:schemeClr val="dk1"/>
              </a:buClr>
              <a:buSzPct val="100268"/>
              <a:buFont typeface="Arial"/>
              <a:buChar char="•"/>
              <a:defRPr sz="4111" b="0" i="0" u="none" strike="noStrike" cap="none">
                <a:solidFill>
                  <a:schemeClr val="dk1"/>
                </a:solidFill>
                <a:latin typeface="Calibri"/>
                <a:ea typeface="Calibri"/>
                <a:cs typeface="Calibri"/>
                <a:sym typeface="Calibri"/>
              </a:defRPr>
            </a:lvl3pPr>
            <a:lvl4pPr marL="2133547" marR="0" lvl="3" indent="-56398" algn="l" rtl="0">
              <a:lnSpc>
                <a:spcPct val="90000"/>
              </a:lnSpc>
              <a:spcBef>
                <a:spcPts val="667"/>
              </a:spcBef>
              <a:buClr>
                <a:schemeClr val="dk1"/>
              </a:buClr>
              <a:buSzPct val="100268"/>
              <a:buFont typeface="Arial"/>
              <a:buChar char="•"/>
              <a:defRPr sz="4111" b="0" i="0" u="none" strike="noStrike" cap="none">
                <a:solidFill>
                  <a:schemeClr val="dk1"/>
                </a:solidFill>
                <a:latin typeface="Calibri"/>
                <a:ea typeface="Calibri"/>
                <a:cs typeface="Calibri"/>
                <a:sym typeface="Calibri"/>
              </a:defRPr>
            </a:lvl4pPr>
            <a:lvl5pPr marL="2743131" marR="0" lvl="4" indent="-56382" algn="l" rtl="0">
              <a:lnSpc>
                <a:spcPct val="90000"/>
              </a:lnSpc>
              <a:spcBef>
                <a:spcPts val="667"/>
              </a:spcBef>
              <a:buClr>
                <a:schemeClr val="dk1"/>
              </a:buClr>
              <a:buSzPct val="100268"/>
              <a:buFont typeface="Arial"/>
              <a:buChar char="•"/>
              <a:defRPr sz="4111" b="0" i="0" u="none" strike="noStrike" cap="none">
                <a:solidFill>
                  <a:schemeClr val="dk1"/>
                </a:solidFill>
                <a:latin typeface="Calibri"/>
                <a:ea typeface="Calibri"/>
                <a:cs typeface="Calibri"/>
                <a:sym typeface="Calibri"/>
              </a:defRPr>
            </a:lvl5pPr>
            <a:lvl6pPr marL="3352716" marR="0" lvl="5" indent="-165015"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6pPr>
            <a:lvl7pPr marL="3962301" marR="0" lvl="6" indent="-165001"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7pPr>
            <a:lvl8pPr marL="4571886" marR="0" lvl="7" indent="-164986"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8pPr>
            <a:lvl9pPr marL="5181470" marR="0" lvl="8" indent="-164970"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9pPr>
          </a:lstStyle>
          <a:p>
            <a:endParaRPr/>
          </a:p>
        </p:txBody>
      </p:sp>
      <p:pic>
        <p:nvPicPr>
          <p:cNvPr id="81" name="Shape 81"/>
          <p:cNvPicPr preferRelativeResize="0"/>
          <p:nvPr/>
        </p:nvPicPr>
        <p:blipFill rotWithShape="1">
          <a:blip r:embed="rId4">
            <a:alphaModFix/>
          </a:blip>
          <a:srcRect/>
          <a:stretch/>
        </p:blipFill>
        <p:spPr>
          <a:xfrm>
            <a:off x="0" y="0"/>
            <a:ext cx="16256000" cy="9144000"/>
          </a:xfrm>
          <a:prstGeom prst="rect">
            <a:avLst/>
          </a:prstGeom>
          <a:noFill/>
          <a:ln>
            <a:noFill/>
          </a:ln>
        </p:spPr>
      </p:pic>
    </p:spTree>
    <p:extLst>
      <p:ext uri="{BB962C8B-B14F-4D97-AF65-F5344CB8AC3E}">
        <p14:creationId xmlns:p14="http://schemas.microsoft.com/office/powerpoint/2010/main" val="1539931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9D6184-FD4F-4AB4-9DE3-02949B68EE01}" type="slidenum">
              <a:rPr lang="en-US" smtClean="0"/>
              <a:t>‹#›</a:t>
            </a:fld>
            <a:endParaRPr lang="en-US" dirty="0"/>
          </a:p>
        </p:txBody>
      </p:sp>
    </p:spTree>
    <p:extLst>
      <p:ext uri="{BB962C8B-B14F-4D97-AF65-F5344CB8AC3E}">
        <p14:creationId xmlns:p14="http://schemas.microsoft.com/office/powerpoint/2010/main" val="39719933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Content">
    <p:spTree>
      <p:nvGrpSpPr>
        <p:cNvPr id="1" name="Shape 82"/>
        <p:cNvGrpSpPr/>
        <p:nvPr/>
      </p:nvGrpSpPr>
      <p:grpSpPr>
        <a:xfrm>
          <a:off x="0" y="0"/>
          <a:ext cx="0" cy="0"/>
          <a:chOff x="0" y="0"/>
          <a:chExt cx="0" cy="0"/>
        </a:xfrm>
      </p:grpSpPr>
      <p:pic>
        <p:nvPicPr>
          <p:cNvPr id="83" name="Shape 83"/>
          <p:cNvPicPr preferRelativeResize="0"/>
          <p:nvPr/>
        </p:nvPicPr>
        <p:blipFill rotWithShape="1">
          <a:blip r:embed="rId2">
            <a:alphaModFix/>
          </a:blip>
          <a:srcRect/>
          <a:stretch/>
        </p:blipFill>
        <p:spPr>
          <a:xfrm>
            <a:off x="0" y="0"/>
            <a:ext cx="16256000" cy="9144000"/>
          </a:xfrm>
          <a:prstGeom prst="rect">
            <a:avLst/>
          </a:prstGeom>
          <a:noFill/>
          <a:ln>
            <a:noFill/>
          </a:ln>
        </p:spPr>
      </p:pic>
      <p:sp>
        <p:nvSpPr>
          <p:cNvPr id="84" name="Shape 84"/>
          <p:cNvSpPr txBox="1">
            <a:spLocks noGrp="1"/>
          </p:cNvSpPr>
          <p:nvPr>
            <p:ph type="title"/>
          </p:nvPr>
        </p:nvSpPr>
        <p:spPr>
          <a:xfrm>
            <a:off x="3079" y="319676"/>
            <a:ext cx="16258031" cy="665045"/>
          </a:xfrm>
          <a:prstGeom prst="rect">
            <a:avLst/>
          </a:prstGeom>
          <a:noFill/>
          <a:ln>
            <a:noFill/>
          </a:ln>
        </p:spPr>
        <p:txBody>
          <a:bodyPr lIns="91425" tIns="91425" rIns="91425" bIns="91425" anchor="ctr" anchorCtr="0"/>
          <a:lstStyle>
            <a:lvl1pPr marL="0" marR="0" lvl="0" indent="0" algn="ctr" rtl="0">
              <a:lnSpc>
                <a:spcPct val="90000"/>
              </a:lnSpc>
              <a:spcBef>
                <a:spcPts val="0"/>
              </a:spcBef>
              <a:buClr>
                <a:srgbClr val="3F3F3F"/>
              </a:buClr>
              <a:buFont typeface="Open Sans ExtraBold"/>
              <a:buNone/>
              <a:defRPr sz="3200" b="0" i="0" u="none" strike="noStrike" cap="none">
                <a:solidFill>
                  <a:srgbClr val="3F3F3F"/>
                </a:solidFill>
                <a:latin typeface="Open Sans ExtraBold"/>
                <a:ea typeface="Open Sans ExtraBold"/>
                <a:cs typeface="Open Sans ExtraBold"/>
                <a:sym typeface="Open Sans ExtraBold"/>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extLst>
      <p:ext uri="{BB962C8B-B14F-4D97-AF65-F5344CB8AC3E}">
        <p14:creationId xmlns:p14="http://schemas.microsoft.com/office/powerpoint/2010/main" val="203194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Splash screen">
    <p:spTree>
      <p:nvGrpSpPr>
        <p:cNvPr id="1" name=""/>
        <p:cNvGrpSpPr/>
        <p:nvPr/>
      </p:nvGrpSpPr>
      <p:grpSpPr>
        <a:xfrm>
          <a:off x="0" y="0"/>
          <a:ext cx="0" cy="0"/>
          <a:chOff x="0" y="0"/>
          <a:chExt cx="0" cy="0"/>
        </a:xfrm>
      </p:grpSpPr>
      <p:sp>
        <p:nvSpPr>
          <p:cNvPr id="27" name="Rectangle 26"/>
          <p:cNvSpPr/>
          <p:nvPr userDrawn="1"/>
        </p:nvSpPr>
        <p:spPr>
          <a:xfrm>
            <a:off x="1" y="0"/>
            <a:ext cx="16256000" cy="1121168"/>
          </a:xfrm>
          <a:prstGeom prst="rect">
            <a:avLst/>
          </a:prstGeom>
          <a:solidFill>
            <a:srgbClr val="7EC7E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lvl="0" algn="ctr"/>
            <a:endParaRPr lang="en-US" sz="1480" dirty="0"/>
          </a:p>
        </p:txBody>
      </p:sp>
      <p:sp>
        <p:nvSpPr>
          <p:cNvPr id="30" name="Rectangle 29"/>
          <p:cNvSpPr/>
          <p:nvPr userDrawn="1"/>
        </p:nvSpPr>
        <p:spPr>
          <a:xfrm>
            <a:off x="1" y="7677022"/>
            <a:ext cx="16256000" cy="1466983"/>
          </a:xfrm>
          <a:prstGeom prst="rect">
            <a:avLst/>
          </a:prstGeom>
          <a:solidFill>
            <a:srgbClr val="8E8E8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solidFill>
                <a:schemeClr val="bg1"/>
              </a:solidFill>
            </a:endParaRPr>
          </a:p>
        </p:txBody>
      </p:sp>
      <p:sp>
        <p:nvSpPr>
          <p:cNvPr id="62" name="Text Placeholder 24"/>
          <p:cNvSpPr>
            <a:spLocks noGrp="1"/>
          </p:cNvSpPr>
          <p:nvPr>
            <p:ph type="body" sz="quarter" idx="11" hasCustomPrompt="1"/>
          </p:nvPr>
        </p:nvSpPr>
        <p:spPr>
          <a:xfrm>
            <a:off x="3687281" y="3289822"/>
            <a:ext cx="9486278" cy="387798"/>
          </a:xfrm>
          <a:prstGeom prst="rect">
            <a:avLst/>
          </a:prstGeom>
        </p:spPr>
        <p:txBody>
          <a:bodyPr wrap="square" lIns="0" tIns="0" rIns="0" bIns="0" anchor="ctr" anchorCtr="0">
            <a:spAutoFit/>
          </a:bodyPr>
          <a:lstStyle>
            <a:lvl1pPr marL="0" indent="0">
              <a:buNone/>
              <a:defRPr sz="2800" b="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defRPr>
            </a:lvl1pPr>
            <a:lvl2pPr marL="587508" indent="0">
              <a:buNone/>
              <a:defRPr/>
            </a:lvl2pPr>
            <a:lvl3pPr marL="1175019" indent="0">
              <a:buNone/>
              <a:defRPr/>
            </a:lvl3pPr>
            <a:lvl4pPr marL="1762527" indent="0">
              <a:buNone/>
              <a:defRPr/>
            </a:lvl4pPr>
            <a:lvl5pPr marL="2350039" indent="0">
              <a:buNone/>
              <a:defRPr/>
            </a:lvl5pPr>
          </a:lstStyle>
          <a:p>
            <a:pPr lvl="0"/>
            <a:r>
              <a:rPr lang="en-US" dirty="0"/>
              <a:t>Lesson No—Name: Open Sans 28, Title Case</a:t>
            </a:r>
          </a:p>
        </p:txBody>
      </p:sp>
      <p:sp>
        <p:nvSpPr>
          <p:cNvPr id="63" name="Text Placeholder 24"/>
          <p:cNvSpPr>
            <a:spLocks noGrp="1"/>
          </p:cNvSpPr>
          <p:nvPr>
            <p:ph type="body" sz="quarter" idx="10" hasCustomPrompt="1"/>
          </p:nvPr>
        </p:nvSpPr>
        <p:spPr>
          <a:xfrm>
            <a:off x="3687281" y="2625331"/>
            <a:ext cx="9486278" cy="443198"/>
          </a:xfrm>
          <a:prstGeom prst="rect">
            <a:avLst/>
          </a:prstGeom>
        </p:spPr>
        <p:txBody>
          <a:bodyPr wrap="square" lIns="0" tIns="0" rIns="0" bIns="0" anchor="ctr" anchorCtr="0">
            <a:spAutoFit/>
          </a:bodyPr>
          <a:lstStyle>
            <a:lvl1pPr marL="0" indent="0">
              <a:buNone/>
              <a:defRPr sz="3200" b="1" baseline="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defRPr>
            </a:lvl1pPr>
            <a:lvl2pPr marL="587508" indent="0">
              <a:buNone/>
              <a:defRPr/>
            </a:lvl2pPr>
            <a:lvl3pPr marL="1175019" indent="0">
              <a:buNone/>
              <a:defRPr/>
            </a:lvl3pPr>
            <a:lvl4pPr marL="1762527" indent="0">
              <a:buNone/>
              <a:defRPr/>
            </a:lvl4pPr>
            <a:lvl5pPr marL="2350039" indent="0">
              <a:buNone/>
              <a:defRPr/>
            </a:lvl5pPr>
          </a:lstStyle>
          <a:p>
            <a:pPr lvl="0"/>
            <a:r>
              <a:rPr lang="en-US" dirty="0"/>
              <a:t>Course Name: Open Sans 32,Title Case</a:t>
            </a:r>
          </a:p>
        </p:txBody>
      </p:sp>
      <p:grpSp>
        <p:nvGrpSpPr>
          <p:cNvPr id="64" name="Group 63"/>
          <p:cNvGrpSpPr/>
          <p:nvPr userDrawn="1"/>
        </p:nvGrpSpPr>
        <p:grpSpPr>
          <a:xfrm>
            <a:off x="-1" y="7545046"/>
            <a:ext cx="16256000" cy="130964"/>
            <a:chOff x="0" y="474414"/>
            <a:chExt cx="7908925" cy="61412"/>
          </a:xfrm>
        </p:grpSpPr>
        <p:sp>
          <p:nvSpPr>
            <p:cNvPr id="65" name="Rectangle 64"/>
            <p:cNvSpPr/>
            <p:nvPr userDrawn="1"/>
          </p:nvSpPr>
          <p:spPr>
            <a:xfrm>
              <a:off x="0" y="474414"/>
              <a:ext cx="711994" cy="61412"/>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p>
          </p:txBody>
        </p:sp>
        <p:sp>
          <p:nvSpPr>
            <p:cNvPr id="66" name="Rectangle 65"/>
            <p:cNvSpPr/>
            <p:nvPr userDrawn="1"/>
          </p:nvSpPr>
          <p:spPr>
            <a:xfrm>
              <a:off x="711993" y="474414"/>
              <a:ext cx="3455195" cy="61412"/>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p>
          </p:txBody>
        </p:sp>
        <p:sp>
          <p:nvSpPr>
            <p:cNvPr id="67" name="Rectangle 66"/>
            <p:cNvSpPr/>
            <p:nvPr userDrawn="1"/>
          </p:nvSpPr>
          <p:spPr>
            <a:xfrm>
              <a:off x="4167188" y="474414"/>
              <a:ext cx="683418" cy="61412"/>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p>
          </p:txBody>
        </p:sp>
        <p:sp>
          <p:nvSpPr>
            <p:cNvPr id="68" name="Rectangle 67"/>
            <p:cNvSpPr/>
            <p:nvPr userDrawn="1"/>
          </p:nvSpPr>
          <p:spPr>
            <a:xfrm>
              <a:off x="4850606" y="474414"/>
              <a:ext cx="228600" cy="61412"/>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p>
          </p:txBody>
        </p:sp>
        <p:sp>
          <p:nvSpPr>
            <p:cNvPr id="69" name="Rectangle 68"/>
            <p:cNvSpPr/>
            <p:nvPr userDrawn="1"/>
          </p:nvSpPr>
          <p:spPr>
            <a:xfrm>
              <a:off x="5079206" y="474414"/>
              <a:ext cx="80963" cy="614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p>
          </p:txBody>
        </p:sp>
        <p:sp>
          <p:nvSpPr>
            <p:cNvPr id="70" name="Rectangle 69"/>
            <p:cNvSpPr/>
            <p:nvPr userDrawn="1"/>
          </p:nvSpPr>
          <p:spPr>
            <a:xfrm>
              <a:off x="5160169" y="474414"/>
              <a:ext cx="812006" cy="61412"/>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p>
          </p:txBody>
        </p:sp>
        <p:sp>
          <p:nvSpPr>
            <p:cNvPr id="71" name="Rectangle 70"/>
            <p:cNvSpPr/>
            <p:nvPr userDrawn="1"/>
          </p:nvSpPr>
          <p:spPr>
            <a:xfrm>
              <a:off x="5972175" y="474414"/>
              <a:ext cx="1936750" cy="61412"/>
            </a:xfrm>
            <a:prstGeom prst="rect">
              <a:avLst/>
            </a:prstGeom>
            <a:solidFill>
              <a:srgbClr val="3F97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p>
          </p:txBody>
        </p:sp>
      </p:grpSp>
      <p:sp>
        <p:nvSpPr>
          <p:cNvPr id="25" name="TextBox 24"/>
          <p:cNvSpPr txBox="1"/>
          <p:nvPr userDrawn="1"/>
        </p:nvSpPr>
        <p:spPr>
          <a:xfrm>
            <a:off x="88120" y="8713208"/>
            <a:ext cx="3817263" cy="369332"/>
          </a:xfrm>
          <a:prstGeom prst="rect">
            <a:avLst/>
          </a:prstGeom>
          <a:noFill/>
        </p:spPr>
        <p:txBody>
          <a:bodyPr wrap="none" rtlCol="0" anchor="ctr">
            <a:spAutoFit/>
          </a:bodyPr>
          <a:lstStyle/>
          <a:p>
            <a:r>
              <a:rPr lang="en-US" sz="1800" b="0" kern="1200" dirty="0">
                <a:solidFill>
                  <a:schemeClr val="bg1"/>
                </a:solidFill>
                <a:effectLst/>
                <a:latin typeface="Open Sans" panose="020B0606030504020204" pitchFamily="34" charset="0"/>
                <a:ea typeface="Open Sans" panose="020B0606030504020204" pitchFamily="34" charset="0"/>
                <a:cs typeface="Open Sans" panose="020B0606030504020204" pitchFamily="34" charset="0"/>
              </a:rPr>
              <a:t>©</a:t>
            </a:r>
            <a:r>
              <a:rPr lang="en-US" sz="1800" kern="12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 </a:t>
            </a:r>
            <a:r>
              <a:rPr lang="en-US" sz="1800" b="0" kern="1200" dirty="0">
                <a:solidFill>
                  <a:schemeClr val="bg1"/>
                </a:solidFill>
                <a:effectLst/>
                <a:latin typeface="Open Sans" panose="020B0606030504020204" pitchFamily="34" charset="0"/>
                <a:ea typeface="Open Sans" panose="020B0606030504020204" pitchFamily="34" charset="0"/>
                <a:cs typeface="Open Sans" panose="020B0606030504020204" pitchFamily="34" charset="0"/>
              </a:rPr>
              <a:t>Simplilearn. All rights reserved.</a:t>
            </a:r>
          </a:p>
        </p:txBody>
      </p:sp>
      <p:sp>
        <p:nvSpPr>
          <p:cNvPr id="80" name="Oval 79"/>
          <p:cNvSpPr/>
          <p:nvPr userDrawn="1"/>
        </p:nvSpPr>
        <p:spPr>
          <a:xfrm>
            <a:off x="3579463" y="4179551"/>
            <a:ext cx="1668847" cy="1731483"/>
          </a:xfrm>
          <a:prstGeom prst="ellipse">
            <a:avLst/>
          </a:prstGeom>
          <a:solidFill>
            <a:srgbClr val="7EC7E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lvl="0" algn="ctr"/>
            <a:endParaRPr lang="en-US" sz="1480" dirty="0"/>
          </a:p>
        </p:txBody>
      </p:sp>
      <p:sp>
        <p:nvSpPr>
          <p:cNvPr id="81" name="Oval 80"/>
          <p:cNvSpPr/>
          <p:nvPr userDrawn="1"/>
        </p:nvSpPr>
        <p:spPr>
          <a:xfrm>
            <a:off x="6044194" y="4179551"/>
            <a:ext cx="1668847" cy="1731483"/>
          </a:xfrm>
          <a:prstGeom prst="ellipse">
            <a:avLst/>
          </a:prstGeom>
          <a:solidFill>
            <a:srgbClr val="7EC7E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lvl="0" algn="ctr"/>
            <a:endParaRPr lang="en-US" sz="1480" dirty="0"/>
          </a:p>
        </p:txBody>
      </p:sp>
      <p:sp>
        <p:nvSpPr>
          <p:cNvPr id="82" name="Oval 81"/>
          <p:cNvSpPr/>
          <p:nvPr userDrawn="1"/>
        </p:nvSpPr>
        <p:spPr>
          <a:xfrm>
            <a:off x="8517394" y="4179551"/>
            <a:ext cx="1668847" cy="1731483"/>
          </a:xfrm>
          <a:prstGeom prst="ellipse">
            <a:avLst/>
          </a:prstGeom>
          <a:solidFill>
            <a:srgbClr val="7EC7E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lvl="0" algn="ctr"/>
            <a:endParaRPr lang="en-US" sz="1480" dirty="0"/>
          </a:p>
        </p:txBody>
      </p:sp>
      <p:sp>
        <p:nvSpPr>
          <p:cNvPr id="83" name="Oval 82"/>
          <p:cNvSpPr/>
          <p:nvPr userDrawn="1"/>
        </p:nvSpPr>
        <p:spPr>
          <a:xfrm>
            <a:off x="11016162" y="4179551"/>
            <a:ext cx="1668847" cy="1731483"/>
          </a:xfrm>
          <a:prstGeom prst="ellipse">
            <a:avLst/>
          </a:prstGeom>
          <a:solidFill>
            <a:srgbClr val="7EC7E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lvl="0" algn="ctr"/>
            <a:endParaRPr lang="en-US" sz="1480" dirty="0"/>
          </a:p>
        </p:txBody>
      </p:sp>
      <p:pic>
        <p:nvPicPr>
          <p:cNvPr id="84" name="Picture 8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12452" y="4592532"/>
            <a:ext cx="1171029" cy="869787"/>
          </a:xfrm>
          <a:prstGeom prst="rect">
            <a:avLst/>
          </a:prstGeom>
        </p:spPr>
      </p:pic>
      <p:pic>
        <p:nvPicPr>
          <p:cNvPr id="85" name="Picture 8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512268" y="4501181"/>
            <a:ext cx="732697" cy="1088225"/>
          </a:xfrm>
          <a:prstGeom prst="rect">
            <a:avLst/>
          </a:prstGeom>
        </p:spPr>
      </p:pic>
      <p:pic>
        <p:nvPicPr>
          <p:cNvPr id="86" name="Picture 8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807158" y="4480191"/>
            <a:ext cx="1089313" cy="1130197"/>
          </a:xfrm>
          <a:prstGeom prst="rect">
            <a:avLst/>
          </a:prstGeom>
        </p:spPr>
      </p:pic>
      <p:pic>
        <p:nvPicPr>
          <p:cNvPr id="87" name="Picture 86"/>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1221061" y="4512962"/>
            <a:ext cx="1259043" cy="1064663"/>
          </a:xfrm>
          <a:prstGeom prst="rect">
            <a:avLst/>
          </a:prstGeom>
        </p:spPr>
      </p:pic>
      <p:pic>
        <p:nvPicPr>
          <p:cNvPr id="4" name="Picture 3">
            <a:extLst>
              <a:ext uri="{FF2B5EF4-FFF2-40B4-BE49-F238E27FC236}">
                <a16:creationId xmlns:a16="http://schemas.microsoft.com/office/drawing/2014/main" id="{32F9E0B8-BA73-4E9F-A5CC-D55C7ED8A76A}"/>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3173559" y="176536"/>
            <a:ext cx="2589088" cy="768096"/>
          </a:xfrm>
          <a:prstGeom prst="rect">
            <a:avLst/>
          </a:prstGeom>
        </p:spPr>
      </p:pic>
    </p:spTree>
    <p:extLst>
      <p:ext uri="{BB962C8B-B14F-4D97-AF65-F5344CB8AC3E}">
        <p14:creationId xmlns:p14="http://schemas.microsoft.com/office/powerpoint/2010/main" val="1257114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ummary">
  <p:cSld name="1_Summary">
    <p:spTree>
      <p:nvGrpSpPr>
        <p:cNvPr id="1" name="Shape 530"/>
        <p:cNvGrpSpPr/>
        <p:nvPr/>
      </p:nvGrpSpPr>
      <p:grpSpPr>
        <a:xfrm>
          <a:off x="0" y="0"/>
          <a:ext cx="0" cy="0"/>
          <a:chOff x="0" y="0"/>
          <a:chExt cx="0" cy="0"/>
        </a:xfrm>
      </p:grpSpPr>
      <p:pic>
        <p:nvPicPr>
          <p:cNvPr id="531" name="Google Shape;531;p62"/>
          <p:cNvPicPr preferRelativeResize="0"/>
          <p:nvPr/>
        </p:nvPicPr>
        <p:blipFill rotWithShape="1">
          <a:blip r:embed="rId2">
            <a:alphaModFix/>
          </a:blip>
          <a:srcRect/>
          <a:stretch/>
        </p:blipFill>
        <p:spPr>
          <a:xfrm>
            <a:off x="0" y="0"/>
            <a:ext cx="16256000" cy="9144000"/>
          </a:xfrm>
          <a:prstGeom prst="rect">
            <a:avLst/>
          </a:prstGeom>
          <a:noFill/>
          <a:ln>
            <a:noFill/>
          </a:ln>
        </p:spPr>
      </p:pic>
      <p:sp>
        <p:nvSpPr>
          <p:cNvPr id="532" name="Google Shape;532;p62"/>
          <p:cNvSpPr/>
          <p:nvPr/>
        </p:nvSpPr>
        <p:spPr>
          <a:xfrm>
            <a:off x="0" y="1242017"/>
            <a:ext cx="3426096" cy="7253473"/>
          </a:xfrm>
          <a:prstGeom prst="rect">
            <a:avLst/>
          </a:prstGeom>
          <a:solidFill>
            <a:srgbClr val="5AC7DB"/>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Open Sans"/>
              <a:ea typeface="Open Sans"/>
              <a:cs typeface="Open Sans"/>
              <a:sym typeface="Open Sans"/>
            </a:endParaRPr>
          </a:p>
        </p:txBody>
      </p:sp>
      <p:grpSp>
        <p:nvGrpSpPr>
          <p:cNvPr id="533" name="Google Shape;533;p62"/>
          <p:cNvGrpSpPr/>
          <p:nvPr/>
        </p:nvGrpSpPr>
        <p:grpSpPr>
          <a:xfrm>
            <a:off x="0" y="-4724"/>
            <a:ext cx="16256000" cy="195000"/>
            <a:chOff x="0" y="-4724"/>
            <a:chExt cx="16256000" cy="195000"/>
          </a:xfrm>
        </p:grpSpPr>
        <p:sp>
          <p:nvSpPr>
            <p:cNvPr id="534" name="Google Shape;534;p62"/>
            <p:cNvSpPr/>
            <p:nvPr/>
          </p:nvSpPr>
          <p:spPr>
            <a:xfrm>
              <a:off x="0" y="-4724"/>
              <a:ext cx="1463432" cy="195000"/>
            </a:xfrm>
            <a:prstGeom prst="rect">
              <a:avLst/>
            </a:prstGeom>
            <a:solidFill>
              <a:srgbClr val="FAC36F"/>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1" i="0" u="none" strike="noStrike" cap="none">
                <a:solidFill>
                  <a:schemeClr val="lt1"/>
                </a:solidFill>
                <a:latin typeface="Open Sans"/>
                <a:ea typeface="Open Sans"/>
                <a:cs typeface="Open Sans"/>
                <a:sym typeface="Open Sans"/>
              </a:endParaRPr>
            </a:p>
          </p:txBody>
        </p:sp>
        <p:sp>
          <p:nvSpPr>
            <p:cNvPr id="535" name="Google Shape;535;p62"/>
            <p:cNvSpPr/>
            <p:nvPr/>
          </p:nvSpPr>
          <p:spPr>
            <a:xfrm>
              <a:off x="1463431" y="-4724"/>
              <a:ext cx="7101806" cy="195000"/>
            </a:xfrm>
            <a:prstGeom prst="rect">
              <a:avLst/>
            </a:prstGeom>
            <a:solidFill>
              <a:srgbClr val="F69E66"/>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1" i="0" u="none" strike="noStrike" cap="none">
                <a:solidFill>
                  <a:schemeClr val="dk1"/>
                </a:solidFill>
                <a:latin typeface="Open Sans"/>
                <a:ea typeface="Open Sans"/>
                <a:cs typeface="Open Sans"/>
                <a:sym typeface="Open Sans"/>
              </a:endParaRPr>
            </a:p>
          </p:txBody>
        </p:sp>
        <p:sp>
          <p:nvSpPr>
            <p:cNvPr id="536" name="Google Shape;536;p62"/>
            <p:cNvSpPr/>
            <p:nvPr/>
          </p:nvSpPr>
          <p:spPr>
            <a:xfrm>
              <a:off x="8565236" y="-4724"/>
              <a:ext cx="1404697" cy="195000"/>
            </a:xfrm>
            <a:prstGeom prst="rect">
              <a:avLst/>
            </a:prstGeom>
            <a:solidFill>
              <a:srgbClr val="F38573"/>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1" i="0" u="none" strike="noStrike" cap="none">
                <a:solidFill>
                  <a:schemeClr val="lt1"/>
                </a:solidFill>
                <a:latin typeface="Open Sans"/>
                <a:ea typeface="Open Sans"/>
                <a:cs typeface="Open Sans"/>
                <a:sym typeface="Open Sans"/>
              </a:endParaRPr>
            </a:p>
          </p:txBody>
        </p:sp>
        <p:sp>
          <p:nvSpPr>
            <p:cNvPr id="537" name="Google Shape;537;p62"/>
            <p:cNvSpPr/>
            <p:nvPr/>
          </p:nvSpPr>
          <p:spPr>
            <a:xfrm>
              <a:off x="9969933" y="-4724"/>
              <a:ext cx="469864" cy="195000"/>
            </a:xfrm>
            <a:prstGeom prst="rect">
              <a:avLst/>
            </a:prstGeom>
            <a:solidFill>
              <a:srgbClr val="FAC36F"/>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1" i="0" u="none" strike="noStrike" cap="none">
                <a:solidFill>
                  <a:schemeClr val="lt1"/>
                </a:solidFill>
                <a:latin typeface="Open Sans"/>
                <a:ea typeface="Open Sans"/>
                <a:cs typeface="Open Sans"/>
                <a:sym typeface="Open Sans"/>
              </a:endParaRPr>
            </a:p>
          </p:txBody>
        </p:sp>
        <p:sp>
          <p:nvSpPr>
            <p:cNvPr id="538" name="Google Shape;538;p62"/>
            <p:cNvSpPr/>
            <p:nvPr/>
          </p:nvSpPr>
          <p:spPr>
            <a:xfrm>
              <a:off x="10439798" y="-4724"/>
              <a:ext cx="166411" cy="195000"/>
            </a:xfrm>
            <a:prstGeom prst="rect">
              <a:avLst/>
            </a:prstGeom>
            <a:solidFill>
              <a:schemeClr val="lt1"/>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1" i="0" u="none" strike="noStrike" cap="none">
                <a:solidFill>
                  <a:schemeClr val="lt1"/>
                </a:solidFill>
                <a:latin typeface="Open Sans"/>
                <a:ea typeface="Open Sans"/>
                <a:cs typeface="Open Sans"/>
                <a:sym typeface="Open Sans"/>
              </a:endParaRPr>
            </a:p>
          </p:txBody>
        </p:sp>
        <p:sp>
          <p:nvSpPr>
            <p:cNvPr id="539" name="Google Shape;539;p62"/>
            <p:cNvSpPr/>
            <p:nvPr/>
          </p:nvSpPr>
          <p:spPr>
            <a:xfrm>
              <a:off x="10606208" y="-4724"/>
              <a:ext cx="1668997" cy="195000"/>
            </a:xfrm>
            <a:prstGeom prst="rect">
              <a:avLst/>
            </a:prstGeom>
            <a:solidFill>
              <a:srgbClr val="9CDAEB"/>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1" i="0" u="none" strike="noStrike" cap="none">
                <a:solidFill>
                  <a:schemeClr val="lt1"/>
                </a:solidFill>
                <a:latin typeface="Open Sans"/>
                <a:ea typeface="Open Sans"/>
                <a:cs typeface="Open Sans"/>
                <a:sym typeface="Open Sans"/>
              </a:endParaRPr>
            </a:p>
          </p:txBody>
        </p:sp>
        <p:sp>
          <p:nvSpPr>
            <p:cNvPr id="540" name="Google Shape;540;p62"/>
            <p:cNvSpPr/>
            <p:nvPr/>
          </p:nvSpPr>
          <p:spPr>
            <a:xfrm>
              <a:off x="12275205" y="-4724"/>
              <a:ext cx="3980795" cy="195000"/>
            </a:xfrm>
            <a:prstGeom prst="rect">
              <a:avLst/>
            </a:prstGeom>
            <a:solidFill>
              <a:srgbClr val="61B4DF"/>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1" i="0" u="none" strike="noStrike" cap="none">
                <a:solidFill>
                  <a:schemeClr val="lt1"/>
                </a:solidFill>
                <a:latin typeface="Open Sans"/>
                <a:ea typeface="Open Sans"/>
                <a:cs typeface="Open Sans"/>
                <a:sym typeface="Open Sans"/>
              </a:endParaRPr>
            </a:p>
          </p:txBody>
        </p:sp>
      </p:grpSp>
      <p:pic>
        <p:nvPicPr>
          <p:cNvPr id="541" name="Google Shape;541;p62"/>
          <p:cNvPicPr preferRelativeResize="0"/>
          <p:nvPr/>
        </p:nvPicPr>
        <p:blipFill rotWithShape="1">
          <a:blip r:embed="rId3">
            <a:alphaModFix/>
          </a:blip>
          <a:srcRect/>
          <a:stretch/>
        </p:blipFill>
        <p:spPr>
          <a:xfrm>
            <a:off x="413251" y="2742873"/>
            <a:ext cx="2599593" cy="4642973"/>
          </a:xfrm>
          <a:prstGeom prst="rect">
            <a:avLst/>
          </a:prstGeom>
          <a:noFill/>
          <a:ln>
            <a:noFill/>
          </a:ln>
        </p:spPr>
      </p:pic>
      <p:sp>
        <p:nvSpPr>
          <p:cNvPr id="542" name="Google Shape;542;p62"/>
          <p:cNvSpPr txBox="1">
            <a:spLocks noGrp="1"/>
          </p:cNvSpPr>
          <p:nvPr>
            <p:ph type="body" idx="1"/>
          </p:nvPr>
        </p:nvSpPr>
        <p:spPr>
          <a:xfrm>
            <a:off x="5249459" y="2742873"/>
            <a:ext cx="8946989" cy="586248"/>
          </a:xfrm>
          <a:prstGeom prst="rect">
            <a:avLst/>
          </a:prstGeom>
          <a:noFill/>
          <a:ln>
            <a:noFill/>
          </a:ln>
        </p:spPr>
        <p:txBody>
          <a:bodyPr spcFirstLastPara="1" wrap="square" lIns="91425" tIns="45700" rIns="91425" bIns="45700" anchor="t" anchorCtr="0"/>
          <a:lstStyle>
            <a:lvl1pPr marL="457200" marR="0" lvl="0" indent="-228600" algn="l">
              <a:lnSpc>
                <a:spcPct val="100000"/>
              </a:lnSpc>
              <a:spcBef>
                <a:spcPts val="1000"/>
              </a:spcBef>
              <a:spcAft>
                <a:spcPts val="0"/>
              </a:spcAft>
              <a:buClr>
                <a:srgbClr val="3F3F3F"/>
              </a:buClr>
              <a:buSzPts val="2200"/>
              <a:buFont typeface="Arial"/>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3" name="Google Shape;543;p62"/>
          <p:cNvSpPr txBox="1">
            <a:spLocks noGrp="1"/>
          </p:cNvSpPr>
          <p:nvPr>
            <p:ph type="body" idx="2"/>
          </p:nvPr>
        </p:nvSpPr>
        <p:spPr>
          <a:xfrm>
            <a:off x="5249459" y="3935570"/>
            <a:ext cx="8946989" cy="586248"/>
          </a:xfrm>
          <a:prstGeom prst="rect">
            <a:avLst/>
          </a:prstGeom>
          <a:noFill/>
          <a:ln>
            <a:noFill/>
          </a:ln>
        </p:spPr>
        <p:txBody>
          <a:bodyPr spcFirstLastPara="1" wrap="square" lIns="91425" tIns="45700" rIns="91425" bIns="45700" anchor="t" anchorCtr="0"/>
          <a:lstStyle>
            <a:lvl1pPr marL="457200" marR="0" lvl="0" indent="-228600" algn="l">
              <a:lnSpc>
                <a:spcPct val="100000"/>
              </a:lnSpc>
              <a:spcBef>
                <a:spcPts val="1000"/>
              </a:spcBef>
              <a:spcAft>
                <a:spcPts val="0"/>
              </a:spcAft>
              <a:buClr>
                <a:srgbClr val="3F3F3F"/>
              </a:buClr>
              <a:buSzPts val="2200"/>
              <a:buFont typeface="Arial"/>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4" name="Google Shape;544;p62"/>
          <p:cNvSpPr txBox="1">
            <a:spLocks noGrp="1"/>
          </p:cNvSpPr>
          <p:nvPr>
            <p:ph type="body" idx="3"/>
          </p:nvPr>
        </p:nvSpPr>
        <p:spPr>
          <a:xfrm>
            <a:off x="5249459" y="5128267"/>
            <a:ext cx="8946989" cy="586248"/>
          </a:xfrm>
          <a:prstGeom prst="rect">
            <a:avLst/>
          </a:prstGeom>
          <a:noFill/>
          <a:ln>
            <a:noFill/>
          </a:ln>
        </p:spPr>
        <p:txBody>
          <a:bodyPr spcFirstLastPara="1" wrap="square" lIns="91425" tIns="45700" rIns="91425" bIns="45700" anchor="t" anchorCtr="0"/>
          <a:lstStyle>
            <a:lvl1pPr marL="457200" marR="0" lvl="0" indent="-228600" algn="l">
              <a:lnSpc>
                <a:spcPct val="100000"/>
              </a:lnSpc>
              <a:spcBef>
                <a:spcPts val="1000"/>
              </a:spcBef>
              <a:spcAft>
                <a:spcPts val="0"/>
              </a:spcAft>
              <a:buClr>
                <a:srgbClr val="3F3F3F"/>
              </a:buClr>
              <a:buSzPts val="2200"/>
              <a:buFont typeface="Arial"/>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5" name="Google Shape;545;p62"/>
          <p:cNvSpPr txBox="1">
            <a:spLocks noGrp="1"/>
          </p:cNvSpPr>
          <p:nvPr>
            <p:ph type="body" idx="4"/>
          </p:nvPr>
        </p:nvSpPr>
        <p:spPr>
          <a:xfrm>
            <a:off x="5249459" y="6320965"/>
            <a:ext cx="8946989" cy="586248"/>
          </a:xfrm>
          <a:prstGeom prst="rect">
            <a:avLst/>
          </a:prstGeom>
          <a:noFill/>
          <a:ln>
            <a:noFill/>
          </a:ln>
        </p:spPr>
        <p:txBody>
          <a:bodyPr spcFirstLastPara="1" wrap="square" lIns="91425" tIns="45700" rIns="91425" bIns="45700" anchor="t" anchorCtr="0"/>
          <a:lstStyle>
            <a:lvl1pPr marL="457200" marR="0" lvl="0" indent="-228600" algn="l">
              <a:lnSpc>
                <a:spcPct val="100000"/>
              </a:lnSpc>
              <a:spcBef>
                <a:spcPts val="1000"/>
              </a:spcBef>
              <a:spcAft>
                <a:spcPts val="0"/>
              </a:spcAft>
              <a:buClr>
                <a:srgbClr val="3F3F3F"/>
              </a:buClr>
              <a:buSzPts val="2200"/>
              <a:buFont typeface="Arial"/>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546" name="Google Shape;546;p62"/>
          <p:cNvPicPr preferRelativeResize="0"/>
          <p:nvPr/>
        </p:nvPicPr>
        <p:blipFill rotWithShape="1">
          <a:blip r:embed="rId4">
            <a:alphaModFix/>
          </a:blip>
          <a:srcRect/>
          <a:stretch/>
        </p:blipFill>
        <p:spPr>
          <a:xfrm>
            <a:off x="6476720" y="885621"/>
            <a:ext cx="3359430" cy="253920"/>
          </a:xfrm>
          <a:prstGeom prst="rect">
            <a:avLst/>
          </a:prstGeom>
          <a:noFill/>
          <a:ln>
            <a:noFill/>
          </a:ln>
        </p:spPr>
      </p:pic>
      <p:sp>
        <p:nvSpPr>
          <p:cNvPr id="547" name="Google Shape;547;p62"/>
          <p:cNvSpPr txBox="1"/>
          <p:nvPr/>
        </p:nvSpPr>
        <p:spPr>
          <a:xfrm>
            <a:off x="0" y="415146"/>
            <a:ext cx="16256001" cy="58477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3200"/>
              <a:buFont typeface="Arial"/>
              <a:buNone/>
            </a:pPr>
            <a:r>
              <a:rPr lang="en-US" sz="3200" b="0" i="0" u="none" strike="noStrike" cap="none">
                <a:solidFill>
                  <a:srgbClr val="3F3F3F"/>
                </a:solidFill>
                <a:latin typeface="Open Sans ExtraBold"/>
                <a:ea typeface="Open Sans ExtraBold"/>
                <a:cs typeface="Open Sans ExtraBold"/>
                <a:sym typeface="Open Sans ExtraBold"/>
              </a:rPr>
              <a:t>Key Takeaways</a:t>
            </a: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8004618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KC">
  <p:cSld name="KC">
    <p:spTree>
      <p:nvGrpSpPr>
        <p:cNvPr id="1" name="Shape 548"/>
        <p:cNvGrpSpPr/>
        <p:nvPr/>
      </p:nvGrpSpPr>
      <p:grpSpPr>
        <a:xfrm>
          <a:off x="0" y="0"/>
          <a:ext cx="0" cy="0"/>
          <a:chOff x="0" y="0"/>
          <a:chExt cx="0" cy="0"/>
        </a:xfrm>
      </p:grpSpPr>
      <p:pic>
        <p:nvPicPr>
          <p:cNvPr id="549" name="Google Shape;549;p63"/>
          <p:cNvPicPr preferRelativeResize="0"/>
          <p:nvPr/>
        </p:nvPicPr>
        <p:blipFill rotWithShape="1">
          <a:blip r:embed="rId2">
            <a:alphaModFix/>
          </a:blip>
          <a:srcRect/>
          <a:stretch/>
        </p:blipFill>
        <p:spPr>
          <a:xfrm>
            <a:off x="2235231" y="2092511"/>
            <a:ext cx="11469145" cy="3909873"/>
          </a:xfrm>
          <a:prstGeom prst="rect">
            <a:avLst/>
          </a:prstGeom>
          <a:noFill/>
          <a:ln>
            <a:noFill/>
          </a:ln>
        </p:spPr>
      </p:pic>
      <p:sp>
        <p:nvSpPr>
          <p:cNvPr id="550" name="Google Shape;550;p63"/>
          <p:cNvSpPr txBox="1"/>
          <p:nvPr/>
        </p:nvSpPr>
        <p:spPr>
          <a:xfrm>
            <a:off x="4516612" y="3520992"/>
            <a:ext cx="5453321" cy="156966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4800" b="1" i="0" u="none" strike="noStrike" cap="none">
                <a:solidFill>
                  <a:schemeClr val="lt1"/>
                </a:solidFill>
                <a:latin typeface="Open Sans ExtraBold"/>
                <a:ea typeface="Open Sans ExtraBold"/>
                <a:cs typeface="Open Sans ExtraBold"/>
                <a:sym typeface="Open Sans ExtraBold"/>
              </a:rPr>
              <a:t>Knowledge Check</a:t>
            </a:r>
            <a:endParaRPr/>
          </a:p>
        </p:txBody>
      </p:sp>
      <p:grpSp>
        <p:nvGrpSpPr>
          <p:cNvPr id="551" name="Google Shape;551;p63"/>
          <p:cNvGrpSpPr/>
          <p:nvPr/>
        </p:nvGrpSpPr>
        <p:grpSpPr>
          <a:xfrm>
            <a:off x="0" y="-7450"/>
            <a:ext cx="16256000" cy="130964"/>
            <a:chOff x="0" y="474414"/>
            <a:chExt cx="7908925" cy="61412"/>
          </a:xfrm>
        </p:grpSpPr>
        <p:sp>
          <p:nvSpPr>
            <p:cNvPr id="552" name="Google Shape;552;p63"/>
            <p:cNvSpPr/>
            <p:nvPr/>
          </p:nvSpPr>
          <p:spPr>
            <a:xfrm>
              <a:off x="0" y="474414"/>
              <a:ext cx="711994" cy="61412"/>
            </a:xfrm>
            <a:prstGeom prst="rect">
              <a:avLst/>
            </a:prstGeom>
            <a:solidFill>
              <a:srgbClr val="FAC36F"/>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None/>
              </a:pPr>
              <a:endParaRPr sz="1480" b="0" i="0" u="none" strike="noStrike" cap="none">
                <a:solidFill>
                  <a:schemeClr val="lt1"/>
                </a:solidFill>
                <a:latin typeface="Arial"/>
                <a:ea typeface="Arial"/>
                <a:cs typeface="Arial"/>
                <a:sym typeface="Arial"/>
              </a:endParaRPr>
            </a:p>
          </p:txBody>
        </p:sp>
        <p:sp>
          <p:nvSpPr>
            <p:cNvPr id="553" name="Google Shape;553;p63"/>
            <p:cNvSpPr/>
            <p:nvPr/>
          </p:nvSpPr>
          <p:spPr>
            <a:xfrm>
              <a:off x="711993" y="474414"/>
              <a:ext cx="3455195" cy="61412"/>
            </a:xfrm>
            <a:prstGeom prst="rect">
              <a:avLst/>
            </a:prstGeom>
            <a:solidFill>
              <a:srgbClr val="F69E66"/>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None/>
              </a:pPr>
              <a:endParaRPr sz="1480" b="0" i="0" u="none" strike="noStrike" cap="none">
                <a:solidFill>
                  <a:schemeClr val="lt1"/>
                </a:solidFill>
                <a:latin typeface="Arial"/>
                <a:ea typeface="Arial"/>
                <a:cs typeface="Arial"/>
                <a:sym typeface="Arial"/>
              </a:endParaRPr>
            </a:p>
          </p:txBody>
        </p:sp>
        <p:sp>
          <p:nvSpPr>
            <p:cNvPr id="554" name="Google Shape;554;p63"/>
            <p:cNvSpPr/>
            <p:nvPr/>
          </p:nvSpPr>
          <p:spPr>
            <a:xfrm>
              <a:off x="4167188" y="474414"/>
              <a:ext cx="683418" cy="61412"/>
            </a:xfrm>
            <a:prstGeom prst="rect">
              <a:avLst/>
            </a:prstGeom>
            <a:solidFill>
              <a:srgbClr val="F38573"/>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None/>
              </a:pPr>
              <a:endParaRPr sz="1480" b="0" i="0" u="none" strike="noStrike" cap="none">
                <a:solidFill>
                  <a:schemeClr val="lt1"/>
                </a:solidFill>
                <a:latin typeface="Arial"/>
                <a:ea typeface="Arial"/>
                <a:cs typeface="Arial"/>
                <a:sym typeface="Arial"/>
              </a:endParaRPr>
            </a:p>
          </p:txBody>
        </p:sp>
        <p:sp>
          <p:nvSpPr>
            <p:cNvPr id="555" name="Google Shape;555;p63"/>
            <p:cNvSpPr/>
            <p:nvPr/>
          </p:nvSpPr>
          <p:spPr>
            <a:xfrm>
              <a:off x="4850606" y="474414"/>
              <a:ext cx="228600" cy="61412"/>
            </a:xfrm>
            <a:prstGeom prst="rect">
              <a:avLst/>
            </a:prstGeom>
            <a:solidFill>
              <a:srgbClr val="FAC36F"/>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None/>
              </a:pPr>
              <a:endParaRPr sz="1480" b="0" i="0" u="none" strike="noStrike" cap="none">
                <a:solidFill>
                  <a:schemeClr val="lt1"/>
                </a:solidFill>
                <a:latin typeface="Arial"/>
                <a:ea typeface="Arial"/>
                <a:cs typeface="Arial"/>
                <a:sym typeface="Arial"/>
              </a:endParaRPr>
            </a:p>
          </p:txBody>
        </p:sp>
        <p:sp>
          <p:nvSpPr>
            <p:cNvPr id="556" name="Google Shape;556;p63"/>
            <p:cNvSpPr/>
            <p:nvPr/>
          </p:nvSpPr>
          <p:spPr>
            <a:xfrm>
              <a:off x="5079206" y="474414"/>
              <a:ext cx="80963" cy="61412"/>
            </a:xfrm>
            <a:prstGeom prst="rect">
              <a:avLst/>
            </a:prstGeom>
            <a:solidFill>
              <a:schemeClr val="lt1"/>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None/>
              </a:pPr>
              <a:endParaRPr sz="1480" b="0" i="0" u="none" strike="noStrike" cap="none">
                <a:solidFill>
                  <a:schemeClr val="lt1"/>
                </a:solidFill>
                <a:latin typeface="Arial"/>
                <a:ea typeface="Arial"/>
                <a:cs typeface="Arial"/>
                <a:sym typeface="Arial"/>
              </a:endParaRPr>
            </a:p>
          </p:txBody>
        </p:sp>
        <p:sp>
          <p:nvSpPr>
            <p:cNvPr id="557" name="Google Shape;557;p63"/>
            <p:cNvSpPr/>
            <p:nvPr/>
          </p:nvSpPr>
          <p:spPr>
            <a:xfrm>
              <a:off x="5160169" y="474414"/>
              <a:ext cx="812006" cy="61412"/>
            </a:xfrm>
            <a:prstGeom prst="rect">
              <a:avLst/>
            </a:prstGeom>
            <a:solidFill>
              <a:srgbClr val="9CDAEB"/>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None/>
              </a:pPr>
              <a:endParaRPr sz="1480" b="0" i="0" u="none" strike="noStrike" cap="none">
                <a:solidFill>
                  <a:schemeClr val="lt1"/>
                </a:solidFill>
                <a:latin typeface="Arial"/>
                <a:ea typeface="Arial"/>
                <a:cs typeface="Arial"/>
                <a:sym typeface="Arial"/>
              </a:endParaRPr>
            </a:p>
          </p:txBody>
        </p:sp>
        <p:sp>
          <p:nvSpPr>
            <p:cNvPr id="558" name="Google Shape;558;p63"/>
            <p:cNvSpPr/>
            <p:nvPr/>
          </p:nvSpPr>
          <p:spPr>
            <a:xfrm>
              <a:off x="5972175" y="474414"/>
              <a:ext cx="1936750" cy="61412"/>
            </a:xfrm>
            <a:prstGeom prst="rect">
              <a:avLst/>
            </a:prstGeom>
            <a:solidFill>
              <a:srgbClr val="62ABCC"/>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None/>
              </a:pPr>
              <a:endParaRPr sz="1480" b="0" i="0" u="none" strike="noStrike" cap="none">
                <a:solidFill>
                  <a:schemeClr val="lt1"/>
                </a:solidFill>
                <a:latin typeface="Arial"/>
                <a:ea typeface="Arial"/>
                <a:cs typeface="Arial"/>
                <a:sym typeface="Arial"/>
              </a:endParaRPr>
            </a:p>
          </p:txBody>
        </p:sp>
      </p:grpSp>
    </p:spTree>
    <p:extLst>
      <p:ext uri="{BB962C8B-B14F-4D97-AF65-F5344CB8AC3E}">
        <p14:creationId xmlns:p14="http://schemas.microsoft.com/office/powerpoint/2010/main" val="41025048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KC1" userDrawn="1">
  <p:cSld name="KC1">
    <p:spTree>
      <p:nvGrpSpPr>
        <p:cNvPr id="1" name="Shape 559"/>
        <p:cNvGrpSpPr/>
        <p:nvPr/>
      </p:nvGrpSpPr>
      <p:grpSpPr>
        <a:xfrm>
          <a:off x="0" y="0"/>
          <a:ext cx="0" cy="0"/>
          <a:chOff x="0" y="0"/>
          <a:chExt cx="0" cy="0"/>
        </a:xfrm>
      </p:grpSpPr>
      <p:sp>
        <p:nvSpPr>
          <p:cNvPr id="560" name="Google Shape;560;p64"/>
          <p:cNvSpPr/>
          <p:nvPr/>
        </p:nvSpPr>
        <p:spPr>
          <a:xfrm>
            <a:off x="489443" y="681006"/>
            <a:ext cx="1698902" cy="1722178"/>
          </a:xfrm>
          <a:prstGeom prst="rect">
            <a:avLst/>
          </a:prstGeom>
          <a:solidFill>
            <a:srgbClr val="9CDAEB"/>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None/>
            </a:pPr>
            <a:endParaRPr sz="1480" b="0" i="0" u="none" strike="noStrike" cap="none">
              <a:solidFill>
                <a:srgbClr val="3F3F3F"/>
              </a:solidFill>
              <a:latin typeface="Arial"/>
              <a:ea typeface="Arial"/>
              <a:cs typeface="Arial"/>
              <a:sym typeface="Arial"/>
            </a:endParaRPr>
          </a:p>
        </p:txBody>
      </p:sp>
      <p:sp>
        <p:nvSpPr>
          <p:cNvPr id="561" name="Google Shape;561;p64"/>
          <p:cNvSpPr/>
          <p:nvPr/>
        </p:nvSpPr>
        <p:spPr>
          <a:xfrm>
            <a:off x="489443" y="681006"/>
            <a:ext cx="15376232" cy="1722178"/>
          </a:xfrm>
          <a:prstGeom prst="rect">
            <a:avLst/>
          </a:prstGeom>
          <a:noFill/>
          <a:ln w="25400" cap="flat" cmpd="sng">
            <a:solidFill>
              <a:srgbClr val="C55A1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467" b="0" i="0" u="none" strike="noStrike" cap="none">
              <a:solidFill>
                <a:srgbClr val="3F3F3F"/>
              </a:solidFill>
              <a:latin typeface="Arial"/>
              <a:ea typeface="Arial"/>
              <a:cs typeface="Arial"/>
              <a:sym typeface="Arial"/>
            </a:endParaRPr>
          </a:p>
        </p:txBody>
      </p:sp>
      <p:sp>
        <p:nvSpPr>
          <p:cNvPr id="562" name="Google Shape;562;p64"/>
          <p:cNvSpPr txBox="1">
            <a:spLocks noGrp="1"/>
          </p:cNvSpPr>
          <p:nvPr>
            <p:ph type="body" idx="1"/>
          </p:nvPr>
        </p:nvSpPr>
        <p:spPr>
          <a:xfrm>
            <a:off x="2310168" y="836032"/>
            <a:ext cx="13391132" cy="1424965"/>
          </a:xfrm>
          <a:prstGeom prst="rect">
            <a:avLst/>
          </a:prstGeom>
          <a:noFill/>
          <a:ln>
            <a:noFill/>
          </a:ln>
        </p:spPr>
        <p:txBody>
          <a:bodyPr spcFirstLastPara="1" wrap="square" lIns="91425" tIns="45700" rIns="91425" bIns="45700" anchor="ctr" anchorCtr="0"/>
          <a:lstStyle>
            <a:lvl1pPr marL="457200" marR="0" lvl="0" indent="-228600" algn="l">
              <a:lnSpc>
                <a:spcPct val="90000"/>
              </a:lnSpc>
              <a:spcBef>
                <a:spcPts val="1333"/>
              </a:spcBef>
              <a:spcAft>
                <a:spcPts val="0"/>
              </a:spcAft>
              <a:buClr>
                <a:srgbClr val="3F3F3F"/>
              </a:buClr>
              <a:buSzPts val="2400"/>
              <a:buFont typeface="Arial"/>
              <a:buNone/>
              <a:defRPr sz="2400" b="1">
                <a:solidFill>
                  <a:srgbClr val="3F3F3F"/>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cxnSp>
        <p:nvCxnSpPr>
          <p:cNvPr id="563" name="Google Shape;563;p64"/>
          <p:cNvCxnSpPr/>
          <p:nvPr/>
        </p:nvCxnSpPr>
        <p:spPr>
          <a:xfrm>
            <a:off x="2188345" y="681006"/>
            <a:ext cx="0" cy="1722178"/>
          </a:xfrm>
          <a:prstGeom prst="straightConnector1">
            <a:avLst/>
          </a:prstGeom>
          <a:noFill/>
          <a:ln w="9525" cap="flat" cmpd="sng">
            <a:solidFill>
              <a:srgbClr val="C55A11"/>
            </a:solidFill>
            <a:prstDash val="solid"/>
            <a:round/>
            <a:headEnd type="none" w="sm" len="sm"/>
            <a:tailEnd type="none" w="sm" len="sm"/>
          </a:ln>
        </p:spPr>
      </p:cxnSp>
      <p:pic>
        <p:nvPicPr>
          <p:cNvPr id="564" name="Google Shape;564;p64"/>
          <p:cNvPicPr preferRelativeResize="0"/>
          <p:nvPr/>
        </p:nvPicPr>
        <p:blipFill rotWithShape="1">
          <a:blip r:embed="rId2">
            <a:alphaModFix/>
          </a:blip>
          <a:srcRect/>
          <a:stretch/>
        </p:blipFill>
        <p:spPr>
          <a:xfrm>
            <a:off x="13872981" y="3839774"/>
            <a:ext cx="1969447" cy="1679647"/>
          </a:xfrm>
          <a:prstGeom prst="rect">
            <a:avLst/>
          </a:prstGeom>
          <a:noFill/>
          <a:ln>
            <a:noFill/>
          </a:ln>
        </p:spPr>
      </p:pic>
      <p:sp>
        <p:nvSpPr>
          <p:cNvPr id="565" name="Google Shape;565;p64"/>
          <p:cNvSpPr txBox="1"/>
          <p:nvPr/>
        </p:nvSpPr>
        <p:spPr>
          <a:xfrm>
            <a:off x="489805" y="860718"/>
            <a:ext cx="1698904" cy="707886"/>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0" i="0" u="none" strike="noStrike" cap="none">
                <a:solidFill>
                  <a:srgbClr val="3F3F3F"/>
                </a:solidFill>
                <a:latin typeface="Open Sans ExtraBold"/>
                <a:ea typeface="Open Sans ExtraBold"/>
                <a:cs typeface="Open Sans ExtraBold"/>
                <a:sym typeface="Open Sans ExtraBold"/>
              </a:rPr>
              <a:t>Knowledge Check</a:t>
            </a:r>
            <a:endParaRPr/>
          </a:p>
        </p:txBody>
      </p:sp>
      <p:sp>
        <p:nvSpPr>
          <p:cNvPr id="566" name="Google Shape;566;p64"/>
          <p:cNvSpPr txBox="1"/>
          <p:nvPr/>
        </p:nvSpPr>
        <p:spPr>
          <a:xfrm>
            <a:off x="1664103" y="2865944"/>
            <a:ext cx="666212"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400" b="0" i="0" u="none" strike="noStrike" cap="none">
                <a:solidFill>
                  <a:srgbClr val="3F3F3F"/>
                </a:solidFill>
                <a:latin typeface="Open Sans"/>
                <a:ea typeface="Open Sans"/>
                <a:cs typeface="Open Sans"/>
                <a:sym typeface="Open Sans"/>
              </a:rPr>
              <a:t>a.</a:t>
            </a:r>
            <a:endParaRPr/>
          </a:p>
        </p:txBody>
      </p:sp>
      <p:sp>
        <p:nvSpPr>
          <p:cNvPr id="567" name="Google Shape;567;p64"/>
          <p:cNvSpPr txBox="1"/>
          <p:nvPr/>
        </p:nvSpPr>
        <p:spPr>
          <a:xfrm>
            <a:off x="1664102" y="3687042"/>
            <a:ext cx="665642"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400" b="0" i="0" u="none" strike="noStrike" cap="none">
                <a:solidFill>
                  <a:srgbClr val="3F3F3F"/>
                </a:solidFill>
                <a:latin typeface="Open Sans"/>
                <a:ea typeface="Open Sans"/>
                <a:cs typeface="Open Sans"/>
                <a:sym typeface="Open Sans"/>
              </a:rPr>
              <a:t>b.</a:t>
            </a:r>
            <a:endParaRPr/>
          </a:p>
        </p:txBody>
      </p:sp>
      <p:sp>
        <p:nvSpPr>
          <p:cNvPr id="570" name="Google Shape;570;p64"/>
          <p:cNvSpPr txBox="1">
            <a:spLocks noGrp="1"/>
          </p:cNvSpPr>
          <p:nvPr>
            <p:ph type="body" idx="2"/>
          </p:nvPr>
        </p:nvSpPr>
        <p:spPr>
          <a:xfrm>
            <a:off x="2329744" y="2821716"/>
            <a:ext cx="11250640" cy="701711"/>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000"/>
              </a:spcBef>
              <a:spcAft>
                <a:spcPts val="0"/>
              </a:spcAft>
              <a:buSzPts val="2800"/>
              <a:buNone/>
              <a:defRPr sz="2000">
                <a:solidFill>
                  <a:srgbClr val="3F3F3F"/>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
        <p:nvSpPr>
          <p:cNvPr id="571" name="Google Shape;571;p64"/>
          <p:cNvSpPr txBox="1">
            <a:spLocks noGrp="1"/>
          </p:cNvSpPr>
          <p:nvPr>
            <p:ph type="body" idx="3"/>
          </p:nvPr>
        </p:nvSpPr>
        <p:spPr>
          <a:xfrm>
            <a:off x="2329744" y="3642321"/>
            <a:ext cx="11250640" cy="701711"/>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000"/>
              </a:spcBef>
              <a:spcAft>
                <a:spcPts val="0"/>
              </a:spcAft>
              <a:buSzPts val="2800"/>
              <a:buNone/>
              <a:defRPr sz="2000">
                <a:solidFill>
                  <a:srgbClr val="3F3F3F"/>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grpSp>
        <p:nvGrpSpPr>
          <p:cNvPr id="574" name="Google Shape;574;p64"/>
          <p:cNvGrpSpPr/>
          <p:nvPr/>
        </p:nvGrpSpPr>
        <p:grpSpPr>
          <a:xfrm>
            <a:off x="-6322" y="-31264"/>
            <a:ext cx="16256000" cy="130964"/>
            <a:chOff x="0" y="474414"/>
            <a:chExt cx="7908925" cy="61412"/>
          </a:xfrm>
        </p:grpSpPr>
        <p:sp>
          <p:nvSpPr>
            <p:cNvPr id="575" name="Google Shape;575;p64"/>
            <p:cNvSpPr/>
            <p:nvPr/>
          </p:nvSpPr>
          <p:spPr>
            <a:xfrm>
              <a:off x="0" y="474414"/>
              <a:ext cx="711994" cy="61412"/>
            </a:xfrm>
            <a:prstGeom prst="rect">
              <a:avLst/>
            </a:prstGeom>
            <a:solidFill>
              <a:srgbClr val="FAC36F"/>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None/>
              </a:pPr>
              <a:endParaRPr sz="1480" b="0" i="0" u="none" strike="noStrike" cap="none">
                <a:solidFill>
                  <a:srgbClr val="3F3F3F"/>
                </a:solidFill>
                <a:latin typeface="Arial"/>
                <a:ea typeface="Arial"/>
                <a:cs typeface="Arial"/>
                <a:sym typeface="Arial"/>
              </a:endParaRPr>
            </a:p>
          </p:txBody>
        </p:sp>
        <p:sp>
          <p:nvSpPr>
            <p:cNvPr id="576" name="Google Shape;576;p64"/>
            <p:cNvSpPr/>
            <p:nvPr/>
          </p:nvSpPr>
          <p:spPr>
            <a:xfrm>
              <a:off x="711993" y="474414"/>
              <a:ext cx="3455195" cy="61412"/>
            </a:xfrm>
            <a:prstGeom prst="rect">
              <a:avLst/>
            </a:prstGeom>
            <a:solidFill>
              <a:srgbClr val="F69E66"/>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None/>
              </a:pPr>
              <a:endParaRPr sz="1480" b="0" i="0" u="none" strike="noStrike" cap="none">
                <a:solidFill>
                  <a:srgbClr val="3F3F3F"/>
                </a:solidFill>
                <a:latin typeface="Arial"/>
                <a:ea typeface="Arial"/>
                <a:cs typeface="Arial"/>
                <a:sym typeface="Arial"/>
              </a:endParaRPr>
            </a:p>
          </p:txBody>
        </p:sp>
        <p:sp>
          <p:nvSpPr>
            <p:cNvPr id="577" name="Google Shape;577;p64"/>
            <p:cNvSpPr/>
            <p:nvPr/>
          </p:nvSpPr>
          <p:spPr>
            <a:xfrm>
              <a:off x="4167188" y="474414"/>
              <a:ext cx="683418" cy="61412"/>
            </a:xfrm>
            <a:prstGeom prst="rect">
              <a:avLst/>
            </a:prstGeom>
            <a:solidFill>
              <a:srgbClr val="F38573"/>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None/>
              </a:pPr>
              <a:endParaRPr sz="1480" b="0" i="0" u="none" strike="noStrike" cap="none">
                <a:solidFill>
                  <a:srgbClr val="3F3F3F"/>
                </a:solidFill>
                <a:latin typeface="Arial"/>
                <a:ea typeface="Arial"/>
                <a:cs typeface="Arial"/>
                <a:sym typeface="Arial"/>
              </a:endParaRPr>
            </a:p>
          </p:txBody>
        </p:sp>
        <p:sp>
          <p:nvSpPr>
            <p:cNvPr id="578" name="Google Shape;578;p64"/>
            <p:cNvSpPr/>
            <p:nvPr/>
          </p:nvSpPr>
          <p:spPr>
            <a:xfrm>
              <a:off x="4850606" y="474414"/>
              <a:ext cx="228600" cy="61412"/>
            </a:xfrm>
            <a:prstGeom prst="rect">
              <a:avLst/>
            </a:prstGeom>
            <a:solidFill>
              <a:srgbClr val="FAC36F"/>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None/>
              </a:pPr>
              <a:endParaRPr sz="1480" b="0" i="0" u="none" strike="noStrike" cap="none">
                <a:solidFill>
                  <a:srgbClr val="3F3F3F"/>
                </a:solidFill>
                <a:latin typeface="Arial"/>
                <a:ea typeface="Arial"/>
                <a:cs typeface="Arial"/>
                <a:sym typeface="Arial"/>
              </a:endParaRPr>
            </a:p>
          </p:txBody>
        </p:sp>
        <p:sp>
          <p:nvSpPr>
            <p:cNvPr id="579" name="Google Shape;579;p64"/>
            <p:cNvSpPr/>
            <p:nvPr/>
          </p:nvSpPr>
          <p:spPr>
            <a:xfrm>
              <a:off x="5079206" y="474414"/>
              <a:ext cx="80963" cy="61412"/>
            </a:xfrm>
            <a:prstGeom prst="rect">
              <a:avLst/>
            </a:prstGeom>
            <a:solidFill>
              <a:schemeClr val="lt1"/>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None/>
              </a:pPr>
              <a:endParaRPr sz="1480" b="0" i="0" u="none" strike="noStrike" cap="none">
                <a:solidFill>
                  <a:srgbClr val="3F3F3F"/>
                </a:solidFill>
                <a:latin typeface="Arial"/>
                <a:ea typeface="Arial"/>
                <a:cs typeface="Arial"/>
                <a:sym typeface="Arial"/>
              </a:endParaRPr>
            </a:p>
          </p:txBody>
        </p:sp>
        <p:sp>
          <p:nvSpPr>
            <p:cNvPr id="580" name="Google Shape;580;p64"/>
            <p:cNvSpPr/>
            <p:nvPr/>
          </p:nvSpPr>
          <p:spPr>
            <a:xfrm>
              <a:off x="5160169" y="474414"/>
              <a:ext cx="812006" cy="61412"/>
            </a:xfrm>
            <a:prstGeom prst="rect">
              <a:avLst/>
            </a:prstGeom>
            <a:solidFill>
              <a:srgbClr val="9CDAEB"/>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None/>
              </a:pPr>
              <a:endParaRPr sz="1480" b="0" i="0" u="none" strike="noStrike" cap="none">
                <a:solidFill>
                  <a:srgbClr val="3F3F3F"/>
                </a:solidFill>
                <a:latin typeface="Arial"/>
                <a:ea typeface="Arial"/>
                <a:cs typeface="Arial"/>
                <a:sym typeface="Arial"/>
              </a:endParaRPr>
            </a:p>
          </p:txBody>
        </p:sp>
        <p:sp>
          <p:nvSpPr>
            <p:cNvPr id="581" name="Google Shape;581;p64"/>
            <p:cNvSpPr/>
            <p:nvPr/>
          </p:nvSpPr>
          <p:spPr>
            <a:xfrm>
              <a:off x="5972175" y="474414"/>
              <a:ext cx="1936750" cy="61412"/>
            </a:xfrm>
            <a:prstGeom prst="rect">
              <a:avLst/>
            </a:prstGeom>
            <a:solidFill>
              <a:srgbClr val="3F97C0"/>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None/>
              </a:pPr>
              <a:endParaRPr sz="1480" b="0" i="0" u="none" strike="noStrike" cap="none">
                <a:solidFill>
                  <a:srgbClr val="3F3F3F"/>
                </a:solidFill>
                <a:latin typeface="Arial"/>
                <a:ea typeface="Arial"/>
                <a:cs typeface="Arial"/>
                <a:sym typeface="Arial"/>
              </a:endParaRPr>
            </a:p>
          </p:txBody>
        </p:sp>
      </p:grpSp>
      <p:sp>
        <p:nvSpPr>
          <p:cNvPr id="582" name="Google Shape;582;p64"/>
          <p:cNvSpPr txBox="1">
            <a:spLocks noGrp="1"/>
          </p:cNvSpPr>
          <p:nvPr>
            <p:ph type="body" idx="6"/>
          </p:nvPr>
        </p:nvSpPr>
        <p:spPr>
          <a:xfrm>
            <a:off x="495095" y="1588560"/>
            <a:ext cx="1693250" cy="537078"/>
          </a:xfrm>
          <a:prstGeom prst="rect">
            <a:avLst/>
          </a:prstGeom>
          <a:noFill/>
          <a:ln>
            <a:noFill/>
          </a:ln>
        </p:spPr>
        <p:txBody>
          <a:bodyPr spcFirstLastPara="1" wrap="square" lIns="91425" tIns="45700" rIns="91425" bIns="45700" anchor="ctr" anchorCtr="0"/>
          <a:lstStyle>
            <a:lvl1pPr marL="457200" lvl="0" indent="-228600" algn="ctr">
              <a:lnSpc>
                <a:spcPct val="90000"/>
              </a:lnSpc>
              <a:spcBef>
                <a:spcPts val="1000"/>
              </a:spcBef>
              <a:spcAft>
                <a:spcPts val="0"/>
              </a:spcAft>
              <a:buSzPts val="2800"/>
              <a:buNone/>
              <a:defRPr sz="2000">
                <a:solidFill>
                  <a:srgbClr val="3F3F3F"/>
                </a:solidFill>
                <a:latin typeface="Open Sans ExtraBold"/>
                <a:ea typeface="Open Sans ExtraBold"/>
                <a:cs typeface="Open Sans ExtraBold"/>
                <a:sym typeface="Open Sans ExtraBold"/>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Tree>
    <p:extLst>
      <p:ext uri="{BB962C8B-B14F-4D97-AF65-F5344CB8AC3E}">
        <p14:creationId xmlns:p14="http://schemas.microsoft.com/office/powerpoint/2010/main" val="190375357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KC1" preserve="1">
  <p:cSld name="1_KC1">
    <p:spTree>
      <p:nvGrpSpPr>
        <p:cNvPr id="1" name="Shape 559"/>
        <p:cNvGrpSpPr/>
        <p:nvPr/>
      </p:nvGrpSpPr>
      <p:grpSpPr>
        <a:xfrm>
          <a:off x="0" y="0"/>
          <a:ext cx="0" cy="0"/>
          <a:chOff x="0" y="0"/>
          <a:chExt cx="0" cy="0"/>
        </a:xfrm>
      </p:grpSpPr>
      <p:sp>
        <p:nvSpPr>
          <p:cNvPr id="560" name="Google Shape;560;p64"/>
          <p:cNvSpPr/>
          <p:nvPr/>
        </p:nvSpPr>
        <p:spPr>
          <a:xfrm>
            <a:off x="489443" y="681006"/>
            <a:ext cx="1698902" cy="1722178"/>
          </a:xfrm>
          <a:prstGeom prst="rect">
            <a:avLst/>
          </a:prstGeom>
          <a:solidFill>
            <a:srgbClr val="9CDAEB"/>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None/>
            </a:pPr>
            <a:endParaRPr sz="1480" b="0" i="0" u="none" strike="noStrike" cap="none">
              <a:solidFill>
                <a:srgbClr val="3F3F3F"/>
              </a:solidFill>
              <a:latin typeface="Arial"/>
              <a:ea typeface="Arial"/>
              <a:cs typeface="Arial"/>
              <a:sym typeface="Arial"/>
            </a:endParaRPr>
          </a:p>
        </p:txBody>
      </p:sp>
      <p:sp>
        <p:nvSpPr>
          <p:cNvPr id="561" name="Google Shape;561;p64"/>
          <p:cNvSpPr/>
          <p:nvPr/>
        </p:nvSpPr>
        <p:spPr>
          <a:xfrm>
            <a:off x="489443" y="681006"/>
            <a:ext cx="15376232" cy="1722178"/>
          </a:xfrm>
          <a:prstGeom prst="rect">
            <a:avLst/>
          </a:prstGeom>
          <a:noFill/>
          <a:ln w="25400" cap="flat" cmpd="sng">
            <a:solidFill>
              <a:srgbClr val="C55A1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467" b="0" i="0" u="none" strike="noStrike" cap="none">
              <a:solidFill>
                <a:srgbClr val="3F3F3F"/>
              </a:solidFill>
              <a:latin typeface="Arial"/>
              <a:ea typeface="Arial"/>
              <a:cs typeface="Arial"/>
              <a:sym typeface="Arial"/>
            </a:endParaRPr>
          </a:p>
        </p:txBody>
      </p:sp>
      <p:sp>
        <p:nvSpPr>
          <p:cNvPr id="562" name="Google Shape;562;p64"/>
          <p:cNvSpPr txBox="1">
            <a:spLocks noGrp="1"/>
          </p:cNvSpPr>
          <p:nvPr>
            <p:ph type="body" idx="1"/>
          </p:nvPr>
        </p:nvSpPr>
        <p:spPr>
          <a:xfrm>
            <a:off x="2310168" y="836032"/>
            <a:ext cx="13391132" cy="1424965"/>
          </a:xfrm>
          <a:prstGeom prst="rect">
            <a:avLst/>
          </a:prstGeom>
          <a:noFill/>
          <a:ln>
            <a:noFill/>
          </a:ln>
        </p:spPr>
        <p:txBody>
          <a:bodyPr spcFirstLastPara="1" wrap="square" lIns="91425" tIns="45700" rIns="91425" bIns="45700" anchor="ctr" anchorCtr="0"/>
          <a:lstStyle>
            <a:lvl1pPr marL="457200" marR="0" lvl="0" indent="-228600" algn="l">
              <a:lnSpc>
                <a:spcPct val="90000"/>
              </a:lnSpc>
              <a:spcBef>
                <a:spcPts val="1333"/>
              </a:spcBef>
              <a:spcAft>
                <a:spcPts val="0"/>
              </a:spcAft>
              <a:buClr>
                <a:srgbClr val="3F3F3F"/>
              </a:buClr>
              <a:buSzPts val="2400"/>
              <a:buFont typeface="Arial"/>
              <a:buNone/>
              <a:defRPr sz="2400" b="1">
                <a:solidFill>
                  <a:srgbClr val="3F3F3F"/>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cxnSp>
        <p:nvCxnSpPr>
          <p:cNvPr id="563" name="Google Shape;563;p64"/>
          <p:cNvCxnSpPr/>
          <p:nvPr/>
        </p:nvCxnSpPr>
        <p:spPr>
          <a:xfrm>
            <a:off x="2188345" y="681006"/>
            <a:ext cx="0" cy="1722178"/>
          </a:xfrm>
          <a:prstGeom prst="straightConnector1">
            <a:avLst/>
          </a:prstGeom>
          <a:noFill/>
          <a:ln w="9525" cap="flat" cmpd="sng">
            <a:solidFill>
              <a:srgbClr val="C55A11"/>
            </a:solidFill>
            <a:prstDash val="solid"/>
            <a:round/>
            <a:headEnd type="none" w="sm" len="sm"/>
            <a:tailEnd type="none" w="sm" len="sm"/>
          </a:ln>
        </p:spPr>
      </p:cxnSp>
      <p:pic>
        <p:nvPicPr>
          <p:cNvPr id="564" name="Google Shape;564;p64"/>
          <p:cNvPicPr preferRelativeResize="0"/>
          <p:nvPr/>
        </p:nvPicPr>
        <p:blipFill rotWithShape="1">
          <a:blip r:embed="rId2">
            <a:alphaModFix/>
          </a:blip>
          <a:srcRect/>
          <a:stretch/>
        </p:blipFill>
        <p:spPr>
          <a:xfrm>
            <a:off x="13872981" y="3839774"/>
            <a:ext cx="1969447" cy="1679647"/>
          </a:xfrm>
          <a:prstGeom prst="rect">
            <a:avLst/>
          </a:prstGeom>
          <a:noFill/>
          <a:ln>
            <a:noFill/>
          </a:ln>
        </p:spPr>
      </p:pic>
      <p:sp>
        <p:nvSpPr>
          <p:cNvPr id="565" name="Google Shape;565;p64"/>
          <p:cNvSpPr txBox="1"/>
          <p:nvPr/>
        </p:nvSpPr>
        <p:spPr>
          <a:xfrm>
            <a:off x="489805" y="860718"/>
            <a:ext cx="1698904" cy="707886"/>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0" i="0" u="none" strike="noStrike" cap="none">
                <a:solidFill>
                  <a:srgbClr val="3F3F3F"/>
                </a:solidFill>
                <a:latin typeface="Open Sans ExtraBold"/>
                <a:ea typeface="Open Sans ExtraBold"/>
                <a:cs typeface="Open Sans ExtraBold"/>
                <a:sym typeface="Open Sans ExtraBold"/>
              </a:rPr>
              <a:t>Knowledge Check</a:t>
            </a:r>
            <a:endParaRPr/>
          </a:p>
        </p:txBody>
      </p:sp>
      <p:sp>
        <p:nvSpPr>
          <p:cNvPr id="566" name="Google Shape;566;p64"/>
          <p:cNvSpPr txBox="1"/>
          <p:nvPr/>
        </p:nvSpPr>
        <p:spPr>
          <a:xfrm>
            <a:off x="1664103" y="2865944"/>
            <a:ext cx="666212"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400" b="0" i="0" u="none" strike="noStrike" cap="none">
                <a:solidFill>
                  <a:srgbClr val="3F3F3F"/>
                </a:solidFill>
                <a:latin typeface="Open Sans"/>
                <a:ea typeface="Open Sans"/>
                <a:cs typeface="Open Sans"/>
                <a:sym typeface="Open Sans"/>
              </a:rPr>
              <a:t>a.</a:t>
            </a:r>
            <a:endParaRPr/>
          </a:p>
        </p:txBody>
      </p:sp>
      <p:sp>
        <p:nvSpPr>
          <p:cNvPr id="567" name="Google Shape;567;p64"/>
          <p:cNvSpPr txBox="1"/>
          <p:nvPr/>
        </p:nvSpPr>
        <p:spPr>
          <a:xfrm>
            <a:off x="1664102" y="3687042"/>
            <a:ext cx="665642"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400" b="0" i="0" u="none" strike="noStrike" cap="none">
                <a:solidFill>
                  <a:srgbClr val="3F3F3F"/>
                </a:solidFill>
                <a:latin typeface="Open Sans"/>
                <a:ea typeface="Open Sans"/>
                <a:cs typeface="Open Sans"/>
                <a:sym typeface="Open Sans"/>
              </a:rPr>
              <a:t>b.</a:t>
            </a:r>
            <a:endParaRPr/>
          </a:p>
        </p:txBody>
      </p:sp>
      <p:sp>
        <p:nvSpPr>
          <p:cNvPr id="568" name="Google Shape;568;p64"/>
          <p:cNvSpPr txBox="1"/>
          <p:nvPr/>
        </p:nvSpPr>
        <p:spPr>
          <a:xfrm>
            <a:off x="1664102" y="4508139"/>
            <a:ext cx="623378"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400" b="0" i="0" u="none" strike="noStrike" cap="none" dirty="0">
                <a:solidFill>
                  <a:srgbClr val="3F3F3F"/>
                </a:solidFill>
                <a:latin typeface="Open Sans"/>
                <a:ea typeface="Open Sans"/>
                <a:cs typeface="Open Sans"/>
                <a:sym typeface="Open Sans"/>
              </a:rPr>
              <a:t>c.</a:t>
            </a:r>
            <a:endParaRPr dirty="0"/>
          </a:p>
        </p:txBody>
      </p:sp>
      <p:sp>
        <p:nvSpPr>
          <p:cNvPr id="569" name="Google Shape;569;p64"/>
          <p:cNvSpPr txBox="1"/>
          <p:nvPr/>
        </p:nvSpPr>
        <p:spPr>
          <a:xfrm>
            <a:off x="1664103" y="5329236"/>
            <a:ext cx="666212"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400" b="0" i="0" u="none" strike="noStrike" cap="none">
                <a:solidFill>
                  <a:srgbClr val="3F3F3F"/>
                </a:solidFill>
                <a:latin typeface="Open Sans"/>
                <a:ea typeface="Open Sans"/>
                <a:cs typeface="Open Sans"/>
                <a:sym typeface="Open Sans"/>
              </a:rPr>
              <a:t>d.</a:t>
            </a:r>
            <a:endParaRPr/>
          </a:p>
        </p:txBody>
      </p:sp>
      <p:sp>
        <p:nvSpPr>
          <p:cNvPr id="570" name="Google Shape;570;p64"/>
          <p:cNvSpPr txBox="1">
            <a:spLocks noGrp="1"/>
          </p:cNvSpPr>
          <p:nvPr>
            <p:ph type="body" idx="2"/>
          </p:nvPr>
        </p:nvSpPr>
        <p:spPr>
          <a:xfrm>
            <a:off x="2329744" y="2821716"/>
            <a:ext cx="11250640" cy="701711"/>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000"/>
              </a:spcBef>
              <a:spcAft>
                <a:spcPts val="0"/>
              </a:spcAft>
              <a:buSzPts val="2800"/>
              <a:buNone/>
              <a:defRPr sz="2000">
                <a:solidFill>
                  <a:srgbClr val="3F3F3F"/>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
        <p:nvSpPr>
          <p:cNvPr id="571" name="Google Shape;571;p64"/>
          <p:cNvSpPr txBox="1">
            <a:spLocks noGrp="1"/>
          </p:cNvSpPr>
          <p:nvPr>
            <p:ph type="body" idx="3"/>
          </p:nvPr>
        </p:nvSpPr>
        <p:spPr>
          <a:xfrm>
            <a:off x="2329744" y="3642321"/>
            <a:ext cx="11250640" cy="701711"/>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000"/>
              </a:spcBef>
              <a:spcAft>
                <a:spcPts val="0"/>
              </a:spcAft>
              <a:buSzPts val="2800"/>
              <a:buNone/>
              <a:defRPr sz="2000">
                <a:solidFill>
                  <a:srgbClr val="3F3F3F"/>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
        <p:nvSpPr>
          <p:cNvPr id="572" name="Google Shape;572;p64"/>
          <p:cNvSpPr txBox="1">
            <a:spLocks noGrp="1"/>
          </p:cNvSpPr>
          <p:nvPr>
            <p:ph type="body" idx="4"/>
          </p:nvPr>
        </p:nvSpPr>
        <p:spPr>
          <a:xfrm>
            <a:off x="2329744" y="4462926"/>
            <a:ext cx="11250640" cy="701711"/>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000"/>
              </a:spcBef>
              <a:spcAft>
                <a:spcPts val="0"/>
              </a:spcAft>
              <a:buSzPts val="2800"/>
              <a:buNone/>
              <a:defRPr sz="2000">
                <a:solidFill>
                  <a:srgbClr val="3F3F3F"/>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
        <p:nvSpPr>
          <p:cNvPr id="573" name="Google Shape;573;p64"/>
          <p:cNvSpPr txBox="1">
            <a:spLocks noGrp="1"/>
          </p:cNvSpPr>
          <p:nvPr>
            <p:ph type="body" idx="5"/>
          </p:nvPr>
        </p:nvSpPr>
        <p:spPr>
          <a:xfrm>
            <a:off x="2329744" y="5283531"/>
            <a:ext cx="11250640" cy="701711"/>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000"/>
              </a:spcBef>
              <a:spcAft>
                <a:spcPts val="0"/>
              </a:spcAft>
              <a:buSzPts val="2800"/>
              <a:buNone/>
              <a:defRPr sz="2000">
                <a:solidFill>
                  <a:srgbClr val="3F3F3F"/>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grpSp>
        <p:nvGrpSpPr>
          <p:cNvPr id="574" name="Google Shape;574;p64"/>
          <p:cNvGrpSpPr/>
          <p:nvPr/>
        </p:nvGrpSpPr>
        <p:grpSpPr>
          <a:xfrm>
            <a:off x="-6322" y="-31264"/>
            <a:ext cx="16256000" cy="130964"/>
            <a:chOff x="0" y="474414"/>
            <a:chExt cx="7908925" cy="61412"/>
          </a:xfrm>
        </p:grpSpPr>
        <p:sp>
          <p:nvSpPr>
            <p:cNvPr id="575" name="Google Shape;575;p64"/>
            <p:cNvSpPr/>
            <p:nvPr/>
          </p:nvSpPr>
          <p:spPr>
            <a:xfrm>
              <a:off x="0" y="474414"/>
              <a:ext cx="711994" cy="61412"/>
            </a:xfrm>
            <a:prstGeom prst="rect">
              <a:avLst/>
            </a:prstGeom>
            <a:solidFill>
              <a:srgbClr val="FAC36F"/>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None/>
              </a:pPr>
              <a:endParaRPr sz="1480" b="0" i="0" u="none" strike="noStrike" cap="none">
                <a:solidFill>
                  <a:srgbClr val="3F3F3F"/>
                </a:solidFill>
                <a:latin typeface="Arial"/>
                <a:ea typeface="Arial"/>
                <a:cs typeface="Arial"/>
                <a:sym typeface="Arial"/>
              </a:endParaRPr>
            </a:p>
          </p:txBody>
        </p:sp>
        <p:sp>
          <p:nvSpPr>
            <p:cNvPr id="576" name="Google Shape;576;p64"/>
            <p:cNvSpPr/>
            <p:nvPr/>
          </p:nvSpPr>
          <p:spPr>
            <a:xfrm>
              <a:off x="711993" y="474414"/>
              <a:ext cx="3455195" cy="61412"/>
            </a:xfrm>
            <a:prstGeom prst="rect">
              <a:avLst/>
            </a:prstGeom>
            <a:solidFill>
              <a:srgbClr val="F69E66"/>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None/>
              </a:pPr>
              <a:endParaRPr sz="1480" b="0" i="0" u="none" strike="noStrike" cap="none">
                <a:solidFill>
                  <a:srgbClr val="3F3F3F"/>
                </a:solidFill>
                <a:latin typeface="Arial"/>
                <a:ea typeface="Arial"/>
                <a:cs typeface="Arial"/>
                <a:sym typeface="Arial"/>
              </a:endParaRPr>
            </a:p>
          </p:txBody>
        </p:sp>
        <p:sp>
          <p:nvSpPr>
            <p:cNvPr id="577" name="Google Shape;577;p64"/>
            <p:cNvSpPr/>
            <p:nvPr/>
          </p:nvSpPr>
          <p:spPr>
            <a:xfrm>
              <a:off x="4167188" y="474414"/>
              <a:ext cx="683418" cy="61412"/>
            </a:xfrm>
            <a:prstGeom prst="rect">
              <a:avLst/>
            </a:prstGeom>
            <a:solidFill>
              <a:srgbClr val="F38573"/>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None/>
              </a:pPr>
              <a:endParaRPr sz="1480" b="0" i="0" u="none" strike="noStrike" cap="none">
                <a:solidFill>
                  <a:srgbClr val="3F3F3F"/>
                </a:solidFill>
                <a:latin typeface="Arial"/>
                <a:ea typeface="Arial"/>
                <a:cs typeface="Arial"/>
                <a:sym typeface="Arial"/>
              </a:endParaRPr>
            </a:p>
          </p:txBody>
        </p:sp>
        <p:sp>
          <p:nvSpPr>
            <p:cNvPr id="578" name="Google Shape;578;p64"/>
            <p:cNvSpPr/>
            <p:nvPr/>
          </p:nvSpPr>
          <p:spPr>
            <a:xfrm>
              <a:off x="4850606" y="474414"/>
              <a:ext cx="228600" cy="61412"/>
            </a:xfrm>
            <a:prstGeom prst="rect">
              <a:avLst/>
            </a:prstGeom>
            <a:solidFill>
              <a:srgbClr val="FAC36F"/>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None/>
              </a:pPr>
              <a:endParaRPr sz="1480" b="0" i="0" u="none" strike="noStrike" cap="none">
                <a:solidFill>
                  <a:srgbClr val="3F3F3F"/>
                </a:solidFill>
                <a:latin typeface="Arial"/>
                <a:ea typeface="Arial"/>
                <a:cs typeface="Arial"/>
                <a:sym typeface="Arial"/>
              </a:endParaRPr>
            </a:p>
          </p:txBody>
        </p:sp>
        <p:sp>
          <p:nvSpPr>
            <p:cNvPr id="579" name="Google Shape;579;p64"/>
            <p:cNvSpPr/>
            <p:nvPr/>
          </p:nvSpPr>
          <p:spPr>
            <a:xfrm>
              <a:off x="5079206" y="474414"/>
              <a:ext cx="80963" cy="61412"/>
            </a:xfrm>
            <a:prstGeom prst="rect">
              <a:avLst/>
            </a:prstGeom>
            <a:solidFill>
              <a:schemeClr val="lt1"/>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None/>
              </a:pPr>
              <a:endParaRPr sz="1480" b="0" i="0" u="none" strike="noStrike" cap="none">
                <a:solidFill>
                  <a:srgbClr val="3F3F3F"/>
                </a:solidFill>
                <a:latin typeface="Arial"/>
                <a:ea typeface="Arial"/>
                <a:cs typeface="Arial"/>
                <a:sym typeface="Arial"/>
              </a:endParaRPr>
            </a:p>
          </p:txBody>
        </p:sp>
        <p:sp>
          <p:nvSpPr>
            <p:cNvPr id="580" name="Google Shape;580;p64"/>
            <p:cNvSpPr/>
            <p:nvPr/>
          </p:nvSpPr>
          <p:spPr>
            <a:xfrm>
              <a:off x="5160169" y="474414"/>
              <a:ext cx="812006" cy="61412"/>
            </a:xfrm>
            <a:prstGeom prst="rect">
              <a:avLst/>
            </a:prstGeom>
            <a:solidFill>
              <a:srgbClr val="9CDAEB"/>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None/>
              </a:pPr>
              <a:endParaRPr sz="1480" b="0" i="0" u="none" strike="noStrike" cap="none">
                <a:solidFill>
                  <a:srgbClr val="3F3F3F"/>
                </a:solidFill>
                <a:latin typeface="Arial"/>
                <a:ea typeface="Arial"/>
                <a:cs typeface="Arial"/>
                <a:sym typeface="Arial"/>
              </a:endParaRPr>
            </a:p>
          </p:txBody>
        </p:sp>
        <p:sp>
          <p:nvSpPr>
            <p:cNvPr id="581" name="Google Shape;581;p64"/>
            <p:cNvSpPr/>
            <p:nvPr/>
          </p:nvSpPr>
          <p:spPr>
            <a:xfrm>
              <a:off x="5972175" y="474414"/>
              <a:ext cx="1936750" cy="61412"/>
            </a:xfrm>
            <a:prstGeom prst="rect">
              <a:avLst/>
            </a:prstGeom>
            <a:solidFill>
              <a:srgbClr val="3F97C0"/>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None/>
              </a:pPr>
              <a:endParaRPr sz="1480" b="0" i="0" u="none" strike="noStrike" cap="none">
                <a:solidFill>
                  <a:srgbClr val="3F3F3F"/>
                </a:solidFill>
                <a:latin typeface="Arial"/>
                <a:ea typeface="Arial"/>
                <a:cs typeface="Arial"/>
                <a:sym typeface="Arial"/>
              </a:endParaRPr>
            </a:p>
          </p:txBody>
        </p:sp>
      </p:grpSp>
      <p:sp>
        <p:nvSpPr>
          <p:cNvPr id="582" name="Google Shape;582;p64"/>
          <p:cNvSpPr txBox="1">
            <a:spLocks noGrp="1"/>
          </p:cNvSpPr>
          <p:nvPr>
            <p:ph type="body" idx="6"/>
          </p:nvPr>
        </p:nvSpPr>
        <p:spPr>
          <a:xfrm>
            <a:off x="495095" y="1588560"/>
            <a:ext cx="1693250" cy="537078"/>
          </a:xfrm>
          <a:prstGeom prst="rect">
            <a:avLst/>
          </a:prstGeom>
          <a:noFill/>
          <a:ln>
            <a:noFill/>
          </a:ln>
        </p:spPr>
        <p:txBody>
          <a:bodyPr spcFirstLastPara="1" wrap="square" lIns="91425" tIns="45700" rIns="91425" bIns="45700" anchor="ctr" anchorCtr="0"/>
          <a:lstStyle>
            <a:lvl1pPr marL="457200" lvl="0" indent="-228600" algn="ctr">
              <a:lnSpc>
                <a:spcPct val="90000"/>
              </a:lnSpc>
              <a:spcBef>
                <a:spcPts val="1000"/>
              </a:spcBef>
              <a:spcAft>
                <a:spcPts val="0"/>
              </a:spcAft>
              <a:buSzPts val="2800"/>
              <a:buNone/>
              <a:defRPr sz="2000">
                <a:solidFill>
                  <a:srgbClr val="3F3F3F"/>
                </a:solidFill>
                <a:latin typeface="Open Sans ExtraBold"/>
                <a:ea typeface="Open Sans ExtraBold"/>
                <a:cs typeface="Open Sans ExtraBold"/>
                <a:sym typeface="Open Sans ExtraBold"/>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Tree>
    <p:extLst>
      <p:ext uri="{BB962C8B-B14F-4D97-AF65-F5344CB8AC3E}">
        <p14:creationId xmlns:p14="http://schemas.microsoft.com/office/powerpoint/2010/main" val="35387479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KC_1A">
  <p:cSld name="KC_1A">
    <p:spTree>
      <p:nvGrpSpPr>
        <p:cNvPr id="1" name="Shape 583"/>
        <p:cNvGrpSpPr/>
        <p:nvPr/>
      </p:nvGrpSpPr>
      <p:grpSpPr>
        <a:xfrm>
          <a:off x="0" y="0"/>
          <a:ext cx="0" cy="0"/>
          <a:chOff x="0" y="0"/>
          <a:chExt cx="0" cy="0"/>
        </a:xfrm>
      </p:grpSpPr>
      <p:sp>
        <p:nvSpPr>
          <p:cNvPr id="584" name="Google Shape;584;p65"/>
          <p:cNvSpPr/>
          <p:nvPr/>
        </p:nvSpPr>
        <p:spPr>
          <a:xfrm>
            <a:off x="0" y="6789112"/>
            <a:ext cx="16313154" cy="2354888"/>
          </a:xfrm>
          <a:prstGeom prst="rect">
            <a:avLst/>
          </a:prstGeom>
          <a:gradFill>
            <a:gsLst>
              <a:gs pos="0">
                <a:srgbClr val="EEEEEE"/>
              </a:gs>
              <a:gs pos="100000">
                <a:srgbClr val="D9D9D9"/>
              </a:gs>
            </a:gsLst>
            <a:lin ang="5400000" scaled="0"/>
          </a:grad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877" b="0" i="0" u="none" strike="noStrike" cap="none">
              <a:solidFill>
                <a:srgbClr val="3F3F3F"/>
              </a:solidFill>
              <a:latin typeface="Arial"/>
              <a:ea typeface="Arial"/>
              <a:cs typeface="Arial"/>
              <a:sym typeface="Arial"/>
            </a:endParaRPr>
          </a:p>
        </p:txBody>
      </p:sp>
      <p:sp>
        <p:nvSpPr>
          <p:cNvPr id="585" name="Google Shape;585;p65"/>
          <p:cNvSpPr/>
          <p:nvPr/>
        </p:nvSpPr>
        <p:spPr>
          <a:xfrm>
            <a:off x="489443" y="681006"/>
            <a:ext cx="1698902" cy="1722178"/>
          </a:xfrm>
          <a:prstGeom prst="rect">
            <a:avLst/>
          </a:prstGeom>
          <a:solidFill>
            <a:srgbClr val="9CDAEB"/>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None/>
            </a:pPr>
            <a:endParaRPr sz="1480" b="0" i="0" u="none" strike="noStrike" cap="none">
              <a:solidFill>
                <a:srgbClr val="3F3F3F"/>
              </a:solidFill>
              <a:latin typeface="Arial"/>
              <a:ea typeface="Arial"/>
              <a:cs typeface="Arial"/>
              <a:sym typeface="Arial"/>
            </a:endParaRPr>
          </a:p>
        </p:txBody>
      </p:sp>
      <p:sp>
        <p:nvSpPr>
          <p:cNvPr id="586" name="Google Shape;586;p65"/>
          <p:cNvSpPr/>
          <p:nvPr/>
        </p:nvSpPr>
        <p:spPr>
          <a:xfrm>
            <a:off x="489443" y="681006"/>
            <a:ext cx="15376232" cy="1722178"/>
          </a:xfrm>
          <a:prstGeom prst="rect">
            <a:avLst/>
          </a:prstGeom>
          <a:noFill/>
          <a:ln w="25400" cap="flat" cmpd="sng">
            <a:solidFill>
              <a:srgbClr val="C55A1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467" b="0" i="0" u="none" strike="noStrike" cap="none">
              <a:solidFill>
                <a:srgbClr val="3F3F3F"/>
              </a:solidFill>
              <a:latin typeface="Arial"/>
              <a:ea typeface="Arial"/>
              <a:cs typeface="Arial"/>
              <a:sym typeface="Arial"/>
            </a:endParaRPr>
          </a:p>
        </p:txBody>
      </p:sp>
      <p:sp>
        <p:nvSpPr>
          <p:cNvPr id="587" name="Google Shape;587;p65"/>
          <p:cNvSpPr txBox="1">
            <a:spLocks noGrp="1"/>
          </p:cNvSpPr>
          <p:nvPr>
            <p:ph type="body" idx="1"/>
          </p:nvPr>
        </p:nvSpPr>
        <p:spPr>
          <a:xfrm>
            <a:off x="2310168" y="836032"/>
            <a:ext cx="13391132" cy="1424965"/>
          </a:xfrm>
          <a:prstGeom prst="rect">
            <a:avLst/>
          </a:prstGeom>
          <a:noFill/>
          <a:ln>
            <a:noFill/>
          </a:ln>
        </p:spPr>
        <p:txBody>
          <a:bodyPr spcFirstLastPara="1" wrap="square" lIns="91425" tIns="45700" rIns="91425" bIns="45700" anchor="ctr" anchorCtr="0"/>
          <a:lstStyle>
            <a:lvl1pPr marL="457200" marR="0" lvl="0" indent="-228600" algn="l">
              <a:lnSpc>
                <a:spcPct val="90000"/>
              </a:lnSpc>
              <a:spcBef>
                <a:spcPts val="1333"/>
              </a:spcBef>
              <a:spcAft>
                <a:spcPts val="0"/>
              </a:spcAft>
              <a:buClr>
                <a:srgbClr val="3F3F3F"/>
              </a:buClr>
              <a:buSzPts val="2400"/>
              <a:buFont typeface="Arial"/>
              <a:buNone/>
              <a:defRPr sz="2400" b="1">
                <a:solidFill>
                  <a:srgbClr val="3F3F3F"/>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cxnSp>
        <p:nvCxnSpPr>
          <p:cNvPr id="588" name="Google Shape;588;p65"/>
          <p:cNvCxnSpPr/>
          <p:nvPr/>
        </p:nvCxnSpPr>
        <p:spPr>
          <a:xfrm>
            <a:off x="2188345" y="681006"/>
            <a:ext cx="0" cy="1722178"/>
          </a:xfrm>
          <a:prstGeom prst="straightConnector1">
            <a:avLst/>
          </a:prstGeom>
          <a:noFill/>
          <a:ln w="9525" cap="flat" cmpd="sng">
            <a:solidFill>
              <a:srgbClr val="C55A11"/>
            </a:solidFill>
            <a:prstDash val="solid"/>
            <a:round/>
            <a:headEnd type="none" w="sm" len="sm"/>
            <a:tailEnd type="none" w="sm" len="sm"/>
          </a:ln>
        </p:spPr>
      </p:cxnSp>
      <p:sp>
        <p:nvSpPr>
          <p:cNvPr id="589" name="Google Shape;589;p65"/>
          <p:cNvSpPr txBox="1">
            <a:spLocks noGrp="1"/>
          </p:cNvSpPr>
          <p:nvPr>
            <p:ph type="body" idx="2"/>
          </p:nvPr>
        </p:nvSpPr>
        <p:spPr>
          <a:xfrm>
            <a:off x="489443" y="7435666"/>
            <a:ext cx="15375004" cy="1333852"/>
          </a:xfrm>
          <a:prstGeom prst="rect">
            <a:avLst/>
          </a:prstGeom>
          <a:noFill/>
          <a:ln>
            <a:noFill/>
          </a:ln>
        </p:spPr>
        <p:txBody>
          <a:bodyPr spcFirstLastPara="1" wrap="square" lIns="91425" tIns="45700" rIns="91425" bIns="45700" anchor="t" anchorCtr="0"/>
          <a:lstStyle>
            <a:lvl1pPr marL="457200" lvl="0" indent="-228600" algn="l">
              <a:lnSpc>
                <a:spcPct val="150000"/>
              </a:lnSpc>
              <a:spcBef>
                <a:spcPts val="1000"/>
              </a:spcBef>
              <a:spcAft>
                <a:spcPts val="0"/>
              </a:spcAft>
              <a:buSzPts val="2800"/>
              <a:buNone/>
              <a:defRPr sz="2000" b="1">
                <a:solidFill>
                  <a:srgbClr val="3F3F3F"/>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
        <p:nvSpPr>
          <p:cNvPr id="590" name="Google Shape;590;p65"/>
          <p:cNvSpPr txBox="1"/>
          <p:nvPr/>
        </p:nvSpPr>
        <p:spPr>
          <a:xfrm>
            <a:off x="489441" y="6870434"/>
            <a:ext cx="2749059"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000" b="0" i="0" u="none" strike="noStrike" cap="none">
                <a:solidFill>
                  <a:srgbClr val="3F3F3F"/>
                </a:solidFill>
                <a:latin typeface="Open Sans"/>
                <a:ea typeface="Open Sans"/>
                <a:cs typeface="Open Sans"/>
                <a:sym typeface="Open Sans"/>
              </a:rPr>
              <a:t>The correct answer is</a:t>
            </a:r>
            <a:endParaRPr/>
          </a:p>
        </p:txBody>
      </p:sp>
      <p:cxnSp>
        <p:nvCxnSpPr>
          <p:cNvPr id="591" name="Google Shape;591;p65"/>
          <p:cNvCxnSpPr/>
          <p:nvPr/>
        </p:nvCxnSpPr>
        <p:spPr>
          <a:xfrm>
            <a:off x="396856" y="7371304"/>
            <a:ext cx="14514240" cy="0"/>
          </a:xfrm>
          <a:prstGeom prst="straightConnector1">
            <a:avLst/>
          </a:prstGeom>
          <a:noFill/>
          <a:ln w="12700" cap="flat" cmpd="sng">
            <a:solidFill>
              <a:schemeClr val="lt1"/>
            </a:solidFill>
            <a:prstDash val="solid"/>
            <a:round/>
            <a:headEnd type="none" w="sm" len="sm"/>
            <a:tailEnd type="none" w="sm" len="sm"/>
          </a:ln>
        </p:spPr>
      </p:cxnSp>
      <p:cxnSp>
        <p:nvCxnSpPr>
          <p:cNvPr id="592" name="Google Shape;592;p65"/>
          <p:cNvCxnSpPr/>
          <p:nvPr/>
        </p:nvCxnSpPr>
        <p:spPr>
          <a:xfrm>
            <a:off x="396854" y="7371304"/>
            <a:ext cx="15462286" cy="0"/>
          </a:xfrm>
          <a:prstGeom prst="straightConnector1">
            <a:avLst/>
          </a:prstGeom>
          <a:noFill/>
          <a:ln w="28575" cap="flat" cmpd="sng">
            <a:solidFill>
              <a:srgbClr val="CDCDCD"/>
            </a:solidFill>
            <a:prstDash val="solid"/>
            <a:round/>
            <a:headEnd type="none" w="sm" len="sm"/>
            <a:tailEnd type="none" w="sm" len="sm"/>
          </a:ln>
        </p:spPr>
      </p:cxnSp>
      <p:sp>
        <p:nvSpPr>
          <p:cNvPr id="593" name="Google Shape;593;p65"/>
          <p:cNvSpPr txBox="1">
            <a:spLocks noGrp="1"/>
          </p:cNvSpPr>
          <p:nvPr>
            <p:ph type="body" idx="3"/>
          </p:nvPr>
        </p:nvSpPr>
        <p:spPr>
          <a:xfrm>
            <a:off x="3662870" y="6760723"/>
            <a:ext cx="9022188" cy="619532"/>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000"/>
              </a:spcBef>
              <a:spcAft>
                <a:spcPts val="0"/>
              </a:spcAft>
              <a:buSzPts val="2800"/>
              <a:buNone/>
              <a:defRPr sz="2000" b="1">
                <a:solidFill>
                  <a:srgbClr val="3C9F37"/>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grpSp>
        <p:nvGrpSpPr>
          <p:cNvPr id="594" name="Google Shape;594;p65"/>
          <p:cNvGrpSpPr/>
          <p:nvPr/>
        </p:nvGrpSpPr>
        <p:grpSpPr>
          <a:xfrm>
            <a:off x="-6322" y="-31264"/>
            <a:ext cx="16256000" cy="130964"/>
            <a:chOff x="0" y="474414"/>
            <a:chExt cx="7908925" cy="61412"/>
          </a:xfrm>
        </p:grpSpPr>
        <p:sp>
          <p:nvSpPr>
            <p:cNvPr id="595" name="Google Shape;595;p65"/>
            <p:cNvSpPr/>
            <p:nvPr/>
          </p:nvSpPr>
          <p:spPr>
            <a:xfrm>
              <a:off x="0" y="474414"/>
              <a:ext cx="711994" cy="61412"/>
            </a:xfrm>
            <a:prstGeom prst="rect">
              <a:avLst/>
            </a:prstGeom>
            <a:solidFill>
              <a:srgbClr val="FAC36F"/>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None/>
              </a:pPr>
              <a:endParaRPr sz="1480" b="0" i="0" u="none" strike="noStrike" cap="none">
                <a:solidFill>
                  <a:srgbClr val="3F3F3F"/>
                </a:solidFill>
                <a:latin typeface="Arial"/>
                <a:ea typeface="Arial"/>
                <a:cs typeface="Arial"/>
                <a:sym typeface="Arial"/>
              </a:endParaRPr>
            </a:p>
          </p:txBody>
        </p:sp>
        <p:sp>
          <p:nvSpPr>
            <p:cNvPr id="596" name="Google Shape;596;p65"/>
            <p:cNvSpPr/>
            <p:nvPr/>
          </p:nvSpPr>
          <p:spPr>
            <a:xfrm>
              <a:off x="711993" y="474414"/>
              <a:ext cx="3455195" cy="61412"/>
            </a:xfrm>
            <a:prstGeom prst="rect">
              <a:avLst/>
            </a:prstGeom>
            <a:solidFill>
              <a:srgbClr val="F69E66"/>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None/>
              </a:pPr>
              <a:endParaRPr sz="1480" b="0" i="0" u="none" strike="noStrike" cap="none">
                <a:solidFill>
                  <a:srgbClr val="3F3F3F"/>
                </a:solidFill>
                <a:latin typeface="Arial"/>
                <a:ea typeface="Arial"/>
                <a:cs typeface="Arial"/>
                <a:sym typeface="Arial"/>
              </a:endParaRPr>
            </a:p>
          </p:txBody>
        </p:sp>
        <p:sp>
          <p:nvSpPr>
            <p:cNvPr id="597" name="Google Shape;597;p65"/>
            <p:cNvSpPr/>
            <p:nvPr/>
          </p:nvSpPr>
          <p:spPr>
            <a:xfrm>
              <a:off x="4167188" y="474414"/>
              <a:ext cx="683418" cy="61412"/>
            </a:xfrm>
            <a:prstGeom prst="rect">
              <a:avLst/>
            </a:prstGeom>
            <a:solidFill>
              <a:srgbClr val="F38573"/>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None/>
              </a:pPr>
              <a:endParaRPr sz="1480" b="0" i="0" u="none" strike="noStrike" cap="none">
                <a:solidFill>
                  <a:srgbClr val="3F3F3F"/>
                </a:solidFill>
                <a:latin typeface="Arial"/>
                <a:ea typeface="Arial"/>
                <a:cs typeface="Arial"/>
                <a:sym typeface="Arial"/>
              </a:endParaRPr>
            </a:p>
          </p:txBody>
        </p:sp>
        <p:sp>
          <p:nvSpPr>
            <p:cNvPr id="598" name="Google Shape;598;p65"/>
            <p:cNvSpPr/>
            <p:nvPr/>
          </p:nvSpPr>
          <p:spPr>
            <a:xfrm>
              <a:off x="4850606" y="474414"/>
              <a:ext cx="228600" cy="61412"/>
            </a:xfrm>
            <a:prstGeom prst="rect">
              <a:avLst/>
            </a:prstGeom>
            <a:solidFill>
              <a:srgbClr val="FAC36F"/>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None/>
              </a:pPr>
              <a:endParaRPr sz="1480" b="0" i="0" u="none" strike="noStrike" cap="none">
                <a:solidFill>
                  <a:srgbClr val="3F3F3F"/>
                </a:solidFill>
                <a:latin typeface="Arial"/>
                <a:ea typeface="Arial"/>
                <a:cs typeface="Arial"/>
                <a:sym typeface="Arial"/>
              </a:endParaRPr>
            </a:p>
          </p:txBody>
        </p:sp>
        <p:sp>
          <p:nvSpPr>
            <p:cNvPr id="599" name="Google Shape;599;p65"/>
            <p:cNvSpPr/>
            <p:nvPr/>
          </p:nvSpPr>
          <p:spPr>
            <a:xfrm>
              <a:off x="5079206" y="474414"/>
              <a:ext cx="80963" cy="61412"/>
            </a:xfrm>
            <a:prstGeom prst="rect">
              <a:avLst/>
            </a:prstGeom>
            <a:solidFill>
              <a:schemeClr val="lt1"/>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None/>
              </a:pPr>
              <a:endParaRPr sz="1480" b="0" i="0" u="none" strike="noStrike" cap="none">
                <a:solidFill>
                  <a:srgbClr val="3F3F3F"/>
                </a:solidFill>
                <a:latin typeface="Arial"/>
                <a:ea typeface="Arial"/>
                <a:cs typeface="Arial"/>
                <a:sym typeface="Arial"/>
              </a:endParaRPr>
            </a:p>
          </p:txBody>
        </p:sp>
        <p:sp>
          <p:nvSpPr>
            <p:cNvPr id="600" name="Google Shape;600;p65"/>
            <p:cNvSpPr/>
            <p:nvPr/>
          </p:nvSpPr>
          <p:spPr>
            <a:xfrm>
              <a:off x="5160169" y="474414"/>
              <a:ext cx="812006" cy="61412"/>
            </a:xfrm>
            <a:prstGeom prst="rect">
              <a:avLst/>
            </a:prstGeom>
            <a:solidFill>
              <a:srgbClr val="9CDAEB"/>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None/>
              </a:pPr>
              <a:endParaRPr sz="1480" b="0" i="0" u="none" strike="noStrike" cap="none">
                <a:solidFill>
                  <a:srgbClr val="3F3F3F"/>
                </a:solidFill>
                <a:latin typeface="Arial"/>
                <a:ea typeface="Arial"/>
                <a:cs typeface="Arial"/>
                <a:sym typeface="Arial"/>
              </a:endParaRPr>
            </a:p>
          </p:txBody>
        </p:sp>
        <p:sp>
          <p:nvSpPr>
            <p:cNvPr id="601" name="Google Shape;601;p65"/>
            <p:cNvSpPr/>
            <p:nvPr/>
          </p:nvSpPr>
          <p:spPr>
            <a:xfrm>
              <a:off x="5972175" y="474414"/>
              <a:ext cx="1936750" cy="61412"/>
            </a:xfrm>
            <a:prstGeom prst="rect">
              <a:avLst/>
            </a:prstGeom>
            <a:solidFill>
              <a:srgbClr val="3F97C0"/>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None/>
              </a:pPr>
              <a:endParaRPr sz="1480" b="0" i="0" u="none" strike="noStrike" cap="none">
                <a:solidFill>
                  <a:srgbClr val="3F3F3F"/>
                </a:solidFill>
                <a:latin typeface="Arial"/>
                <a:ea typeface="Arial"/>
                <a:cs typeface="Arial"/>
                <a:sym typeface="Arial"/>
              </a:endParaRPr>
            </a:p>
          </p:txBody>
        </p:sp>
      </p:grpSp>
      <p:pic>
        <p:nvPicPr>
          <p:cNvPr id="602" name="Google Shape;602;p65"/>
          <p:cNvPicPr preferRelativeResize="0"/>
          <p:nvPr/>
        </p:nvPicPr>
        <p:blipFill rotWithShape="1">
          <a:blip r:embed="rId2">
            <a:alphaModFix/>
          </a:blip>
          <a:srcRect t="90625"/>
          <a:stretch/>
        </p:blipFill>
        <p:spPr>
          <a:xfrm>
            <a:off x="293511" y="8286750"/>
            <a:ext cx="15668981" cy="857250"/>
          </a:xfrm>
          <a:prstGeom prst="rect">
            <a:avLst/>
          </a:prstGeom>
          <a:noFill/>
          <a:ln>
            <a:noFill/>
          </a:ln>
        </p:spPr>
      </p:pic>
      <p:sp>
        <p:nvSpPr>
          <p:cNvPr id="603" name="Google Shape;603;p65"/>
          <p:cNvSpPr txBox="1">
            <a:spLocks noGrp="1"/>
          </p:cNvSpPr>
          <p:nvPr>
            <p:ph type="body" idx="4"/>
          </p:nvPr>
        </p:nvSpPr>
        <p:spPr>
          <a:xfrm>
            <a:off x="495095" y="1588560"/>
            <a:ext cx="1693250" cy="537078"/>
          </a:xfrm>
          <a:prstGeom prst="rect">
            <a:avLst/>
          </a:prstGeom>
          <a:noFill/>
          <a:ln>
            <a:noFill/>
          </a:ln>
        </p:spPr>
        <p:txBody>
          <a:bodyPr spcFirstLastPara="1" wrap="square" lIns="91425" tIns="45700" rIns="91425" bIns="45700" anchor="ctr" anchorCtr="0"/>
          <a:lstStyle>
            <a:lvl1pPr marL="457200" lvl="0" indent="-228600" algn="ctr">
              <a:lnSpc>
                <a:spcPct val="90000"/>
              </a:lnSpc>
              <a:spcBef>
                <a:spcPts val="1000"/>
              </a:spcBef>
              <a:spcAft>
                <a:spcPts val="0"/>
              </a:spcAft>
              <a:buSzPts val="2800"/>
              <a:buNone/>
              <a:defRPr sz="2000">
                <a:solidFill>
                  <a:srgbClr val="3F3F3F"/>
                </a:solidFill>
                <a:latin typeface="Open Sans ExtraBold"/>
                <a:ea typeface="Open Sans ExtraBold"/>
                <a:cs typeface="Open Sans ExtraBold"/>
                <a:sym typeface="Open Sans ExtraBold"/>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pic>
        <p:nvPicPr>
          <p:cNvPr id="604" name="Google Shape;604;p65"/>
          <p:cNvPicPr preferRelativeResize="0"/>
          <p:nvPr/>
        </p:nvPicPr>
        <p:blipFill rotWithShape="1">
          <a:blip r:embed="rId3">
            <a:alphaModFix/>
          </a:blip>
          <a:srcRect/>
          <a:stretch/>
        </p:blipFill>
        <p:spPr>
          <a:xfrm>
            <a:off x="13872981" y="3839774"/>
            <a:ext cx="1969447" cy="1679647"/>
          </a:xfrm>
          <a:prstGeom prst="rect">
            <a:avLst/>
          </a:prstGeom>
          <a:noFill/>
          <a:ln>
            <a:noFill/>
          </a:ln>
        </p:spPr>
      </p:pic>
      <p:sp>
        <p:nvSpPr>
          <p:cNvPr id="605" name="Google Shape;605;p65"/>
          <p:cNvSpPr txBox="1"/>
          <p:nvPr/>
        </p:nvSpPr>
        <p:spPr>
          <a:xfrm>
            <a:off x="1664103" y="2865944"/>
            <a:ext cx="666212"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400" b="0" i="0" u="none" strike="noStrike" cap="none">
                <a:solidFill>
                  <a:srgbClr val="3F3F3F"/>
                </a:solidFill>
                <a:latin typeface="Open Sans"/>
                <a:ea typeface="Open Sans"/>
                <a:cs typeface="Open Sans"/>
                <a:sym typeface="Open Sans"/>
              </a:rPr>
              <a:t>a.</a:t>
            </a:r>
            <a:endParaRPr/>
          </a:p>
        </p:txBody>
      </p:sp>
      <p:sp>
        <p:nvSpPr>
          <p:cNvPr id="606" name="Google Shape;606;p65"/>
          <p:cNvSpPr txBox="1"/>
          <p:nvPr/>
        </p:nvSpPr>
        <p:spPr>
          <a:xfrm>
            <a:off x="1664101" y="3687042"/>
            <a:ext cx="623379"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400" b="0" i="0" u="none" strike="noStrike" cap="none">
                <a:solidFill>
                  <a:srgbClr val="3F3F3F"/>
                </a:solidFill>
                <a:latin typeface="Open Sans"/>
                <a:ea typeface="Open Sans"/>
                <a:cs typeface="Open Sans"/>
                <a:sym typeface="Open Sans"/>
              </a:rPr>
              <a:t>b.</a:t>
            </a:r>
            <a:endParaRPr/>
          </a:p>
        </p:txBody>
      </p:sp>
      <p:sp>
        <p:nvSpPr>
          <p:cNvPr id="607" name="Google Shape;607;p65"/>
          <p:cNvSpPr txBox="1"/>
          <p:nvPr/>
        </p:nvSpPr>
        <p:spPr>
          <a:xfrm>
            <a:off x="1664102" y="4508139"/>
            <a:ext cx="623378"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400" b="0" i="0" u="none" strike="noStrike" cap="none">
                <a:solidFill>
                  <a:srgbClr val="3F3F3F"/>
                </a:solidFill>
                <a:latin typeface="Open Sans"/>
                <a:ea typeface="Open Sans"/>
                <a:cs typeface="Open Sans"/>
                <a:sym typeface="Open Sans"/>
              </a:rPr>
              <a:t>c.</a:t>
            </a:r>
            <a:endParaRPr/>
          </a:p>
        </p:txBody>
      </p:sp>
      <p:sp>
        <p:nvSpPr>
          <p:cNvPr id="608" name="Google Shape;608;p65"/>
          <p:cNvSpPr txBox="1"/>
          <p:nvPr/>
        </p:nvSpPr>
        <p:spPr>
          <a:xfrm>
            <a:off x="1664103" y="5329236"/>
            <a:ext cx="666212"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400" b="0" i="0" u="none" strike="noStrike" cap="none">
                <a:solidFill>
                  <a:srgbClr val="3F3F3F"/>
                </a:solidFill>
                <a:latin typeface="Open Sans"/>
                <a:ea typeface="Open Sans"/>
                <a:cs typeface="Open Sans"/>
                <a:sym typeface="Open Sans"/>
              </a:rPr>
              <a:t>d.</a:t>
            </a:r>
            <a:endParaRPr/>
          </a:p>
        </p:txBody>
      </p:sp>
      <p:sp>
        <p:nvSpPr>
          <p:cNvPr id="609" name="Google Shape;609;p65"/>
          <p:cNvSpPr txBox="1">
            <a:spLocks noGrp="1"/>
          </p:cNvSpPr>
          <p:nvPr>
            <p:ph type="body" idx="5"/>
          </p:nvPr>
        </p:nvSpPr>
        <p:spPr>
          <a:xfrm>
            <a:off x="2329744" y="2821716"/>
            <a:ext cx="11250640" cy="701711"/>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000"/>
              </a:spcBef>
              <a:spcAft>
                <a:spcPts val="0"/>
              </a:spcAft>
              <a:buSzPts val="2800"/>
              <a:buNone/>
              <a:defRPr sz="2000">
                <a:solidFill>
                  <a:srgbClr val="3F3F3F"/>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
        <p:nvSpPr>
          <p:cNvPr id="610" name="Google Shape;610;p65"/>
          <p:cNvSpPr txBox="1">
            <a:spLocks noGrp="1"/>
          </p:cNvSpPr>
          <p:nvPr>
            <p:ph type="body" idx="6"/>
          </p:nvPr>
        </p:nvSpPr>
        <p:spPr>
          <a:xfrm>
            <a:off x="2329744" y="3642321"/>
            <a:ext cx="11250640" cy="701711"/>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000"/>
              </a:spcBef>
              <a:spcAft>
                <a:spcPts val="0"/>
              </a:spcAft>
              <a:buSzPts val="2800"/>
              <a:buNone/>
              <a:defRPr sz="2000">
                <a:solidFill>
                  <a:srgbClr val="3F3F3F"/>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
        <p:nvSpPr>
          <p:cNvPr id="611" name="Google Shape;611;p65"/>
          <p:cNvSpPr txBox="1">
            <a:spLocks noGrp="1"/>
          </p:cNvSpPr>
          <p:nvPr>
            <p:ph type="body" idx="7"/>
          </p:nvPr>
        </p:nvSpPr>
        <p:spPr>
          <a:xfrm>
            <a:off x="2329744" y="4462926"/>
            <a:ext cx="11250640" cy="701711"/>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000"/>
              </a:spcBef>
              <a:spcAft>
                <a:spcPts val="0"/>
              </a:spcAft>
              <a:buSzPts val="2800"/>
              <a:buNone/>
              <a:defRPr sz="2000">
                <a:solidFill>
                  <a:srgbClr val="3F3F3F"/>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
        <p:nvSpPr>
          <p:cNvPr id="612" name="Google Shape;612;p65"/>
          <p:cNvSpPr txBox="1">
            <a:spLocks noGrp="1"/>
          </p:cNvSpPr>
          <p:nvPr>
            <p:ph type="body" idx="8"/>
          </p:nvPr>
        </p:nvSpPr>
        <p:spPr>
          <a:xfrm>
            <a:off x="2329744" y="5283531"/>
            <a:ext cx="11250640" cy="701711"/>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000"/>
              </a:spcBef>
              <a:spcAft>
                <a:spcPts val="0"/>
              </a:spcAft>
              <a:buSzPts val="2800"/>
              <a:buNone/>
              <a:defRPr sz="2000">
                <a:solidFill>
                  <a:srgbClr val="3F3F3F"/>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
        <p:nvSpPr>
          <p:cNvPr id="613" name="Google Shape;613;p65"/>
          <p:cNvSpPr txBox="1"/>
          <p:nvPr/>
        </p:nvSpPr>
        <p:spPr>
          <a:xfrm>
            <a:off x="489805" y="860718"/>
            <a:ext cx="1698904" cy="707886"/>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0" i="0" u="none" strike="noStrike" cap="none">
                <a:solidFill>
                  <a:srgbClr val="3F3F3F"/>
                </a:solidFill>
                <a:latin typeface="Open Sans ExtraBold"/>
                <a:ea typeface="Open Sans ExtraBold"/>
                <a:cs typeface="Open Sans ExtraBold"/>
                <a:sym typeface="Open Sans ExtraBold"/>
              </a:rPr>
              <a:t>Knowledge Check</a:t>
            </a:r>
            <a:endParaRPr/>
          </a:p>
        </p:txBody>
      </p:sp>
    </p:spTree>
    <p:extLst>
      <p:ext uri="{BB962C8B-B14F-4D97-AF65-F5344CB8AC3E}">
        <p14:creationId xmlns:p14="http://schemas.microsoft.com/office/powerpoint/2010/main" val="184787496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KC_1A" preserve="1" userDrawn="1">
  <p:cSld name="1_KC_1A">
    <p:spTree>
      <p:nvGrpSpPr>
        <p:cNvPr id="1" name="Shape 583"/>
        <p:cNvGrpSpPr/>
        <p:nvPr/>
      </p:nvGrpSpPr>
      <p:grpSpPr>
        <a:xfrm>
          <a:off x="0" y="0"/>
          <a:ext cx="0" cy="0"/>
          <a:chOff x="0" y="0"/>
          <a:chExt cx="0" cy="0"/>
        </a:xfrm>
      </p:grpSpPr>
      <p:sp>
        <p:nvSpPr>
          <p:cNvPr id="584" name="Google Shape;584;p65"/>
          <p:cNvSpPr/>
          <p:nvPr/>
        </p:nvSpPr>
        <p:spPr>
          <a:xfrm>
            <a:off x="0" y="6789112"/>
            <a:ext cx="16313154" cy="2354888"/>
          </a:xfrm>
          <a:prstGeom prst="rect">
            <a:avLst/>
          </a:prstGeom>
          <a:gradFill>
            <a:gsLst>
              <a:gs pos="0">
                <a:srgbClr val="EEEEEE"/>
              </a:gs>
              <a:gs pos="100000">
                <a:srgbClr val="D9D9D9"/>
              </a:gs>
            </a:gsLst>
            <a:lin ang="5400000" scaled="0"/>
          </a:grad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877" b="0" i="0" u="none" strike="noStrike" cap="none">
              <a:solidFill>
                <a:srgbClr val="3F3F3F"/>
              </a:solidFill>
              <a:latin typeface="Arial"/>
              <a:ea typeface="Arial"/>
              <a:cs typeface="Arial"/>
              <a:sym typeface="Arial"/>
            </a:endParaRPr>
          </a:p>
        </p:txBody>
      </p:sp>
      <p:sp>
        <p:nvSpPr>
          <p:cNvPr id="585" name="Google Shape;585;p65"/>
          <p:cNvSpPr/>
          <p:nvPr/>
        </p:nvSpPr>
        <p:spPr>
          <a:xfrm>
            <a:off x="489443" y="681006"/>
            <a:ext cx="1698902" cy="1722178"/>
          </a:xfrm>
          <a:prstGeom prst="rect">
            <a:avLst/>
          </a:prstGeom>
          <a:solidFill>
            <a:srgbClr val="9CDAEB"/>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None/>
            </a:pPr>
            <a:endParaRPr sz="1480" b="0" i="0" u="none" strike="noStrike" cap="none">
              <a:solidFill>
                <a:srgbClr val="3F3F3F"/>
              </a:solidFill>
              <a:latin typeface="Arial"/>
              <a:ea typeface="Arial"/>
              <a:cs typeface="Arial"/>
              <a:sym typeface="Arial"/>
            </a:endParaRPr>
          </a:p>
        </p:txBody>
      </p:sp>
      <p:sp>
        <p:nvSpPr>
          <p:cNvPr id="586" name="Google Shape;586;p65"/>
          <p:cNvSpPr/>
          <p:nvPr/>
        </p:nvSpPr>
        <p:spPr>
          <a:xfrm>
            <a:off x="489443" y="681006"/>
            <a:ext cx="15376232" cy="1722178"/>
          </a:xfrm>
          <a:prstGeom prst="rect">
            <a:avLst/>
          </a:prstGeom>
          <a:noFill/>
          <a:ln w="25400" cap="flat" cmpd="sng">
            <a:solidFill>
              <a:srgbClr val="C55A1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467" b="0" i="0" u="none" strike="noStrike" cap="none">
              <a:solidFill>
                <a:srgbClr val="3F3F3F"/>
              </a:solidFill>
              <a:latin typeface="Arial"/>
              <a:ea typeface="Arial"/>
              <a:cs typeface="Arial"/>
              <a:sym typeface="Arial"/>
            </a:endParaRPr>
          </a:p>
        </p:txBody>
      </p:sp>
      <p:sp>
        <p:nvSpPr>
          <p:cNvPr id="587" name="Google Shape;587;p65"/>
          <p:cNvSpPr txBox="1">
            <a:spLocks noGrp="1"/>
          </p:cNvSpPr>
          <p:nvPr>
            <p:ph type="body" idx="1"/>
          </p:nvPr>
        </p:nvSpPr>
        <p:spPr>
          <a:xfrm>
            <a:off x="2310168" y="836032"/>
            <a:ext cx="13391132" cy="1424965"/>
          </a:xfrm>
          <a:prstGeom prst="rect">
            <a:avLst/>
          </a:prstGeom>
          <a:noFill/>
          <a:ln>
            <a:noFill/>
          </a:ln>
        </p:spPr>
        <p:txBody>
          <a:bodyPr spcFirstLastPara="1" wrap="square" lIns="91425" tIns="45700" rIns="91425" bIns="45700" anchor="ctr" anchorCtr="0"/>
          <a:lstStyle>
            <a:lvl1pPr marL="457200" marR="0" lvl="0" indent="-228600" algn="l">
              <a:lnSpc>
                <a:spcPct val="90000"/>
              </a:lnSpc>
              <a:spcBef>
                <a:spcPts val="1333"/>
              </a:spcBef>
              <a:spcAft>
                <a:spcPts val="0"/>
              </a:spcAft>
              <a:buClr>
                <a:srgbClr val="3F3F3F"/>
              </a:buClr>
              <a:buSzPts val="2400"/>
              <a:buFont typeface="Arial"/>
              <a:buNone/>
              <a:defRPr sz="2400" b="1">
                <a:solidFill>
                  <a:srgbClr val="3F3F3F"/>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cxnSp>
        <p:nvCxnSpPr>
          <p:cNvPr id="588" name="Google Shape;588;p65"/>
          <p:cNvCxnSpPr/>
          <p:nvPr/>
        </p:nvCxnSpPr>
        <p:spPr>
          <a:xfrm>
            <a:off x="2188345" y="681006"/>
            <a:ext cx="0" cy="1722178"/>
          </a:xfrm>
          <a:prstGeom prst="straightConnector1">
            <a:avLst/>
          </a:prstGeom>
          <a:noFill/>
          <a:ln w="9525" cap="flat" cmpd="sng">
            <a:solidFill>
              <a:srgbClr val="C55A11"/>
            </a:solidFill>
            <a:prstDash val="solid"/>
            <a:round/>
            <a:headEnd type="none" w="sm" len="sm"/>
            <a:tailEnd type="none" w="sm" len="sm"/>
          </a:ln>
        </p:spPr>
      </p:cxnSp>
      <p:sp>
        <p:nvSpPr>
          <p:cNvPr id="589" name="Google Shape;589;p65"/>
          <p:cNvSpPr txBox="1">
            <a:spLocks noGrp="1"/>
          </p:cNvSpPr>
          <p:nvPr>
            <p:ph type="body" idx="2"/>
          </p:nvPr>
        </p:nvSpPr>
        <p:spPr>
          <a:xfrm>
            <a:off x="489443" y="7435666"/>
            <a:ext cx="15375004" cy="1333852"/>
          </a:xfrm>
          <a:prstGeom prst="rect">
            <a:avLst/>
          </a:prstGeom>
          <a:noFill/>
          <a:ln>
            <a:noFill/>
          </a:ln>
        </p:spPr>
        <p:txBody>
          <a:bodyPr spcFirstLastPara="1" wrap="square" lIns="91425" tIns="45700" rIns="91425" bIns="45700" anchor="t" anchorCtr="0"/>
          <a:lstStyle>
            <a:lvl1pPr marL="457200" lvl="0" indent="-228600" algn="l">
              <a:lnSpc>
                <a:spcPct val="150000"/>
              </a:lnSpc>
              <a:spcBef>
                <a:spcPts val="1000"/>
              </a:spcBef>
              <a:spcAft>
                <a:spcPts val="0"/>
              </a:spcAft>
              <a:buSzPts val="2800"/>
              <a:buNone/>
              <a:defRPr sz="2000" b="1">
                <a:solidFill>
                  <a:srgbClr val="3F3F3F"/>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
        <p:nvSpPr>
          <p:cNvPr id="590" name="Google Shape;590;p65"/>
          <p:cNvSpPr txBox="1"/>
          <p:nvPr/>
        </p:nvSpPr>
        <p:spPr>
          <a:xfrm>
            <a:off x="489441" y="6870434"/>
            <a:ext cx="2749059"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000" b="0" i="0" u="none" strike="noStrike" cap="none">
                <a:solidFill>
                  <a:srgbClr val="3F3F3F"/>
                </a:solidFill>
                <a:latin typeface="Open Sans"/>
                <a:ea typeface="Open Sans"/>
                <a:cs typeface="Open Sans"/>
                <a:sym typeface="Open Sans"/>
              </a:rPr>
              <a:t>The correct answer is</a:t>
            </a:r>
            <a:endParaRPr/>
          </a:p>
        </p:txBody>
      </p:sp>
      <p:cxnSp>
        <p:nvCxnSpPr>
          <p:cNvPr id="591" name="Google Shape;591;p65"/>
          <p:cNvCxnSpPr/>
          <p:nvPr/>
        </p:nvCxnSpPr>
        <p:spPr>
          <a:xfrm>
            <a:off x="396856" y="7371304"/>
            <a:ext cx="14514240" cy="0"/>
          </a:xfrm>
          <a:prstGeom prst="straightConnector1">
            <a:avLst/>
          </a:prstGeom>
          <a:noFill/>
          <a:ln w="12700" cap="flat" cmpd="sng">
            <a:solidFill>
              <a:schemeClr val="lt1"/>
            </a:solidFill>
            <a:prstDash val="solid"/>
            <a:round/>
            <a:headEnd type="none" w="sm" len="sm"/>
            <a:tailEnd type="none" w="sm" len="sm"/>
          </a:ln>
        </p:spPr>
      </p:cxnSp>
      <p:cxnSp>
        <p:nvCxnSpPr>
          <p:cNvPr id="592" name="Google Shape;592;p65"/>
          <p:cNvCxnSpPr/>
          <p:nvPr/>
        </p:nvCxnSpPr>
        <p:spPr>
          <a:xfrm>
            <a:off x="396854" y="7371304"/>
            <a:ext cx="15462286" cy="0"/>
          </a:xfrm>
          <a:prstGeom prst="straightConnector1">
            <a:avLst/>
          </a:prstGeom>
          <a:noFill/>
          <a:ln w="28575" cap="flat" cmpd="sng">
            <a:solidFill>
              <a:srgbClr val="CDCDCD"/>
            </a:solidFill>
            <a:prstDash val="solid"/>
            <a:round/>
            <a:headEnd type="none" w="sm" len="sm"/>
            <a:tailEnd type="none" w="sm" len="sm"/>
          </a:ln>
        </p:spPr>
      </p:cxnSp>
      <p:sp>
        <p:nvSpPr>
          <p:cNvPr id="593" name="Google Shape;593;p65"/>
          <p:cNvSpPr txBox="1">
            <a:spLocks noGrp="1"/>
          </p:cNvSpPr>
          <p:nvPr>
            <p:ph type="body" idx="3"/>
          </p:nvPr>
        </p:nvSpPr>
        <p:spPr>
          <a:xfrm>
            <a:off x="3662870" y="6760723"/>
            <a:ext cx="9022188" cy="619532"/>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000"/>
              </a:spcBef>
              <a:spcAft>
                <a:spcPts val="0"/>
              </a:spcAft>
              <a:buSzPts val="2800"/>
              <a:buNone/>
              <a:defRPr sz="2000" b="1">
                <a:solidFill>
                  <a:srgbClr val="3C9F37"/>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grpSp>
        <p:nvGrpSpPr>
          <p:cNvPr id="594" name="Google Shape;594;p65"/>
          <p:cNvGrpSpPr/>
          <p:nvPr/>
        </p:nvGrpSpPr>
        <p:grpSpPr>
          <a:xfrm>
            <a:off x="-6322" y="-31264"/>
            <a:ext cx="16256000" cy="130964"/>
            <a:chOff x="0" y="474414"/>
            <a:chExt cx="7908925" cy="61412"/>
          </a:xfrm>
        </p:grpSpPr>
        <p:sp>
          <p:nvSpPr>
            <p:cNvPr id="595" name="Google Shape;595;p65"/>
            <p:cNvSpPr/>
            <p:nvPr/>
          </p:nvSpPr>
          <p:spPr>
            <a:xfrm>
              <a:off x="0" y="474414"/>
              <a:ext cx="711994" cy="61412"/>
            </a:xfrm>
            <a:prstGeom prst="rect">
              <a:avLst/>
            </a:prstGeom>
            <a:solidFill>
              <a:srgbClr val="FAC36F"/>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None/>
              </a:pPr>
              <a:endParaRPr sz="1480" b="0" i="0" u="none" strike="noStrike" cap="none">
                <a:solidFill>
                  <a:srgbClr val="3F3F3F"/>
                </a:solidFill>
                <a:latin typeface="Arial"/>
                <a:ea typeface="Arial"/>
                <a:cs typeface="Arial"/>
                <a:sym typeface="Arial"/>
              </a:endParaRPr>
            </a:p>
          </p:txBody>
        </p:sp>
        <p:sp>
          <p:nvSpPr>
            <p:cNvPr id="596" name="Google Shape;596;p65"/>
            <p:cNvSpPr/>
            <p:nvPr/>
          </p:nvSpPr>
          <p:spPr>
            <a:xfrm>
              <a:off x="711993" y="474414"/>
              <a:ext cx="3455195" cy="61412"/>
            </a:xfrm>
            <a:prstGeom prst="rect">
              <a:avLst/>
            </a:prstGeom>
            <a:solidFill>
              <a:srgbClr val="F69E66"/>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None/>
              </a:pPr>
              <a:endParaRPr sz="1480" b="0" i="0" u="none" strike="noStrike" cap="none">
                <a:solidFill>
                  <a:srgbClr val="3F3F3F"/>
                </a:solidFill>
                <a:latin typeface="Arial"/>
                <a:ea typeface="Arial"/>
                <a:cs typeface="Arial"/>
                <a:sym typeface="Arial"/>
              </a:endParaRPr>
            </a:p>
          </p:txBody>
        </p:sp>
        <p:sp>
          <p:nvSpPr>
            <p:cNvPr id="597" name="Google Shape;597;p65"/>
            <p:cNvSpPr/>
            <p:nvPr/>
          </p:nvSpPr>
          <p:spPr>
            <a:xfrm>
              <a:off x="4167188" y="474414"/>
              <a:ext cx="683418" cy="61412"/>
            </a:xfrm>
            <a:prstGeom prst="rect">
              <a:avLst/>
            </a:prstGeom>
            <a:solidFill>
              <a:srgbClr val="F38573"/>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None/>
              </a:pPr>
              <a:endParaRPr sz="1480" b="0" i="0" u="none" strike="noStrike" cap="none">
                <a:solidFill>
                  <a:srgbClr val="3F3F3F"/>
                </a:solidFill>
                <a:latin typeface="Arial"/>
                <a:ea typeface="Arial"/>
                <a:cs typeface="Arial"/>
                <a:sym typeface="Arial"/>
              </a:endParaRPr>
            </a:p>
          </p:txBody>
        </p:sp>
        <p:sp>
          <p:nvSpPr>
            <p:cNvPr id="598" name="Google Shape;598;p65"/>
            <p:cNvSpPr/>
            <p:nvPr/>
          </p:nvSpPr>
          <p:spPr>
            <a:xfrm>
              <a:off x="4850606" y="474414"/>
              <a:ext cx="228600" cy="61412"/>
            </a:xfrm>
            <a:prstGeom prst="rect">
              <a:avLst/>
            </a:prstGeom>
            <a:solidFill>
              <a:srgbClr val="FAC36F"/>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None/>
              </a:pPr>
              <a:endParaRPr sz="1480" b="0" i="0" u="none" strike="noStrike" cap="none">
                <a:solidFill>
                  <a:srgbClr val="3F3F3F"/>
                </a:solidFill>
                <a:latin typeface="Arial"/>
                <a:ea typeface="Arial"/>
                <a:cs typeface="Arial"/>
                <a:sym typeface="Arial"/>
              </a:endParaRPr>
            </a:p>
          </p:txBody>
        </p:sp>
        <p:sp>
          <p:nvSpPr>
            <p:cNvPr id="599" name="Google Shape;599;p65"/>
            <p:cNvSpPr/>
            <p:nvPr/>
          </p:nvSpPr>
          <p:spPr>
            <a:xfrm>
              <a:off x="5079206" y="474414"/>
              <a:ext cx="80963" cy="61412"/>
            </a:xfrm>
            <a:prstGeom prst="rect">
              <a:avLst/>
            </a:prstGeom>
            <a:solidFill>
              <a:schemeClr val="lt1"/>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None/>
              </a:pPr>
              <a:endParaRPr sz="1480" b="0" i="0" u="none" strike="noStrike" cap="none">
                <a:solidFill>
                  <a:srgbClr val="3F3F3F"/>
                </a:solidFill>
                <a:latin typeface="Arial"/>
                <a:ea typeface="Arial"/>
                <a:cs typeface="Arial"/>
                <a:sym typeface="Arial"/>
              </a:endParaRPr>
            </a:p>
          </p:txBody>
        </p:sp>
        <p:sp>
          <p:nvSpPr>
            <p:cNvPr id="600" name="Google Shape;600;p65"/>
            <p:cNvSpPr/>
            <p:nvPr/>
          </p:nvSpPr>
          <p:spPr>
            <a:xfrm>
              <a:off x="5160169" y="474414"/>
              <a:ext cx="812006" cy="61412"/>
            </a:xfrm>
            <a:prstGeom prst="rect">
              <a:avLst/>
            </a:prstGeom>
            <a:solidFill>
              <a:srgbClr val="9CDAEB"/>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None/>
              </a:pPr>
              <a:endParaRPr sz="1480" b="0" i="0" u="none" strike="noStrike" cap="none">
                <a:solidFill>
                  <a:srgbClr val="3F3F3F"/>
                </a:solidFill>
                <a:latin typeface="Arial"/>
                <a:ea typeface="Arial"/>
                <a:cs typeface="Arial"/>
                <a:sym typeface="Arial"/>
              </a:endParaRPr>
            </a:p>
          </p:txBody>
        </p:sp>
        <p:sp>
          <p:nvSpPr>
            <p:cNvPr id="601" name="Google Shape;601;p65"/>
            <p:cNvSpPr/>
            <p:nvPr/>
          </p:nvSpPr>
          <p:spPr>
            <a:xfrm>
              <a:off x="5972175" y="474414"/>
              <a:ext cx="1936750" cy="61412"/>
            </a:xfrm>
            <a:prstGeom prst="rect">
              <a:avLst/>
            </a:prstGeom>
            <a:solidFill>
              <a:srgbClr val="3F97C0"/>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None/>
              </a:pPr>
              <a:endParaRPr sz="1480" b="0" i="0" u="none" strike="noStrike" cap="none">
                <a:solidFill>
                  <a:srgbClr val="3F3F3F"/>
                </a:solidFill>
                <a:latin typeface="Arial"/>
                <a:ea typeface="Arial"/>
                <a:cs typeface="Arial"/>
                <a:sym typeface="Arial"/>
              </a:endParaRPr>
            </a:p>
          </p:txBody>
        </p:sp>
      </p:grpSp>
      <p:pic>
        <p:nvPicPr>
          <p:cNvPr id="602" name="Google Shape;602;p65"/>
          <p:cNvPicPr preferRelativeResize="0"/>
          <p:nvPr/>
        </p:nvPicPr>
        <p:blipFill rotWithShape="1">
          <a:blip r:embed="rId2">
            <a:alphaModFix/>
          </a:blip>
          <a:srcRect t="90625"/>
          <a:stretch/>
        </p:blipFill>
        <p:spPr>
          <a:xfrm>
            <a:off x="293511" y="8286750"/>
            <a:ext cx="15668981" cy="857250"/>
          </a:xfrm>
          <a:prstGeom prst="rect">
            <a:avLst/>
          </a:prstGeom>
          <a:noFill/>
          <a:ln>
            <a:noFill/>
          </a:ln>
        </p:spPr>
      </p:pic>
      <p:sp>
        <p:nvSpPr>
          <p:cNvPr id="603" name="Google Shape;603;p65"/>
          <p:cNvSpPr txBox="1">
            <a:spLocks noGrp="1"/>
          </p:cNvSpPr>
          <p:nvPr>
            <p:ph type="body" idx="4"/>
          </p:nvPr>
        </p:nvSpPr>
        <p:spPr>
          <a:xfrm>
            <a:off x="495095" y="1588560"/>
            <a:ext cx="1693250" cy="537078"/>
          </a:xfrm>
          <a:prstGeom prst="rect">
            <a:avLst/>
          </a:prstGeom>
          <a:noFill/>
          <a:ln>
            <a:noFill/>
          </a:ln>
        </p:spPr>
        <p:txBody>
          <a:bodyPr spcFirstLastPara="1" wrap="square" lIns="91425" tIns="45700" rIns="91425" bIns="45700" anchor="ctr" anchorCtr="0"/>
          <a:lstStyle>
            <a:lvl1pPr marL="457200" lvl="0" indent="-228600" algn="ctr">
              <a:lnSpc>
                <a:spcPct val="90000"/>
              </a:lnSpc>
              <a:spcBef>
                <a:spcPts val="1000"/>
              </a:spcBef>
              <a:spcAft>
                <a:spcPts val="0"/>
              </a:spcAft>
              <a:buSzPts val="2800"/>
              <a:buNone/>
              <a:defRPr sz="2000">
                <a:solidFill>
                  <a:srgbClr val="3F3F3F"/>
                </a:solidFill>
                <a:latin typeface="Open Sans ExtraBold"/>
                <a:ea typeface="Open Sans ExtraBold"/>
                <a:cs typeface="Open Sans ExtraBold"/>
                <a:sym typeface="Open Sans ExtraBold"/>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pic>
        <p:nvPicPr>
          <p:cNvPr id="604" name="Google Shape;604;p65"/>
          <p:cNvPicPr preferRelativeResize="0"/>
          <p:nvPr/>
        </p:nvPicPr>
        <p:blipFill rotWithShape="1">
          <a:blip r:embed="rId3">
            <a:alphaModFix/>
          </a:blip>
          <a:srcRect/>
          <a:stretch/>
        </p:blipFill>
        <p:spPr>
          <a:xfrm>
            <a:off x="13872981" y="3839774"/>
            <a:ext cx="1969447" cy="1679647"/>
          </a:xfrm>
          <a:prstGeom prst="rect">
            <a:avLst/>
          </a:prstGeom>
          <a:noFill/>
          <a:ln>
            <a:noFill/>
          </a:ln>
        </p:spPr>
      </p:pic>
      <p:sp>
        <p:nvSpPr>
          <p:cNvPr id="605" name="Google Shape;605;p65"/>
          <p:cNvSpPr txBox="1"/>
          <p:nvPr/>
        </p:nvSpPr>
        <p:spPr>
          <a:xfrm>
            <a:off x="1664103" y="2865944"/>
            <a:ext cx="666212"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400" b="0" i="0" u="none" strike="noStrike" cap="none">
                <a:solidFill>
                  <a:srgbClr val="3F3F3F"/>
                </a:solidFill>
                <a:latin typeface="Open Sans"/>
                <a:ea typeface="Open Sans"/>
                <a:cs typeface="Open Sans"/>
                <a:sym typeface="Open Sans"/>
              </a:rPr>
              <a:t>a.</a:t>
            </a:r>
            <a:endParaRPr/>
          </a:p>
        </p:txBody>
      </p:sp>
      <p:sp>
        <p:nvSpPr>
          <p:cNvPr id="606" name="Google Shape;606;p65"/>
          <p:cNvSpPr txBox="1"/>
          <p:nvPr/>
        </p:nvSpPr>
        <p:spPr>
          <a:xfrm>
            <a:off x="1664101" y="3687042"/>
            <a:ext cx="623379"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400" b="0" i="0" u="none" strike="noStrike" cap="none">
                <a:solidFill>
                  <a:srgbClr val="3F3F3F"/>
                </a:solidFill>
                <a:latin typeface="Open Sans"/>
                <a:ea typeface="Open Sans"/>
                <a:cs typeface="Open Sans"/>
                <a:sym typeface="Open Sans"/>
              </a:rPr>
              <a:t>b.</a:t>
            </a:r>
            <a:endParaRPr/>
          </a:p>
        </p:txBody>
      </p:sp>
      <p:sp>
        <p:nvSpPr>
          <p:cNvPr id="609" name="Google Shape;609;p65"/>
          <p:cNvSpPr txBox="1">
            <a:spLocks noGrp="1"/>
          </p:cNvSpPr>
          <p:nvPr>
            <p:ph type="body" idx="5"/>
          </p:nvPr>
        </p:nvSpPr>
        <p:spPr>
          <a:xfrm>
            <a:off x="2329744" y="2821716"/>
            <a:ext cx="11250640" cy="701711"/>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000"/>
              </a:spcBef>
              <a:spcAft>
                <a:spcPts val="0"/>
              </a:spcAft>
              <a:buSzPts val="2800"/>
              <a:buNone/>
              <a:defRPr sz="2000">
                <a:solidFill>
                  <a:srgbClr val="3F3F3F"/>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
        <p:nvSpPr>
          <p:cNvPr id="610" name="Google Shape;610;p65"/>
          <p:cNvSpPr txBox="1">
            <a:spLocks noGrp="1"/>
          </p:cNvSpPr>
          <p:nvPr>
            <p:ph type="body" idx="6"/>
          </p:nvPr>
        </p:nvSpPr>
        <p:spPr>
          <a:xfrm>
            <a:off x="2329744" y="3642321"/>
            <a:ext cx="11250640" cy="701711"/>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000"/>
              </a:spcBef>
              <a:spcAft>
                <a:spcPts val="0"/>
              </a:spcAft>
              <a:buSzPts val="2800"/>
              <a:buNone/>
              <a:defRPr sz="2000">
                <a:solidFill>
                  <a:srgbClr val="3F3F3F"/>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
        <p:nvSpPr>
          <p:cNvPr id="613" name="Google Shape;613;p65"/>
          <p:cNvSpPr txBox="1"/>
          <p:nvPr/>
        </p:nvSpPr>
        <p:spPr>
          <a:xfrm>
            <a:off x="489805" y="860718"/>
            <a:ext cx="1698904" cy="707886"/>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0" i="0" u="none" strike="noStrike" cap="none">
                <a:solidFill>
                  <a:srgbClr val="3F3F3F"/>
                </a:solidFill>
                <a:latin typeface="Open Sans ExtraBold"/>
                <a:ea typeface="Open Sans ExtraBold"/>
                <a:cs typeface="Open Sans ExtraBold"/>
                <a:sym typeface="Open Sans ExtraBold"/>
              </a:rPr>
              <a:t>Knowledge Check</a:t>
            </a:r>
            <a:endParaRPr/>
          </a:p>
        </p:txBody>
      </p:sp>
    </p:spTree>
    <p:extLst>
      <p:ext uri="{BB962C8B-B14F-4D97-AF65-F5344CB8AC3E}">
        <p14:creationId xmlns:p14="http://schemas.microsoft.com/office/powerpoint/2010/main" val="338040752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hank you">
  <p:cSld name="Thank you">
    <p:spTree>
      <p:nvGrpSpPr>
        <p:cNvPr id="1" name="Shape 219"/>
        <p:cNvGrpSpPr/>
        <p:nvPr/>
      </p:nvGrpSpPr>
      <p:grpSpPr>
        <a:xfrm>
          <a:off x="0" y="0"/>
          <a:ext cx="0" cy="0"/>
          <a:chOff x="0" y="0"/>
          <a:chExt cx="0" cy="0"/>
        </a:xfrm>
      </p:grpSpPr>
      <p:sp>
        <p:nvSpPr>
          <p:cNvPr id="220" name="Google Shape;220;p47"/>
          <p:cNvSpPr/>
          <p:nvPr/>
        </p:nvSpPr>
        <p:spPr>
          <a:xfrm>
            <a:off x="-1" y="7677018"/>
            <a:ext cx="16256001" cy="1466983"/>
          </a:xfrm>
          <a:prstGeom prst="rect">
            <a:avLst/>
          </a:prstGeom>
          <a:solidFill>
            <a:srgbClr val="8E8E8E"/>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Open Sans"/>
              <a:ea typeface="Open Sans"/>
              <a:cs typeface="Open Sans"/>
              <a:sym typeface="Open Sans"/>
            </a:endParaRPr>
          </a:p>
        </p:txBody>
      </p:sp>
      <p:grpSp>
        <p:nvGrpSpPr>
          <p:cNvPr id="221" name="Google Shape;221;p47"/>
          <p:cNvGrpSpPr/>
          <p:nvPr/>
        </p:nvGrpSpPr>
        <p:grpSpPr>
          <a:xfrm>
            <a:off x="-3" y="7545045"/>
            <a:ext cx="16256000" cy="130964"/>
            <a:chOff x="0" y="474414"/>
            <a:chExt cx="7908925" cy="61412"/>
          </a:xfrm>
        </p:grpSpPr>
        <p:sp>
          <p:nvSpPr>
            <p:cNvPr id="222" name="Google Shape;222;p47"/>
            <p:cNvSpPr/>
            <p:nvPr/>
          </p:nvSpPr>
          <p:spPr>
            <a:xfrm>
              <a:off x="0" y="474414"/>
              <a:ext cx="711994" cy="61412"/>
            </a:xfrm>
            <a:prstGeom prst="rect">
              <a:avLst/>
            </a:prstGeom>
            <a:solidFill>
              <a:srgbClr val="FAC36F"/>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Open Sans"/>
                <a:ea typeface="Open Sans"/>
                <a:cs typeface="Open Sans"/>
                <a:sym typeface="Open Sans"/>
              </a:endParaRPr>
            </a:p>
          </p:txBody>
        </p:sp>
        <p:sp>
          <p:nvSpPr>
            <p:cNvPr id="223" name="Google Shape;223;p47"/>
            <p:cNvSpPr/>
            <p:nvPr/>
          </p:nvSpPr>
          <p:spPr>
            <a:xfrm>
              <a:off x="711993" y="474414"/>
              <a:ext cx="3455195" cy="61412"/>
            </a:xfrm>
            <a:prstGeom prst="rect">
              <a:avLst/>
            </a:prstGeom>
            <a:solidFill>
              <a:srgbClr val="F69E66"/>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Open Sans"/>
                <a:ea typeface="Open Sans"/>
                <a:cs typeface="Open Sans"/>
                <a:sym typeface="Open Sans"/>
              </a:endParaRPr>
            </a:p>
          </p:txBody>
        </p:sp>
        <p:sp>
          <p:nvSpPr>
            <p:cNvPr id="224" name="Google Shape;224;p47"/>
            <p:cNvSpPr/>
            <p:nvPr/>
          </p:nvSpPr>
          <p:spPr>
            <a:xfrm>
              <a:off x="4167188" y="474414"/>
              <a:ext cx="683418" cy="61412"/>
            </a:xfrm>
            <a:prstGeom prst="rect">
              <a:avLst/>
            </a:prstGeom>
            <a:solidFill>
              <a:srgbClr val="F38573"/>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Open Sans"/>
                <a:ea typeface="Open Sans"/>
                <a:cs typeface="Open Sans"/>
                <a:sym typeface="Open Sans"/>
              </a:endParaRPr>
            </a:p>
          </p:txBody>
        </p:sp>
        <p:sp>
          <p:nvSpPr>
            <p:cNvPr id="225" name="Google Shape;225;p47"/>
            <p:cNvSpPr/>
            <p:nvPr/>
          </p:nvSpPr>
          <p:spPr>
            <a:xfrm>
              <a:off x="4850606" y="474414"/>
              <a:ext cx="228600" cy="61412"/>
            </a:xfrm>
            <a:prstGeom prst="rect">
              <a:avLst/>
            </a:prstGeom>
            <a:solidFill>
              <a:srgbClr val="FAC36F"/>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Open Sans"/>
                <a:ea typeface="Open Sans"/>
                <a:cs typeface="Open Sans"/>
                <a:sym typeface="Open Sans"/>
              </a:endParaRPr>
            </a:p>
          </p:txBody>
        </p:sp>
        <p:sp>
          <p:nvSpPr>
            <p:cNvPr id="226" name="Google Shape;226;p47"/>
            <p:cNvSpPr/>
            <p:nvPr/>
          </p:nvSpPr>
          <p:spPr>
            <a:xfrm>
              <a:off x="5079206" y="474414"/>
              <a:ext cx="80963" cy="61412"/>
            </a:xfrm>
            <a:prstGeom prst="rect">
              <a:avLst/>
            </a:prstGeom>
            <a:solidFill>
              <a:schemeClr val="lt1"/>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Open Sans"/>
                <a:ea typeface="Open Sans"/>
                <a:cs typeface="Open Sans"/>
                <a:sym typeface="Open Sans"/>
              </a:endParaRPr>
            </a:p>
          </p:txBody>
        </p:sp>
        <p:sp>
          <p:nvSpPr>
            <p:cNvPr id="227" name="Google Shape;227;p47"/>
            <p:cNvSpPr/>
            <p:nvPr/>
          </p:nvSpPr>
          <p:spPr>
            <a:xfrm>
              <a:off x="5160169" y="474414"/>
              <a:ext cx="812006" cy="61412"/>
            </a:xfrm>
            <a:prstGeom prst="rect">
              <a:avLst/>
            </a:prstGeom>
            <a:solidFill>
              <a:srgbClr val="9CDAEB"/>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Open Sans"/>
                <a:ea typeface="Open Sans"/>
                <a:cs typeface="Open Sans"/>
                <a:sym typeface="Open Sans"/>
              </a:endParaRPr>
            </a:p>
          </p:txBody>
        </p:sp>
        <p:sp>
          <p:nvSpPr>
            <p:cNvPr id="228" name="Google Shape;228;p47"/>
            <p:cNvSpPr/>
            <p:nvPr/>
          </p:nvSpPr>
          <p:spPr>
            <a:xfrm>
              <a:off x="5972175" y="474414"/>
              <a:ext cx="1936750" cy="61412"/>
            </a:xfrm>
            <a:prstGeom prst="rect">
              <a:avLst/>
            </a:prstGeom>
            <a:solidFill>
              <a:srgbClr val="3F97C0"/>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Open Sans"/>
                <a:ea typeface="Open Sans"/>
                <a:cs typeface="Open Sans"/>
                <a:sym typeface="Open Sans"/>
              </a:endParaRPr>
            </a:p>
          </p:txBody>
        </p:sp>
      </p:grpSp>
      <p:sp>
        <p:nvSpPr>
          <p:cNvPr id="229" name="Google Shape;229;p47"/>
          <p:cNvSpPr/>
          <p:nvPr/>
        </p:nvSpPr>
        <p:spPr>
          <a:xfrm>
            <a:off x="-1" y="4732"/>
            <a:ext cx="16256001" cy="1121168"/>
          </a:xfrm>
          <a:prstGeom prst="rect">
            <a:avLst/>
          </a:prstGeom>
          <a:solidFill>
            <a:srgbClr val="7EC7E8"/>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Open Sans"/>
              <a:ea typeface="Open Sans"/>
              <a:cs typeface="Open Sans"/>
              <a:sym typeface="Open Sans"/>
            </a:endParaRPr>
          </a:p>
        </p:txBody>
      </p:sp>
      <p:sp>
        <p:nvSpPr>
          <p:cNvPr id="230" name="Google Shape;230;p47"/>
          <p:cNvSpPr txBox="1"/>
          <p:nvPr/>
        </p:nvSpPr>
        <p:spPr>
          <a:xfrm>
            <a:off x="6760067" y="3801294"/>
            <a:ext cx="5015027" cy="120032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262626"/>
              </a:buClr>
              <a:buSzPts val="7200"/>
              <a:buFont typeface="Open Sans"/>
              <a:buNone/>
            </a:pPr>
            <a:r>
              <a:rPr lang="en-US" sz="7200" b="1" i="0" u="none" strike="noStrike" cap="none">
                <a:solidFill>
                  <a:srgbClr val="262626"/>
                </a:solidFill>
                <a:latin typeface="Open Sans"/>
                <a:ea typeface="Open Sans"/>
                <a:cs typeface="Open Sans"/>
                <a:sym typeface="Open Sans"/>
              </a:rPr>
              <a:t>Thank You</a:t>
            </a:r>
            <a:endParaRPr sz="1400" b="0" i="0" u="none" strike="noStrike" cap="none">
              <a:solidFill>
                <a:srgbClr val="000000"/>
              </a:solidFill>
              <a:latin typeface="Arial"/>
              <a:ea typeface="Arial"/>
              <a:cs typeface="Arial"/>
              <a:sym typeface="Arial"/>
            </a:endParaRPr>
          </a:p>
        </p:txBody>
      </p:sp>
      <p:grpSp>
        <p:nvGrpSpPr>
          <p:cNvPr id="231" name="Google Shape;231;p47"/>
          <p:cNvGrpSpPr/>
          <p:nvPr/>
        </p:nvGrpSpPr>
        <p:grpSpPr>
          <a:xfrm>
            <a:off x="2493994" y="2493927"/>
            <a:ext cx="3549856" cy="3683090"/>
            <a:chOff x="1430872" y="1152875"/>
            <a:chExt cx="1727088" cy="1727088"/>
          </a:xfrm>
        </p:grpSpPr>
        <p:sp>
          <p:nvSpPr>
            <p:cNvPr id="232" name="Google Shape;232;p47"/>
            <p:cNvSpPr/>
            <p:nvPr/>
          </p:nvSpPr>
          <p:spPr>
            <a:xfrm>
              <a:off x="1430872" y="1152875"/>
              <a:ext cx="1727088" cy="1727088"/>
            </a:xfrm>
            <a:prstGeom prst="ellipse">
              <a:avLst/>
            </a:prstGeom>
            <a:solidFill>
              <a:srgbClr val="7EC7E8"/>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Open Sans"/>
                <a:ea typeface="Open Sans"/>
                <a:cs typeface="Open Sans"/>
                <a:sym typeface="Open Sans"/>
              </a:endParaRPr>
            </a:p>
          </p:txBody>
        </p:sp>
        <p:pic>
          <p:nvPicPr>
            <p:cNvPr id="233" name="Google Shape;233;p47"/>
            <p:cNvPicPr preferRelativeResize="0"/>
            <p:nvPr/>
          </p:nvPicPr>
          <p:blipFill rotWithShape="1">
            <a:blip r:embed="rId2">
              <a:alphaModFix/>
            </a:blip>
            <a:srcRect/>
            <a:stretch/>
          </p:blipFill>
          <p:spPr>
            <a:xfrm>
              <a:off x="1657008" y="1588960"/>
              <a:ext cx="1322414" cy="860188"/>
            </a:xfrm>
            <a:prstGeom prst="rect">
              <a:avLst/>
            </a:prstGeom>
            <a:noFill/>
            <a:ln>
              <a:noFill/>
            </a:ln>
          </p:spPr>
        </p:pic>
      </p:grpSp>
      <p:pic>
        <p:nvPicPr>
          <p:cNvPr id="234" name="Google Shape;234;p47"/>
          <p:cNvPicPr preferRelativeResize="0"/>
          <p:nvPr/>
        </p:nvPicPr>
        <p:blipFill rotWithShape="1">
          <a:blip r:embed="rId3">
            <a:alphaModFix/>
          </a:blip>
          <a:srcRect/>
          <a:stretch/>
        </p:blipFill>
        <p:spPr>
          <a:xfrm>
            <a:off x="-3" y="1446670"/>
            <a:ext cx="16256000" cy="9144000"/>
          </a:xfrm>
          <a:prstGeom prst="rect">
            <a:avLst/>
          </a:prstGeom>
          <a:noFill/>
          <a:ln>
            <a:noFill/>
          </a:ln>
        </p:spPr>
      </p:pic>
      <p:pic>
        <p:nvPicPr>
          <p:cNvPr id="235" name="Google Shape;235;p47"/>
          <p:cNvPicPr preferRelativeResize="0"/>
          <p:nvPr/>
        </p:nvPicPr>
        <p:blipFill rotWithShape="1">
          <a:blip r:embed="rId4">
            <a:alphaModFix/>
          </a:blip>
          <a:srcRect/>
          <a:stretch/>
        </p:blipFill>
        <p:spPr>
          <a:xfrm>
            <a:off x="13231063" y="176536"/>
            <a:ext cx="2589088" cy="768096"/>
          </a:xfrm>
          <a:prstGeom prst="rect">
            <a:avLst/>
          </a:prstGeom>
          <a:noFill/>
          <a:ln>
            <a:noFill/>
          </a:ln>
        </p:spPr>
      </p:pic>
    </p:spTree>
    <p:extLst>
      <p:ext uri="{BB962C8B-B14F-4D97-AF65-F5344CB8AC3E}">
        <p14:creationId xmlns:p14="http://schemas.microsoft.com/office/powerpoint/2010/main" val="422086554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Splash screen">
  <p:cSld name="Splash screen">
    <p:spTree>
      <p:nvGrpSpPr>
        <p:cNvPr id="1" name="Shape 15"/>
        <p:cNvGrpSpPr/>
        <p:nvPr/>
      </p:nvGrpSpPr>
      <p:grpSpPr>
        <a:xfrm>
          <a:off x="0" y="0"/>
          <a:ext cx="0" cy="0"/>
          <a:chOff x="0" y="0"/>
          <a:chExt cx="0" cy="0"/>
        </a:xfrm>
      </p:grpSpPr>
      <p:sp>
        <p:nvSpPr>
          <p:cNvPr id="16" name="Google Shape;16;p2"/>
          <p:cNvSpPr/>
          <p:nvPr/>
        </p:nvSpPr>
        <p:spPr>
          <a:xfrm>
            <a:off x="1" y="0"/>
            <a:ext cx="16256001" cy="1121168"/>
          </a:xfrm>
          <a:prstGeom prst="rect">
            <a:avLst/>
          </a:prstGeom>
          <a:solidFill>
            <a:srgbClr val="7EC7E8"/>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0" i="0" u="none" strike="noStrike" cap="none">
              <a:solidFill>
                <a:schemeClr val="lt1"/>
              </a:solidFill>
              <a:latin typeface="Calibri"/>
              <a:ea typeface="Calibri"/>
              <a:cs typeface="Calibri"/>
              <a:sym typeface="Calibri"/>
            </a:endParaRPr>
          </a:p>
        </p:txBody>
      </p:sp>
      <p:sp>
        <p:nvSpPr>
          <p:cNvPr id="17" name="Google Shape;17;p2"/>
          <p:cNvSpPr/>
          <p:nvPr/>
        </p:nvSpPr>
        <p:spPr>
          <a:xfrm>
            <a:off x="1" y="7677022"/>
            <a:ext cx="16256001" cy="1466983"/>
          </a:xfrm>
          <a:prstGeom prst="rect">
            <a:avLst/>
          </a:prstGeom>
          <a:solidFill>
            <a:srgbClr val="8E8E8E"/>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0" i="0" u="none" strike="noStrike" cap="none">
              <a:solidFill>
                <a:schemeClr val="lt1"/>
              </a:solidFill>
              <a:latin typeface="Calibri"/>
              <a:ea typeface="Calibri"/>
              <a:cs typeface="Calibri"/>
              <a:sym typeface="Calibri"/>
            </a:endParaRPr>
          </a:p>
        </p:txBody>
      </p:sp>
      <p:sp>
        <p:nvSpPr>
          <p:cNvPr id="18" name="Google Shape;18;p2"/>
          <p:cNvSpPr txBox="1">
            <a:spLocks noGrp="1"/>
          </p:cNvSpPr>
          <p:nvPr>
            <p:ph type="body" idx="1"/>
          </p:nvPr>
        </p:nvSpPr>
        <p:spPr>
          <a:xfrm>
            <a:off x="3687281" y="3289822"/>
            <a:ext cx="9486278" cy="387798"/>
          </a:xfrm>
          <a:prstGeom prst="rect">
            <a:avLst/>
          </a:prstGeom>
          <a:noFill/>
          <a:ln>
            <a:noFill/>
          </a:ln>
        </p:spPr>
        <p:txBody>
          <a:bodyPr spcFirstLastPara="1" wrap="square" lIns="91425" tIns="91425" rIns="91425" bIns="91425" anchor="ctr" anchorCtr="0"/>
          <a:lstStyle>
            <a:lvl1pPr marL="457200" marR="0" lvl="0" indent="-228600" algn="l" rtl="0">
              <a:lnSpc>
                <a:spcPct val="90000"/>
              </a:lnSpc>
              <a:spcBef>
                <a:spcPts val="1000"/>
              </a:spcBef>
              <a:spcAft>
                <a:spcPts val="0"/>
              </a:spcAft>
              <a:buClr>
                <a:srgbClr val="262626"/>
              </a:buClr>
              <a:buSzPts val="2800"/>
              <a:buFont typeface="Arial"/>
              <a:buNone/>
              <a:defRPr sz="2800" b="0" i="0" u="none" strike="noStrike" cap="none">
                <a:solidFill>
                  <a:srgbClr val="262626"/>
                </a:solidFill>
                <a:latin typeface="Open Sans"/>
                <a:ea typeface="Open Sans"/>
                <a:cs typeface="Open Sans"/>
                <a:sym typeface="Open Sans"/>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9" name="Google Shape;19;p2"/>
          <p:cNvSpPr txBox="1">
            <a:spLocks noGrp="1"/>
          </p:cNvSpPr>
          <p:nvPr>
            <p:ph type="body" idx="2"/>
          </p:nvPr>
        </p:nvSpPr>
        <p:spPr>
          <a:xfrm>
            <a:off x="3687281" y="2625331"/>
            <a:ext cx="9486278" cy="443198"/>
          </a:xfrm>
          <a:prstGeom prst="rect">
            <a:avLst/>
          </a:prstGeom>
          <a:noFill/>
          <a:ln>
            <a:noFill/>
          </a:ln>
        </p:spPr>
        <p:txBody>
          <a:bodyPr spcFirstLastPara="1" wrap="square" lIns="91425" tIns="91425" rIns="91425" bIns="91425" anchor="ctr" anchorCtr="0"/>
          <a:lstStyle>
            <a:lvl1pPr marL="457200" marR="0" lvl="0" indent="-228600" algn="l" rtl="0">
              <a:lnSpc>
                <a:spcPct val="90000"/>
              </a:lnSpc>
              <a:spcBef>
                <a:spcPts val="1000"/>
              </a:spcBef>
              <a:spcAft>
                <a:spcPts val="0"/>
              </a:spcAft>
              <a:buClr>
                <a:srgbClr val="262626"/>
              </a:buClr>
              <a:buSzPts val="3200"/>
              <a:buFont typeface="Arial"/>
              <a:buNone/>
              <a:defRPr sz="3200" b="1" i="0" u="none" strike="noStrike" cap="none">
                <a:solidFill>
                  <a:srgbClr val="262626"/>
                </a:solidFill>
                <a:latin typeface="Open Sans"/>
                <a:ea typeface="Open Sans"/>
                <a:cs typeface="Open Sans"/>
                <a:sym typeface="Open Sans"/>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grpSp>
        <p:nvGrpSpPr>
          <p:cNvPr id="20" name="Google Shape;20;p2"/>
          <p:cNvGrpSpPr/>
          <p:nvPr/>
        </p:nvGrpSpPr>
        <p:grpSpPr>
          <a:xfrm>
            <a:off x="-1" y="7545046"/>
            <a:ext cx="16256000" cy="130964"/>
            <a:chOff x="0" y="474414"/>
            <a:chExt cx="7908925" cy="61412"/>
          </a:xfrm>
        </p:grpSpPr>
        <p:sp>
          <p:nvSpPr>
            <p:cNvPr id="21" name="Google Shape;21;p2"/>
            <p:cNvSpPr/>
            <p:nvPr/>
          </p:nvSpPr>
          <p:spPr>
            <a:xfrm>
              <a:off x="0" y="474414"/>
              <a:ext cx="711994" cy="61412"/>
            </a:xfrm>
            <a:prstGeom prst="rect">
              <a:avLst/>
            </a:prstGeom>
            <a:solidFill>
              <a:srgbClr val="FAC36F"/>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b="0" i="0" u="none" strike="noStrike" cap="none">
                <a:solidFill>
                  <a:schemeClr val="lt1"/>
                </a:solidFill>
                <a:latin typeface="Calibri"/>
                <a:ea typeface="Calibri"/>
                <a:cs typeface="Calibri"/>
                <a:sym typeface="Calibri"/>
              </a:endParaRPr>
            </a:p>
          </p:txBody>
        </p:sp>
        <p:sp>
          <p:nvSpPr>
            <p:cNvPr id="22" name="Google Shape;22;p2"/>
            <p:cNvSpPr/>
            <p:nvPr/>
          </p:nvSpPr>
          <p:spPr>
            <a:xfrm>
              <a:off x="711993" y="474414"/>
              <a:ext cx="3455195" cy="61412"/>
            </a:xfrm>
            <a:prstGeom prst="rect">
              <a:avLst/>
            </a:prstGeom>
            <a:solidFill>
              <a:srgbClr val="F69E66"/>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b="0" i="0" u="none" strike="noStrike" cap="none">
                <a:solidFill>
                  <a:schemeClr val="lt1"/>
                </a:solidFill>
                <a:latin typeface="Calibri"/>
                <a:ea typeface="Calibri"/>
                <a:cs typeface="Calibri"/>
                <a:sym typeface="Calibri"/>
              </a:endParaRPr>
            </a:p>
          </p:txBody>
        </p:sp>
        <p:sp>
          <p:nvSpPr>
            <p:cNvPr id="23" name="Google Shape;23;p2"/>
            <p:cNvSpPr/>
            <p:nvPr/>
          </p:nvSpPr>
          <p:spPr>
            <a:xfrm>
              <a:off x="4167188" y="474414"/>
              <a:ext cx="683418" cy="61412"/>
            </a:xfrm>
            <a:prstGeom prst="rect">
              <a:avLst/>
            </a:prstGeom>
            <a:solidFill>
              <a:srgbClr val="F38573"/>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b="0" i="0" u="none" strike="noStrike" cap="none">
                <a:solidFill>
                  <a:schemeClr val="lt1"/>
                </a:solidFill>
                <a:latin typeface="Calibri"/>
                <a:ea typeface="Calibri"/>
                <a:cs typeface="Calibri"/>
                <a:sym typeface="Calibri"/>
              </a:endParaRPr>
            </a:p>
          </p:txBody>
        </p:sp>
        <p:sp>
          <p:nvSpPr>
            <p:cNvPr id="24" name="Google Shape;24;p2"/>
            <p:cNvSpPr/>
            <p:nvPr/>
          </p:nvSpPr>
          <p:spPr>
            <a:xfrm>
              <a:off x="4850606" y="474414"/>
              <a:ext cx="228600" cy="61412"/>
            </a:xfrm>
            <a:prstGeom prst="rect">
              <a:avLst/>
            </a:prstGeom>
            <a:solidFill>
              <a:srgbClr val="FAC36F"/>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b="0" i="0" u="none" strike="noStrike" cap="none">
                <a:solidFill>
                  <a:schemeClr val="lt1"/>
                </a:solidFill>
                <a:latin typeface="Calibri"/>
                <a:ea typeface="Calibri"/>
                <a:cs typeface="Calibri"/>
                <a:sym typeface="Calibri"/>
              </a:endParaRPr>
            </a:p>
          </p:txBody>
        </p:sp>
        <p:sp>
          <p:nvSpPr>
            <p:cNvPr id="25" name="Google Shape;25;p2"/>
            <p:cNvSpPr/>
            <p:nvPr/>
          </p:nvSpPr>
          <p:spPr>
            <a:xfrm>
              <a:off x="5079206" y="474414"/>
              <a:ext cx="80963" cy="61412"/>
            </a:xfrm>
            <a:prstGeom prst="rect">
              <a:avLst/>
            </a:prstGeom>
            <a:solidFill>
              <a:schemeClr val="lt1"/>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b="0" i="0" u="none" strike="noStrike" cap="none">
                <a:solidFill>
                  <a:schemeClr val="lt1"/>
                </a:solidFill>
                <a:latin typeface="Calibri"/>
                <a:ea typeface="Calibri"/>
                <a:cs typeface="Calibri"/>
                <a:sym typeface="Calibri"/>
              </a:endParaRPr>
            </a:p>
          </p:txBody>
        </p:sp>
        <p:sp>
          <p:nvSpPr>
            <p:cNvPr id="26" name="Google Shape;26;p2"/>
            <p:cNvSpPr/>
            <p:nvPr/>
          </p:nvSpPr>
          <p:spPr>
            <a:xfrm>
              <a:off x="5160169" y="474414"/>
              <a:ext cx="812006" cy="61412"/>
            </a:xfrm>
            <a:prstGeom prst="rect">
              <a:avLst/>
            </a:prstGeom>
            <a:solidFill>
              <a:srgbClr val="9CDAEB"/>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b="0" i="0" u="none" strike="noStrike" cap="none">
                <a:solidFill>
                  <a:schemeClr val="lt1"/>
                </a:solidFill>
                <a:latin typeface="Calibri"/>
                <a:ea typeface="Calibri"/>
                <a:cs typeface="Calibri"/>
                <a:sym typeface="Calibri"/>
              </a:endParaRPr>
            </a:p>
          </p:txBody>
        </p:sp>
        <p:sp>
          <p:nvSpPr>
            <p:cNvPr id="27" name="Google Shape;27;p2"/>
            <p:cNvSpPr/>
            <p:nvPr/>
          </p:nvSpPr>
          <p:spPr>
            <a:xfrm>
              <a:off x="5972175" y="474414"/>
              <a:ext cx="1936750" cy="61412"/>
            </a:xfrm>
            <a:prstGeom prst="rect">
              <a:avLst/>
            </a:prstGeom>
            <a:solidFill>
              <a:srgbClr val="3F97C0"/>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b="0" i="0" u="none" strike="noStrike" cap="none">
                <a:solidFill>
                  <a:schemeClr val="lt1"/>
                </a:solidFill>
                <a:latin typeface="Calibri"/>
                <a:ea typeface="Calibri"/>
                <a:cs typeface="Calibri"/>
                <a:sym typeface="Calibri"/>
              </a:endParaRPr>
            </a:p>
          </p:txBody>
        </p:sp>
      </p:grpSp>
      <p:sp>
        <p:nvSpPr>
          <p:cNvPr id="28" name="Google Shape;28;p2"/>
          <p:cNvSpPr txBox="1"/>
          <p:nvPr/>
        </p:nvSpPr>
        <p:spPr>
          <a:xfrm>
            <a:off x="88120" y="8713208"/>
            <a:ext cx="3817263" cy="36933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0" i="0" u="none" strike="noStrike" cap="none">
                <a:solidFill>
                  <a:schemeClr val="lt1"/>
                </a:solidFill>
                <a:latin typeface="Open Sans"/>
                <a:ea typeface="Open Sans"/>
                <a:cs typeface="Open Sans"/>
                <a:sym typeface="Open Sans"/>
              </a:rPr>
              <a:t>©</a:t>
            </a:r>
            <a:r>
              <a:rPr lang="en-US" sz="1800" b="0" i="0" u="none" strike="noStrike" cap="none">
                <a:solidFill>
                  <a:schemeClr val="dk1"/>
                </a:solidFill>
                <a:latin typeface="Open Sans"/>
                <a:ea typeface="Open Sans"/>
                <a:cs typeface="Open Sans"/>
                <a:sym typeface="Open Sans"/>
              </a:rPr>
              <a:t> </a:t>
            </a:r>
            <a:r>
              <a:rPr lang="en-US" sz="1800" b="0" i="0" u="none" strike="noStrike" cap="none">
                <a:solidFill>
                  <a:schemeClr val="lt1"/>
                </a:solidFill>
                <a:latin typeface="Open Sans"/>
                <a:ea typeface="Open Sans"/>
                <a:cs typeface="Open Sans"/>
                <a:sym typeface="Open Sans"/>
              </a:rPr>
              <a:t>Simplilearn. All rights reserved.</a:t>
            </a:r>
            <a:endParaRPr/>
          </a:p>
        </p:txBody>
      </p:sp>
      <p:sp>
        <p:nvSpPr>
          <p:cNvPr id="29" name="Google Shape;29;p2"/>
          <p:cNvSpPr/>
          <p:nvPr/>
        </p:nvSpPr>
        <p:spPr>
          <a:xfrm>
            <a:off x="3579463" y="4179551"/>
            <a:ext cx="1668847" cy="1731483"/>
          </a:xfrm>
          <a:prstGeom prst="ellipse">
            <a:avLst/>
          </a:prstGeom>
          <a:solidFill>
            <a:srgbClr val="7EC7E8"/>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a:solidFill>
                <a:schemeClr val="lt1"/>
              </a:solidFill>
              <a:latin typeface="Calibri"/>
              <a:ea typeface="Calibri"/>
              <a:cs typeface="Calibri"/>
              <a:sym typeface="Calibri"/>
            </a:endParaRPr>
          </a:p>
        </p:txBody>
      </p:sp>
      <p:sp>
        <p:nvSpPr>
          <p:cNvPr id="30" name="Google Shape;30;p2"/>
          <p:cNvSpPr/>
          <p:nvPr/>
        </p:nvSpPr>
        <p:spPr>
          <a:xfrm>
            <a:off x="6044194" y="4179551"/>
            <a:ext cx="1668847" cy="1731483"/>
          </a:xfrm>
          <a:prstGeom prst="ellipse">
            <a:avLst/>
          </a:prstGeom>
          <a:solidFill>
            <a:srgbClr val="7EC7E8"/>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a:solidFill>
                <a:schemeClr val="lt1"/>
              </a:solidFill>
              <a:latin typeface="Calibri"/>
              <a:ea typeface="Calibri"/>
              <a:cs typeface="Calibri"/>
              <a:sym typeface="Calibri"/>
            </a:endParaRPr>
          </a:p>
        </p:txBody>
      </p:sp>
      <p:sp>
        <p:nvSpPr>
          <p:cNvPr id="31" name="Google Shape;31;p2"/>
          <p:cNvSpPr/>
          <p:nvPr/>
        </p:nvSpPr>
        <p:spPr>
          <a:xfrm>
            <a:off x="8517394" y="4179551"/>
            <a:ext cx="1668847" cy="1731483"/>
          </a:xfrm>
          <a:prstGeom prst="ellipse">
            <a:avLst/>
          </a:prstGeom>
          <a:solidFill>
            <a:srgbClr val="7EC7E8"/>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a:solidFill>
                <a:schemeClr val="lt1"/>
              </a:solidFill>
              <a:latin typeface="Calibri"/>
              <a:ea typeface="Calibri"/>
              <a:cs typeface="Calibri"/>
              <a:sym typeface="Calibri"/>
            </a:endParaRPr>
          </a:p>
        </p:txBody>
      </p:sp>
      <p:sp>
        <p:nvSpPr>
          <p:cNvPr id="32" name="Google Shape;32;p2"/>
          <p:cNvSpPr/>
          <p:nvPr/>
        </p:nvSpPr>
        <p:spPr>
          <a:xfrm>
            <a:off x="11016162" y="4179551"/>
            <a:ext cx="1668847" cy="1731483"/>
          </a:xfrm>
          <a:prstGeom prst="ellipse">
            <a:avLst/>
          </a:prstGeom>
          <a:solidFill>
            <a:srgbClr val="7EC7E8"/>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a:solidFill>
                <a:schemeClr val="lt1"/>
              </a:solidFill>
              <a:latin typeface="Calibri"/>
              <a:ea typeface="Calibri"/>
              <a:cs typeface="Calibri"/>
              <a:sym typeface="Calibri"/>
            </a:endParaRPr>
          </a:p>
        </p:txBody>
      </p:sp>
      <p:pic>
        <p:nvPicPr>
          <p:cNvPr id="33" name="Google Shape;33;p2"/>
          <p:cNvPicPr preferRelativeResize="0"/>
          <p:nvPr/>
        </p:nvPicPr>
        <p:blipFill rotWithShape="1">
          <a:blip r:embed="rId2">
            <a:alphaModFix/>
          </a:blip>
          <a:srcRect/>
          <a:stretch/>
        </p:blipFill>
        <p:spPr>
          <a:xfrm>
            <a:off x="3812452" y="4592532"/>
            <a:ext cx="1171029" cy="869787"/>
          </a:xfrm>
          <a:prstGeom prst="rect">
            <a:avLst/>
          </a:prstGeom>
          <a:noFill/>
          <a:ln>
            <a:noFill/>
          </a:ln>
        </p:spPr>
      </p:pic>
      <p:pic>
        <p:nvPicPr>
          <p:cNvPr id="34" name="Google Shape;34;p2"/>
          <p:cNvPicPr preferRelativeResize="0"/>
          <p:nvPr/>
        </p:nvPicPr>
        <p:blipFill rotWithShape="1">
          <a:blip r:embed="rId3">
            <a:alphaModFix/>
          </a:blip>
          <a:srcRect/>
          <a:stretch/>
        </p:blipFill>
        <p:spPr>
          <a:xfrm>
            <a:off x="6512268" y="4501181"/>
            <a:ext cx="732697" cy="1088225"/>
          </a:xfrm>
          <a:prstGeom prst="rect">
            <a:avLst/>
          </a:prstGeom>
          <a:noFill/>
          <a:ln>
            <a:noFill/>
          </a:ln>
        </p:spPr>
      </p:pic>
      <p:pic>
        <p:nvPicPr>
          <p:cNvPr id="35" name="Google Shape;35;p2"/>
          <p:cNvPicPr preferRelativeResize="0"/>
          <p:nvPr/>
        </p:nvPicPr>
        <p:blipFill rotWithShape="1">
          <a:blip r:embed="rId4">
            <a:alphaModFix/>
          </a:blip>
          <a:srcRect/>
          <a:stretch/>
        </p:blipFill>
        <p:spPr>
          <a:xfrm>
            <a:off x="8807158" y="4480191"/>
            <a:ext cx="1089313" cy="1130197"/>
          </a:xfrm>
          <a:prstGeom prst="rect">
            <a:avLst/>
          </a:prstGeom>
          <a:noFill/>
          <a:ln>
            <a:noFill/>
          </a:ln>
        </p:spPr>
      </p:pic>
      <p:pic>
        <p:nvPicPr>
          <p:cNvPr id="36" name="Google Shape;36;p2"/>
          <p:cNvPicPr preferRelativeResize="0"/>
          <p:nvPr/>
        </p:nvPicPr>
        <p:blipFill rotWithShape="1">
          <a:blip r:embed="rId5">
            <a:alphaModFix/>
          </a:blip>
          <a:srcRect/>
          <a:stretch/>
        </p:blipFill>
        <p:spPr>
          <a:xfrm>
            <a:off x="11221061" y="4512962"/>
            <a:ext cx="1259043" cy="1064663"/>
          </a:xfrm>
          <a:prstGeom prst="rect">
            <a:avLst/>
          </a:prstGeom>
          <a:noFill/>
          <a:ln>
            <a:noFill/>
          </a:ln>
        </p:spPr>
      </p:pic>
      <p:pic>
        <p:nvPicPr>
          <p:cNvPr id="37" name="Google Shape;37;p2"/>
          <p:cNvPicPr preferRelativeResize="0"/>
          <p:nvPr/>
        </p:nvPicPr>
        <p:blipFill rotWithShape="1">
          <a:blip r:embed="rId6">
            <a:alphaModFix/>
          </a:blip>
          <a:srcRect/>
          <a:stretch/>
        </p:blipFill>
        <p:spPr>
          <a:xfrm>
            <a:off x="13350856" y="176536"/>
            <a:ext cx="2589088" cy="768096"/>
          </a:xfrm>
          <a:prstGeom prst="rect">
            <a:avLst/>
          </a:prstGeom>
          <a:noFill/>
          <a:ln>
            <a:noFill/>
          </a:ln>
        </p:spPr>
      </p:pic>
    </p:spTree>
    <p:extLst>
      <p:ext uri="{BB962C8B-B14F-4D97-AF65-F5344CB8AC3E}">
        <p14:creationId xmlns:p14="http://schemas.microsoft.com/office/powerpoint/2010/main" val="3283432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9133" y="2279652"/>
            <a:ext cx="14020800" cy="3803649"/>
          </a:xfrm>
        </p:spPr>
        <p:txBody>
          <a:bodyPr anchor="b"/>
          <a:lstStyle>
            <a:lvl1pPr>
              <a:defRPr sz="8000"/>
            </a:lvl1pPr>
          </a:lstStyle>
          <a:p>
            <a:r>
              <a:rPr lang="en-US"/>
              <a:t>Click to edit Master title style</a:t>
            </a:r>
            <a:endParaRPr lang="en-US" dirty="0"/>
          </a:p>
        </p:txBody>
      </p:sp>
      <p:sp>
        <p:nvSpPr>
          <p:cNvPr id="3" name="Text Placeholder 2"/>
          <p:cNvSpPr>
            <a:spLocks noGrp="1"/>
          </p:cNvSpPr>
          <p:nvPr>
            <p:ph type="body" idx="1"/>
          </p:nvPr>
        </p:nvSpPr>
        <p:spPr>
          <a:xfrm>
            <a:off x="1109133" y="6119285"/>
            <a:ext cx="14020800" cy="2000249"/>
          </a:xfrm>
        </p:spPr>
        <p:txBody>
          <a:bodyPr/>
          <a:lstStyle>
            <a:lvl1pPr marL="0" indent="0">
              <a:buNone/>
              <a:defRPr sz="3200">
                <a:solidFill>
                  <a:schemeClr val="tx1">
                    <a:tint val="75000"/>
                  </a:schemeClr>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9D6184-FD4F-4AB4-9DE3-02949B68EE01}" type="slidenum">
              <a:rPr lang="en-US" smtClean="0"/>
              <a:t>‹#›</a:t>
            </a:fld>
            <a:endParaRPr lang="en-US" dirty="0"/>
          </a:p>
        </p:txBody>
      </p:sp>
    </p:spTree>
    <p:extLst>
      <p:ext uri="{BB962C8B-B14F-4D97-AF65-F5344CB8AC3E}">
        <p14:creationId xmlns:p14="http://schemas.microsoft.com/office/powerpoint/2010/main" val="315393533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1_Objectives">
  <p:cSld name="1_Objectives">
    <p:spTree>
      <p:nvGrpSpPr>
        <p:cNvPr id="1" name="Shape 38"/>
        <p:cNvGrpSpPr/>
        <p:nvPr/>
      </p:nvGrpSpPr>
      <p:grpSpPr>
        <a:xfrm>
          <a:off x="0" y="0"/>
          <a:ext cx="0" cy="0"/>
          <a:chOff x="0" y="0"/>
          <a:chExt cx="0" cy="0"/>
        </a:xfrm>
      </p:grpSpPr>
      <p:pic>
        <p:nvPicPr>
          <p:cNvPr id="39" name="Google Shape;39;p3"/>
          <p:cNvPicPr preferRelativeResize="0"/>
          <p:nvPr/>
        </p:nvPicPr>
        <p:blipFill rotWithShape="1">
          <a:blip r:embed="rId2">
            <a:alphaModFix/>
          </a:blip>
          <a:srcRect/>
          <a:stretch/>
        </p:blipFill>
        <p:spPr>
          <a:xfrm>
            <a:off x="0" y="0"/>
            <a:ext cx="16256000" cy="9144000"/>
          </a:xfrm>
          <a:prstGeom prst="rect">
            <a:avLst/>
          </a:prstGeom>
          <a:noFill/>
          <a:ln>
            <a:noFill/>
          </a:ln>
        </p:spPr>
      </p:pic>
      <p:sp>
        <p:nvSpPr>
          <p:cNvPr id="40" name="Google Shape;40;p3"/>
          <p:cNvSpPr/>
          <p:nvPr/>
        </p:nvSpPr>
        <p:spPr>
          <a:xfrm>
            <a:off x="0" y="1242017"/>
            <a:ext cx="3426096" cy="7253473"/>
          </a:xfrm>
          <a:prstGeom prst="rect">
            <a:avLst/>
          </a:prstGeom>
          <a:solidFill>
            <a:srgbClr val="5AC7DB"/>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a:solidFill>
                <a:schemeClr val="lt1"/>
              </a:solidFill>
              <a:latin typeface="Calibri"/>
              <a:ea typeface="Calibri"/>
              <a:cs typeface="Calibri"/>
              <a:sym typeface="Calibri"/>
            </a:endParaRPr>
          </a:p>
        </p:txBody>
      </p:sp>
      <p:sp>
        <p:nvSpPr>
          <p:cNvPr id="41" name="Google Shape;41;p3"/>
          <p:cNvSpPr/>
          <p:nvPr/>
        </p:nvSpPr>
        <p:spPr>
          <a:xfrm>
            <a:off x="0" y="-4724"/>
            <a:ext cx="1463432" cy="195000"/>
          </a:xfrm>
          <a:prstGeom prst="rect">
            <a:avLst/>
          </a:prstGeom>
          <a:solidFill>
            <a:srgbClr val="FAC36F"/>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42" name="Google Shape;42;p3"/>
          <p:cNvSpPr/>
          <p:nvPr/>
        </p:nvSpPr>
        <p:spPr>
          <a:xfrm>
            <a:off x="1463431" y="-4724"/>
            <a:ext cx="7101806" cy="195000"/>
          </a:xfrm>
          <a:prstGeom prst="rect">
            <a:avLst/>
          </a:prstGeom>
          <a:solidFill>
            <a:srgbClr val="F69E66"/>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dk1"/>
              </a:solidFill>
              <a:latin typeface="Calibri"/>
              <a:ea typeface="Calibri"/>
              <a:cs typeface="Calibri"/>
              <a:sym typeface="Calibri"/>
            </a:endParaRPr>
          </a:p>
        </p:txBody>
      </p:sp>
      <p:sp>
        <p:nvSpPr>
          <p:cNvPr id="43" name="Google Shape;43;p3"/>
          <p:cNvSpPr/>
          <p:nvPr/>
        </p:nvSpPr>
        <p:spPr>
          <a:xfrm>
            <a:off x="8565236" y="-4724"/>
            <a:ext cx="1404697" cy="195000"/>
          </a:xfrm>
          <a:prstGeom prst="rect">
            <a:avLst/>
          </a:prstGeom>
          <a:solidFill>
            <a:srgbClr val="F38573"/>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44" name="Google Shape;44;p3"/>
          <p:cNvSpPr/>
          <p:nvPr/>
        </p:nvSpPr>
        <p:spPr>
          <a:xfrm>
            <a:off x="9969933" y="-4724"/>
            <a:ext cx="469864" cy="195000"/>
          </a:xfrm>
          <a:prstGeom prst="rect">
            <a:avLst/>
          </a:prstGeom>
          <a:solidFill>
            <a:srgbClr val="FAC36F"/>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45" name="Google Shape;45;p3"/>
          <p:cNvSpPr/>
          <p:nvPr/>
        </p:nvSpPr>
        <p:spPr>
          <a:xfrm>
            <a:off x="10439798" y="-4724"/>
            <a:ext cx="166411" cy="195000"/>
          </a:xfrm>
          <a:prstGeom prst="rect">
            <a:avLst/>
          </a:prstGeom>
          <a:solidFill>
            <a:schemeClr val="lt1"/>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46" name="Google Shape;46;p3"/>
          <p:cNvSpPr/>
          <p:nvPr/>
        </p:nvSpPr>
        <p:spPr>
          <a:xfrm>
            <a:off x="10606208" y="-4724"/>
            <a:ext cx="1668997" cy="195000"/>
          </a:xfrm>
          <a:prstGeom prst="rect">
            <a:avLst/>
          </a:prstGeom>
          <a:solidFill>
            <a:srgbClr val="9CDAEB"/>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47" name="Google Shape;47;p3"/>
          <p:cNvSpPr/>
          <p:nvPr/>
        </p:nvSpPr>
        <p:spPr>
          <a:xfrm>
            <a:off x="12275205" y="-4724"/>
            <a:ext cx="3980795" cy="195000"/>
          </a:xfrm>
          <a:prstGeom prst="rect">
            <a:avLst/>
          </a:prstGeom>
          <a:solidFill>
            <a:srgbClr val="61B4DF"/>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48" name="Google Shape;48;p3"/>
          <p:cNvSpPr txBox="1">
            <a:spLocks noGrp="1"/>
          </p:cNvSpPr>
          <p:nvPr>
            <p:ph type="body" idx="1"/>
          </p:nvPr>
        </p:nvSpPr>
        <p:spPr>
          <a:xfrm>
            <a:off x="5014334" y="2931744"/>
            <a:ext cx="8946989" cy="586248"/>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1000"/>
              </a:spcBef>
              <a:spcAft>
                <a:spcPts val="0"/>
              </a:spcAft>
              <a:buClr>
                <a:srgbClr val="3F3F3F"/>
              </a:buClr>
              <a:buSzPts val="2200"/>
              <a:buFont typeface="Arial"/>
              <a:buNone/>
              <a:defRPr sz="2200" b="0" i="0" u="none" strike="noStrike" cap="none">
                <a:solidFill>
                  <a:srgbClr val="3F3F3F"/>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9" name="Google Shape;49;p3"/>
          <p:cNvSpPr txBox="1">
            <a:spLocks noGrp="1"/>
          </p:cNvSpPr>
          <p:nvPr>
            <p:ph type="body" idx="2"/>
          </p:nvPr>
        </p:nvSpPr>
        <p:spPr>
          <a:xfrm>
            <a:off x="5014334" y="3775010"/>
            <a:ext cx="8946989" cy="586248"/>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1000"/>
              </a:spcBef>
              <a:spcAft>
                <a:spcPts val="0"/>
              </a:spcAft>
              <a:buClr>
                <a:srgbClr val="3F3F3F"/>
              </a:buClr>
              <a:buSzPts val="2200"/>
              <a:buFont typeface="Arial"/>
              <a:buNone/>
              <a:defRPr sz="2200" b="0" i="0" u="none" strike="noStrike" cap="none">
                <a:solidFill>
                  <a:srgbClr val="3F3F3F"/>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0" name="Google Shape;50;p3"/>
          <p:cNvSpPr txBox="1">
            <a:spLocks noGrp="1"/>
          </p:cNvSpPr>
          <p:nvPr>
            <p:ph type="body" idx="3"/>
          </p:nvPr>
        </p:nvSpPr>
        <p:spPr>
          <a:xfrm>
            <a:off x="5014334" y="4618276"/>
            <a:ext cx="8946989" cy="586248"/>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1000"/>
              </a:spcBef>
              <a:spcAft>
                <a:spcPts val="0"/>
              </a:spcAft>
              <a:buClr>
                <a:srgbClr val="3F3F3F"/>
              </a:buClr>
              <a:buSzPts val="2200"/>
              <a:buFont typeface="Arial"/>
              <a:buNone/>
              <a:defRPr sz="2200" b="0" i="0" u="none" strike="noStrike" cap="none">
                <a:solidFill>
                  <a:srgbClr val="3F3F3F"/>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1" name="Google Shape;51;p3"/>
          <p:cNvSpPr txBox="1">
            <a:spLocks noGrp="1"/>
          </p:cNvSpPr>
          <p:nvPr>
            <p:ph type="body" idx="4"/>
          </p:nvPr>
        </p:nvSpPr>
        <p:spPr>
          <a:xfrm>
            <a:off x="5014334" y="5461542"/>
            <a:ext cx="8946989" cy="586248"/>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1000"/>
              </a:spcBef>
              <a:spcAft>
                <a:spcPts val="0"/>
              </a:spcAft>
              <a:buClr>
                <a:srgbClr val="3F3F3F"/>
              </a:buClr>
              <a:buSzPts val="2200"/>
              <a:buFont typeface="Arial"/>
              <a:buNone/>
              <a:defRPr sz="2200" b="0" i="0" u="none" strike="noStrike" cap="none">
                <a:solidFill>
                  <a:srgbClr val="3F3F3F"/>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52" name="Google Shape;52;p3"/>
          <p:cNvPicPr preferRelativeResize="0"/>
          <p:nvPr/>
        </p:nvPicPr>
        <p:blipFill rotWithShape="1">
          <a:blip r:embed="rId3">
            <a:alphaModFix/>
          </a:blip>
          <a:srcRect/>
          <a:stretch/>
        </p:blipFill>
        <p:spPr>
          <a:xfrm>
            <a:off x="534011" y="3689716"/>
            <a:ext cx="2358074" cy="2358074"/>
          </a:xfrm>
          <a:prstGeom prst="rect">
            <a:avLst/>
          </a:prstGeom>
          <a:noFill/>
          <a:ln>
            <a:noFill/>
          </a:ln>
        </p:spPr>
      </p:pic>
      <p:pic>
        <p:nvPicPr>
          <p:cNvPr id="53" name="Google Shape;53;p3"/>
          <p:cNvPicPr preferRelativeResize="0"/>
          <p:nvPr/>
        </p:nvPicPr>
        <p:blipFill rotWithShape="1">
          <a:blip r:embed="rId4">
            <a:alphaModFix/>
          </a:blip>
          <a:srcRect/>
          <a:stretch/>
        </p:blipFill>
        <p:spPr>
          <a:xfrm>
            <a:off x="5975350" y="885621"/>
            <a:ext cx="4305300" cy="253920"/>
          </a:xfrm>
          <a:prstGeom prst="rect">
            <a:avLst/>
          </a:prstGeom>
          <a:noFill/>
          <a:ln>
            <a:noFill/>
          </a:ln>
        </p:spPr>
      </p:pic>
      <p:sp>
        <p:nvSpPr>
          <p:cNvPr id="54" name="Google Shape;54;p3"/>
          <p:cNvSpPr txBox="1"/>
          <p:nvPr/>
        </p:nvSpPr>
        <p:spPr>
          <a:xfrm>
            <a:off x="0" y="415146"/>
            <a:ext cx="16256001" cy="58477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200">
                <a:solidFill>
                  <a:srgbClr val="3F3F3F"/>
                </a:solidFill>
                <a:latin typeface="Open Sans ExtraBold"/>
                <a:ea typeface="Open Sans ExtraBold"/>
                <a:cs typeface="Open Sans ExtraBold"/>
                <a:sym typeface="Open Sans ExtraBold"/>
              </a:rPr>
              <a:t>Learning Objectives</a:t>
            </a:r>
            <a:endParaRPr/>
          </a:p>
        </p:txBody>
      </p:sp>
    </p:spTree>
    <p:extLst>
      <p:ext uri="{BB962C8B-B14F-4D97-AF65-F5344CB8AC3E}">
        <p14:creationId xmlns:p14="http://schemas.microsoft.com/office/powerpoint/2010/main" val="368730731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lte">
  <p:cSld name="Tilte">
    <p:spTree>
      <p:nvGrpSpPr>
        <p:cNvPr id="1" name="Shape 55"/>
        <p:cNvGrpSpPr/>
        <p:nvPr/>
      </p:nvGrpSpPr>
      <p:grpSpPr>
        <a:xfrm>
          <a:off x="0" y="0"/>
          <a:ext cx="0" cy="0"/>
          <a:chOff x="0" y="0"/>
          <a:chExt cx="0" cy="0"/>
        </a:xfrm>
      </p:grpSpPr>
      <p:grpSp>
        <p:nvGrpSpPr>
          <p:cNvPr id="56" name="Google Shape;56;p4"/>
          <p:cNvGrpSpPr/>
          <p:nvPr/>
        </p:nvGrpSpPr>
        <p:grpSpPr>
          <a:xfrm>
            <a:off x="4" y="1425868"/>
            <a:ext cx="16230596" cy="7659509"/>
            <a:chOff x="4" y="1425868"/>
            <a:chExt cx="16230596" cy="7659509"/>
          </a:xfrm>
        </p:grpSpPr>
        <p:grpSp>
          <p:nvGrpSpPr>
            <p:cNvPr id="57" name="Google Shape;57;p4"/>
            <p:cNvGrpSpPr/>
            <p:nvPr/>
          </p:nvGrpSpPr>
          <p:grpSpPr>
            <a:xfrm>
              <a:off x="4" y="1425868"/>
              <a:ext cx="16230596" cy="4611509"/>
              <a:chOff x="0" y="4531017"/>
              <a:chExt cx="16230596" cy="4611509"/>
            </a:xfrm>
          </p:grpSpPr>
          <p:pic>
            <p:nvPicPr>
              <p:cNvPr id="58" name="Google Shape;58;p4"/>
              <p:cNvPicPr preferRelativeResize="0"/>
              <p:nvPr/>
            </p:nvPicPr>
            <p:blipFill rotWithShape="1">
              <a:blip r:embed="rId2">
                <a:alphaModFix/>
              </a:blip>
              <a:srcRect/>
              <a:stretch/>
            </p:blipFill>
            <p:spPr>
              <a:xfrm>
                <a:off x="0" y="4550735"/>
                <a:ext cx="7141200" cy="4591791"/>
              </a:xfrm>
              <a:prstGeom prst="rect">
                <a:avLst/>
              </a:prstGeom>
              <a:noFill/>
              <a:ln>
                <a:noFill/>
              </a:ln>
            </p:spPr>
          </p:pic>
          <p:pic>
            <p:nvPicPr>
              <p:cNvPr id="59" name="Google Shape;59;p4"/>
              <p:cNvPicPr preferRelativeResize="0"/>
              <p:nvPr/>
            </p:nvPicPr>
            <p:blipFill rotWithShape="1">
              <a:blip r:embed="rId2">
                <a:alphaModFix/>
              </a:blip>
              <a:srcRect/>
              <a:stretch/>
            </p:blipFill>
            <p:spPr>
              <a:xfrm>
                <a:off x="6552867" y="4531017"/>
                <a:ext cx="7141200" cy="4591791"/>
              </a:xfrm>
              <a:prstGeom prst="rect">
                <a:avLst/>
              </a:prstGeom>
              <a:noFill/>
              <a:ln>
                <a:noFill/>
              </a:ln>
            </p:spPr>
          </p:pic>
          <p:pic>
            <p:nvPicPr>
              <p:cNvPr id="60" name="Google Shape;60;p4"/>
              <p:cNvPicPr preferRelativeResize="0"/>
              <p:nvPr/>
            </p:nvPicPr>
            <p:blipFill rotWithShape="1">
              <a:blip r:embed="rId2">
                <a:alphaModFix/>
              </a:blip>
              <a:srcRect r="56242"/>
              <a:stretch/>
            </p:blipFill>
            <p:spPr>
              <a:xfrm>
                <a:off x="13105735" y="4550734"/>
                <a:ext cx="3124861" cy="4591791"/>
              </a:xfrm>
              <a:prstGeom prst="rect">
                <a:avLst/>
              </a:prstGeom>
              <a:noFill/>
              <a:ln>
                <a:noFill/>
              </a:ln>
            </p:spPr>
          </p:pic>
        </p:grpSp>
        <p:grpSp>
          <p:nvGrpSpPr>
            <p:cNvPr id="61" name="Google Shape;61;p4"/>
            <p:cNvGrpSpPr/>
            <p:nvPr/>
          </p:nvGrpSpPr>
          <p:grpSpPr>
            <a:xfrm>
              <a:off x="4" y="4473868"/>
              <a:ext cx="16230596" cy="4611509"/>
              <a:chOff x="0" y="4531017"/>
              <a:chExt cx="16230596" cy="4611509"/>
            </a:xfrm>
          </p:grpSpPr>
          <p:pic>
            <p:nvPicPr>
              <p:cNvPr id="62" name="Google Shape;62;p4"/>
              <p:cNvPicPr preferRelativeResize="0"/>
              <p:nvPr/>
            </p:nvPicPr>
            <p:blipFill rotWithShape="1">
              <a:blip r:embed="rId2">
                <a:alphaModFix/>
              </a:blip>
              <a:srcRect/>
              <a:stretch/>
            </p:blipFill>
            <p:spPr>
              <a:xfrm>
                <a:off x="0" y="4550735"/>
                <a:ext cx="7141200" cy="4591791"/>
              </a:xfrm>
              <a:prstGeom prst="rect">
                <a:avLst/>
              </a:prstGeom>
              <a:noFill/>
              <a:ln>
                <a:noFill/>
              </a:ln>
            </p:spPr>
          </p:pic>
          <p:pic>
            <p:nvPicPr>
              <p:cNvPr id="63" name="Google Shape;63;p4"/>
              <p:cNvPicPr preferRelativeResize="0"/>
              <p:nvPr/>
            </p:nvPicPr>
            <p:blipFill rotWithShape="1">
              <a:blip r:embed="rId2">
                <a:alphaModFix/>
              </a:blip>
              <a:srcRect/>
              <a:stretch/>
            </p:blipFill>
            <p:spPr>
              <a:xfrm>
                <a:off x="6552867" y="4531017"/>
                <a:ext cx="7141200" cy="4591791"/>
              </a:xfrm>
              <a:prstGeom prst="rect">
                <a:avLst/>
              </a:prstGeom>
              <a:noFill/>
              <a:ln>
                <a:noFill/>
              </a:ln>
            </p:spPr>
          </p:pic>
          <p:pic>
            <p:nvPicPr>
              <p:cNvPr id="64" name="Google Shape;64;p4"/>
              <p:cNvPicPr preferRelativeResize="0"/>
              <p:nvPr/>
            </p:nvPicPr>
            <p:blipFill rotWithShape="1">
              <a:blip r:embed="rId2">
                <a:alphaModFix/>
              </a:blip>
              <a:srcRect r="56242"/>
              <a:stretch/>
            </p:blipFill>
            <p:spPr>
              <a:xfrm>
                <a:off x="13105735" y="4550734"/>
                <a:ext cx="3124861" cy="4591791"/>
              </a:xfrm>
              <a:prstGeom prst="rect">
                <a:avLst/>
              </a:prstGeom>
              <a:noFill/>
              <a:ln>
                <a:noFill/>
              </a:ln>
            </p:spPr>
          </p:pic>
        </p:grpSp>
      </p:grpSp>
      <p:sp>
        <p:nvSpPr>
          <p:cNvPr id="65" name="Google Shape;65;p4"/>
          <p:cNvSpPr/>
          <p:nvPr/>
        </p:nvSpPr>
        <p:spPr>
          <a:xfrm>
            <a:off x="1" y="-1219199"/>
            <a:ext cx="16256003" cy="4476749"/>
          </a:xfrm>
          <a:prstGeom prst="rect">
            <a:avLst/>
          </a:prstGeom>
          <a:solidFill>
            <a:srgbClr val="56BFF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43">
              <a:solidFill>
                <a:srgbClr val="FFFFFF"/>
              </a:solidFill>
              <a:latin typeface="Calibri"/>
              <a:ea typeface="Calibri"/>
              <a:cs typeface="Calibri"/>
              <a:sym typeface="Calibri"/>
            </a:endParaRPr>
          </a:p>
        </p:txBody>
      </p:sp>
      <p:pic>
        <p:nvPicPr>
          <p:cNvPr id="66" name="Google Shape;66;p4"/>
          <p:cNvPicPr preferRelativeResize="0"/>
          <p:nvPr/>
        </p:nvPicPr>
        <p:blipFill rotWithShape="1">
          <a:blip r:embed="rId3">
            <a:alphaModFix/>
          </a:blip>
          <a:srcRect/>
          <a:stretch/>
        </p:blipFill>
        <p:spPr>
          <a:xfrm>
            <a:off x="0" y="-1246720"/>
            <a:ext cx="16255999" cy="4504271"/>
          </a:xfrm>
          <a:prstGeom prst="rect">
            <a:avLst/>
          </a:prstGeom>
          <a:noFill/>
          <a:ln>
            <a:noFill/>
          </a:ln>
        </p:spPr>
      </p:pic>
      <p:grpSp>
        <p:nvGrpSpPr>
          <p:cNvPr id="67" name="Google Shape;67;p4"/>
          <p:cNvGrpSpPr/>
          <p:nvPr/>
        </p:nvGrpSpPr>
        <p:grpSpPr>
          <a:xfrm>
            <a:off x="0" y="3238671"/>
            <a:ext cx="16256000" cy="130964"/>
            <a:chOff x="0" y="474414"/>
            <a:chExt cx="7908925" cy="61412"/>
          </a:xfrm>
        </p:grpSpPr>
        <p:sp>
          <p:nvSpPr>
            <p:cNvPr id="68" name="Google Shape;68;p4"/>
            <p:cNvSpPr/>
            <p:nvPr/>
          </p:nvSpPr>
          <p:spPr>
            <a:xfrm>
              <a:off x="0" y="474414"/>
              <a:ext cx="711994" cy="61412"/>
            </a:xfrm>
            <a:prstGeom prst="rect">
              <a:avLst/>
            </a:prstGeom>
            <a:solidFill>
              <a:srgbClr val="FAC36F"/>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rgbClr val="FFFFFF"/>
                </a:solidFill>
                <a:latin typeface="Calibri"/>
                <a:ea typeface="Calibri"/>
                <a:cs typeface="Calibri"/>
                <a:sym typeface="Calibri"/>
              </a:endParaRPr>
            </a:p>
          </p:txBody>
        </p:sp>
        <p:sp>
          <p:nvSpPr>
            <p:cNvPr id="69" name="Google Shape;69;p4"/>
            <p:cNvSpPr/>
            <p:nvPr/>
          </p:nvSpPr>
          <p:spPr>
            <a:xfrm>
              <a:off x="711993" y="474414"/>
              <a:ext cx="3455195" cy="61412"/>
            </a:xfrm>
            <a:prstGeom prst="rect">
              <a:avLst/>
            </a:prstGeom>
            <a:solidFill>
              <a:srgbClr val="F69E66"/>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rgbClr val="FFFFFF"/>
                </a:solidFill>
                <a:latin typeface="Calibri"/>
                <a:ea typeface="Calibri"/>
                <a:cs typeface="Calibri"/>
                <a:sym typeface="Calibri"/>
              </a:endParaRPr>
            </a:p>
          </p:txBody>
        </p:sp>
        <p:sp>
          <p:nvSpPr>
            <p:cNvPr id="70" name="Google Shape;70;p4"/>
            <p:cNvSpPr/>
            <p:nvPr/>
          </p:nvSpPr>
          <p:spPr>
            <a:xfrm>
              <a:off x="4167188" y="474414"/>
              <a:ext cx="683418" cy="61412"/>
            </a:xfrm>
            <a:prstGeom prst="rect">
              <a:avLst/>
            </a:prstGeom>
            <a:solidFill>
              <a:srgbClr val="F38573"/>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rgbClr val="FFFFFF"/>
                </a:solidFill>
                <a:latin typeface="Calibri"/>
                <a:ea typeface="Calibri"/>
                <a:cs typeface="Calibri"/>
                <a:sym typeface="Calibri"/>
              </a:endParaRPr>
            </a:p>
          </p:txBody>
        </p:sp>
        <p:sp>
          <p:nvSpPr>
            <p:cNvPr id="71" name="Google Shape;71;p4"/>
            <p:cNvSpPr/>
            <p:nvPr/>
          </p:nvSpPr>
          <p:spPr>
            <a:xfrm>
              <a:off x="4850606" y="474414"/>
              <a:ext cx="228600" cy="61412"/>
            </a:xfrm>
            <a:prstGeom prst="rect">
              <a:avLst/>
            </a:prstGeom>
            <a:solidFill>
              <a:srgbClr val="FAC36F"/>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rgbClr val="FFFFFF"/>
                </a:solidFill>
                <a:latin typeface="Calibri"/>
                <a:ea typeface="Calibri"/>
                <a:cs typeface="Calibri"/>
                <a:sym typeface="Calibri"/>
              </a:endParaRPr>
            </a:p>
          </p:txBody>
        </p:sp>
        <p:sp>
          <p:nvSpPr>
            <p:cNvPr id="72" name="Google Shape;72;p4"/>
            <p:cNvSpPr/>
            <p:nvPr/>
          </p:nvSpPr>
          <p:spPr>
            <a:xfrm>
              <a:off x="5079206" y="474414"/>
              <a:ext cx="80963" cy="61412"/>
            </a:xfrm>
            <a:prstGeom prst="rect">
              <a:avLst/>
            </a:prstGeom>
            <a:solidFill>
              <a:schemeClr val="lt1"/>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rgbClr val="FFFFFF"/>
                </a:solidFill>
                <a:latin typeface="Calibri"/>
                <a:ea typeface="Calibri"/>
                <a:cs typeface="Calibri"/>
                <a:sym typeface="Calibri"/>
              </a:endParaRPr>
            </a:p>
          </p:txBody>
        </p:sp>
        <p:sp>
          <p:nvSpPr>
            <p:cNvPr id="73" name="Google Shape;73;p4"/>
            <p:cNvSpPr/>
            <p:nvPr/>
          </p:nvSpPr>
          <p:spPr>
            <a:xfrm>
              <a:off x="5160169" y="474414"/>
              <a:ext cx="812006" cy="61412"/>
            </a:xfrm>
            <a:prstGeom prst="rect">
              <a:avLst/>
            </a:prstGeom>
            <a:solidFill>
              <a:srgbClr val="9CDAEB"/>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rgbClr val="FFFFFF"/>
                </a:solidFill>
                <a:latin typeface="Calibri"/>
                <a:ea typeface="Calibri"/>
                <a:cs typeface="Calibri"/>
                <a:sym typeface="Calibri"/>
              </a:endParaRPr>
            </a:p>
          </p:txBody>
        </p:sp>
        <p:sp>
          <p:nvSpPr>
            <p:cNvPr id="74" name="Google Shape;74;p4"/>
            <p:cNvSpPr/>
            <p:nvPr/>
          </p:nvSpPr>
          <p:spPr>
            <a:xfrm>
              <a:off x="5972175" y="474414"/>
              <a:ext cx="1936750" cy="61412"/>
            </a:xfrm>
            <a:prstGeom prst="rect">
              <a:avLst/>
            </a:prstGeom>
            <a:solidFill>
              <a:srgbClr val="62ABCC"/>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rgbClr val="FFFFFF"/>
                </a:solidFill>
                <a:latin typeface="Calibri"/>
                <a:ea typeface="Calibri"/>
                <a:cs typeface="Calibri"/>
                <a:sym typeface="Calibri"/>
              </a:endParaRPr>
            </a:p>
          </p:txBody>
        </p:sp>
      </p:grpSp>
      <p:sp>
        <p:nvSpPr>
          <p:cNvPr id="75" name="Google Shape;75;p4"/>
          <p:cNvSpPr txBox="1">
            <a:spLocks noGrp="1"/>
          </p:cNvSpPr>
          <p:nvPr>
            <p:ph type="body" idx="1"/>
          </p:nvPr>
        </p:nvSpPr>
        <p:spPr>
          <a:xfrm>
            <a:off x="926745" y="1676697"/>
            <a:ext cx="12378947" cy="535531"/>
          </a:xfrm>
          <a:prstGeom prst="rect">
            <a:avLst/>
          </a:prstGeom>
          <a:noFill/>
          <a:ln>
            <a:noFill/>
          </a:ln>
        </p:spPr>
        <p:txBody>
          <a:bodyPr spcFirstLastPara="1" wrap="square" lIns="91425" tIns="91425" rIns="91425" bIns="91425" anchor="ctr" anchorCtr="0"/>
          <a:lstStyle>
            <a:lvl1pPr marL="457200" marR="0" lvl="0" indent="-228600" algn="l" rtl="0">
              <a:lnSpc>
                <a:spcPct val="90000"/>
              </a:lnSpc>
              <a:spcBef>
                <a:spcPts val="1284"/>
              </a:spcBef>
              <a:spcAft>
                <a:spcPts val="0"/>
              </a:spcAft>
              <a:buClr>
                <a:schemeClr val="lt1"/>
              </a:buClr>
              <a:buSzPts val="3200"/>
              <a:buFont typeface="Arial"/>
              <a:buNone/>
              <a:defRPr sz="3200" b="0" i="0" u="none" strike="noStrike" cap="none">
                <a:solidFill>
                  <a:schemeClr val="lt1"/>
                </a:solidFill>
                <a:latin typeface="Open Sans ExtraBold"/>
                <a:ea typeface="Open Sans ExtraBold"/>
                <a:cs typeface="Open Sans ExtraBold"/>
                <a:sym typeface="Open Sans ExtraBold"/>
              </a:defRPr>
            </a:lvl1pPr>
            <a:lvl2pPr marL="914400" marR="0" lvl="1" indent="-489648" algn="l" rtl="0">
              <a:lnSpc>
                <a:spcPct val="90000"/>
              </a:lnSpc>
              <a:spcBef>
                <a:spcPts val="500"/>
              </a:spcBef>
              <a:spcAft>
                <a:spcPts val="0"/>
              </a:spcAft>
              <a:buClr>
                <a:schemeClr val="dk1"/>
              </a:buClr>
              <a:buSzPts val="4111"/>
              <a:buFont typeface="Arial"/>
              <a:buChar char="•"/>
              <a:defRPr sz="4111" b="0" i="0" u="none" strike="noStrike" cap="none">
                <a:solidFill>
                  <a:schemeClr val="dk1"/>
                </a:solidFill>
                <a:latin typeface="Calibri"/>
                <a:ea typeface="Calibri"/>
                <a:cs typeface="Calibri"/>
                <a:sym typeface="Calibri"/>
              </a:defRPr>
            </a:lvl2pPr>
            <a:lvl3pPr marL="1371600" marR="0" lvl="2" indent="-489648" algn="l" rtl="0">
              <a:lnSpc>
                <a:spcPct val="90000"/>
              </a:lnSpc>
              <a:spcBef>
                <a:spcPts val="500"/>
              </a:spcBef>
              <a:spcAft>
                <a:spcPts val="0"/>
              </a:spcAft>
              <a:buClr>
                <a:schemeClr val="dk1"/>
              </a:buClr>
              <a:buSzPts val="4111"/>
              <a:buFont typeface="Arial"/>
              <a:buChar char="•"/>
              <a:defRPr sz="4111" b="0" i="0" u="none" strike="noStrike" cap="none">
                <a:solidFill>
                  <a:schemeClr val="dk1"/>
                </a:solidFill>
                <a:latin typeface="Calibri"/>
                <a:ea typeface="Calibri"/>
                <a:cs typeface="Calibri"/>
                <a:sym typeface="Calibri"/>
              </a:defRPr>
            </a:lvl3pPr>
            <a:lvl4pPr marL="1828800" marR="0" lvl="3" indent="-489648" algn="l" rtl="0">
              <a:lnSpc>
                <a:spcPct val="90000"/>
              </a:lnSpc>
              <a:spcBef>
                <a:spcPts val="500"/>
              </a:spcBef>
              <a:spcAft>
                <a:spcPts val="0"/>
              </a:spcAft>
              <a:buClr>
                <a:schemeClr val="dk1"/>
              </a:buClr>
              <a:buSzPts val="4111"/>
              <a:buFont typeface="Arial"/>
              <a:buChar char="•"/>
              <a:defRPr sz="4111" b="0" i="0" u="none" strike="noStrike" cap="none">
                <a:solidFill>
                  <a:schemeClr val="dk1"/>
                </a:solidFill>
                <a:latin typeface="Calibri"/>
                <a:ea typeface="Calibri"/>
                <a:cs typeface="Calibri"/>
                <a:sym typeface="Calibri"/>
              </a:defRPr>
            </a:lvl4pPr>
            <a:lvl5pPr marL="2286000" marR="0" lvl="4" indent="-489648" algn="l" rtl="0">
              <a:lnSpc>
                <a:spcPct val="90000"/>
              </a:lnSpc>
              <a:spcBef>
                <a:spcPts val="500"/>
              </a:spcBef>
              <a:spcAft>
                <a:spcPts val="0"/>
              </a:spcAft>
              <a:buClr>
                <a:schemeClr val="dk1"/>
              </a:buClr>
              <a:buSzPts val="4111"/>
              <a:buFont typeface="Arial"/>
              <a:buChar char="•"/>
              <a:defRPr sz="4111"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6" name="Google Shape;76;p4"/>
          <p:cNvSpPr txBox="1">
            <a:spLocks noGrp="1"/>
          </p:cNvSpPr>
          <p:nvPr>
            <p:ph type="body" idx="2"/>
          </p:nvPr>
        </p:nvSpPr>
        <p:spPr>
          <a:xfrm>
            <a:off x="926743" y="2380588"/>
            <a:ext cx="12378950" cy="480131"/>
          </a:xfrm>
          <a:prstGeom prst="rect">
            <a:avLst/>
          </a:prstGeom>
          <a:noFill/>
          <a:ln>
            <a:noFill/>
          </a:ln>
        </p:spPr>
        <p:txBody>
          <a:bodyPr spcFirstLastPara="1" wrap="square" lIns="91425" tIns="91425" rIns="91425" bIns="91425" anchor="ctr" anchorCtr="0"/>
          <a:lstStyle>
            <a:lvl1pPr marL="457200" marR="0" lvl="0" indent="-228600" algn="l" rtl="0">
              <a:lnSpc>
                <a:spcPct val="90000"/>
              </a:lnSpc>
              <a:spcBef>
                <a:spcPts val="1284"/>
              </a:spcBef>
              <a:spcAft>
                <a:spcPts val="0"/>
              </a:spcAft>
              <a:buClr>
                <a:srgbClr val="0F547B"/>
              </a:buClr>
              <a:buSzPts val="2800"/>
              <a:buFont typeface="Arial"/>
              <a:buNone/>
              <a:defRPr sz="2800" b="0" i="0" u="none" strike="noStrike" cap="none">
                <a:solidFill>
                  <a:srgbClr val="0F547B"/>
                </a:solidFill>
                <a:latin typeface="Open Sans SemiBold"/>
                <a:ea typeface="Open Sans SemiBold"/>
                <a:cs typeface="Open Sans SemiBold"/>
                <a:sym typeface="Open Sans SemiBold"/>
              </a:defRPr>
            </a:lvl1pPr>
            <a:lvl2pPr marL="914400" marR="0" lvl="1" indent="-489648" algn="l" rtl="0">
              <a:lnSpc>
                <a:spcPct val="90000"/>
              </a:lnSpc>
              <a:spcBef>
                <a:spcPts val="500"/>
              </a:spcBef>
              <a:spcAft>
                <a:spcPts val="0"/>
              </a:spcAft>
              <a:buClr>
                <a:schemeClr val="dk1"/>
              </a:buClr>
              <a:buSzPts val="4111"/>
              <a:buFont typeface="Arial"/>
              <a:buChar char="•"/>
              <a:defRPr sz="4111" b="0" i="0" u="none" strike="noStrike" cap="none">
                <a:solidFill>
                  <a:schemeClr val="dk1"/>
                </a:solidFill>
                <a:latin typeface="Calibri"/>
                <a:ea typeface="Calibri"/>
                <a:cs typeface="Calibri"/>
                <a:sym typeface="Calibri"/>
              </a:defRPr>
            </a:lvl2pPr>
            <a:lvl3pPr marL="1371600" marR="0" lvl="2" indent="-489648" algn="l" rtl="0">
              <a:lnSpc>
                <a:spcPct val="90000"/>
              </a:lnSpc>
              <a:spcBef>
                <a:spcPts val="500"/>
              </a:spcBef>
              <a:spcAft>
                <a:spcPts val="0"/>
              </a:spcAft>
              <a:buClr>
                <a:schemeClr val="dk1"/>
              </a:buClr>
              <a:buSzPts val="4111"/>
              <a:buFont typeface="Arial"/>
              <a:buChar char="•"/>
              <a:defRPr sz="4111" b="0" i="0" u="none" strike="noStrike" cap="none">
                <a:solidFill>
                  <a:schemeClr val="dk1"/>
                </a:solidFill>
                <a:latin typeface="Calibri"/>
                <a:ea typeface="Calibri"/>
                <a:cs typeface="Calibri"/>
                <a:sym typeface="Calibri"/>
              </a:defRPr>
            </a:lvl3pPr>
            <a:lvl4pPr marL="1828800" marR="0" lvl="3" indent="-489648" algn="l" rtl="0">
              <a:lnSpc>
                <a:spcPct val="90000"/>
              </a:lnSpc>
              <a:spcBef>
                <a:spcPts val="500"/>
              </a:spcBef>
              <a:spcAft>
                <a:spcPts val="0"/>
              </a:spcAft>
              <a:buClr>
                <a:schemeClr val="dk1"/>
              </a:buClr>
              <a:buSzPts val="4111"/>
              <a:buFont typeface="Arial"/>
              <a:buChar char="•"/>
              <a:defRPr sz="4111" b="0" i="0" u="none" strike="noStrike" cap="none">
                <a:solidFill>
                  <a:schemeClr val="dk1"/>
                </a:solidFill>
                <a:latin typeface="Calibri"/>
                <a:ea typeface="Calibri"/>
                <a:cs typeface="Calibri"/>
                <a:sym typeface="Calibri"/>
              </a:defRPr>
            </a:lvl4pPr>
            <a:lvl5pPr marL="2286000" marR="0" lvl="4" indent="-489648" algn="l" rtl="0">
              <a:lnSpc>
                <a:spcPct val="90000"/>
              </a:lnSpc>
              <a:spcBef>
                <a:spcPts val="500"/>
              </a:spcBef>
              <a:spcAft>
                <a:spcPts val="0"/>
              </a:spcAft>
              <a:buClr>
                <a:schemeClr val="dk1"/>
              </a:buClr>
              <a:buSzPts val="4111"/>
              <a:buFont typeface="Arial"/>
              <a:buChar char="•"/>
              <a:defRPr sz="4111"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77" name="Google Shape;77;p4"/>
          <p:cNvPicPr preferRelativeResize="0"/>
          <p:nvPr/>
        </p:nvPicPr>
        <p:blipFill rotWithShape="1">
          <a:blip r:embed="rId4">
            <a:alphaModFix/>
          </a:blip>
          <a:srcRect/>
          <a:stretch/>
        </p:blipFill>
        <p:spPr>
          <a:xfrm>
            <a:off x="0" y="0"/>
            <a:ext cx="16256000" cy="9144000"/>
          </a:xfrm>
          <a:prstGeom prst="rect">
            <a:avLst/>
          </a:prstGeom>
          <a:noFill/>
          <a:ln>
            <a:noFill/>
          </a:ln>
        </p:spPr>
      </p:pic>
    </p:spTree>
    <p:extLst>
      <p:ext uri="{BB962C8B-B14F-4D97-AF65-F5344CB8AC3E}">
        <p14:creationId xmlns:p14="http://schemas.microsoft.com/office/powerpoint/2010/main" val="400009127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ontent">
  <p:cSld name="Content">
    <p:spTree>
      <p:nvGrpSpPr>
        <p:cNvPr id="1" name="Shape 78"/>
        <p:cNvGrpSpPr/>
        <p:nvPr/>
      </p:nvGrpSpPr>
      <p:grpSpPr>
        <a:xfrm>
          <a:off x="0" y="0"/>
          <a:ext cx="0" cy="0"/>
          <a:chOff x="0" y="0"/>
          <a:chExt cx="0" cy="0"/>
        </a:xfrm>
      </p:grpSpPr>
      <p:pic>
        <p:nvPicPr>
          <p:cNvPr id="79" name="Google Shape;79;p5"/>
          <p:cNvPicPr preferRelativeResize="0"/>
          <p:nvPr/>
        </p:nvPicPr>
        <p:blipFill rotWithShape="1">
          <a:blip r:embed="rId2">
            <a:alphaModFix/>
          </a:blip>
          <a:srcRect/>
          <a:stretch/>
        </p:blipFill>
        <p:spPr>
          <a:xfrm>
            <a:off x="0" y="0"/>
            <a:ext cx="16256000" cy="9144000"/>
          </a:xfrm>
          <a:prstGeom prst="rect">
            <a:avLst/>
          </a:prstGeom>
          <a:noFill/>
          <a:ln>
            <a:noFill/>
          </a:ln>
        </p:spPr>
      </p:pic>
      <p:sp>
        <p:nvSpPr>
          <p:cNvPr id="80" name="Google Shape;80;p5"/>
          <p:cNvSpPr txBox="1">
            <a:spLocks noGrp="1"/>
          </p:cNvSpPr>
          <p:nvPr>
            <p:ph type="title"/>
          </p:nvPr>
        </p:nvSpPr>
        <p:spPr>
          <a:xfrm>
            <a:off x="3078" y="319675"/>
            <a:ext cx="16258032" cy="665045"/>
          </a:xfrm>
          <a:prstGeom prst="rect">
            <a:avLst/>
          </a:prstGeom>
          <a:noFill/>
          <a:ln>
            <a:noFill/>
          </a:ln>
        </p:spPr>
        <p:txBody>
          <a:bodyPr spcFirstLastPara="1" wrap="square" lIns="91425" tIns="91425" rIns="91425" bIns="91425" anchor="ctr" anchorCtr="0"/>
          <a:lstStyle>
            <a:lvl1pPr marR="0" lvl="0" algn="ctr" rtl="0">
              <a:lnSpc>
                <a:spcPct val="90000"/>
              </a:lnSpc>
              <a:spcBef>
                <a:spcPts val="0"/>
              </a:spcBef>
              <a:spcAft>
                <a:spcPts val="0"/>
              </a:spcAft>
              <a:buClr>
                <a:srgbClr val="3F3F3F"/>
              </a:buClr>
              <a:buSzPts val="3200"/>
              <a:buFont typeface="Open Sans ExtraBold"/>
              <a:buNone/>
              <a:defRPr sz="3200" b="0" i="0" u="none" strike="noStrike" cap="none">
                <a:solidFill>
                  <a:srgbClr val="3F3F3F"/>
                </a:solidFill>
                <a:latin typeface="Open Sans ExtraBold"/>
                <a:ea typeface="Open Sans ExtraBold"/>
                <a:cs typeface="Open Sans ExtraBold"/>
                <a:sym typeface="Open Sans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extLst>
      <p:ext uri="{BB962C8B-B14F-4D97-AF65-F5344CB8AC3E}">
        <p14:creationId xmlns:p14="http://schemas.microsoft.com/office/powerpoint/2010/main" val="300643475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1_Summary">
  <p:cSld name="1_Summary">
    <p:spTree>
      <p:nvGrpSpPr>
        <p:cNvPr id="1" name="Shape 81"/>
        <p:cNvGrpSpPr/>
        <p:nvPr/>
      </p:nvGrpSpPr>
      <p:grpSpPr>
        <a:xfrm>
          <a:off x="0" y="0"/>
          <a:ext cx="0" cy="0"/>
          <a:chOff x="0" y="0"/>
          <a:chExt cx="0" cy="0"/>
        </a:xfrm>
      </p:grpSpPr>
      <p:pic>
        <p:nvPicPr>
          <p:cNvPr id="82" name="Google Shape;82;p6"/>
          <p:cNvPicPr preferRelativeResize="0"/>
          <p:nvPr/>
        </p:nvPicPr>
        <p:blipFill rotWithShape="1">
          <a:blip r:embed="rId2">
            <a:alphaModFix/>
          </a:blip>
          <a:srcRect/>
          <a:stretch/>
        </p:blipFill>
        <p:spPr>
          <a:xfrm>
            <a:off x="0" y="0"/>
            <a:ext cx="16256000" cy="9144000"/>
          </a:xfrm>
          <a:prstGeom prst="rect">
            <a:avLst/>
          </a:prstGeom>
          <a:noFill/>
          <a:ln>
            <a:noFill/>
          </a:ln>
        </p:spPr>
      </p:pic>
      <p:sp>
        <p:nvSpPr>
          <p:cNvPr id="83" name="Google Shape;83;p6"/>
          <p:cNvSpPr/>
          <p:nvPr/>
        </p:nvSpPr>
        <p:spPr>
          <a:xfrm>
            <a:off x="0" y="1242017"/>
            <a:ext cx="3426096" cy="7253473"/>
          </a:xfrm>
          <a:prstGeom prst="rect">
            <a:avLst/>
          </a:prstGeom>
          <a:solidFill>
            <a:srgbClr val="5AC7DB"/>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a:solidFill>
                <a:schemeClr val="lt1"/>
              </a:solidFill>
              <a:latin typeface="Calibri"/>
              <a:ea typeface="Calibri"/>
              <a:cs typeface="Calibri"/>
              <a:sym typeface="Calibri"/>
            </a:endParaRPr>
          </a:p>
        </p:txBody>
      </p:sp>
      <p:sp>
        <p:nvSpPr>
          <p:cNvPr id="84" name="Google Shape;84;p6"/>
          <p:cNvSpPr/>
          <p:nvPr/>
        </p:nvSpPr>
        <p:spPr>
          <a:xfrm>
            <a:off x="0" y="-4724"/>
            <a:ext cx="1463432" cy="195000"/>
          </a:xfrm>
          <a:prstGeom prst="rect">
            <a:avLst/>
          </a:prstGeom>
          <a:solidFill>
            <a:srgbClr val="FAC36F"/>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85" name="Google Shape;85;p6"/>
          <p:cNvSpPr/>
          <p:nvPr/>
        </p:nvSpPr>
        <p:spPr>
          <a:xfrm>
            <a:off x="1463431" y="-4724"/>
            <a:ext cx="7101806" cy="195000"/>
          </a:xfrm>
          <a:prstGeom prst="rect">
            <a:avLst/>
          </a:prstGeom>
          <a:solidFill>
            <a:srgbClr val="F69E66"/>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dk1"/>
              </a:solidFill>
              <a:latin typeface="Calibri"/>
              <a:ea typeface="Calibri"/>
              <a:cs typeface="Calibri"/>
              <a:sym typeface="Calibri"/>
            </a:endParaRPr>
          </a:p>
        </p:txBody>
      </p:sp>
      <p:sp>
        <p:nvSpPr>
          <p:cNvPr id="86" name="Google Shape;86;p6"/>
          <p:cNvSpPr/>
          <p:nvPr/>
        </p:nvSpPr>
        <p:spPr>
          <a:xfrm>
            <a:off x="8565236" y="-4724"/>
            <a:ext cx="1404697" cy="195000"/>
          </a:xfrm>
          <a:prstGeom prst="rect">
            <a:avLst/>
          </a:prstGeom>
          <a:solidFill>
            <a:srgbClr val="F38573"/>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87" name="Google Shape;87;p6"/>
          <p:cNvSpPr/>
          <p:nvPr/>
        </p:nvSpPr>
        <p:spPr>
          <a:xfrm>
            <a:off x="9969933" y="-4724"/>
            <a:ext cx="469864" cy="195000"/>
          </a:xfrm>
          <a:prstGeom prst="rect">
            <a:avLst/>
          </a:prstGeom>
          <a:solidFill>
            <a:srgbClr val="FAC36F"/>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88" name="Google Shape;88;p6"/>
          <p:cNvSpPr/>
          <p:nvPr/>
        </p:nvSpPr>
        <p:spPr>
          <a:xfrm>
            <a:off x="10439798" y="-4724"/>
            <a:ext cx="166411" cy="195000"/>
          </a:xfrm>
          <a:prstGeom prst="rect">
            <a:avLst/>
          </a:prstGeom>
          <a:solidFill>
            <a:schemeClr val="lt1"/>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89" name="Google Shape;89;p6"/>
          <p:cNvSpPr/>
          <p:nvPr/>
        </p:nvSpPr>
        <p:spPr>
          <a:xfrm>
            <a:off x="10606208" y="-4724"/>
            <a:ext cx="1668997" cy="195000"/>
          </a:xfrm>
          <a:prstGeom prst="rect">
            <a:avLst/>
          </a:prstGeom>
          <a:solidFill>
            <a:srgbClr val="9CDAEB"/>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90" name="Google Shape;90;p6"/>
          <p:cNvSpPr/>
          <p:nvPr/>
        </p:nvSpPr>
        <p:spPr>
          <a:xfrm>
            <a:off x="12275205" y="-4724"/>
            <a:ext cx="3980795" cy="195000"/>
          </a:xfrm>
          <a:prstGeom prst="rect">
            <a:avLst/>
          </a:prstGeom>
          <a:solidFill>
            <a:srgbClr val="61B4DF"/>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pic>
        <p:nvPicPr>
          <p:cNvPr id="91" name="Google Shape;91;p6"/>
          <p:cNvPicPr preferRelativeResize="0"/>
          <p:nvPr/>
        </p:nvPicPr>
        <p:blipFill rotWithShape="1">
          <a:blip r:embed="rId3">
            <a:alphaModFix/>
          </a:blip>
          <a:srcRect/>
          <a:stretch/>
        </p:blipFill>
        <p:spPr>
          <a:xfrm>
            <a:off x="413251" y="2742873"/>
            <a:ext cx="2599593" cy="4642973"/>
          </a:xfrm>
          <a:prstGeom prst="rect">
            <a:avLst/>
          </a:prstGeom>
          <a:noFill/>
          <a:ln>
            <a:noFill/>
          </a:ln>
        </p:spPr>
      </p:pic>
      <p:sp>
        <p:nvSpPr>
          <p:cNvPr id="92" name="Google Shape;92;p6"/>
          <p:cNvSpPr txBox="1">
            <a:spLocks noGrp="1"/>
          </p:cNvSpPr>
          <p:nvPr>
            <p:ph type="body" idx="1"/>
          </p:nvPr>
        </p:nvSpPr>
        <p:spPr>
          <a:xfrm>
            <a:off x="5249459" y="2742873"/>
            <a:ext cx="8946989" cy="586248"/>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1000"/>
              </a:spcBef>
              <a:spcAft>
                <a:spcPts val="0"/>
              </a:spcAft>
              <a:buClr>
                <a:srgbClr val="3F3F3F"/>
              </a:buClr>
              <a:buSzPts val="2200"/>
              <a:buFont typeface="Arial"/>
              <a:buNone/>
              <a:defRPr sz="2200" b="0" i="0" u="none" strike="noStrike" cap="none">
                <a:solidFill>
                  <a:srgbClr val="3F3F3F"/>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3" name="Google Shape;93;p6"/>
          <p:cNvSpPr txBox="1">
            <a:spLocks noGrp="1"/>
          </p:cNvSpPr>
          <p:nvPr>
            <p:ph type="body" idx="2"/>
          </p:nvPr>
        </p:nvSpPr>
        <p:spPr>
          <a:xfrm>
            <a:off x="5249459" y="3935570"/>
            <a:ext cx="8946989" cy="586248"/>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1000"/>
              </a:spcBef>
              <a:spcAft>
                <a:spcPts val="0"/>
              </a:spcAft>
              <a:buClr>
                <a:srgbClr val="3F3F3F"/>
              </a:buClr>
              <a:buSzPts val="2200"/>
              <a:buFont typeface="Arial"/>
              <a:buNone/>
              <a:defRPr sz="2200" b="0" i="0" u="none" strike="noStrike" cap="none">
                <a:solidFill>
                  <a:srgbClr val="3F3F3F"/>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4" name="Google Shape;94;p6"/>
          <p:cNvSpPr txBox="1">
            <a:spLocks noGrp="1"/>
          </p:cNvSpPr>
          <p:nvPr>
            <p:ph type="body" idx="3"/>
          </p:nvPr>
        </p:nvSpPr>
        <p:spPr>
          <a:xfrm>
            <a:off x="5249459" y="5128267"/>
            <a:ext cx="8946989" cy="586248"/>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1000"/>
              </a:spcBef>
              <a:spcAft>
                <a:spcPts val="0"/>
              </a:spcAft>
              <a:buClr>
                <a:srgbClr val="3F3F3F"/>
              </a:buClr>
              <a:buSzPts val="2200"/>
              <a:buFont typeface="Arial"/>
              <a:buNone/>
              <a:defRPr sz="2200" b="0" i="0" u="none" strike="noStrike" cap="none">
                <a:solidFill>
                  <a:srgbClr val="3F3F3F"/>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5" name="Google Shape;95;p6"/>
          <p:cNvSpPr txBox="1">
            <a:spLocks noGrp="1"/>
          </p:cNvSpPr>
          <p:nvPr>
            <p:ph type="body" idx="4"/>
          </p:nvPr>
        </p:nvSpPr>
        <p:spPr>
          <a:xfrm>
            <a:off x="5249459" y="6320965"/>
            <a:ext cx="8946989" cy="586248"/>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1000"/>
              </a:spcBef>
              <a:spcAft>
                <a:spcPts val="0"/>
              </a:spcAft>
              <a:buClr>
                <a:srgbClr val="3F3F3F"/>
              </a:buClr>
              <a:buSzPts val="2200"/>
              <a:buFont typeface="Arial"/>
              <a:buNone/>
              <a:defRPr sz="2200" b="0" i="0" u="none" strike="noStrike" cap="none">
                <a:solidFill>
                  <a:srgbClr val="3F3F3F"/>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96" name="Google Shape;96;p6"/>
          <p:cNvPicPr preferRelativeResize="0"/>
          <p:nvPr/>
        </p:nvPicPr>
        <p:blipFill rotWithShape="1">
          <a:blip r:embed="rId4">
            <a:alphaModFix/>
          </a:blip>
          <a:srcRect/>
          <a:stretch/>
        </p:blipFill>
        <p:spPr>
          <a:xfrm>
            <a:off x="6476720" y="885621"/>
            <a:ext cx="3359430" cy="253920"/>
          </a:xfrm>
          <a:prstGeom prst="rect">
            <a:avLst/>
          </a:prstGeom>
          <a:noFill/>
          <a:ln>
            <a:noFill/>
          </a:ln>
        </p:spPr>
      </p:pic>
      <p:sp>
        <p:nvSpPr>
          <p:cNvPr id="97" name="Google Shape;97;p6"/>
          <p:cNvSpPr txBox="1"/>
          <p:nvPr/>
        </p:nvSpPr>
        <p:spPr>
          <a:xfrm>
            <a:off x="0" y="415146"/>
            <a:ext cx="16256001" cy="58477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200">
                <a:solidFill>
                  <a:srgbClr val="3F3F3F"/>
                </a:solidFill>
                <a:latin typeface="Open Sans ExtraBold"/>
                <a:ea typeface="Open Sans ExtraBold"/>
                <a:cs typeface="Open Sans ExtraBold"/>
                <a:sym typeface="Open Sans ExtraBold"/>
              </a:rPr>
              <a:t>Key Takeaways</a:t>
            </a:r>
            <a:endParaRPr/>
          </a:p>
        </p:txBody>
      </p:sp>
    </p:spTree>
    <p:extLst>
      <p:ext uri="{BB962C8B-B14F-4D97-AF65-F5344CB8AC3E}">
        <p14:creationId xmlns:p14="http://schemas.microsoft.com/office/powerpoint/2010/main" val="387760635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1_Title page">
  <p:cSld name="1_Title page">
    <p:spTree>
      <p:nvGrpSpPr>
        <p:cNvPr id="1" name="Shape 163"/>
        <p:cNvGrpSpPr/>
        <p:nvPr/>
      </p:nvGrpSpPr>
      <p:grpSpPr>
        <a:xfrm>
          <a:off x="0" y="0"/>
          <a:ext cx="0" cy="0"/>
          <a:chOff x="0" y="0"/>
          <a:chExt cx="0" cy="0"/>
        </a:xfrm>
      </p:grpSpPr>
      <p:grpSp>
        <p:nvGrpSpPr>
          <p:cNvPr id="164" name="Google Shape;164;p10"/>
          <p:cNvGrpSpPr/>
          <p:nvPr/>
        </p:nvGrpSpPr>
        <p:grpSpPr>
          <a:xfrm>
            <a:off x="0" y="4423428"/>
            <a:ext cx="16925364" cy="4792282"/>
            <a:chOff x="0" y="4606764"/>
            <a:chExt cx="16306800" cy="4233210"/>
          </a:xfrm>
        </p:grpSpPr>
        <p:pic>
          <p:nvPicPr>
            <p:cNvPr id="165" name="Google Shape;165;p10"/>
            <p:cNvPicPr preferRelativeResize="0"/>
            <p:nvPr/>
          </p:nvPicPr>
          <p:blipFill rotWithShape="1">
            <a:blip r:embed="rId2">
              <a:alphaModFix/>
            </a:blip>
            <a:srcRect/>
            <a:stretch/>
          </p:blipFill>
          <p:spPr>
            <a:xfrm>
              <a:off x="0" y="4626482"/>
              <a:ext cx="6552866" cy="4213492"/>
            </a:xfrm>
            <a:prstGeom prst="rect">
              <a:avLst/>
            </a:prstGeom>
            <a:noFill/>
            <a:ln>
              <a:noFill/>
            </a:ln>
          </p:spPr>
        </p:pic>
        <p:pic>
          <p:nvPicPr>
            <p:cNvPr id="166" name="Google Shape;166;p10"/>
            <p:cNvPicPr preferRelativeResize="0"/>
            <p:nvPr/>
          </p:nvPicPr>
          <p:blipFill rotWithShape="1">
            <a:blip r:embed="rId2">
              <a:alphaModFix/>
            </a:blip>
            <a:srcRect/>
            <a:stretch/>
          </p:blipFill>
          <p:spPr>
            <a:xfrm>
              <a:off x="6552867" y="4606764"/>
              <a:ext cx="6552866" cy="4213492"/>
            </a:xfrm>
            <a:prstGeom prst="rect">
              <a:avLst/>
            </a:prstGeom>
            <a:noFill/>
            <a:ln>
              <a:noFill/>
            </a:ln>
          </p:spPr>
        </p:pic>
        <p:pic>
          <p:nvPicPr>
            <p:cNvPr id="167" name="Google Shape;167;p10"/>
            <p:cNvPicPr preferRelativeResize="0"/>
            <p:nvPr/>
          </p:nvPicPr>
          <p:blipFill rotWithShape="1">
            <a:blip r:embed="rId2">
              <a:alphaModFix/>
            </a:blip>
            <a:srcRect r="51150"/>
            <a:stretch/>
          </p:blipFill>
          <p:spPr>
            <a:xfrm>
              <a:off x="13105735" y="4626480"/>
              <a:ext cx="3201065" cy="4213492"/>
            </a:xfrm>
            <a:prstGeom prst="rect">
              <a:avLst/>
            </a:prstGeom>
            <a:noFill/>
            <a:ln>
              <a:noFill/>
            </a:ln>
          </p:spPr>
        </p:pic>
      </p:grpSp>
      <p:grpSp>
        <p:nvGrpSpPr>
          <p:cNvPr id="168" name="Google Shape;168;p10"/>
          <p:cNvGrpSpPr/>
          <p:nvPr/>
        </p:nvGrpSpPr>
        <p:grpSpPr>
          <a:xfrm>
            <a:off x="0" y="123514"/>
            <a:ext cx="16925364" cy="4792282"/>
            <a:chOff x="0" y="4606764"/>
            <a:chExt cx="16306800" cy="4233210"/>
          </a:xfrm>
        </p:grpSpPr>
        <p:pic>
          <p:nvPicPr>
            <p:cNvPr id="169" name="Google Shape;169;p10"/>
            <p:cNvPicPr preferRelativeResize="0"/>
            <p:nvPr/>
          </p:nvPicPr>
          <p:blipFill rotWithShape="1">
            <a:blip r:embed="rId2">
              <a:alphaModFix/>
            </a:blip>
            <a:srcRect/>
            <a:stretch/>
          </p:blipFill>
          <p:spPr>
            <a:xfrm>
              <a:off x="0" y="4626482"/>
              <a:ext cx="6552866" cy="4213492"/>
            </a:xfrm>
            <a:prstGeom prst="rect">
              <a:avLst/>
            </a:prstGeom>
            <a:noFill/>
            <a:ln>
              <a:noFill/>
            </a:ln>
          </p:spPr>
        </p:pic>
        <p:pic>
          <p:nvPicPr>
            <p:cNvPr id="170" name="Google Shape;170;p10"/>
            <p:cNvPicPr preferRelativeResize="0"/>
            <p:nvPr/>
          </p:nvPicPr>
          <p:blipFill rotWithShape="1">
            <a:blip r:embed="rId2">
              <a:alphaModFix/>
            </a:blip>
            <a:srcRect/>
            <a:stretch/>
          </p:blipFill>
          <p:spPr>
            <a:xfrm>
              <a:off x="6552867" y="4606764"/>
              <a:ext cx="6552866" cy="4213492"/>
            </a:xfrm>
            <a:prstGeom prst="rect">
              <a:avLst/>
            </a:prstGeom>
            <a:noFill/>
            <a:ln>
              <a:noFill/>
            </a:ln>
          </p:spPr>
        </p:pic>
        <p:pic>
          <p:nvPicPr>
            <p:cNvPr id="171" name="Google Shape;171;p10"/>
            <p:cNvPicPr preferRelativeResize="0"/>
            <p:nvPr/>
          </p:nvPicPr>
          <p:blipFill rotWithShape="1">
            <a:blip r:embed="rId2">
              <a:alphaModFix/>
            </a:blip>
            <a:srcRect r="51150"/>
            <a:stretch/>
          </p:blipFill>
          <p:spPr>
            <a:xfrm>
              <a:off x="13105735" y="4626480"/>
              <a:ext cx="3201065" cy="4213492"/>
            </a:xfrm>
            <a:prstGeom prst="rect">
              <a:avLst/>
            </a:prstGeom>
            <a:noFill/>
            <a:ln>
              <a:noFill/>
            </a:ln>
          </p:spPr>
        </p:pic>
      </p:grpSp>
      <p:grpSp>
        <p:nvGrpSpPr>
          <p:cNvPr id="172" name="Google Shape;172;p10"/>
          <p:cNvGrpSpPr/>
          <p:nvPr/>
        </p:nvGrpSpPr>
        <p:grpSpPr>
          <a:xfrm>
            <a:off x="0" y="-24382"/>
            <a:ext cx="16925362" cy="153283"/>
            <a:chOff x="0" y="474414"/>
            <a:chExt cx="7908924" cy="61411"/>
          </a:xfrm>
        </p:grpSpPr>
        <p:sp>
          <p:nvSpPr>
            <p:cNvPr id="173" name="Google Shape;173;p10"/>
            <p:cNvSpPr/>
            <p:nvPr/>
          </p:nvSpPr>
          <p:spPr>
            <a:xfrm>
              <a:off x="0" y="474414"/>
              <a:ext cx="711993" cy="61411"/>
            </a:xfrm>
            <a:prstGeom prst="rect">
              <a:avLst/>
            </a:prstGeom>
            <a:solidFill>
              <a:srgbClr val="FAC36F"/>
            </a:solidFill>
            <a:ln>
              <a:noFill/>
            </a:ln>
          </p:spPr>
          <p:txBody>
            <a:bodyPr spcFirstLastPara="1" wrap="square" lIns="57150" tIns="28575" rIns="57150" bIns="28575" anchor="ctr" anchorCtr="0">
              <a:noAutofit/>
            </a:bodyPr>
            <a:lstStyle/>
            <a:p>
              <a:pPr marL="0" marR="0" lvl="0" indent="0" algn="ctr" rtl="0">
                <a:spcBef>
                  <a:spcPts val="0"/>
                </a:spcBef>
                <a:spcAft>
                  <a:spcPts val="0"/>
                </a:spcAft>
                <a:buClr>
                  <a:schemeClr val="dk1"/>
                </a:buClr>
                <a:buSzPts val="1480"/>
                <a:buFont typeface="Calibri"/>
                <a:buNone/>
              </a:pPr>
              <a:endParaRPr sz="1480">
                <a:solidFill>
                  <a:schemeClr val="lt1"/>
                </a:solidFill>
                <a:latin typeface="Calibri"/>
                <a:ea typeface="Calibri"/>
                <a:cs typeface="Calibri"/>
                <a:sym typeface="Calibri"/>
              </a:endParaRPr>
            </a:p>
          </p:txBody>
        </p:sp>
        <p:sp>
          <p:nvSpPr>
            <p:cNvPr id="174" name="Google Shape;174;p10"/>
            <p:cNvSpPr/>
            <p:nvPr/>
          </p:nvSpPr>
          <p:spPr>
            <a:xfrm>
              <a:off x="711993" y="474414"/>
              <a:ext cx="3455194" cy="61411"/>
            </a:xfrm>
            <a:prstGeom prst="rect">
              <a:avLst/>
            </a:prstGeom>
            <a:solidFill>
              <a:srgbClr val="F69E66"/>
            </a:solidFill>
            <a:ln>
              <a:noFill/>
            </a:ln>
          </p:spPr>
          <p:txBody>
            <a:bodyPr spcFirstLastPara="1" wrap="square" lIns="57150" tIns="28575" rIns="57150" bIns="28575" anchor="ctr" anchorCtr="0">
              <a:noAutofit/>
            </a:bodyPr>
            <a:lstStyle/>
            <a:p>
              <a:pPr marL="0" marR="0" lvl="0" indent="0" algn="ctr" rtl="0">
                <a:spcBef>
                  <a:spcPts val="0"/>
                </a:spcBef>
                <a:spcAft>
                  <a:spcPts val="0"/>
                </a:spcAft>
                <a:buClr>
                  <a:schemeClr val="dk1"/>
                </a:buClr>
                <a:buSzPts val="1480"/>
                <a:buFont typeface="Calibri"/>
                <a:buNone/>
              </a:pPr>
              <a:endParaRPr sz="1480">
                <a:solidFill>
                  <a:schemeClr val="lt1"/>
                </a:solidFill>
                <a:latin typeface="Calibri"/>
                <a:ea typeface="Calibri"/>
                <a:cs typeface="Calibri"/>
                <a:sym typeface="Calibri"/>
              </a:endParaRPr>
            </a:p>
          </p:txBody>
        </p:sp>
        <p:sp>
          <p:nvSpPr>
            <p:cNvPr id="175" name="Google Shape;175;p10"/>
            <p:cNvSpPr/>
            <p:nvPr/>
          </p:nvSpPr>
          <p:spPr>
            <a:xfrm>
              <a:off x="4167187" y="474414"/>
              <a:ext cx="683418" cy="61411"/>
            </a:xfrm>
            <a:prstGeom prst="rect">
              <a:avLst/>
            </a:prstGeom>
            <a:solidFill>
              <a:srgbClr val="F38573"/>
            </a:solidFill>
            <a:ln>
              <a:noFill/>
            </a:ln>
          </p:spPr>
          <p:txBody>
            <a:bodyPr spcFirstLastPara="1" wrap="square" lIns="57150" tIns="28575" rIns="57150" bIns="28575" anchor="ctr" anchorCtr="0">
              <a:noAutofit/>
            </a:bodyPr>
            <a:lstStyle/>
            <a:p>
              <a:pPr marL="0" marR="0" lvl="0" indent="0" algn="ctr" rtl="0">
                <a:spcBef>
                  <a:spcPts val="0"/>
                </a:spcBef>
                <a:spcAft>
                  <a:spcPts val="0"/>
                </a:spcAft>
                <a:buClr>
                  <a:schemeClr val="dk1"/>
                </a:buClr>
                <a:buSzPts val="1480"/>
                <a:buFont typeface="Calibri"/>
                <a:buNone/>
              </a:pPr>
              <a:endParaRPr sz="1480">
                <a:solidFill>
                  <a:schemeClr val="lt1"/>
                </a:solidFill>
                <a:latin typeface="Calibri"/>
                <a:ea typeface="Calibri"/>
                <a:cs typeface="Calibri"/>
                <a:sym typeface="Calibri"/>
              </a:endParaRPr>
            </a:p>
          </p:txBody>
        </p:sp>
        <p:sp>
          <p:nvSpPr>
            <p:cNvPr id="176" name="Google Shape;176;p10"/>
            <p:cNvSpPr/>
            <p:nvPr/>
          </p:nvSpPr>
          <p:spPr>
            <a:xfrm>
              <a:off x="4850605" y="474414"/>
              <a:ext cx="228600" cy="61411"/>
            </a:xfrm>
            <a:prstGeom prst="rect">
              <a:avLst/>
            </a:prstGeom>
            <a:solidFill>
              <a:srgbClr val="FAC36F"/>
            </a:solidFill>
            <a:ln>
              <a:noFill/>
            </a:ln>
          </p:spPr>
          <p:txBody>
            <a:bodyPr spcFirstLastPara="1" wrap="square" lIns="57150" tIns="28575" rIns="57150" bIns="28575" anchor="ctr" anchorCtr="0">
              <a:noAutofit/>
            </a:bodyPr>
            <a:lstStyle/>
            <a:p>
              <a:pPr marL="0" marR="0" lvl="0" indent="0" algn="ctr" rtl="0">
                <a:spcBef>
                  <a:spcPts val="0"/>
                </a:spcBef>
                <a:spcAft>
                  <a:spcPts val="0"/>
                </a:spcAft>
                <a:buClr>
                  <a:schemeClr val="dk1"/>
                </a:buClr>
                <a:buSzPts val="1480"/>
                <a:buFont typeface="Calibri"/>
                <a:buNone/>
              </a:pPr>
              <a:endParaRPr sz="1480">
                <a:solidFill>
                  <a:schemeClr val="lt1"/>
                </a:solidFill>
                <a:latin typeface="Calibri"/>
                <a:ea typeface="Calibri"/>
                <a:cs typeface="Calibri"/>
                <a:sym typeface="Calibri"/>
              </a:endParaRPr>
            </a:p>
          </p:txBody>
        </p:sp>
        <p:sp>
          <p:nvSpPr>
            <p:cNvPr id="177" name="Google Shape;177;p10"/>
            <p:cNvSpPr/>
            <p:nvPr/>
          </p:nvSpPr>
          <p:spPr>
            <a:xfrm>
              <a:off x="5079205" y="474414"/>
              <a:ext cx="80962" cy="61411"/>
            </a:xfrm>
            <a:prstGeom prst="rect">
              <a:avLst/>
            </a:prstGeom>
            <a:solidFill>
              <a:schemeClr val="lt1"/>
            </a:solidFill>
            <a:ln>
              <a:noFill/>
            </a:ln>
          </p:spPr>
          <p:txBody>
            <a:bodyPr spcFirstLastPara="1" wrap="square" lIns="57150" tIns="28575" rIns="57150" bIns="28575" anchor="ctr" anchorCtr="0">
              <a:noAutofit/>
            </a:bodyPr>
            <a:lstStyle/>
            <a:p>
              <a:pPr marL="0" marR="0" lvl="0" indent="0" algn="ctr" rtl="0">
                <a:spcBef>
                  <a:spcPts val="0"/>
                </a:spcBef>
                <a:spcAft>
                  <a:spcPts val="0"/>
                </a:spcAft>
                <a:buClr>
                  <a:schemeClr val="dk1"/>
                </a:buClr>
                <a:buSzPts val="1480"/>
                <a:buFont typeface="Calibri"/>
                <a:buNone/>
              </a:pPr>
              <a:endParaRPr sz="1480">
                <a:solidFill>
                  <a:schemeClr val="lt1"/>
                </a:solidFill>
                <a:latin typeface="Calibri"/>
                <a:ea typeface="Calibri"/>
                <a:cs typeface="Calibri"/>
                <a:sym typeface="Calibri"/>
              </a:endParaRPr>
            </a:p>
          </p:txBody>
        </p:sp>
        <p:sp>
          <p:nvSpPr>
            <p:cNvPr id="178" name="Google Shape;178;p10"/>
            <p:cNvSpPr/>
            <p:nvPr/>
          </p:nvSpPr>
          <p:spPr>
            <a:xfrm>
              <a:off x="5160169" y="474414"/>
              <a:ext cx="812005" cy="61411"/>
            </a:xfrm>
            <a:prstGeom prst="rect">
              <a:avLst/>
            </a:prstGeom>
            <a:solidFill>
              <a:srgbClr val="9CDAEB"/>
            </a:solidFill>
            <a:ln>
              <a:noFill/>
            </a:ln>
          </p:spPr>
          <p:txBody>
            <a:bodyPr spcFirstLastPara="1" wrap="square" lIns="57150" tIns="28575" rIns="57150" bIns="28575" anchor="ctr" anchorCtr="0">
              <a:noAutofit/>
            </a:bodyPr>
            <a:lstStyle/>
            <a:p>
              <a:pPr marL="0" marR="0" lvl="0" indent="0" algn="ctr" rtl="0">
                <a:spcBef>
                  <a:spcPts val="0"/>
                </a:spcBef>
                <a:spcAft>
                  <a:spcPts val="0"/>
                </a:spcAft>
                <a:buClr>
                  <a:schemeClr val="dk1"/>
                </a:buClr>
                <a:buSzPts val="1480"/>
                <a:buFont typeface="Calibri"/>
                <a:buNone/>
              </a:pPr>
              <a:endParaRPr sz="1480">
                <a:solidFill>
                  <a:schemeClr val="lt1"/>
                </a:solidFill>
                <a:latin typeface="Calibri"/>
                <a:ea typeface="Calibri"/>
                <a:cs typeface="Calibri"/>
                <a:sym typeface="Calibri"/>
              </a:endParaRPr>
            </a:p>
          </p:txBody>
        </p:sp>
        <p:sp>
          <p:nvSpPr>
            <p:cNvPr id="179" name="Google Shape;179;p10"/>
            <p:cNvSpPr/>
            <p:nvPr/>
          </p:nvSpPr>
          <p:spPr>
            <a:xfrm>
              <a:off x="5972175" y="474414"/>
              <a:ext cx="1936749" cy="61411"/>
            </a:xfrm>
            <a:prstGeom prst="rect">
              <a:avLst/>
            </a:prstGeom>
            <a:solidFill>
              <a:srgbClr val="62ABCC"/>
            </a:solidFill>
            <a:ln>
              <a:noFill/>
            </a:ln>
          </p:spPr>
          <p:txBody>
            <a:bodyPr spcFirstLastPara="1" wrap="square" lIns="57150" tIns="28575" rIns="57150" bIns="28575" anchor="ctr" anchorCtr="0">
              <a:noAutofit/>
            </a:bodyPr>
            <a:lstStyle/>
            <a:p>
              <a:pPr marL="0" marR="0" lvl="0" indent="0" algn="ctr" rtl="0">
                <a:spcBef>
                  <a:spcPts val="0"/>
                </a:spcBef>
                <a:spcAft>
                  <a:spcPts val="0"/>
                </a:spcAft>
                <a:buClr>
                  <a:schemeClr val="dk1"/>
                </a:buClr>
                <a:buSzPts val="1480"/>
                <a:buFont typeface="Calibri"/>
                <a:buNone/>
              </a:pPr>
              <a:endParaRPr sz="1480">
                <a:solidFill>
                  <a:schemeClr val="lt1"/>
                </a:solidFill>
                <a:latin typeface="Calibri"/>
                <a:ea typeface="Calibri"/>
                <a:cs typeface="Calibri"/>
                <a:sym typeface="Calibri"/>
              </a:endParaRPr>
            </a:p>
          </p:txBody>
        </p:sp>
      </p:grpSp>
      <p:sp>
        <p:nvSpPr>
          <p:cNvPr id="180" name="Google Shape;180;p10"/>
          <p:cNvSpPr txBox="1">
            <a:spLocks noGrp="1"/>
          </p:cNvSpPr>
          <p:nvPr>
            <p:ph type="body" idx="1"/>
          </p:nvPr>
        </p:nvSpPr>
        <p:spPr>
          <a:xfrm>
            <a:off x="1886347" y="3734607"/>
            <a:ext cx="12483308" cy="590931"/>
          </a:xfrm>
          <a:prstGeom prst="rect">
            <a:avLst/>
          </a:prstGeom>
          <a:noFill/>
          <a:ln>
            <a:noFill/>
          </a:ln>
        </p:spPr>
        <p:txBody>
          <a:bodyPr spcFirstLastPara="1" wrap="square" lIns="91425" tIns="91425" rIns="91425" bIns="91425" anchor="ctr" anchorCtr="0"/>
          <a:lstStyle>
            <a:lvl1pPr marL="457200" marR="0" lvl="0" indent="-228600" algn="ctr" rtl="0">
              <a:lnSpc>
                <a:spcPct val="90000"/>
              </a:lnSpc>
              <a:spcBef>
                <a:spcPts val="1284"/>
              </a:spcBef>
              <a:spcAft>
                <a:spcPts val="0"/>
              </a:spcAft>
              <a:buClr>
                <a:srgbClr val="404040"/>
              </a:buClr>
              <a:buSzPts val="3600"/>
              <a:buFont typeface="Arial"/>
              <a:buNone/>
              <a:defRPr sz="3600" b="0" i="0" u="none" strike="noStrike" cap="none">
                <a:solidFill>
                  <a:srgbClr val="404040"/>
                </a:solidFill>
                <a:latin typeface="Open Sans ExtraBold"/>
                <a:ea typeface="Open Sans ExtraBold"/>
                <a:cs typeface="Open Sans ExtraBold"/>
                <a:sym typeface="Open Sans ExtraBold"/>
              </a:defRPr>
            </a:lvl1pPr>
            <a:lvl2pPr marL="914400" marR="0" lvl="1" indent="-490348" algn="l" rtl="0">
              <a:lnSpc>
                <a:spcPct val="90000"/>
              </a:lnSpc>
              <a:spcBef>
                <a:spcPts val="667"/>
              </a:spcBef>
              <a:spcAft>
                <a:spcPts val="0"/>
              </a:spcAft>
              <a:buClr>
                <a:schemeClr val="dk1"/>
              </a:buClr>
              <a:buSzPts val="4122"/>
              <a:buFont typeface="Arial"/>
              <a:buChar char="•"/>
              <a:defRPr sz="4111" b="0" i="0" u="none" strike="noStrike" cap="none">
                <a:solidFill>
                  <a:schemeClr val="dk1"/>
                </a:solidFill>
                <a:latin typeface="Calibri"/>
                <a:ea typeface="Calibri"/>
                <a:cs typeface="Calibri"/>
                <a:sym typeface="Calibri"/>
              </a:defRPr>
            </a:lvl2pPr>
            <a:lvl3pPr marL="1371600" marR="0" lvl="2" indent="-490348" algn="l" rtl="0">
              <a:lnSpc>
                <a:spcPct val="90000"/>
              </a:lnSpc>
              <a:spcBef>
                <a:spcPts val="667"/>
              </a:spcBef>
              <a:spcAft>
                <a:spcPts val="0"/>
              </a:spcAft>
              <a:buClr>
                <a:schemeClr val="dk1"/>
              </a:buClr>
              <a:buSzPts val="4122"/>
              <a:buFont typeface="Arial"/>
              <a:buChar char="•"/>
              <a:defRPr sz="4111" b="0" i="0" u="none" strike="noStrike" cap="none">
                <a:solidFill>
                  <a:schemeClr val="dk1"/>
                </a:solidFill>
                <a:latin typeface="Calibri"/>
                <a:ea typeface="Calibri"/>
                <a:cs typeface="Calibri"/>
                <a:sym typeface="Calibri"/>
              </a:defRPr>
            </a:lvl3pPr>
            <a:lvl4pPr marL="1828800" marR="0" lvl="3" indent="-490348" algn="l" rtl="0">
              <a:lnSpc>
                <a:spcPct val="90000"/>
              </a:lnSpc>
              <a:spcBef>
                <a:spcPts val="667"/>
              </a:spcBef>
              <a:spcAft>
                <a:spcPts val="0"/>
              </a:spcAft>
              <a:buClr>
                <a:schemeClr val="dk1"/>
              </a:buClr>
              <a:buSzPts val="4122"/>
              <a:buFont typeface="Arial"/>
              <a:buChar char="•"/>
              <a:defRPr sz="4111" b="0" i="0" u="none" strike="noStrike" cap="none">
                <a:solidFill>
                  <a:schemeClr val="dk1"/>
                </a:solidFill>
                <a:latin typeface="Calibri"/>
                <a:ea typeface="Calibri"/>
                <a:cs typeface="Calibri"/>
                <a:sym typeface="Calibri"/>
              </a:defRPr>
            </a:lvl4pPr>
            <a:lvl5pPr marL="2286000" marR="0" lvl="4" indent="-490348" algn="l" rtl="0">
              <a:lnSpc>
                <a:spcPct val="90000"/>
              </a:lnSpc>
              <a:spcBef>
                <a:spcPts val="667"/>
              </a:spcBef>
              <a:spcAft>
                <a:spcPts val="0"/>
              </a:spcAft>
              <a:buClr>
                <a:schemeClr val="dk1"/>
              </a:buClr>
              <a:buSzPts val="4122"/>
              <a:buFont typeface="Arial"/>
              <a:buChar char="•"/>
              <a:defRPr sz="4111" b="0" i="0" u="none" strike="noStrike" cap="none">
                <a:solidFill>
                  <a:schemeClr val="dk1"/>
                </a:solidFill>
                <a:latin typeface="Calibri"/>
                <a:ea typeface="Calibri"/>
                <a:cs typeface="Calibri"/>
                <a:sym typeface="Calibri"/>
              </a:defRPr>
            </a:lvl5pPr>
            <a:lvl6pPr marL="2743200" marR="0" lvl="5"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6pPr>
            <a:lvl7pPr marL="3200400" marR="0" lvl="6"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7pPr>
            <a:lvl8pPr marL="3657600" marR="0" lvl="7"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8pPr>
            <a:lvl9pPr marL="4114800" marR="0" lvl="8"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181" name="Google Shape;181;p10"/>
          <p:cNvSpPr txBox="1">
            <a:spLocks noGrp="1"/>
          </p:cNvSpPr>
          <p:nvPr>
            <p:ph type="body" idx="2"/>
          </p:nvPr>
        </p:nvSpPr>
        <p:spPr>
          <a:xfrm>
            <a:off x="2453769" y="4553376"/>
            <a:ext cx="11348462" cy="480131"/>
          </a:xfrm>
          <a:prstGeom prst="rect">
            <a:avLst/>
          </a:prstGeom>
          <a:noFill/>
          <a:ln>
            <a:noFill/>
          </a:ln>
        </p:spPr>
        <p:txBody>
          <a:bodyPr spcFirstLastPara="1" wrap="square" lIns="91425" tIns="91425" rIns="91425" bIns="91425" anchor="ctr" anchorCtr="0"/>
          <a:lstStyle>
            <a:lvl1pPr marL="457200" marR="0" lvl="0" indent="-228600" algn="ctr" rtl="0">
              <a:lnSpc>
                <a:spcPct val="90000"/>
              </a:lnSpc>
              <a:spcBef>
                <a:spcPts val="1284"/>
              </a:spcBef>
              <a:spcAft>
                <a:spcPts val="0"/>
              </a:spcAft>
              <a:buClr>
                <a:srgbClr val="404040"/>
              </a:buClr>
              <a:buSzPts val="2800"/>
              <a:buFont typeface="Arial"/>
              <a:buNone/>
              <a:defRPr sz="2800" b="0" i="0" u="none" strike="noStrike" cap="none">
                <a:solidFill>
                  <a:srgbClr val="404040"/>
                </a:solidFill>
                <a:latin typeface="Open Sans"/>
                <a:ea typeface="Open Sans"/>
                <a:cs typeface="Open Sans"/>
                <a:sym typeface="Open Sans"/>
              </a:defRPr>
            </a:lvl1pPr>
            <a:lvl2pPr marL="914400" marR="0" lvl="1" indent="-490348" algn="l" rtl="0">
              <a:lnSpc>
                <a:spcPct val="90000"/>
              </a:lnSpc>
              <a:spcBef>
                <a:spcPts val="667"/>
              </a:spcBef>
              <a:spcAft>
                <a:spcPts val="0"/>
              </a:spcAft>
              <a:buClr>
                <a:schemeClr val="dk1"/>
              </a:buClr>
              <a:buSzPts val="4122"/>
              <a:buFont typeface="Arial"/>
              <a:buChar char="•"/>
              <a:defRPr sz="4111" b="0" i="0" u="none" strike="noStrike" cap="none">
                <a:solidFill>
                  <a:schemeClr val="dk1"/>
                </a:solidFill>
                <a:latin typeface="Calibri"/>
                <a:ea typeface="Calibri"/>
                <a:cs typeface="Calibri"/>
                <a:sym typeface="Calibri"/>
              </a:defRPr>
            </a:lvl2pPr>
            <a:lvl3pPr marL="1371600" marR="0" lvl="2" indent="-490348" algn="l" rtl="0">
              <a:lnSpc>
                <a:spcPct val="90000"/>
              </a:lnSpc>
              <a:spcBef>
                <a:spcPts val="667"/>
              </a:spcBef>
              <a:spcAft>
                <a:spcPts val="0"/>
              </a:spcAft>
              <a:buClr>
                <a:schemeClr val="dk1"/>
              </a:buClr>
              <a:buSzPts val="4122"/>
              <a:buFont typeface="Arial"/>
              <a:buChar char="•"/>
              <a:defRPr sz="4111" b="0" i="0" u="none" strike="noStrike" cap="none">
                <a:solidFill>
                  <a:schemeClr val="dk1"/>
                </a:solidFill>
                <a:latin typeface="Calibri"/>
                <a:ea typeface="Calibri"/>
                <a:cs typeface="Calibri"/>
                <a:sym typeface="Calibri"/>
              </a:defRPr>
            </a:lvl3pPr>
            <a:lvl4pPr marL="1828800" marR="0" lvl="3" indent="-490348" algn="l" rtl="0">
              <a:lnSpc>
                <a:spcPct val="90000"/>
              </a:lnSpc>
              <a:spcBef>
                <a:spcPts val="667"/>
              </a:spcBef>
              <a:spcAft>
                <a:spcPts val="0"/>
              </a:spcAft>
              <a:buClr>
                <a:schemeClr val="dk1"/>
              </a:buClr>
              <a:buSzPts val="4122"/>
              <a:buFont typeface="Arial"/>
              <a:buChar char="•"/>
              <a:defRPr sz="4111" b="0" i="0" u="none" strike="noStrike" cap="none">
                <a:solidFill>
                  <a:schemeClr val="dk1"/>
                </a:solidFill>
                <a:latin typeface="Calibri"/>
                <a:ea typeface="Calibri"/>
                <a:cs typeface="Calibri"/>
                <a:sym typeface="Calibri"/>
              </a:defRPr>
            </a:lvl4pPr>
            <a:lvl5pPr marL="2286000" marR="0" lvl="4" indent="-490348" algn="l" rtl="0">
              <a:lnSpc>
                <a:spcPct val="90000"/>
              </a:lnSpc>
              <a:spcBef>
                <a:spcPts val="667"/>
              </a:spcBef>
              <a:spcAft>
                <a:spcPts val="0"/>
              </a:spcAft>
              <a:buClr>
                <a:schemeClr val="dk1"/>
              </a:buClr>
              <a:buSzPts val="4122"/>
              <a:buFont typeface="Arial"/>
              <a:buChar char="•"/>
              <a:defRPr sz="4111" b="0" i="0" u="none" strike="noStrike" cap="none">
                <a:solidFill>
                  <a:schemeClr val="dk1"/>
                </a:solidFill>
                <a:latin typeface="Calibri"/>
                <a:ea typeface="Calibri"/>
                <a:cs typeface="Calibri"/>
                <a:sym typeface="Calibri"/>
              </a:defRPr>
            </a:lvl5pPr>
            <a:lvl6pPr marL="2743200" marR="0" lvl="5"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6pPr>
            <a:lvl7pPr marL="3200400" marR="0" lvl="6"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7pPr>
            <a:lvl8pPr marL="3657600" marR="0" lvl="7"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8pPr>
            <a:lvl9pPr marL="4114800" marR="0" lvl="8"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9pPr>
          </a:lstStyle>
          <a:p>
            <a:endParaRPr/>
          </a:p>
        </p:txBody>
      </p:sp>
      <p:grpSp>
        <p:nvGrpSpPr>
          <p:cNvPr id="182" name="Google Shape;182;p10"/>
          <p:cNvGrpSpPr/>
          <p:nvPr/>
        </p:nvGrpSpPr>
        <p:grpSpPr>
          <a:xfrm>
            <a:off x="391398" y="8733453"/>
            <a:ext cx="15571094" cy="410547"/>
            <a:chOff x="391397" y="8733452"/>
            <a:chExt cx="15571092" cy="410547"/>
          </a:xfrm>
        </p:grpSpPr>
        <p:pic>
          <p:nvPicPr>
            <p:cNvPr id="183" name="Google Shape;183;p10"/>
            <p:cNvPicPr preferRelativeResize="0"/>
            <p:nvPr/>
          </p:nvPicPr>
          <p:blipFill rotWithShape="1">
            <a:blip r:embed="rId3">
              <a:alphaModFix/>
            </a:blip>
            <a:srcRect l="91737" t="95510"/>
            <a:stretch/>
          </p:blipFill>
          <p:spPr>
            <a:xfrm>
              <a:off x="14667720" y="8733452"/>
              <a:ext cx="1294769" cy="410547"/>
            </a:xfrm>
            <a:prstGeom prst="rect">
              <a:avLst/>
            </a:prstGeom>
            <a:noFill/>
            <a:ln>
              <a:noFill/>
            </a:ln>
          </p:spPr>
        </p:pic>
        <p:sp>
          <p:nvSpPr>
            <p:cNvPr id="184" name="Google Shape;184;p10"/>
            <p:cNvSpPr txBox="1"/>
            <p:nvPr/>
          </p:nvSpPr>
          <p:spPr>
            <a:xfrm>
              <a:off x="391397" y="8735072"/>
              <a:ext cx="3251915" cy="3385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A5A5A5"/>
                </a:buClr>
                <a:buSzPts val="400"/>
                <a:buFont typeface="Open Sans"/>
                <a:buNone/>
              </a:pPr>
              <a:r>
                <a:rPr lang="en-US" sz="1600">
                  <a:solidFill>
                    <a:srgbClr val="A5A5A5"/>
                  </a:solidFill>
                  <a:latin typeface="Open Sans"/>
                  <a:ea typeface="Open Sans"/>
                  <a:cs typeface="Open Sans"/>
                  <a:sym typeface="Open Sans"/>
                </a:rPr>
                <a:t>©Simplilearn. All rights reserved</a:t>
              </a:r>
              <a:endParaRPr/>
            </a:p>
          </p:txBody>
        </p:sp>
      </p:grpSp>
    </p:spTree>
    <p:extLst>
      <p:ext uri="{BB962C8B-B14F-4D97-AF65-F5344CB8AC3E}">
        <p14:creationId xmlns:p14="http://schemas.microsoft.com/office/powerpoint/2010/main" val="141712741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Demo">
  <p:cSld name="Demo">
    <p:spTree>
      <p:nvGrpSpPr>
        <p:cNvPr id="1" name="Shape 185"/>
        <p:cNvGrpSpPr/>
        <p:nvPr/>
      </p:nvGrpSpPr>
      <p:grpSpPr>
        <a:xfrm>
          <a:off x="0" y="0"/>
          <a:ext cx="0" cy="0"/>
          <a:chOff x="0" y="0"/>
          <a:chExt cx="0" cy="0"/>
        </a:xfrm>
      </p:grpSpPr>
      <p:pic>
        <p:nvPicPr>
          <p:cNvPr id="186" name="Google Shape;186;p11"/>
          <p:cNvPicPr preferRelativeResize="0"/>
          <p:nvPr/>
        </p:nvPicPr>
        <p:blipFill rotWithShape="1">
          <a:blip r:embed="rId2">
            <a:alphaModFix/>
          </a:blip>
          <a:srcRect/>
          <a:stretch/>
        </p:blipFill>
        <p:spPr>
          <a:xfrm>
            <a:off x="0" y="0"/>
            <a:ext cx="16256000" cy="9144000"/>
          </a:xfrm>
          <a:prstGeom prst="rect">
            <a:avLst/>
          </a:prstGeom>
          <a:noFill/>
          <a:ln>
            <a:noFill/>
          </a:ln>
        </p:spPr>
      </p:pic>
      <p:sp>
        <p:nvSpPr>
          <p:cNvPr id="187" name="Google Shape;187;p11"/>
          <p:cNvSpPr txBox="1">
            <a:spLocks noGrp="1"/>
          </p:cNvSpPr>
          <p:nvPr>
            <p:ph type="title"/>
          </p:nvPr>
        </p:nvSpPr>
        <p:spPr>
          <a:xfrm>
            <a:off x="3078" y="319675"/>
            <a:ext cx="16258032" cy="665045"/>
          </a:xfrm>
          <a:prstGeom prst="rect">
            <a:avLst/>
          </a:prstGeom>
          <a:noFill/>
          <a:ln>
            <a:noFill/>
          </a:ln>
        </p:spPr>
        <p:txBody>
          <a:bodyPr spcFirstLastPara="1" wrap="square" lIns="91425" tIns="91425" rIns="91425" bIns="91425" anchor="ctr" anchorCtr="0"/>
          <a:lstStyle>
            <a:lvl1pPr marR="0" lvl="0" algn="ctr" rtl="0">
              <a:lnSpc>
                <a:spcPct val="90000"/>
              </a:lnSpc>
              <a:spcBef>
                <a:spcPts val="0"/>
              </a:spcBef>
              <a:spcAft>
                <a:spcPts val="0"/>
              </a:spcAft>
              <a:buClr>
                <a:srgbClr val="3F3F3F"/>
              </a:buClr>
              <a:buSzPts val="3200"/>
              <a:buFont typeface="Open Sans ExtraBold"/>
              <a:buNone/>
              <a:defRPr sz="3200" b="0" i="0" u="none" strike="noStrike" cap="none">
                <a:solidFill>
                  <a:srgbClr val="3F3F3F"/>
                </a:solidFill>
                <a:latin typeface="Open Sans ExtraBold"/>
                <a:ea typeface="Open Sans ExtraBold"/>
                <a:cs typeface="Open Sans ExtraBold"/>
                <a:sym typeface="Open Sans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extLst>
      <p:ext uri="{BB962C8B-B14F-4D97-AF65-F5344CB8AC3E}">
        <p14:creationId xmlns:p14="http://schemas.microsoft.com/office/powerpoint/2010/main" val="289184329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1_quiz q">
  <p:cSld name="1_quiz q">
    <p:spTree>
      <p:nvGrpSpPr>
        <p:cNvPr id="1" name="Shape 188"/>
        <p:cNvGrpSpPr/>
        <p:nvPr/>
      </p:nvGrpSpPr>
      <p:grpSpPr>
        <a:xfrm>
          <a:off x="0" y="0"/>
          <a:ext cx="0" cy="0"/>
          <a:chOff x="0" y="0"/>
          <a:chExt cx="0" cy="0"/>
        </a:xfrm>
      </p:grpSpPr>
      <p:sp>
        <p:nvSpPr>
          <p:cNvPr id="189" name="Google Shape;189;p12"/>
          <p:cNvSpPr/>
          <p:nvPr/>
        </p:nvSpPr>
        <p:spPr>
          <a:xfrm>
            <a:off x="2" y="-24187"/>
            <a:ext cx="1463433" cy="675245"/>
          </a:xfrm>
          <a:prstGeom prst="rect">
            <a:avLst/>
          </a:prstGeom>
          <a:solidFill>
            <a:srgbClr val="FAC36F"/>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a:solidFill>
                <a:schemeClr val="lt1"/>
              </a:solidFill>
              <a:latin typeface="Open Sans"/>
              <a:ea typeface="Open Sans"/>
              <a:cs typeface="Open Sans"/>
              <a:sym typeface="Open Sans"/>
            </a:endParaRPr>
          </a:p>
        </p:txBody>
      </p:sp>
      <p:sp>
        <p:nvSpPr>
          <p:cNvPr id="190" name="Google Shape;190;p12"/>
          <p:cNvSpPr/>
          <p:nvPr/>
        </p:nvSpPr>
        <p:spPr>
          <a:xfrm>
            <a:off x="1463434" y="-24187"/>
            <a:ext cx="7101807" cy="675245"/>
          </a:xfrm>
          <a:prstGeom prst="rect">
            <a:avLst/>
          </a:prstGeom>
          <a:solidFill>
            <a:srgbClr val="F69E66"/>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a:solidFill>
                <a:schemeClr val="lt1"/>
              </a:solidFill>
              <a:latin typeface="Open Sans"/>
              <a:ea typeface="Open Sans"/>
              <a:cs typeface="Open Sans"/>
              <a:sym typeface="Open Sans"/>
            </a:endParaRPr>
          </a:p>
        </p:txBody>
      </p:sp>
      <p:sp>
        <p:nvSpPr>
          <p:cNvPr id="191" name="Google Shape;191;p12"/>
          <p:cNvSpPr/>
          <p:nvPr/>
        </p:nvSpPr>
        <p:spPr>
          <a:xfrm>
            <a:off x="8565237" y="-24187"/>
            <a:ext cx="1404697" cy="675245"/>
          </a:xfrm>
          <a:prstGeom prst="rect">
            <a:avLst/>
          </a:prstGeom>
          <a:solidFill>
            <a:srgbClr val="F38573"/>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a:solidFill>
                <a:schemeClr val="lt1"/>
              </a:solidFill>
              <a:latin typeface="Open Sans"/>
              <a:ea typeface="Open Sans"/>
              <a:cs typeface="Open Sans"/>
              <a:sym typeface="Open Sans"/>
            </a:endParaRPr>
          </a:p>
        </p:txBody>
      </p:sp>
      <p:sp>
        <p:nvSpPr>
          <p:cNvPr id="192" name="Google Shape;192;p12"/>
          <p:cNvSpPr/>
          <p:nvPr/>
        </p:nvSpPr>
        <p:spPr>
          <a:xfrm>
            <a:off x="9969936" y="-24187"/>
            <a:ext cx="469865" cy="675245"/>
          </a:xfrm>
          <a:prstGeom prst="rect">
            <a:avLst/>
          </a:prstGeom>
          <a:solidFill>
            <a:srgbClr val="FAC36F"/>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a:solidFill>
                <a:schemeClr val="lt1"/>
              </a:solidFill>
              <a:latin typeface="Open Sans"/>
              <a:ea typeface="Open Sans"/>
              <a:cs typeface="Open Sans"/>
              <a:sym typeface="Open Sans"/>
            </a:endParaRPr>
          </a:p>
        </p:txBody>
      </p:sp>
      <p:sp>
        <p:nvSpPr>
          <p:cNvPr id="193" name="Google Shape;193;p12"/>
          <p:cNvSpPr/>
          <p:nvPr/>
        </p:nvSpPr>
        <p:spPr>
          <a:xfrm>
            <a:off x="10439798" y="-24187"/>
            <a:ext cx="166412" cy="675245"/>
          </a:xfrm>
          <a:prstGeom prst="rect">
            <a:avLst/>
          </a:prstGeom>
          <a:solidFill>
            <a:schemeClr val="lt1"/>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a:solidFill>
                <a:schemeClr val="lt1"/>
              </a:solidFill>
              <a:latin typeface="Open Sans"/>
              <a:ea typeface="Open Sans"/>
              <a:cs typeface="Open Sans"/>
              <a:sym typeface="Open Sans"/>
            </a:endParaRPr>
          </a:p>
        </p:txBody>
      </p:sp>
      <p:sp>
        <p:nvSpPr>
          <p:cNvPr id="194" name="Google Shape;194;p12"/>
          <p:cNvSpPr/>
          <p:nvPr/>
        </p:nvSpPr>
        <p:spPr>
          <a:xfrm>
            <a:off x="10606210" y="-24187"/>
            <a:ext cx="1668996" cy="675245"/>
          </a:xfrm>
          <a:prstGeom prst="rect">
            <a:avLst/>
          </a:prstGeom>
          <a:solidFill>
            <a:srgbClr val="9CDAEB"/>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a:solidFill>
                <a:schemeClr val="lt1"/>
              </a:solidFill>
              <a:latin typeface="Open Sans"/>
              <a:ea typeface="Open Sans"/>
              <a:cs typeface="Open Sans"/>
              <a:sym typeface="Open Sans"/>
            </a:endParaRPr>
          </a:p>
        </p:txBody>
      </p:sp>
      <p:sp>
        <p:nvSpPr>
          <p:cNvPr id="195" name="Google Shape;195;p12"/>
          <p:cNvSpPr/>
          <p:nvPr/>
        </p:nvSpPr>
        <p:spPr>
          <a:xfrm>
            <a:off x="12275208" y="-24187"/>
            <a:ext cx="3980795" cy="675245"/>
          </a:xfrm>
          <a:prstGeom prst="rect">
            <a:avLst/>
          </a:prstGeom>
          <a:solidFill>
            <a:srgbClr val="61B4DF"/>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a:solidFill>
                <a:schemeClr val="lt1"/>
              </a:solidFill>
              <a:latin typeface="Open Sans"/>
              <a:ea typeface="Open Sans"/>
              <a:cs typeface="Open Sans"/>
              <a:sym typeface="Open Sans"/>
            </a:endParaRPr>
          </a:p>
        </p:txBody>
      </p:sp>
      <p:sp>
        <p:nvSpPr>
          <p:cNvPr id="196" name="Google Shape;196;p12"/>
          <p:cNvSpPr/>
          <p:nvPr/>
        </p:nvSpPr>
        <p:spPr>
          <a:xfrm>
            <a:off x="489443" y="776258"/>
            <a:ext cx="1698903" cy="1722177"/>
          </a:xfrm>
          <a:prstGeom prst="rect">
            <a:avLst/>
          </a:prstGeom>
          <a:solidFill>
            <a:srgbClr val="9CDAEB"/>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2800">
              <a:solidFill>
                <a:srgbClr val="3F3F3F"/>
              </a:solidFill>
              <a:latin typeface="Open Sans ExtraBold"/>
              <a:ea typeface="Open Sans ExtraBold"/>
              <a:cs typeface="Open Sans ExtraBold"/>
              <a:sym typeface="Open Sans ExtraBold"/>
            </a:endParaRPr>
          </a:p>
        </p:txBody>
      </p:sp>
      <p:sp>
        <p:nvSpPr>
          <p:cNvPr id="197" name="Google Shape;197;p12"/>
          <p:cNvSpPr/>
          <p:nvPr/>
        </p:nvSpPr>
        <p:spPr>
          <a:xfrm>
            <a:off x="489443" y="776258"/>
            <a:ext cx="15376232" cy="1722177"/>
          </a:xfrm>
          <a:prstGeom prst="rect">
            <a:avLst/>
          </a:prstGeom>
          <a:noFill/>
          <a:ln w="12700" cap="flat" cmpd="sng">
            <a:solidFill>
              <a:srgbClr val="C55A1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67">
              <a:solidFill>
                <a:srgbClr val="3F3F3F"/>
              </a:solidFill>
              <a:latin typeface="Open Sans"/>
              <a:ea typeface="Open Sans"/>
              <a:cs typeface="Open Sans"/>
              <a:sym typeface="Open Sans"/>
            </a:endParaRPr>
          </a:p>
        </p:txBody>
      </p:sp>
      <p:sp>
        <p:nvSpPr>
          <p:cNvPr id="198" name="Google Shape;198;p12"/>
          <p:cNvSpPr txBox="1">
            <a:spLocks noGrp="1"/>
          </p:cNvSpPr>
          <p:nvPr>
            <p:ph type="body" idx="1"/>
          </p:nvPr>
        </p:nvSpPr>
        <p:spPr>
          <a:xfrm>
            <a:off x="2310170" y="931283"/>
            <a:ext cx="13391132" cy="1424965"/>
          </a:xfrm>
          <a:prstGeom prst="rect">
            <a:avLst/>
          </a:prstGeom>
          <a:noFill/>
          <a:ln>
            <a:noFill/>
          </a:ln>
        </p:spPr>
        <p:txBody>
          <a:bodyPr spcFirstLastPara="1" wrap="square" lIns="91425" tIns="91425" rIns="91425" bIns="91425" anchor="ctr" anchorCtr="0"/>
          <a:lstStyle>
            <a:lvl1pPr marL="457200" marR="0" lvl="0" indent="-228600" algn="l" rtl="0">
              <a:lnSpc>
                <a:spcPct val="90000"/>
              </a:lnSpc>
              <a:spcBef>
                <a:spcPts val="1333"/>
              </a:spcBef>
              <a:spcAft>
                <a:spcPts val="0"/>
              </a:spcAft>
              <a:buClr>
                <a:srgbClr val="3F3F3F"/>
              </a:buClr>
              <a:buSzPts val="2400"/>
              <a:buFont typeface="Arial"/>
              <a:buNone/>
              <a:defRPr sz="2400" b="1" i="0" u="none" strike="noStrike" cap="none">
                <a:solidFill>
                  <a:srgbClr val="3F3F3F"/>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cxnSp>
        <p:nvCxnSpPr>
          <p:cNvPr id="199" name="Google Shape;199;p12"/>
          <p:cNvCxnSpPr/>
          <p:nvPr/>
        </p:nvCxnSpPr>
        <p:spPr>
          <a:xfrm>
            <a:off x="2188345" y="776258"/>
            <a:ext cx="0" cy="1722177"/>
          </a:xfrm>
          <a:prstGeom prst="straightConnector1">
            <a:avLst/>
          </a:prstGeom>
          <a:noFill/>
          <a:ln w="9525" cap="flat" cmpd="sng">
            <a:solidFill>
              <a:srgbClr val="C55A11"/>
            </a:solidFill>
            <a:prstDash val="solid"/>
            <a:miter lim="800000"/>
            <a:headEnd type="none" w="sm" len="sm"/>
            <a:tailEnd type="none" w="sm" len="sm"/>
          </a:ln>
        </p:spPr>
      </p:cxnSp>
      <p:sp>
        <p:nvSpPr>
          <p:cNvPr id="200" name="Google Shape;200;p12"/>
          <p:cNvSpPr txBox="1">
            <a:spLocks noGrp="1"/>
          </p:cNvSpPr>
          <p:nvPr>
            <p:ph type="body" idx="2"/>
          </p:nvPr>
        </p:nvSpPr>
        <p:spPr>
          <a:xfrm>
            <a:off x="489442" y="1671457"/>
            <a:ext cx="1675120" cy="541667"/>
          </a:xfrm>
          <a:prstGeom prst="rect">
            <a:avLst/>
          </a:prstGeom>
          <a:noFill/>
          <a:ln>
            <a:noFill/>
          </a:ln>
        </p:spPr>
        <p:txBody>
          <a:bodyPr spcFirstLastPara="1" wrap="square" lIns="91425" tIns="91425" rIns="91425" bIns="91425" anchor="ctr" anchorCtr="0"/>
          <a:lstStyle>
            <a:lvl1pPr marL="457200" marR="0" lvl="0" indent="-228600" algn="ctr" rtl="0">
              <a:lnSpc>
                <a:spcPct val="90000"/>
              </a:lnSpc>
              <a:spcBef>
                <a:spcPts val="1000"/>
              </a:spcBef>
              <a:spcAft>
                <a:spcPts val="0"/>
              </a:spcAft>
              <a:buClr>
                <a:srgbClr val="3F3F3F"/>
              </a:buClr>
              <a:buSzPts val="2800"/>
              <a:buFont typeface="Arial"/>
              <a:buNone/>
              <a:defRPr sz="2800" b="0" i="0" u="none" strike="noStrike" cap="none">
                <a:solidFill>
                  <a:srgbClr val="3F3F3F"/>
                </a:solidFill>
                <a:latin typeface="Open Sans ExtraBold"/>
                <a:ea typeface="Open Sans ExtraBold"/>
                <a:cs typeface="Open Sans ExtraBold"/>
                <a:sym typeface="Open Sans ExtraBold"/>
              </a:defRPr>
            </a:lvl1pPr>
            <a:lvl2pPr marL="914400" marR="0" lvl="1" indent="-228600" algn="ctr"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L="1371600" marR="0" lvl="2" indent="-228600"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3pPr>
            <a:lvl4pPr marL="1828800" marR="0" lvl="3" indent="-228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4pPr>
            <a:lvl5pPr marL="2286000" marR="0" lvl="4" indent="-228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01" name="Google Shape;201;p12"/>
          <p:cNvSpPr txBox="1"/>
          <p:nvPr/>
        </p:nvSpPr>
        <p:spPr>
          <a:xfrm>
            <a:off x="489443" y="1016282"/>
            <a:ext cx="1698904" cy="52322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a:solidFill>
                  <a:srgbClr val="3F3F3F"/>
                </a:solidFill>
                <a:latin typeface="Open Sans ExtraBold"/>
                <a:ea typeface="Open Sans ExtraBold"/>
                <a:cs typeface="Open Sans ExtraBold"/>
                <a:sym typeface="Open Sans ExtraBold"/>
              </a:rPr>
              <a:t>QUIZ</a:t>
            </a:r>
            <a:endParaRPr/>
          </a:p>
        </p:txBody>
      </p:sp>
      <p:pic>
        <p:nvPicPr>
          <p:cNvPr id="202" name="Google Shape;202;p12"/>
          <p:cNvPicPr preferRelativeResize="0"/>
          <p:nvPr/>
        </p:nvPicPr>
        <p:blipFill rotWithShape="1">
          <a:blip r:embed="rId2">
            <a:alphaModFix/>
          </a:blip>
          <a:srcRect/>
          <a:stretch/>
        </p:blipFill>
        <p:spPr>
          <a:xfrm>
            <a:off x="13805530" y="3419270"/>
            <a:ext cx="2058919" cy="2065103"/>
          </a:xfrm>
          <a:prstGeom prst="rect">
            <a:avLst/>
          </a:prstGeom>
          <a:noFill/>
          <a:ln>
            <a:noFill/>
          </a:ln>
        </p:spPr>
      </p:pic>
      <p:sp>
        <p:nvSpPr>
          <p:cNvPr id="203" name="Google Shape;203;p12"/>
          <p:cNvSpPr txBox="1"/>
          <p:nvPr/>
        </p:nvSpPr>
        <p:spPr>
          <a:xfrm>
            <a:off x="1664103" y="3007689"/>
            <a:ext cx="666212"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rgbClr val="3F3F3F"/>
                </a:solidFill>
                <a:latin typeface="Open Sans"/>
                <a:ea typeface="Open Sans"/>
                <a:cs typeface="Open Sans"/>
                <a:sym typeface="Open Sans"/>
              </a:rPr>
              <a:t>a.</a:t>
            </a:r>
            <a:endParaRPr/>
          </a:p>
        </p:txBody>
      </p:sp>
      <p:sp>
        <p:nvSpPr>
          <p:cNvPr id="204" name="Google Shape;204;p12"/>
          <p:cNvSpPr txBox="1"/>
          <p:nvPr/>
        </p:nvSpPr>
        <p:spPr>
          <a:xfrm>
            <a:off x="1664103" y="3828786"/>
            <a:ext cx="455574"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rgbClr val="3F3F3F"/>
                </a:solidFill>
                <a:latin typeface="Open Sans"/>
                <a:ea typeface="Open Sans"/>
                <a:cs typeface="Open Sans"/>
                <a:sym typeface="Open Sans"/>
              </a:rPr>
              <a:t>b.</a:t>
            </a:r>
            <a:endParaRPr/>
          </a:p>
        </p:txBody>
      </p:sp>
      <p:pic>
        <p:nvPicPr>
          <p:cNvPr id="205" name="Google Shape;205;p12"/>
          <p:cNvPicPr preferRelativeResize="0"/>
          <p:nvPr/>
        </p:nvPicPr>
        <p:blipFill rotWithShape="1">
          <a:blip r:embed="rId3">
            <a:alphaModFix/>
          </a:blip>
          <a:srcRect/>
          <a:stretch/>
        </p:blipFill>
        <p:spPr>
          <a:xfrm>
            <a:off x="14023506" y="6938"/>
            <a:ext cx="2217614" cy="639994"/>
          </a:xfrm>
          <a:prstGeom prst="rect">
            <a:avLst/>
          </a:prstGeom>
          <a:noFill/>
          <a:ln>
            <a:noFill/>
          </a:ln>
        </p:spPr>
      </p:pic>
      <p:sp>
        <p:nvSpPr>
          <p:cNvPr id="206" name="Google Shape;206;p12"/>
          <p:cNvSpPr txBox="1">
            <a:spLocks noGrp="1"/>
          </p:cNvSpPr>
          <p:nvPr>
            <p:ph type="body" idx="3"/>
          </p:nvPr>
        </p:nvSpPr>
        <p:spPr>
          <a:xfrm>
            <a:off x="2329744" y="2916969"/>
            <a:ext cx="11250640" cy="701711"/>
          </a:xfrm>
          <a:prstGeom prst="rect">
            <a:avLst/>
          </a:prstGeom>
          <a:noFill/>
          <a:ln>
            <a:noFill/>
          </a:ln>
        </p:spPr>
        <p:txBody>
          <a:bodyPr spcFirstLastPara="1" wrap="square" lIns="91425" tIns="91425" rIns="91425" bIns="91425" anchor="ctr" anchorCtr="0"/>
          <a:lstStyle>
            <a:lvl1pPr marL="457200" marR="0" lvl="0" indent="-228600" algn="l" rtl="0">
              <a:lnSpc>
                <a:spcPct val="90000"/>
              </a:lnSpc>
              <a:spcBef>
                <a:spcPts val="1000"/>
              </a:spcBef>
              <a:spcAft>
                <a:spcPts val="0"/>
              </a:spcAft>
              <a:buClr>
                <a:srgbClr val="3F3F3F"/>
              </a:buClr>
              <a:buSzPts val="2200"/>
              <a:buFont typeface="Arial"/>
              <a:buNone/>
              <a:defRPr sz="2200" b="0" i="0" u="none" strike="noStrike" cap="none">
                <a:solidFill>
                  <a:srgbClr val="3F3F3F"/>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07" name="Google Shape;207;p12"/>
          <p:cNvSpPr txBox="1">
            <a:spLocks noGrp="1"/>
          </p:cNvSpPr>
          <p:nvPr>
            <p:ph type="body" idx="4"/>
          </p:nvPr>
        </p:nvSpPr>
        <p:spPr>
          <a:xfrm>
            <a:off x="2329744" y="3742686"/>
            <a:ext cx="11250640" cy="701711"/>
          </a:xfrm>
          <a:prstGeom prst="rect">
            <a:avLst/>
          </a:prstGeom>
          <a:noFill/>
          <a:ln>
            <a:noFill/>
          </a:ln>
        </p:spPr>
        <p:txBody>
          <a:bodyPr spcFirstLastPara="1" wrap="square" lIns="91425" tIns="91425" rIns="91425" bIns="91425" anchor="ctr" anchorCtr="0"/>
          <a:lstStyle>
            <a:lvl1pPr marL="457200" marR="0" lvl="0" indent="-228600" algn="l" rtl="0">
              <a:lnSpc>
                <a:spcPct val="90000"/>
              </a:lnSpc>
              <a:spcBef>
                <a:spcPts val="1000"/>
              </a:spcBef>
              <a:spcAft>
                <a:spcPts val="0"/>
              </a:spcAft>
              <a:buClr>
                <a:srgbClr val="3F3F3F"/>
              </a:buClr>
              <a:buSzPts val="2200"/>
              <a:buFont typeface="Arial"/>
              <a:buNone/>
              <a:defRPr sz="2200" b="0" i="0" u="none" strike="noStrike" cap="none">
                <a:solidFill>
                  <a:srgbClr val="3F3F3F"/>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23698719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1_quiz ans">
  <p:cSld name="1_quiz ans">
    <p:spTree>
      <p:nvGrpSpPr>
        <p:cNvPr id="1" name="Shape 208"/>
        <p:cNvGrpSpPr/>
        <p:nvPr/>
      </p:nvGrpSpPr>
      <p:grpSpPr>
        <a:xfrm>
          <a:off x="0" y="0"/>
          <a:ext cx="0" cy="0"/>
          <a:chOff x="0" y="0"/>
          <a:chExt cx="0" cy="0"/>
        </a:xfrm>
      </p:grpSpPr>
      <p:sp>
        <p:nvSpPr>
          <p:cNvPr id="209" name="Google Shape;209;p13"/>
          <p:cNvSpPr/>
          <p:nvPr/>
        </p:nvSpPr>
        <p:spPr>
          <a:xfrm>
            <a:off x="1" y="6798914"/>
            <a:ext cx="16256001" cy="2022135"/>
          </a:xfrm>
          <a:prstGeom prst="rect">
            <a:avLst/>
          </a:prstGeom>
          <a:gradFill>
            <a:gsLst>
              <a:gs pos="0">
                <a:srgbClr val="EEEEEE"/>
              </a:gs>
              <a:gs pos="100000">
                <a:srgbClr val="D9D9D9"/>
              </a:gs>
            </a:gsLst>
            <a:lin ang="5400000" scaled="0"/>
          </a:gradFill>
          <a:ln w="12700"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Open Sans"/>
              <a:ea typeface="Open Sans"/>
              <a:cs typeface="Open Sans"/>
              <a:sym typeface="Open Sans"/>
            </a:endParaRPr>
          </a:p>
        </p:txBody>
      </p:sp>
      <p:sp>
        <p:nvSpPr>
          <p:cNvPr id="210" name="Google Shape;210;p13"/>
          <p:cNvSpPr txBox="1"/>
          <p:nvPr/>
        </p:nvSpPr>
        <p:spPr>
          <a:xfrm>
            <a:off x="436422" y="6835848"/>
            <a:ext cx="3232231"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0">
                <a:solidFill>
                  <a:srgbClr val="3F3F3F"/>
                </a:solidFill>
                <a:latin typeface="Open Sans"/>
                <a:ea typeface="Open Sans"/>
                <a:cs typeface="Open Sans"/>
                <a:sym typeface="Open Sans"/>
              </a:rPr>
              <a:t>The correct answer is</a:t>
            </a:r>
            <a:endParaRPr/>
          </a:p>
        </p:txBody>
      </p:sp>
      <p:cxnSp>
        <p:nvCxnSpPr>
          <p:cNvPr id="211" name="Google Shape;211;p13"/>
          <p:cNvCxnSpPr/>
          <p:nvPr/>
        </p:nvCxnSpPr>
        <p:spPr>
          <a:xfrm>
            <a:off x="396856" y="7371304"/>
            <a:ext cx="14514240" cy="0"/>
          </a:xfrm>
          <a:prstGeom prst="straightConnector1">
            <a:avLst/>
          </a:prstGeom>
          <a:noFill/>
          <a:ln w="12700" cap="flat" cmpd="sng">
            <a:solidFill>
              <a:schemeClr val="lt1"/>
            </a:solidFill>
            <a:prstDash val="solid"/>
            <a:miter lim="800000"/>
            <a:headEnd type="none" w="sm" len="sm"/>
            <a:tailEnd type="none" w="sm" len="sm"/>
          </a:ln>
        </p:spPr>
      </p:cxnSp>
      <p:cxnSp>
        <p:nvCxnSpPr>
          <p:cNvPr id="212" name="Google Shape;212;p13"/>
          <p:cNvCxnSpPr/>
          <p:nvPr/>
        </p:nvCxnSpPr>
        <p:spPr>
          <a:xfrm>
            <a:off x="396856" y="7371304"/>
            <a:ext cx="15462286" cy="0"/>
          </a:xfrm>
          <a:prstGeom prst="straightConnector1">
            <a:avLst/>
          </a:prstGeom>
          <a:noFill/>
          <a:ln w="28575" cap="flat" cmpd="sng">
            <a:solidFill>
              <a:srgbClr val="CDCDCD"/>
            </a:solidFill>
            <a:prstDash val="solid"/>
            <a:miter lim="800000"/>
            <a:headEnd type="none" w="sm" len="sm"/>
            <a:tailEnd type="none" w="sm" len="sm"/>
          </a:ln>
        </p:spPr>
      </p:cxnSp>
      <p:sp>
        <p:nvSpPr>
          <p:cNvPr id="213" name="Google Shape;213;p13"/>
          <p:cNvSpPr txBox="1">
            <a:spLocks noGrp="1"/>
          </p:cNvSpPr>
          <p:nvPr>
            <p:ph type="body" idx="1"/>
          </p:nvPr>
        </p:nvSpPr>
        <p:spPr>
          <a:xfrm>
            <a:off x="3662871" y="6760723"/>
            <a:ext cx="9022188" cy="619532"/>
          </a:xfrm>
          <a:prstGeom prst="rect">
            <a:avLst/>
          </a:prstGeom>
          <a:noFill/>
          <a:ln>
            <a:noFill/>
          </a:ln>
        </p:spPr>
        <p:txBody>
          <a:bodyPr spcFirstLastPara="1" wrap="square" lIns="91425" tIns="91425" rIns="91425" bIns="91425" anchor="ctr" anchorCtr="0"/>
          <a:lstStyle>
            <a:lvl1pPr marL="457200" marR="0" lvl="0" indent="-228600" algn="l" rtl="0">
              <a:lnSpc>
                <a:spcPct val="90000"/>
              </a:lnSpc>
              <a:spcBef>
                <a:spcPts val="1000"/>
              </a:spcBef>
              <a:spcAft>
                <a:spcPts val="0"/>
              </a:spcAft>
              <a:buClr>
                <a:srgbClr val="3C9F37"/>
              </a:buClr>
              <a:buSzPts val="2400"/>
              <a:buFont typeface="Arial"/>
              <a:buNone/>
              <a:defRPr sz="2400" b="1" i="0" u="none" strike="noStrike" cap="none">
                <a:solidFill>
                  <a:srgbClr val="3C9F37"/>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14" name="Google Shape;214;p13"/>
          <p:cNvSpPr/>
          <p:nvPr/>
        </p:nvSpPr>
        <p:spPr>
          <a:xfrm>
            <a:off x="2" y="-24187"/>
            <a:ext cx="1463433" cy="675245"/>
          </a:xfrm>
          <a:prstGeom prst="rect">
            <a:avLst/>
          </a:prstGeom>
          <a:solidFill>
            <a:srgbClr val="FAC36F"/>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a:solidFill>
                <a:schemeClr val="lt1"/>
              </a:solidFill>
              <a:latin typeface="Open Sans"/>
              <a:ea typeface="Open Sans"/>
              <a:cs typeface="Open Sans"/>
              <a:sym typeface="Open Sans"/>
            </a:endParaRPr>
          </a:p>
        </p:txBody>
      </p:sp>
      <p:sp>
        <p:nvSpPr>
          <p:cNvPr id="215" name="Google Shape;215;p13"/>
          <p:cNvSpPr/>
          <p:nvPr/>
        </p:nvSpPr>
        <p:spPr>
          <a:xfrm>
            <a:off x="1463434" y="-24187"/>
            <a:ext cx="7101807" cy="675245"/>
          </a:xfrm>
          <a:prstGeom prst="rect">
            <a:avLst/>
          </a:prstGeom>
          <a:solidFill>
            <a:srgbClr val="F69E66"/>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a:solidFill>
                <a:schemeClr val="lt1"/>
              </a:solidFill>
              <a:latin typeface="Open Sans"/>
              <a:ea typeface="Open Sans"/>
              <a:cs typeface="Open Sans"/>
              <a:sym typeface="Open Sans"/>
            </a:endParaRPr>
          </a:p>
        </p:txBody>
      </p:sp>
      <p:sp>
        <p:nvSpPr>
          <p:cNvPr id="216" name="Google Shape;216;p13"/>
          <p:cNvSpPr/>
          <p:nvPr/>
        </p:nvSpPr>
        <p:spPr>
          <a:xfrm>
            <a:off x="8565237" y="-24187"/>
            <a:ext cx="1404697" cy="675245"/>
          </a:xfrm>
          <a:prstGeom prst="rect">
            <a:avLst/>
          </a:prstGeom>
          <a:solidFill>
            <a:srgbClr val="F38573"/>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a:solidFill>
                <a:schemeClr val="lt1"/>
              </a:solidFill>
              <a:latin typeface="Open Sans"/>
              <a:ea typeface="Open Sans"/>
              <a:cs typeface="Open Sans"/>
              <a:sym typeface="Open Sans"/>
            </a:endParaRPr>
          </a:p>
        </p:txBody>
      </p:sp>
      <p:sp>
        <p:nvSpPr>
          <p:cNvPr id="217" name="Google Shape;217;p13"/>
          <p:cNvSpPr/>
          <p:nvPr/>
        </p:nvSpPr>
        <p:spPr>
          <a:xfrm>
            <a:off x="9969936" y="-24187"/>
            <a:ext cx="469865" cy="675245"/>
          </a:xfrm>
          <a:prstGeom prst="rect">
            <a:avLst/>
          </a:prstGeom>
          <a:solidFill>
            <a:srgbClr val="FAC36F"/>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a:solidFill>
                <a:schemeClr val="lt1"/>
              </a:solidFill>
              <a:latin typeface="Open Sans"/>
              <a:ea typeface="Open Sans"/>
              <a:cs typeface="Open Sans"/>
              <a:sym typeface="Open Sans"/>
            </a:endParaRPr>
          </a:p>
        </p:txBody>
      </p:sp>
      <p:sp>
        <p:nvSpPr>
          <p:cNvPr id="218" name="Google Shape;218;p13"/>
          <p:cNvSpPr/>
          <p:nvPr/>
        </p:nvSpPr>
        <p:spPr>
          <a:xfrm>
            <a:off x="10439798" y="-24187"/>
            <a:ext cx="166412" cy="675245"/>
          </a:xfrm>
          <a:prstGeom prst="rect">
            <a:avLst/>
          </a:prstGeom>
          <a:solidFill>
            <a:schemeClr val="lt1"/>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a:solidFill>
                <a:schemeClr val="lt1"/>
              </a:solidFill>
              <a:latin typeface="Open Sans"/>
              <a:ea typeface="Open Sans"/>
              <a:cs typeface="Open Sans"/>
              <a:sym typeface="Open Sans"/>
            </a:endParaRPr>
          </a:p>
        </p:txBody>
      </p:sp>
      <p:sp>
        <p:nvSpPr>
          <p:cNvPr id="219" name="Google Shape;219;p13"/>
          <p:cNvSpPr/>
          <p:nvPr/>
        </p:nvSpPr>
        <p:spPr>
          <a:xfrm>
            <a:off x="10606210" y="-24187"/>
            <a:ext cx="1668996" cy="675245"/>
          </a:xfrm>
          <a:prstGeom prst="rect">
            <a:avLst/>
          </a:prstGeom>
          <a:solidFill>
            <a:srgbClr val="9CDAEB"/>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a:solidFill>
                <a:schemeClr val="lt1"/>
              </a:solidFill>
              <a:latin typeface="Open Sans"/>
              <a:ea typeface="Open Sans"/>
              <a:cs typeface="Open Sans"/>
              <a:sym typeface="Open Sans"/>
            </a:endParaRPr>
          </a:p>
        </p:txBody>
      </p:sp>
      <p:sp>
        <p:nvSpPr>
          <p:cNvPr id="220" name="Google Shape;220;p13"/>
          <p:cNvSpPr/>
          <p:nvPr/>
        </p:nvSpPr>
        <p:spPr>
          <a:xfrm>
            <a:off x="12275208" y="-24187"/>
            <a:ext cx="3980795" cy="675245"/>
          </a:xfrm>
          <a:prstGeom prst="rect">
            <a:avLst/>
          </a:prstGeom>
          <a:solidFill>
            <a:srgbClr val="61B4DF"/>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a:solidFill>
                <a:schemeClr val="lt1"/>
              </a:solidFill>
              <a:latin typeface="Open Sans"/>
              <a:ea typeface="Open Sans"/>
              <a:cs typeface="Open Sans"/>
              <a:sym typeface="Open Sans"/>
            </a:endParaRPr>
          </a:p>
        </p:txBody>
      </p:sp>
      <p:sp>
        <p:nvSpPr>
          <p:cNvPr id="221" name="Google Shape;221;p13"/>
          <p:cNvSpPr/>
          <p:nvPr/>
        </p:nvSpPr>
        <p:spPr>
          <a:xfrm>
            <a:off x="489443" y="776258"/>
            <a:ext cx="1698903" cy="1722177"/>
          </a:xfrm>
          <a:prstGeom prst="rect">
            <a:avLst/>
          </a:prstGeom>
          <a:solidFill>
            <a:srgbClr val="9CDAEB"/>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2800">
              <a:solidFill>
                <a:srgbClr val="3F3F3F"/>
              </a:solidFill>
              <a:latin typeface="Open Sans ExtraBold"/>
              <a:ea typeface="Open Sans ExtraBold"/>
              <a:cs typeface="Open Sans ExtraBold"/>
              <a:sym typeface="Open Sans ExtraBold"/>
            </a:endParaRPr>
          </a:p>
        </p:txBody>
      </p:sp>
      <p:sp>
        <p:nvSpPr>
          <p:cNvPr id="222" name="Google Shape;222;p13"/>
          <p:cNvSpPr/>
          <p:nvPr/>
        </p:nvSpPr>
        <p:spPr>
          <a:xfrm>
            <a:off x="489443" y="776258"/>
            <a:ext cx="15376232" cy="1722177"/>
          </a:xfrm>
          <a:prstGeom prst="rect">
            <a:avLst/>
          </a:prstGeom>
          <a:noFill/>
          <a:ln w="12700" cap="flat" cmpd="sng">
            <a:solidFill>
              <a:srgbClr val="C55A1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67">
              <a:solidFill>
                <a:srgbClr val="3F3F3F"/>
              </a:solidFill>
              <a:latin typeface="Open Sans"/>
              <a:ea typeface="Open Sans"/>
              <a:cs typeface="Open Sans"/>
              <a:sym typeface="Open Sans"/>
            </a:endParaRPr>
          </a:p>
        </p:txBody>
      </p:sp>
      <p:cxnSp>
        <p:nvCxnSpPr>
          <p:cNvPr id="223" name="Google Shape;223;p13"/>
          <p:cNvCxnSpPr/>
          <p:nvPr/>
        </p:nvCxnSpPr>
        <p:spPr>
          <a:xfrm>
            <a:off x="2188345" y="776258"/>
            <a:ext cx="0" cy="1722177"/>
          </a:xfrm>
          <a:prstGeom prst="straightConnector1">
            <a:avLst/>
          </a:prstGeom>
          <a:noFill/>
          <a:ln w="9525" cap="flat" cmpd="sng">
            <a:solidFill>
              <a:srgbClr val="C55A11"/>
            </a:solidFill>
            <a:prstDash val="solid"/>
            <a:miter lim="800000"/>
            <a:headEnd type="none" w="sm" len="sm"/>
            <a:tailEnd type="none" w="sm" len="sm"/>
          </a:ln>
        </p:spPr>
      </p:cxnSp>
      <p:sp>
        <p:nvSpPr>
          <p:cNvPr id="224" name="Google Shape;224;p13"/>
          <p:cNvSpPr txBox="1">
            <a:spLocks noGrp="1"/>
          </p:cNvSpPr>
          <p:nvPr>
            <p:ph type="body" idx="2"/>
          </p:nvPr>
        </p:nvSpPr>
        <p:spPr>
          <a:xfrm>
            <a:off x="489442" y="1671457"/>
            <a:ext cx="1675120" cy="541667"/>
          </a:xfrm>
          <a:prstGeom prst="rect">
            <a:avLst/>
          </a:prstGeom>
          <a:noFill/>
          <a:ln>
            <a:noFill/>
          </a:ln>
        </p:spPr>
        <p:txBody>
          <a:bodyPr spcFirstLastPara="1" wrap="square" lIns="91425" tIns="91425" rIns="91425" bIns="91425" anchor="ctr" anchorCtr="0"/>
          <a:lstStyle>
            <a:lvl1pPr marL="457200" marR="0" lvl="0" indent="-228600" algn="ctr" rtl="0">
              <a:lnSpc>
                <a:spcPct val="90000"/>
              </a:lnSpc>
              <a:spcBef>
                <a:spcPts val="1000"/>
              </a:spcBef>
              <a:spcAft>
                <a:spcPts val="0"/>
              </a:spcAft>
              <a:buClr>
                <a:srgbClr val="3F3F3F"/>
              </a:buClr>
              <a:buSzPts val="2800"/>
              <a:buFont typeface="Arial"/>
              <a:buNone/>
              <a:defRPr sz="2800" b="0" i="0" u="none" strike="noStrike" cap="none">
                <a:solidFill>
                  <a:srgbClr val="3F3F3F"/>
                </a:solidFill>
                <a:latin typeface="Open Sans ExtraBold"/>
                <a:ea typeface="Open Sans ExtraBold"/>
                <a:cs typeface="Open Sans ExtraBold"/>
                <a:sym typeface="Open Sans ExtraBold"/>
              </a:defRPr>
            </a:lvl1pPr>
            <a:lvl2pPr marL="914400" marR="0" lvl="1" indent="-228600" algn="ctr"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L="1371600" marR="0" lvl="2" indent="-228600"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3pPr>
            <a:lvl4pPr marL="1828800" marR="0" lvl="3" indent="-228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4pPr>
            <a:lvl5pPr marL="2286000" marR="0" lvl="4" indent="-228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25" name="Google Shape;225;p13"/>
          <p:cNvSpPr txBox="1"/>
          <p:nvPr/>
        </p:nvSpPr>
        <p:spPr>
          <a:xfrm>
            <a:off x="489443" y="1016282"/>
            <a:ext cx="1698904" cy="52322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a:solidFill>
                  <a:srgbClr val="3F3F3F"/>
                </a:solidFill>
                <a:latin typeface="Open Sans ExtraBold"/>
                <a:ea typeface="Open Sans ExtraBold"/>
                <a:cs typeface="Open Sans ExtraBold"/>
                <a:sym typeface="Open Sans ExtraBold"/>
              </a:rPr>
              <a:t>QUIZ</a:t>
            </a:r>
            <a:endParaRPr/>
          </a:p>
        </p:txBody>
      </p:sp>
      <p:pic>
        <p:nvPicPr>
          <p:cNvPr id="226" name="Google Shape;226;p13"/>
          <p:cNvPicPr preferRelativeResize="0"/>
          <p:nvPr/>
        </p:nvPicPr>
        <p:blipFill rotWithShape="1">
          <a:blip r:embed="rId2">
            <a:alphaModFix/>
          </a:blip>
          <a:srcRect/>
          <a:stretch/>
        </p:blipFill>
        <p:spPr>
          <a:xfrm>
            <a:off x="13805530" y="3419270"/>
            <a:ext cx="2058919" cy="2065103"/>
          </a:xfrm>
          <a:prstGeom prst="rect">
            <a:avLst/>
          </a:prstGeom>
          <a:noFill/>
          <a:ln>
            <a:noFill/>
          </a:ln>
        </p:spPr>
      </p:pic>
      <p:sp>
        <p:nvSpPr>
          <p:cNvPr id="227" name="Google Shape;227;p13"/>
          <p:cNvSpPr txBox="1"/>
          <p:nvPr/>
        </p:nvSpPr>
        <p:spPr>
          <a:xfrm>
            <a:off x="1664103" y="3007689"/>
            <a:ext cx="666212"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rgbClr val="3F3F3F"/>
                </a:solidFill>
                <a:latin typeface="Open Sans"/>
                <a:ea typeface="Open Sans"/>
                <a:cs typeface="Open Sans"/>
                <a:sym typeface="Open Sans"/>
              </a:rPr>
              <a:t>a.</a:t>
            </a:r>
            <a:endParaRPr/>
          </a:p>
        </p:txBody>
      </p:sp>
      <p:sp>
        <p:nvSpPr>
          <p:cNvPr id="228" name="Google Shape;228;p13"/>
          <p:cNvSpPr txBox="1"/>
          <p:nvPr/>
        </p:nvSpPr>
        <p:spPr>
          <a:xfrm>
            <a:off x="1664103" y="3828786"/>
            <a:ext cx="455574"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rgbClr val="3F3F3F"/>
                </a:solidFill>
                <a:latin typeface="Open Sans"/>
                <a:ea typeface="Open Sans"/>
                <a:cs typeface="Open Sans"/>
                <a:sym typeface="Open Sans"/>
              </a:rPr>
              <a:t>b.</a:t>
            </a:r>
            <a:endParaRPr/>
          </a:p>
        </p:txBody>
      </p:sp>
      <p:sp>
        <p:nvSpPr>
          <p:cNvPr id="229" name="Google Shape;229;p13"/>
          <p:cNvSpPr txBox="1">
            <a:spLocks noGrp="1"/>
          </p:cNvSpPr>
          <p:nvPr>
            <p:ph type="body" idx="3"/>
          </p:nvPr>
        </p:nvSpPr>
        <p:spPr>
          <a:xfrm>
            <a:off x="2329744" y="2916969"/>
            <a:ext cx="11250640" cy="701711"/>
          </a:xfrm>
          <a:prstGeom prst="rect">
            <a:avLst/>
          </a:prstGeom>
          <a:noFill/>
          <a:ln>
            <a:noFill/>
          </a:ln>
        </p:spPr>
        <p:txBody>
          <a:bodyPr spcFirstLastPara="1" wrap="square" lIns="91425" tIns="91425" rIns="91425" bIns="91425" anchor="ctr" anchorCtr="0"/>
          <a:lstStyle>
            <a:lvl1pPr marL="457200" marR="0" lvl="0" indent="-228600" algn="l" rtl="0">
              <a:lnSpc>
                <a:spcPct val="90000"/>
              </a:lnSpc>
              <a:spcBef>
                <a:spcPts val="1000"/>
              </a:spcBef>
              <a:spcAft>
                <a:spcPts val="0"/>
              </a:spcAft>
              <a:buClr>
                <a:srgbClr val="3F3F3F"/>
              </a:buClr>
              <a:buSzPts val="2200"/>
              <a:buFont typeface="Arial"/>
              <a:buNone/>
              <a:defRPr sz="2200" b="0" i="0" u="none" strike="noStrike" cap="none">
                <a:solidFill>
                  <a:srgbClr val="3F3F3F"/>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30" name="Google Shape;230;p13"/>
          <p:cNvSpPr txBox="1">
            <a:spLocks noGrp="1"/>
          </p:cNvSpPr>
          <p:nvPr>
            <p:ph type="body" idx="4"/>
          </p:nvPr>
        </p:nvSpPr>
        <p:spPr>
          <a:xfrm>
            <a:off x="2329744" y="3742686"/>
            <a:ext cx="11250640" cy="701711"/>
          </a:xfrm>
          <a:prstGeom prst="rect">
            <a:avLst/>
          </a:prstGeom>
          <a:noFill/>
          <a:ln>
            <a:noFill/>
          </a:ln>
        </p:spPr>
        <p:txBody>
          <a:bodyPr spcFirstLastPara="1" wrap="square" lIns="91425" tIns="91425" rIns="91425" bIns="91425" anchor="ctr" anchorCtr="0"/>
          <a:lstStyle>
            <a:lvl1pPr marL="457200" marR="0" lvl="0" indent="-228600" algn="l" rtl="0">
              <a:lnSpc>
                <a:spcPct val="90000"/>
              </a:lnSpc>
              <a:spcBef>
                <a:spcPts val="1000"/>
              </a:spcBef>
              <a:spcAft>
                <a:spcPts val="0"/>
              </a:spcAft>
              <a:buClr>
                <a:srgbClr val="3F3F3F"/>
              </a:buClr>
              <a:buSzPts val="2200"/>
              <a:buFont typeface="Arial"/>
              <a:buNone/>
              <a:defRPr sz="2200" b="0" i="0" u="none" strike="noStrike" cap="none">
                <a:solidFill>
                  <a:srgbClr val="3F3F3F"/>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231" name="Google Shape;231;p13"/>
          <p:cNvPicPr preferRelativeResize="0"/>
          <p:nvPr/>
        </p:nvPicPr>
        <p:blipFill rotWithShape="1">
          <a:blip r:embed="rId3">
            <a:alphaModFix/>
          </a:blip>
          <a:srcRect/>
          <a:stretch/>
        </p:blipFill>
        <p:spPr>
          <a:xfrm>
            <a:off x="14023506" y="6938"/>
            <a:ext cx="2217614" cy="639994"/>
          </a:xfrm>
          <a:prstGeom prst="rect">
            <a:avLst/>
          </a:prstGeom>
          <a:noFill/>
          <a:ln>
            <a:noFill/>
          </a:ln>
        </p:spPr>
      </p:pic>
      <p:sp>
        <p:nvSpPr>
          <p:cNvPr id="232" name="Google Shape;232;p13"/>
          <p:cNvSpPr txBox="1">
            <a:spLocks noGrp="1"/>
          </p:cNvSpPr>
          <p:nvPr>
            <p:ph type="body" idx="5"/>
          </p:nvPr>
        </p:nvSpPr>
        <p:spPr>
          <a:xfrm>
            <a:off x="2310170" y="931283"/>
            <a:ext cx="13391132" cy="1424965"/>
          </a:xfrm>
          <a:prstGeom prst="rect">
            <a:avLst/>
          </a:prstGeom>
          <a:noFill/>
          <a:ln>
            <a:noFill/>
          </a:ln>
        </p:spPr>
        <p:txBody>
          <a:bodyPr spcFirstLastPara="1" wrap="square" lIns="91425" tIns="91425" rIns="91425" bIns="91425" anchor="ctr" anchorCtr="0"/>
          <a:lstStyle>
            <a:lvl1pPr marL="457200" marR="0" lvl="0" indent="-228600" algn="l" rtl="0">
              <a:lnSpc>
                <a:spcPct val="90000"/>
              </a:lnSpc>
              <a:spcBef>
                <a:spcPts val="1333"/>
              </a:spcBef>
              <a:spcAft>
                <a:spcPts val="0"/>
              </a:spcAft>
              <a:buClr>
                <a:srgbClr val="3F3F3F"/>
              </a:buClr>
              <a:buSzPts val="2400"/>
              <a:buFont typeface="Arial"/>
              <a:buNone/>
              <a:defRPr sz="2400" b="1" i="0" u="none" strike="noStrike" cap="none">
                <a:solidFill>
                  <a:srgbClr val="3F3F3F"/>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33" name="Google Shape;233;p13"/>
          <p:cNvSpPr txBox="1">
            <a:spLocks noGrp="1"/>
          </p:cNvSpPr>
          <p:nvPr>
            <p:ph type="body" idx="6"/>
          </p:nvPr>
        </p:nvSpPr>
        <p:spPr>
          <a:xfrm>
            <a:off x="427451" y="7435666"/>
            <a:ext cx="15375004" cy="1333852"/>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rgbClr val="3F3F3F"/>
              </a:buClr>
              <a:buSzPts val="2400"/>
              <a:buFont typeface="Arial"/>
              <a:buNone/>
              <a:defRPr sz="2400" b="1" i="0" u="none" strike="noStrike" cap="none">
                <a:solidFill>
                  <a:srgbClr val="3F3F3F"/>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192840945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hank you">
  <p:cSld name="Thank you">
    <p:spTree>
      <p:nvGrpSpPr>
        <p:cNvPr id="1" name="Shape 234"/>
        <p:cNvGrpSpPr/>
        <p:nvPr/>
      </p:nvGrpSpPr>
      <p:grpSpPr>
        <a:xfrm>
          <a:off x="0" y="0"/>
          <a:ext cx="0" cy="0"/>
          <a:chOff x="0" y="0"/>
          <a:chExt cx="0" cy="0"/>
        </a:xfrm>
      </p:grpSpPr>
      <p:sp>
        <p:nvSpPr>
          <p:cNvPr id="235" name="Google Shape;235;p14"/>
          <p:cNvSpPr/>
          <p:nvPr/>
        </p:nvSpPr>
        <p:spPr>
          <a:xfrm>
            <a:off x="-1" y="7677018"/>
            <a:ext cx="16256001" cy="1466983"/>
          </a:xfrm>
          <a:prstGeom prst="rect">
            <a:avLst/>
          </a:prstGeom>
          <a:solidFill>
            <a:srgbClr val="8E8E8E"/>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a:solidFill>
                <a:schemeClr val="lt1"/>
              </a:solidFill>
              <a:latin typeface="Calibri"/>
              <a:ea typeface="Calibri"/>
              <a:cs typeface="Calibri"/>
              <a:sym typeface="Calibri"/>
            </a:endParaRPr>
          </a:p>
        </p:txBody>
      </p:sp>
      <p:grpSp>
        <p:nvGrpSpPr>
          <p:cNvPr id="236" name="Google Shape;236;p14"/>
          <p:cNvGrpSpPr/>
          <p:nvPr/>
        </p:nvGrpSpPr>
        <p:grpSpPr>
          <a:xfrm>
            <a:off x="-3" y="7545045"/>
            <a:ext cx="16256000" cy="130964"/>
            <a:chOff x="0" y="474414"/>
            <a:chExt cx="7908925" cy="61412"/>
          </a:xfrm>
        </p:grpSpPr>
        <p:sp>
          <p:nvSpPr>
            <p:cNvPr id="237" name="Google Shape;237;p14"/>
            <p:cNvSpPr/>
            <p:nvPr/>
          </p:nvSpPr>
          <p:spPr>
            <a:xfrm>
              <a:off x="0" y="474414"/>
              <a:ext cx="711994" cy="61412"/>
            </a:xfrm>
            <a:prstGeom prst="rect">
              <a:avLst/>
            </a:prstGeom>
            <a:solidFill>
              <a:srgbClr val="FAC36F"/>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chemeClr val="lt1"/>
                </a:solidFill>
                <a:latin typeface="Calibri"/>
                <a:ea typeface="Calibri"/>
                <a:cs typeface="Calibri"/>
                <a:sym typeface="Calibri"/>
              </a:endParaRPr>
            </a:p>
          </p:txBody>
        </p:sp>
        <p:sp>
          <p:nvSpPr>
            <p:cNvPr id="238" name="Google Shape;238;p14"/>
            <p:cNvSpPr/>
            <p:nvPr/>
          </p:nvSpPr>
          <p:spPr>
            <a:xfrm>
              <a:off x="711993" y="474414"/>
              <a:ext cx="3455195" cy="61412"/>
            </a:xfrm>
            <a:prstGeom prst="rect">
              <a:avLst/>
            </a:prstGeom>
            <a:solidFill>
              <a:srgbClr val="F69E66"/>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chemeClr val="lt1"/>
                </a:solidFill>
                <a:latin typeface="Calibri"/>
                <a:ea typeface="Calibri"/>
                <a:cs typeface="Calibri"/>
                <a:sym typeface="Calibri"/>
              </a:endParaRPr>
            </a:p>
          </p:txBody>
        </p:sp>
        <p:sp>
          <p:nvSpPr>
            <p:cNvPr id="239" name="Google Shape;239;p14"/>
            <p:cNvSpPr/>
            <p:nvPr/>
          </p:nvSpPr>
          <p:spPr>
            <a:xfrm>
              <a:off x="4167188" y="474414"/>
              <a:ext cx="683418" cy="61412"/>
            </a:xfrm>
            <a:prstGeom prst="rect">
              <a:avLst/>
            </a:prstGeom>
            <a:solidFill>
              <a:srgbClr val="F38573"/>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chemeClr val="lt1"/>
                </a:solidFill>
                <a:latin typeface="Calibri"/>
                <a:ea typeface="Calibri"/>
                <a:cs typeface="Calibri"/>
                <a:sym typeface="Calibri"/>
              </a:endParaRPr>
            </a:p>
          </p:txBody>
        </p:sp>
        <p:sp>
          <p:nvSpPr>
            <p:cNvPr id="240" name="Google Shape;240;p14"/>
            <p:cNvSpPr/>
            <p:nvPr/>
          </p:nvSpPr>
          <p:spPr>
            <a:xfrm>
              <a:off x="4850606" y="474414"/>
              <a:ext cx="228600" cy="61412"/>
            </a:xfrm>
            <a:prstGeom prst="rect">
              <a:avLst/>
            </a:prstGeom>
            <a:solidFill>
              <a:srgbClr val="FAC36F"/>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chemeClr val="lt1"/>
                </a:solidFill>
                <a:latin typeface="Calibri"/>
                <a:ea typeface="Calibri"/>
                <a:cs typeface="Calibri"/>
                <a:sym typeface="Calibri"/>
              </a:endParaRPr>
            </a:p>
          </p:txBody>
        </p:sp>
        <p:sp>
          <p:nvSpPr>
            <p:cNvPr id="241" name="Google Shape;241;p14"/>
            <p:cNvSpPr/>
            <p:nvPr/>
          </p:nvSpPr>
          <p:spPr>
            <a:xfrm>
              <a:off x="5079206" y="474414"/>
              <a:ext cx="80963" cy="61412"/>
            </a:xfrm>
            <a:prstGeom prst="rect">
              <a:avLst/>
            </a:prstGeom>
            <a:solidFill>
              <a:schemeClr val="lt1"/>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chemeClr val="lt1"/>
                </a:solidFill>
                <a:latin typeface="Calibri"/>
                <a:ea typeface="Calibri"/>
                <a:cs typeface="Calibri"/>
                <a:sym typeface="Calibri"/>
              </a:endParaRPr>
            </a:p>
          </p:txBody>
        </p:sp>
        <p:sp>
          <p:nvSpPr>
            <p:cNvPr id="242" name="Google Shape;242;p14"/>
            <p:cNvSpPr/>
            <p:nvPr/>
          </p:nvSpPr>
          <p:spPr>
            <a:xfrm>
              <a:off x="5160169" y="474414"/>
              <a:ext cx="812006" cy="61412"/>
            </a:xfrm>
            <a:prstGeom prst="rect">
              <a:avLst/>
            </a:prstGeom>
            <a:solidFill>
              <a:srgbClr val="9CDAEB"/>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chemeClr val="lt1"/>
                </a:solidFill>
                <a:latin typeface="Calibri"/>
                <a:ea typeface="Calibri"/>
                <a:cs typeface="Calibri"/>
                <a:sym typeface="Calibri"/>
              </a:endParaRPr>
            </a:p>
          </p:txBody>
        </p:sp>
        <p:sp>
          <p:nvSpPr>
            <p:cNvPr id="243" name="Google Shape;243;p14"/>
            <p:cNvSpPr/>
            <p:nvPr/>
          </p:nvSpPr>
          <p:spPr>
            <a:xfrm>
              <a:off x="5972175" y="474414"/>
              <a:ext cx="1936750" cy="61412"/>
            </a:xfrm>
            <a:prstGeom prst="rect">
              <a:avLst/>
            </a:prstGeom>
            <a:solidFill>
              <a:srgbClr val="3F97C0"/>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chemeClr val="lt1"/>
                </a:solidFill>
                <a:latin typeface="Calibri"/>
                <a:ea typeface="Calibri"/>
                <a:cs typeface="Calibri"/>
                <a:sym typeface="Calibri"/>
              </a:endParaRPr>
            </a:p>
          </p:txBody>
        </p:sp>
      </p:grpSp>
      <p:sp>
        <p:nvSpPr>
          <p:cNvPr id="244" name="Google Shape;244;p14"/>
          <p:cNvSpPr/>
          <p:nvPr/>
        </p:nvSpPr>
        <p:spPr>
          <a:xfrm>
            <a:off x="-1" y="4732"/>
            <a:ext cx="16256001" cy="1121168"/>
          </a:xfrm>
          <a:prstGeom prst="rect">
            <a:avLst/>
          </a:prstGeom>
          <a:solidFill>
            <a:srgbClr val="7EC7E8"/>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a:solidFill>
                <a:schemeClr val="lt1"/>
              </a:solidFill>
              <a:latin typeface="Calibri"/>
              <a:ea typeface="Calibri"/>
              <a:cs typeface="Calibri"/>
              <a:sym typeface="Calibri"/>
            </a:endParaRPr>
          </a:p>
        </p:txBody>
      </p:sp>
      <p:sp>
        <p:nvSpPr>
          <p:cNvPr id="245" name="Google Shape;245;p14"/>
          <p:cNvSpPr txBox="1"/>
          <p:nvPr/>
        </p:nvSpPr>
        <p:spPr>
          <a:xfrm>
            <a:off x="6760067" y="3801294"/>
            <a:ext cx="5015027" cy="120032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262626"/>
              </a:buClr>
              <a:buSzPts val="7200"/>
              <a:buFont typeface="Open Sans"/>
              <a:buNone/>
            </a:pPr>
            <a:r>
              <a:rPr lang="en-US" sz="7200" b="1">
                <a:solidFill>
                  <a:srgbClr val="262626"/>
                </a:solidFill>
                <a:latin typeface="Open Sans"/>
                <a:ea typeface="Open Sans"/>
                <a:cs typeface="Open Sans"/>
                <a:sym typeface="Open Sans"/>
              </a:rPr>
              <a:t>Thank You</a:t>
            </a:r>
            <a:endParaRPr/>
          </a:p>
        </p:txBody>
      </p:sp>
      <p:grpSp>
        <p:nvGrpSpPr>
          <p:cNvPr id="246" name="Google Shape;246;p14"/>
          <p:cNvGrpSpPr/>
          <p:nvPr/>
        </p:nvGrpSpPr>
        <p:grpSpPr>
          <a:xfrm>
            <a:off x="2493994" y="2493927"/>
            <a:ext cx="3549856" cy="3683090"/>
            <a:chOff x="1430872" y="1152875"/>
            <a:chExt cx="1727088" cy="1727088"/>
          </a:xfrm>
        </p:grpSpPr>
        <p:sp>
          <p:nvSpPr>
            <p:cNvPr id="247" name="Google Shape;247;p14"/>
            <p:cNvSpPr/>
            <p:nvPr/>
          </p:nvSpPr>
          <p:spPr>
            <a:xfrm>
              <a:off x="1430872" y="1152875"/>
              <a:ext cx="1727088" cy="1727088"/>
            </a:xfrm>
            <a:prstGeom prst="ellipse">
              <a:avLst/>
            </a:prstGeom>
            <a:solidFill>
              <a:srgbClr val="7EC7E8"/>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chemeClr val="lt1"/>
                </a:solidFill>
                <a:latin typeface="Calibri"/>
                <a:ea typeface="Calibri"/>
                <a:cs typeface="Calibri"/>
                <a:sym typeface="Calibri"/>
              </a:endParaRPr>
            </a:p>
          </p:txBody>
        </p:sp>
        <p:pic>
          <p:nvPicPr>
            <p:cNvPr id="248" name="Google Shape;248;p14"/>
            <p:cNvPicPr preferRelativeResize="0"/>
            <p:nvPr/>
          </p:nvPicPr>
          <p:blipFill rotWithShape="1">
            <a:blip r:embed="rId2">
              <a:alphaModFix/>
            </a:blip>
            <a:srcRect/>
            <a:stretch/>
          </p:blipFill>
          <p:spPr>
            <a:xfrm>
              <a:off x="1657008" y="1588960"/>
              <a:ext cx="1322414" cy="860188"/>
            </a:xfrm>
            <a:prstGeom prst="rect">
              <a:avLst/>
            </a:prstGeom>
            <a:noFill/>
            <a:ln>
              <a:noFill/>
            </a:ln>
          </p:spPr>
        </p:pic>
      </p:grpSp>
      <p:pic>
        <p:nvPicPr>
          <p:cNvPr id="249" name="Google Shape;249;p14"/>
          <p:cNvPicPr preferRelativeResize="0"/>
          <p:nvPr/>
        </p:nvPicPr>
        <p:blipFill rotWithShape="1">
          <a:blip r:embed="rId3">
            <a:alphaModFix/>
          </a:blip>
          <a:srcRect/>
          <a:stretch/>
        </p:blipFill>
        <p:spPr>
          <a:xfrm>
            <a:off x="13413430" y="174759"/>
            <a:ext cx="2673811" cy="771649"/>
          </a:xfrm>
          <a:prstGeom prst="rect">
            <a:avLst/>
          </a:prstGeom>
          <a:noFill/>
          <a:ln>
            <a:noFill/>
          </a:ln>
        </p:spPr>
      </p:pic>
    </p:spTree>
    <p:extLst>
      <p:ext uri="{BB962C8B-B14F-4D97-AF65-F5344CB8AC3E}">
        <p14:creationId xmlns:p14="http://schemas.microsoft.com/office/powerpoint/2010/main" val="310633475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Objctive">
  <p:cSld name="Objctive">
    <p:spTree>
      <p:nvGrpSpPr>
        <p:cNvPr id="1" name="Shape 250"/>
        <p:cNvGrpSpPr/>
        <p:nvPr/>
      </p:nvGrpSpPr>
      <p:grpSpPr>
        <a:xfrm>
          <a:off x="0" y="0"/>
          <a:ext cx="0" cy="0"/>
          <a:chOff x="0" y="0"/>
          <a:chExt cx="0" cy="0"/>
        </a:xfrm>
      </p:grpSpPr>
      <p:sp>
        <p:nvSpPr>
          <p:cNvPr id="251" name="Google Shape;251;p15"/>
          <p:cNvSpPr/>
          <p:nvPr/>
        </p:nvSpPr>
        <p:spPr>
          <a:xfrm>
            <a:off x="10439798" y="-4724"/>
            <a:ext cx="166412" cy="195000"/>
          </a:xfrm>
          <a:prstGeom prst="rect">
            <a:avLst/>
          </a:prstGeom>
          <a:solidFill>
            <a:schemeClr val="lt1"/>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252" name="Google Shape;252;p15"/>
          <p:cNvSpPr txBox="1">
            <a:spLocks noGrp="1"/>
          </p:cNvSpPr>
          <p:nvPr>
            <p:ph type="body" idx="1"/>
          </p:nvPr>
        </p:nvSpPr>
        <p:spPr>
          <a:xfrm>
            <a:off x="2" y="190279"/>
            <a:ext cx="13306559" cy="670312"/>
          </a:xfrm>
          <a:prstGeom prst="rect">
            <a:avLst/>
          </a:prstGeom>
          <a:noFill/>
          <a:ln>
            <a:noFill/>
          </a:ln>
        </p:spPr>
        <p:txBody>
          <a:bodyPr spcFirstLastPara="1" wrap="square" lIns="91425" tIns="91425" rIns="91425" bIns="91425" anchor="ctr" anchorCtr="0"/>
          <a:lstStyle>
            <a:lvl1pPr marL="457200" marR="0" lvl="0" indent="-22860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53" name="Google Shape;253;p15"/>
          <p:cNvSpPr txBox="1">
            <a:spLocks noGrp="1"/>
          </p:cNvSpPr>
          <p:nvPr>
            <p:ph type="body" idx="2"/>
          </p:nvPr>
        </p:nvSpPr>
        <p:spPr>
          <a:xfrm>
            <a:off x="4089699" y="1242018"/>
            <a:ext cx="11814231" cy="7268479"/>
          </a:xfrm>
          <a:prstGeom prst="rect">
            <a:avLst/>
          </a:prstGeom>
          <a:noFill/>
          <a:ln>
            <a:noFill/>
          </a:ln>
        </p:spPr>
        <p:txBody>
          <a:bodyPr spcFirstLastPara="1" wrap="square" lIns="91425" tIns="91425" rIns="91425" bIns="91425" anchor="t" anchorCtr="0"/>
          <a:lstStyle>
            <a:lvl1pPr marL="457200" marR="0" lvl="0" indent="-406400" algn="l" rtl="0">
              <a:lnSpc>
                <a:spcPct val="15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254" name="Google Shape;254;p15"/>
          <p:cNvPicPr preferRelativeResize="0"/>
          <p:nvPr/>
        </p:nvPicPr>
        <p:blipFill rotWithShape="1">
          <a:blip r:embed="rId2">
            <a:alphaModFix/>
          </a:blip>
          <a:srcRect/>
          <a:stretch/>
        </p:blipFill>
        <p:spPr>
          <a:xfrm>
            <a:off x="0" y="0"/>
            <a:ext cx="16256000" cy="9144000"/>
          </a:xfrm>
          <a:prstGeom prst="rect">
            <a:avLst/>
          </a:prstGeom>
          <a:noFill/>
          <a:ln>
            <a:noFill/>
          </a:ln>
        </p:spPr>
      </p:pic>
    </p:spTree>
    <p:extLst>
      <p:ext uri="{BB962C8B-B14F-4D97-AF65-F5344CB8AC3E}">
        <p14:creationId xmlns:p14="http://schemas.microsoft.com/office/powerpoint/2010/main" val="1434258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17600" y="2434167"/>
            <a:ext cx="6908800" cy="5801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229600" y="2434167"/>
            <a:ext cx="6908800" cy="5801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9D6184-FD4F-4AB4-9DE3-02949B68EE01}" type="slidenum">
              <a:rPr lang="en-US" smtClean="0"/>
              <a:t>‹#›</a:t>
            </a:fld>
            <a:endParaRPr lang="en-US" dirty="0"/>
          </a:p>
        </p:txBody>
      </p:sp>
    </p:spTree>
    <p:extLst>
      <p:ext uri="{BB962C8B-B14F-4D97-AF65-F5344CB8AC3E}">
        <p14:creationId xmlns:p14="http://schemas.microsoft.com/office/powerpoint/2010/main" val="398235636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Content page">
  <p:cSld name="Content page">
    <p:spTree>
      <p:nvGrpSpPr>
        <p:cNvPr id="1" name="Shape 255"/>
        <p:cNvGrpSpPr/>
        <p:nvPr/>
      </p:nvGrpSpPr>
      <p:grpSpPr>
        <a:xfrm>
          <a:off x="0" y="0"/>
          <a:ext cx="0" cy="0"/>
          <a:chOff x="0" y="0"/>
          <a:chExt cx="0" cy="0"/>
        </a:xfrm>
      </p:grpSpPr>
      <p:sp>
        <p:nvSpPr>
          <p:cNvPr id="256" name="Google Shape;256;p16"/>
          <p:cNvSpPr/>
          <p:nvPr/>
        </p:nvSpPr>
        <p:spPr>
          <a:xfrm>
            <a:off x="10439798" y="-4724"/>
            <a:ext cx="166412" cy="195000"/>
          </a:xfrm>
          <a:prstGeom prst="rect">
            <a:avLst/>
          </a:prstGeom>
          <a:solidFill>
            <a:schemeClr val="lt1"/>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257" name="Google Shape;257;p16"/>
          <p:cNvSpPr txBox="1">
            <a:spLocks noGrp="1"/>
          </p:cNvSpPr>
          <p:nvPr>
            <p:ph type="body" idx="1"/>
          </p:nvPr>
        </p:nvSpPr>
        <p:spPr>
          <a:xfrm>
            <a:off x="364903" y="1250986"/>
            <a:ext cx="15528769" cy="497447"/>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10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58" name="Google Shape;258;p16"/>
          <p:cNvSpPr txBox="1">
            <a:spLocks noGrp="1"/>
          </p:cNvSpPr>
          <p:nvPr>
            <p:ph type="body" idx="2"/>
          </p:nvPr>
        </p:nvSpPr>
        <p:spPr>
          <a:xfrm>
            <a:off x="2" y="190279"/>
            <a:ext cx="13306559" cy="670312"/>
          </a:xfrm>
          <a:prstGeom prst="rect">
            <a:avLst/>
          </a:prstGeom>
          <a:noFill/>
          <a:ln>
            <a:noFill/>
          </a:ln>
        </p:spPr>
        <p:txBody>
          <a:bodyPr spcFirstLastPara="1" wrap="square" lIns="91425" tIns="91425" rIns="91425" bIns="91425" anchor="ctr" anchorCtr="0"/>
          <a:lstStyle>
            <a:lvl1pPr marL="457200" marR="0" lvl="0" indent="-22860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59" name="Google Shape;259;p16"/>
          <p:cNvSpPr txBox="1">
            <a:spLocks noGrp="1"/>
          </p:cNvSpPr>
          <p:nvPr>
            <p:ph type="body" idx="3"/>
          </p:nvPr>
        </p:nvSpPr>
        <p:spPr>
          <a:xfrm>
            <a:off x="364903" y="2031140"/>
            <a:ext cx="15528769" cy="6145707"/>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1333"/>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260" name="Google Shape;260;p16"/>
          <p:cNvPicPr preferRelativeResize="0"/>
          <p:nvPr/>
        </p:nvPicPr>
        <p:blipFill rotWithShape="1">
          <a:blip r:embed="rId2">
            <a:alphaModFix/>
          </a:blip>
          <a:srcRect/>
          <a:stretch/>
        </p:blipFill>
        <p:spPr>
          <a:xfrm>
            <a:off x="0" y="0"/>
            <a:ext cx="16256000" cy="9144000"/>
          </a:xfrm>
          <a:prstGeom prst="rect">
            <a:avLst/>
          </a:prstGeom>
          <a:noFill/>
          <a:ln>
            <a:noFill/>
          </a:ln>
        </p:spPr>
      </p:pic>
    </p:spTree>
    <p:extLst>
      <p:ext uri="{BB962C8B-B14F-4D97-AF65-F5344CB8AC3E}">
        <p14:creationId xmlns:p14="http://schemas.microsoft.com/office/powerpoint/2010/main" val="1148602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19717" y="486834"/>
            <a:ext cx="14020800" cy="17674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19718" y="2241551"/>
            <a:ext cx="6877049" cy="10985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Edit Master text styles</a:t>
            </a:r>
          </a:p>
        </p:txBody>
      </p:sp>
      <p:sp>
        <p:nvSpPr>
          <p:cNvPr id="4" name="Content Placeholder 3"/>
          <p:cNvSpPr>
            <a:spLocks noGrp="1"/>
          </p:cNvSpPr>
          <p:nvPr>
            <p:ph sz="half" idx="2"/>
          </p:nvPr>
        </p:nvSpPr>
        <p:spPr>
          <a:xfrm>
            <a:off x="1119718" y="3340100"/>
            <a:ext cx="6877049" cy="4912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229600" y="2241551"/>
            <a:ext cx="6910917" cy="10985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Edit Master text styles</a:t>
            </a:r>
          </a:p>
        </p:txBody>
      </p:sp>
      <p:sp>
        <p:nvSpPr>
          <p:cNvPr id="6" name="Content Placeholder 5"/>
          <p:cNvSpPr>
            <a:spLocks noGrp="1"/>
          </p:cNvSpPr>
          <p:nvPr>
            <p:ph sz="quarter" idx="4"/>
          </p:nvPr>
        </p:nvSpPr>
        <p:spPr>
          <a:xfrm>
            <a:off x="8229600" y="3340100"/>
            <a:ext cx="6910917" cy="4912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49D6184-FD4F-4AB4-9DE3-02949B68EE01}" type="slidenum">
              <a:rPr lang="en-US" smtClean="0"/>
              <a:t>‹#›</a:t>
            </a:fld>
            <a:endParaRPr lang="en-US" dirty="0"/>
          </a:p>
        </p:txBody>
      </p:sp>
    </p:spTree>
    <p:extLst>
      <p:ext uri="{BB962C8B-B14F-4D97-AF65-F5344CB8AC3E}">
        <p14:creationId xmlns:p14="http://schemas.microsoft.com/office/powerpoint/2010/main" val="2860950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49D6184-FD4F-4AB4-9DE3-02949B68EE01}" type="slidenum">
              <a:rPr lang="en-US" smtClean="0"/>
              <a:t>‹#›</a:t>
            </a:fld>
            <a:endParaRPr lang="en-US" dirty="0"/>
          </a:p>
        </p:txBody>
      </p:sp>
    </p:spTree>
    <p:extLst>
      <p:ext uri="{BB962C8B-B14F-4D97-AF65-F5344CB8AC3E}">
        <p14:creationId xmlns:p14="http://schemas.microsoft.com/office/powerpoint/2010/main" val="4294522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49D6184-FD4F-4AB4-9DE3-02949B68EE01}" type="slidenum">
              <a:rPr lang="en-US" smtClean="0"/>
              <a:t>‹#›</a:t>
            </a:fld>
            <a:endParaRPr lang="en-US" dirty="0"/>
          </a:p>
        </p:txBody>
      </p:sp>
    </p:spTree>
    <p:extLst>
      <p:ext uri="{BB962C8B-B14F-4D97-AF65-F5344CB8AC3E}">
        <p14:creationId xmlns:p14="http://schemas.microsoft.com/office/powerpoint/2010/main" val="903172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9718" y="609600"/>
            <a:ext cx="5242983" cy="2133600"/>
          </a:xfrm>
        </p:spPr>
        <p:txBody>
          <a:bodyPr anchor="b"/>
          <a:lstStyle>
            <a:lvl1pPr>
              <a:defRPr sz="4267"/>
            </a:lvl1pPr>
          </a:lstStyle>
          <a:p>
            <a:r>
              <a:rPr lang="en-US"/>
              <a:t>Click to edit Master title style</a:t>
            </a:r>
            <a:endParaRPr lang="en-US" dirty="0"/>
          </a:p>
        </p:txBody>
      </p:sp>
      <p:sp>
        <p:nvSpPr>
          <p:cNvPr id="3" name="Content Placeholder 2"/>
          <p:cNvSpPr>
            <a:spLocks noGrp="1"/>
          </p:cNvSpPr>
          <p:nvPr>
            <p:ph idx="1"/>
          </p:nvPr>
        </p:nvSpPr>
        <p:spPr>
          <a:xfrm>
            <a:off x="6910917" y="1316567"/>
            <a:ext cx="8229600" cy="6498167"/>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9718" y="2743200"/>
            <a:ext cx="5242983" cy="5082117"/>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n-US"/>
              <a:t>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9D6184-FD4F-4AB4-9DE3-02949B68EE01}" type="slidenum">
              <a:rPr lang="en-US" smtClean="0"/>
              <a:t>‹#›</a:t>
            </a:fld>
            <a:endParaRPr lang="en-US" dirty="0"/>
          </a:p>
        </p:txBody>
      </p:sp>
    </p:spTree>
    <p:extLst>
      <p:ext uri="{BB962C8B-B14F-4D97-AF65-F5344CB8AC3E}">
        <p14:creationId xmlns:p14="http://schemas.microsoft.com/office/powerpoint/2010/main" val="1994621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9718" y="609600"/>
            <a:ext cx="5242983" cy="2133600"/>
          </a:xfrm>
        </p:spPr>
        <p:txBody>
          <a:bodyPr anchor="b"/>
          <a:lstStyle>
            <a:lvl1pPr>
              <a:defRPr sz="4267"/>
            </a:lvl1pPr>
          </a:lstStyle>
          <a:p>
            <a:r>
              <a:rPr lang="en-US"/>
              <a:t>Click to edit Master title style</a:t>
            </a:r>
            <a:endParaRPr lang="en-US" dirty="0"/>
          </a:p>
        </p:txBody>
      </p:sp>
      <p:sp>
        <p:nvSpPr>
          <p:cNvPr id="3" name="Picture Placeholder 2"/>
          <p:cNvSpPr>
            <a:spLocks noGrp="1" noChangeAspect="1"/>
          </p:cNvSpPr>
          <p:nvPr>
            <p:ph type="pic" idx="1"/>
          </p:nvPr>
        </p:nvSpPr>
        <p:spPr>
          <a:xfrm>
            <a:off x="6910917" y="1316567"/>
            <a:ext cx="8229600" cy="6498167"/>
          </a:xfrm>
        </p:spPr>
        <p:txBody>
          <a:bodyPr anchor="t"/>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dirty="0"/>
              <a:t>Click icon to add picture</a:t>
            </a:r>
          </a:p>
        </p:txBody>
      </p:sp>
      <p:sp>
        <p:nvSpPr>
          <p:cNvPr id="4" name="Text Placeholder 3"/>
          <p:cNvSpPr>
            <a:spLocks noGrp="1"/>
          </p:cNvSpPr>
          <p:nvPr>
            <p:ph type="body" sz="half" idx="2"/>
          </p:nvPr>
        </p:nvSpPr>
        <p:spPr>
          <a:xfrm>
            <a:off x="1119718" y="2743200"/>
            <a:ext cx="5242983" cy="5082117"/>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n-US"/>
              <a:t>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9D6184-FD4F-4AB4-9DE3-02949B68EE01}" type="slidenum">
              <a:rPr lang="en-US" smtClean="0"/>
              <a:t>‹#›</a:t>
            </a:fld>
            <a:endParaRPr lang="en-US" dirty="0"/>
          </a:p>
        </p:txBody>
      </p:sp>
    </p:spTree>
    <p:extLst>
      <p:ext uri="{BB962C8B-B14F-4D97-AF65-F5344CB8AC3E}">
        <p14:creationId xmlns:p14="http://schemas.microsoft.com/office/powerpoint/2010/main" val="3955225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theme" Target="../theme/theme2.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17600" y="486834"/>
            <a:ext cx="14020800" cy="176741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17600" y="2434167"/>
            <a:ext cx="14020800" cy="580178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17600" y="8475134"/>
            <a:ext cx="3657600" cy="486833"/>
          </a:xfrm>
          <a:prstGeom prst="rect">
            <a:avLst/>
          </a:prstGeom>
        </p:spPr>
        <p:txBody>
          <a:bodyPr vert="horz" lIns="91440" tIns="45720" rIns="91440" bIns="45720" rtlCol="0" anchor="ctr"/>
          <a:lstStyle>
            <a:lvl1pPr algn="l">
              <a:defRPr sz="16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5384800" y="8475134"/>
            <a:ext cx="5486400" cy="48683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1480800" y="8475134"/>
            <a:ext cx="3657600" cy="486833"/>
          </a:xfrm>
          <a:prstGeom prst="rect">
            <a:avLst/>
          </a:prstGeom>
        </p:spPr>
        <p:txBody>
          <a:bodyPr vert="horz" lIns="91440" tIns="45720" rIns="91440" bIns="45720" rtlCol="0" anchor="ctr"/>
          <a:lstStyle>
            <a:lvl1pPr algn="r">
              <a:defRPr sz="1600">
                <a:solidFill>
                  <a:schemeClr val="tx1">
                    <a:tint val="75000"/>
                  </a:schemeClr>
                </a:solidFill>
              </a:defRPr>
            </a:lvl1pPr>
          </a:lstStyle>
          <a:p>
            <a:fld id="{B49D6184-FD4F-4AB4-9DE3-02949B68EE01}" type="slidenum">
              <a:rPr lang="en-US" smtClean="0"/>
              <a:t>‹#›</a:t>
            </a:fld>
            <a:endParaRPr lang="en-US" dirty="0"/>
          </a:p>
        </p:txBody>
      </p:sp>
    </p:spTree>
    <p:extLst>
      <p:ext uri="{BB962C8B-B14F-4D97-AF65-F5344CB8AC3E}">
        <p14:creationId xmlns:p14="http://schemas.microsoft.com/office/powerpoint/2010/main" val="3911187772"/>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94" r:id="rId12"/>
    <p:sldLayoutId id="2147483671" r:id="rId13"/>
    <p:sldLayoutId id="2147483670" r:id="rId14"/>
    <p:sldLayoutId id="2147483696" r:id="rId15"/>
    <p:sldLayoutId id="2147483697" r:id="rId16"/>
    <p:sldLayoutId id="2147483699" r:id="rId17"/>
    <p:sldLayoutId id="2147483731" r:id="rId18"/>
    <p:sldLayoutId id="2147483700" r:id="rId19"/>
    <p:sldLayoutId id="2147483707" r:id="rId20"/>
    <p:sldLayoutId id="2147483708" r:id="rId21"/>
    <p:sldLayoutId id="2147483724" r:id="rId22"/>
    <p:sldLayoutId id="2147483725" r:id="rId23"/>
    <p:sldLayoutId id="2147483726" r:id="rId24"/>
    <p:sldLayoutId id="2147483729" r:id="rId25"/>
    <p:sldLayoutId id="2147483727" r:id="rId26"/>
    <p:sldLayoutId id="2147483730" r:id="rId27"/>
    <p:sldLayoutId id="2147483728" r:id="rId28"/>
  </p:sldLayoutIdLst>
  <p:hf sldNum="0" hdr="0" ftr="0" dt="0"/>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1117600" y="487363"/>
            <a:ext cx="14020801" cy="1766887"/>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1117600" y="2433638"/>
            <a:ext cx="14020801" cy="5802312"/>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1117600" y="8475663"/>
            <a:ext cx="3657600" cy="48577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5384800" y="8475663"/>
            <a:ext cx="5486400" cy="48577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11480800" y="8475663"/>
            <a:ext cx="3657600" cy="48577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712508428"/>
      </p:ext>
    </p:extLst>
  </p:cSld>
  <p:clrMap bg1="lt1" tx1="dk1" bg2="dk2" tx2="lt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0.xml"/><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0.xml"/><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0.xml"/><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3" Type="http://schemas.openxmlformats.org/officeDocument/2006/relationships/hyperlink" Target="http://scikit-learn.org/stable/modules/generated/sklearn.cluster.AgglomerativeClustering.html" TargetMode="External"/><Relationship Id="rId2" Type="http://schemas.openxmlformats.org/officeDocument/2006/relationships/notesSlide" Target="../notesSlides/notesSlide24.xml"/><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1.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5.png"/><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5.png"/><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20.xml"/><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20.xml"/><Relationship Id="rId4" Type="http://schemas.openxmlformats.org/officeDocument/2006/relationships/image" Target="../media/image33.png"/></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5.png"/><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20.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2.xml"/><Relationship Id="rId1" Type="http://schemas.openxmlformats.org/officeDocument/2006/relationships/slideLayout" Target="../slideLayouts/slideLayout20.xm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3.xml"/><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4.xml"/><Relationship Id="rId1" Type="http://schemas.openxmlformats.org/officeDocument/2006/relationships/slideLayout" Target="../slideLayouts/slideLayout20.xml"/></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5.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6.xml"/><Relationship Id="rId1" Type="http://schemas.openxmlformats.org/officeDocument/2006/relationships/slideLayout" Target="../slideLayouts/slideLayout20.xml"/></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7.xml"/><Relationship Id="rId1" Type="http://schemas.openxmlformats.org/officeDocument/2006/relationships/slideLayout" Target="../slideLayouts/slideLayout20.xml"/></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8.xml"/><Relationship Id="rId1" Type="http://schemas.openxmlformats.org/officeDocument/2006/relationships/slideLayout" Target="../slideLayouts/slideLayout20.xml"/></Relationships>
</file>

<file path=ppt/slides/_rels/slide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9.xml"/><Relationship Id="rId1" Type="http://schemas.openxmlformats.org/officeDocument/2006/relationships/slideLayout" Target="../slideLayouts/slideLayout20.xml"/><Relationship Id="rId4" Type="http://schemas.openxmlformats.org/officeDocument/2006/relationships/image" Target="../media/image35.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9.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1.xml"/></Relationships>
</file>

<file path=ppt/slides/_rels/slide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2.xml"/></Relationships>
</file>

<file path=ppt/slides/_rels/slide4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5.png"/><Relationship Id="rId1" Type="http://schemas.openxmlformats.org/officeDocument/2006/relationships/slideLayout" Target="../slideLayouts/slideLayout32.xml"/></Relationships>
</file>

<file path=ppt/slides/_rels/slide4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5.png"/><Relationship Id="rId1" Type="http://schemas.openxmlformats.org/officeDocument/2006/relationships/slideLayout" Target="../slideLayouts/slideLayout32.xml"/></Relationships>
</file>

<file path=ppt/slides/_rels/slide4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2.xml"/><Relationship Id="rId1" Type="http://schemas.openxmlformats.org/officeDocument/2006/relationships/slideLayout" Target="../slideLayouts/slideLayout32.xml"/><Relationship Id="rId4" Type="http://schemas.openxmlformats.org/officeDocument/2006/relationships/image" Target="../media/image38.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5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5.png"/><Relationship Id="rId1" Type="http://schemas.openxmlformats.org/officeDocument/2006/relationships/slideLayout" Target="../slideLayouts/slideLayout32.xml"/></Relationships>
</file>

<file path=ppt/slides/_rels/slide5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5.png"/><Relationship Id="rId1" Type="http://schemas.openxmlformats.org/officeDocument/2006/relationships/slideLayout" Target="../slideLayouts/slideLayout32.xml"/><Relationship Id="rId4" Type="http://schemas.openxmlformats.org/officeDocument/2006/relationships/image" Target="../media/image41.png"/></Relationships>
</file>

<file path=ppt/slides/_rels/slide5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5.png"/><Relationship Id="rId1" Type="http://schemas.openxmlformats.org/officeDocument/2006/relationships/slideLayout" Target="../slideLayouts/slideLayout32.xml"/></Relationships>
</file>

<file path=ppt/slides/_rels/slide5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5.png"/><Relationship Id="rId1" Type="http://schemas.openxmlformats.org/officeDocument/2006/relationships/slideLayout" Target="../slideLayouts/slideLayout32.xml"/></Relationships>
</file>

<file path=ppt/slides/_rels/slide5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2.xml"/></Relationships>
</file>

<file path=ppt/slides/_rels/slide5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5.png"/><Relationship Id="rId1" Type="http://schemas.openxmlformats.org/officeDocument/2006/relationships/slideLayout" Target="../slideLayouts/slideLayout32.xml"/></Relationships>
</file>

<file path=ppt/slides/_rels/slide5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3.xml"/><Relationship Id="rId1" Type="http://schemas.openxmlformats.org/officeDocument/2006/relationships/slideLayout" Target="../slideLayouts/slideLayout22.xml"/></Relationships>
</file>

<file path=ppt/slides/_rels/slide5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4.xml"/><Relationship Id="rId1" Type="http://schemas.openxmlformats.org/officeDocument/2006/relationships/slideLayout" Target="../slideLayouts/slideLayout23.xml"/></Relationships>
</file>

<file path=ppt/slides/_rels/slide5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5.xml"/><Relationship Id="rId1" Type="http://schemas.openxmlformats.org/officeDocument/2006/relationships/slideLayout" Target="../slideLayouts/slideLayout2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6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7.xml"/><Relationship Id="rId1" Type="http://schemas.openxmlformats.org/officeDocument/2006/relationships/slideLayout" Target="../slideLayouts/slideLayout25.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6.xml"/></Relationships>
</file>

<file path=ppt/slides/_rels/slide62.xml.rels><?xml version="1.0" encoding="UTF-8" standalone="yes"?>
<Relationships xmlns="http://schemas.openxmlformats.org/package/2006/relationships"><Relationship Id="rId3" Type="http://schemas.openxmlformats.org/officeDocument/2006/relationships/hyperlink" Target="http://omz-software.com/pythonista/docs/ios/PIL.html" TargetMode="External"/><Relationship Id="rId2" Type="http://schemas.openxmlformats.org/officeDocument/2006/relationships/notesSlide" Target="../notesSlides/notesSlide49.xml"/><Relationship Id="rId1" Type="http://schemas.openxmlformats.org/officeDocument/2006/relationships/slideLayout" Target="../slideLayouts/slideLayout19.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5.png"/><Relationship Id="rId7"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20.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26.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3687281" y="3289822"/>
            <a:ext cx="9486278" cy="387798"/>
          </a:xfrm>
        </p:spPr>
        <p:txBody>
          <a:bodyPr/>
          <a:lstStyle/>
          <a:p>
            <a:pPr lvl="0">
              <a:spcBef>
                <a:spcPts val="0"/>
              </a:spcBef>
              <a:buClr>
                <a:srgbClr val="3F3F3F"/>
              </a:buClr>
              <a:buSzPct val="25000"/>
            </a:pPr>
            <a:r>
              <a:rPr lang="en-US" dirty="0">
                <a:solidFill>
                  <a:srgbClr val="3F3F3F"/>
                </a:solidFill>
                <a:latin typeface="Open Sans"/>
                <a:ea typeface="Open Sans"/>
                <a:cs typeface="Open Sans"/>
                <a:sym typeface="Open Sans"/>
              </a:rPr>
              <a:t>Lesson 6: Unsupervised Learning</a:t>
            </a:r>
          </a:p>
        </p:txBody>
      </p:sp>
      <p:sp>
        <p:nvSpPr>
          <p:cNvPr id="2" name="Text Placeholder 1"/>
          <p:cNvSpPr>
            <a:spLocks noGrp="1"/>
          </p:cNvSpPr>
          <p:nvPr>
            <p:ph type="body" sz="quarter" idx="10"/>
          </p:nvPr>
        </p:nvSpPr>
        <p:spPr>
          <a:xfrm>
            <a:off x="3687281" y="2625331"/>
            <a:ext cx="9486278" cy="443198"/>
          </a:xfrm>
        </p:spPr>
        <p:txBody>
          <a:bodyPr/>
          <a:lstStyle/>
          <a:p>
            <a:r>
              <a:rPr lang="en-US" dirty="0"/>
              <a:t>Machine Learning</a:t>
            </a:r>
          </a:p>
        </p:txBody>
      </p:sp>
    </p:spTree>
    <p:extLst>
      <p:ext uri="{BB962C8B-B14F-4D97-AF65-F5344CB8AC3E}">
        <p14:creationId xmlns:p14="http://schemas.microsoft.com/office/powerpoint/2010/main" val="9153230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372">
            <a:extLst>
              <a:ext uri="{FF2B5EF4-FFF2-40B4-BE49-F238E27FC236}">
                <a16:creationId xmlns:a16="http://schemas.microsoft.com/office/drawing/2014/main" id="{7C7543C3-8B36-416E-9EC4-D984EA38B5C2}"/>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Clustering</a:t>
            </a:r>
          </a:p>
        </p:txBody>
      </p:sp>
      <p:pic>
        <p:nvPicPr>
          <p:cNvPr id="5" name="Shape 375">
            <a:extLst>
              <a:ext uri="{FF2B5EF4-FFF2-40B4-BE49-F238E27FC236}">
                <a16:creationId xmlns:a16="http://schemas.microsoft.com/office/drawing/2014/main" id="{4EF886A4-1254-48F4-AEDD-87F2B198A754}"/>
              </a:ext>
            </a:extLst>
          </p:cNvPr>
          <p:cNvPicPr preferRelativeResize="0"/>
          <p:nvPr/>
        </p:nvPicPr>
        <p:blipFill rotWithShape="1">
          <a:blip r:embed="rId3">
            <a:alphaModFix/>
          </a:blip>
          <a:srcRect/>
          <a:stretch/>
        </p:blipFill>
        <p:spPr>
          <a:xfrm>
            <a:off x="6364459" y="829986"/>
            <a:ext cx="3641112" cy="253919"/>
          </a:xfrm>
          <a:prstGeom prst="rect">
            <a:avLst/>
          </a:prstGeom>
          <a:noFill/>
          <a:ln>
            <a:noFill/>
          </a:ln>
        </p:spPr>
      </p:pic>
      <p:sp>
        <p:nvSpPr>
          <p:cNvPr id="8" name="Rectangle: Rounded Corners 7">
            <a:extLst>
              <a:ext uri="{FF2B5EF4-FFF2-40B4-BE49-F238E27FC236}">
                <a16:creationId xmlns:a16="http://schemas.microsoft.com/office/drawing/2014/main" id="{1ACB0389-1DD6-46EA-B6D8-0D3382F062CC}"/>
              </a:ext>
            </a:extLst>
          </p:cNvPr>
          <p:cNvSpPr/>
          <p:nvPr/>
        </p:nvSpPr>
        <p:spPr bwMode="auto">
          <a:xfrm>
            <a:off x="3643482" y="1339601"/>
            <a:ext cx="9378013" cy="965009"/>
          </a:xfrm>
          <a:prstGeom prst="roundRect">
            <a:avLst/>
          </a:prstGeom>
          <a:solidFill>
            <a:schemeClr val="bg1"/>
          </a:solidFill>
          <a:ln w="12700" cap="flat" cmpd="sng" algn="ctr">
            <a:solidFill>
              <a:schemeClr val="accent2"/>
            </a:solidFill>
            <a:prstDash val="dash"/>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a:r>
              <a:rPr lang="en-IN" sz="2000" dirty="0">
                <a:solidFill>
                  <a:schemeClr val="tx1">
                    <a:lumMod val="65000"/>
                    <a:lumOff val="35000"/>
                  </a:schemeClr>
                </a:solidFill>
                <a:latin typeface="Open Sans"/>
                <a:ea typeface="Tahoma" panose="020B0604030504040204" pitchFamily="34" charset="0"/>
                <a:cs typeface="Tahoma" panose="020B0604030504040204" pitchFamily="34" charset="0"/>
              </a:rPr>
              <a:t>Grouping objects based on the information found in data that describes the objects or their relationship</a:t>
            </a:r>
          </a:p>
        </p:txBody>
      </p:sp>
      <p:grpSp>
        <p:nvGrpSpPr>
          <p:cNvPr id="7" name="Group 6">
            <a:extLst>
              <a:ext uri="{FF2B5EF4-FFF2-40B4-BE49-F238E27FC236}">
                <a16:creationId xmlns:a16="http://schemas.microsoft.com/office/drawing/2014/main" id="{651FD682-82A0-42A8-9C0C-8F9FD7E4B135}"/>
              </a:ext>
            </a:extLst>
          </p:cNvPr>
          <p:cNvGrpSpPr/>
          <p:nvPr/>
        </p:nvGrpSpPr>
        <p:grpSpPr>
          <a:xfrm>
            <a:off x="1417262" y="3239267"/>
            <a:ext cx="13613877" cy="4702348"/>
            <a:chOff x="1417262" y="3239267"/>
            <a:chExt cx="13613877" cy="4702348"/>
          </a:xfrm>
        </p:grpSpPr>
        <p:grpSp>
          <p:nvGrpSpPr>
            <p:cNvPr id="9" name="Group 8">
              <a:extLst>
                <a:ext uri="{FF2B5EF4-FFF2-40B4-BE49-F238E27FC236}">
                  <a16:creationId xmlns:a16="http://schemas.microsoft.com/office/drawing/2014/main" id="{48205D97-1BF8-405E-BF80-AEB62782E474}"/>
                </a:ext>
              </a:extLst>
            </p:cNvPr>
            <p:cNvGrpSpPr/>
            <p:nvPr/>
          </p:nvGrpSpPr>
          <p:grpSpPr>
            <a:xfrm>
              <a:off x="3249794" y="3475083"/>
              <a:ext cx="7910285" cy="4466492"/>
              <a:chOff x="4252686" y="3475083"/>
              <a:chExt cx="7910285" cy="4466492"/>
            </a:xfrm>
          </p:grpSpPr>
          <p:sp>
            <p:nvSpPr>
              <p:cNvPr id="19" name="Rectangle: Rounded Corners 18">
                <a:extLst>
                  <a:ext uri="{FF2B5EF4-FFF2-40B4-BE49-F238E27FC236}">
                    <a16:creationId xmlns:a16="http://schemas.microsoft.com/office/drawing/2014/main" id="{3733C943-A0F1-4F86-8A36-D0B72C4D8038}"/>
                  </a:ext>
                </a:extLst>
              </p:cNvPr>
              <p:cNvSpPr/>
              <p:nvPr/>
            </p:nvSpPr>
            <p:spPr>
              <a:xfrm>
                <a:off x="4252686" y="3475083"/>
                <a:ext cx="7910285" cy="4466492"/>
              </a:xfrm>
              <a:prstGeom prst="roundRect">
                <a:avLst>
                  <a:gd name="adj" fmla="val 956"/>
                </a:avLst>
              </a:prstGeom>
              <a:solidFill>
                <a:srgbClr val="FDFDFD"/>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8D59F99C-F041-4A16-88D8-CB7F31760ED5}"/>
                  </a:ext>
                </a:extLst>
              </p:cNvPr>
              <p:cNvGrpSpPr/>
              <p:nvPr/>
            </p:nvGrpSpPr>
            <p:grpSpPr>
              <a:xfrm>
                <a:off x="4631501" y="3607438"/>
                <a:ext cx="7297062" cy="4208250"/>
                <a:chOff x="1629055" y="3341416"/>
                <a:chExt cx="8829445" cy="5091982"/>
              </a:xfrm>
            </p:grpSpPr>
            <p:grpSp>
              <p:nvGrpSpPr>
                <p:cNvPr id="21" name="Group 20">
                  <a:extLst>
                    <a:ext uri="{FF2B5EF4-FFF2-40B4-BE49-F238E27FC236}">
                      <a16:creationId xmlns:a16="http://schemas.microsoft.com/office/drawing/2014/main" id="{C1757107-1BF0-4A50-AC36-3FECD17AE13E}"/>
                    </a:ext>
                  </a:extLst>
                </p:cNvPr>
                <p:cNvGrpSpPr/>
                <p:nvPr/>
              </p:nvGrpSpPr>
              <p:grpSpPr>
                <a:xfrm rot="5611686">
                  <a:off x="4867333" y="3395591"/>
                  <a:ext cx="1858040" cy="2429019"/>
                  <a:chOff x="4654695" y="5858709"/>
                  <a:chExt cx="2248228" cy="2939113"/>
                </a:xfrm>
              </p:grpSpPr>
              <p:sp>
                <p:nvSpPr>
                  <p:cNvPr id="454" name="Octagon 453">
                    <a:extLst>
                      <a:ext uri="{FF2B5EF4-FFF2-40B4-BE49-F238E27FC236}">
                        <a16:creationId xmlns:a16="http://schemas.microsoft.com/office/drawing/2014/main" id="{F7BC2DA7-382E-42CE-91EF-70676A1D23B3}"/>
                      </a:ext>
                    </a:extLst>
                  </p:cNvPr>
                  <p:cNvSpPr/>
                  <p:nvPr/>
                </p:nvSpPr>
                <p:spPr>
                  <a:xfrm>
                    <a:off x="6116000" y="7592450"/>
                    <a:ext cx="147637" cy="147637"/>
                  </a:xfrm>
                  <a:prstGeom prst="oct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5" name="Octagon 454">
                    <a:extLst>
                      <a:ext uri="{FF2B5EF4-FFF2-40B4-BE49-F238E27FC236}">
                        <a16:creationId xmlns:a16="http://schemas.microsoft.com/office/drawing/2014/main" id="{50D50689-C9AD-4427-8F41-ED9C5D1087E0}"/>
                      </a:ext>
                    </a:extLst>
                  </p:cNvPr>
                  <p:cNvSpPr/>
                  <p:nvPr/>
                </p:nvSpPr>
                <p:spPr>
                  <a:xfrm>
                    <a:off x="6430889" y="7640331"/>
                    <a:ext cx="147637" cy="147637"/>
                  </a:xfrm>
                  <a:prstGeom prst="oct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6" name="Octagon 455">
                    <a:extLst>
                      <a:ext uri="{FF2B5EF4-FFF2-40B4-BE49-F238E27FC236}">
                        <a16:creationId xmlns:a16="http://schemas.microsoft.com/office/drawing/2014/main" id="{42EDB50E-1D8C-45E0-89CD-402D4432F328}"/>
                      </a:ext>
                    </a:extLst>
                  </p:cNvPr>
                  <p:cNvSpPr/>
                  <p:nvPr/>
                </p:nvSpPr>
                <p:spPr>
                  <a:xfrm>
                    <a:off x="6145606" y="7758411"/>
                    <a:ext cx="147637" cy="147637"/>
                  </a:xfrm>
                  <a:prstGeom prst="oct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7" name="Octagon 456">
                    <a:extLst>
                      <a:ext uri="{FF2B5EF4-FFF2-40B4-BE49-F238E27FC236}">
                        <a16:creationId xmlns:a16="http://schemas.microsoft.com/office/drawing/2014/main" id="{5CA29446-BF75-40BB-9DFF-6D4DC2E3ED36}"/>
                      </a:ext>
                    </a:extLst>
                  </p:cNvPr>
                  <p:cNvSpPr/>
                  <p:nvPr/>
                </p:nvSpPr>
                <p:spPr>
                  <a:xfrm>
                    <a:off x="6505961" y="7763297"/>
                    <a:ext cx="147637" cy="147637"/>
                  </a:xfrm>
                  <a:prstGeom prst="oct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8" name="Octagon 457">
                    <a:extLst>
                      <a:ext uri="{FF2B5EF4-FFF2-40B4-BE49-F238E27FC236}">
                        <a16:creationId xmlns:a16="http://schemas.microsoft.com/office/drawing/2014/main" id="{3E4FAA35-3190-4995-A21B-FCFB6480B6F4}"/>
                      </a:ext>
                    </a:extLst>
                  </p:cNvPr>
                  <p:cNvSpPr/>
                  <p:nvPr/>
                </p:nvSpPr>
                <p:spPr>
                  <a:xfrm>
                    <a:off x="6421252" y="7196976"/>
                    <a:ext cx="147637" cy="147637"/>
                  </a:xfrm>
                  <a:prstGeom prst="oct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9" name="Octagon 458">
                    <a:extLst>
                      <a:ext uri="{FF2B5EF4-FFF2-40B4-BE49-F238E27FC236}">
                        <a16:creationId xmlns:a16="http://schemas.microsoft.com/office/drawing/2014/main" id="{AD53DA0C-969F-456F-A274-0239981199AE}"/>
                      </a:ext>
                    </a:extLst>
                  </p:cNvPr>
                  <p:cNvSpPr/>
                  <p:nvPr/>
                </p:nvSpPr>
                <p:spPr>
                  <a:xfrm>
                    <a:off x="5810336" y="7214581"/>
                    <a:ext cx="147637" cy="147637"/>
                  </a:xfrm>
                  <a:prstGeom prst="oct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0" name="Octagon 459">
                    <a:extLst>
                      <a:ext uri="{FF2B5EF4-FFF2-40B4-BE49-F238E27FC236}">
                        <a16:creationId xmlns:a16="http://schemas.microsoft.com/office/drawing/2014/main" id="{B08C4134-7772-4924-8854-D1A69B4A6F0C}"/>
                      </a:ext>
                    </a:extLst>
                  </p:cNvPr>
                  <p:cNvSpPr/>
                  <p:nvPr/>
                </p:nvSpPr>
                <p:spPr>
                  <a:xfrm>
                    <a:off x="5856179" y="7397422"/>
                    <a:ext cx="147637" cy="147637"/>
                  </a:xfrm>
                  <a:prstGeom prst="oct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1" name="Octagon 460">
                    <a:extLst>
                      <a:ext uri="{FF2B5EF4-FFF2-40B4-BE49-F238E27FC236}">
                        <a16:creationId xmlns:a16="http://schemas.microsoft.com/office/drawing/2014/main" id="{79112894-5AF4-45EB-A21E-6C7F7919FB08}"/>
                      </a:ext>
                    </a:extLst>
                  </p:cNvPr>
                  <p:cNvSpPr/>
                  <p:nvPr/>
                </p:nvSpPr>
                <p:spPr>
                  <a:xfrm>
                    <a:off x="5941415" y="7555632"/>
                    <a:ext cx="147637" cy="147637"/>
                  </a:xfrm>
                  <a:prstGeom prst="oct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2" name="Octagon 461">
                    <a:extLst>
                      <a:ext uri="{FF2B5EF4-FFF2-40B4-BE49-F238E27FC236}">
                        <a16:creationId xmlns:a16="http://schemas.microsoft.com/office/drawing/2014/main" id="{0038B7B2-6A5F-4A69-82BF-F3E24C590A76}"/>
                      </a:ext>
                    </a:extLst>
                  </p:cNvPr>
                  <p:cNvSpPr/>
                  <p:nvPr/>
                </p:nvSpPr>
                <p:spPr>
                  <a:xfrm>
                    <a:off x="5054824" y="7191913"/>
                    <a:ext cx="147637" cy="147637"/>
                  </a:xfrm>
                  <a:prstGeom prst="oct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3" name="Octagon 462">
                    <a:extLst>
                      <a:ext uri="{FF2B5EF4-FFF2-40B4-BE49-F238E27FC236}">
                        <a16:creationId xmlns:a16="http://schemas.microsoft.com/office/drawing/2014/main" id="{885E1C2B-A5E8-43AF-99FC-B22762747991}"/>
                      </a:ext>
                    </a:extLst>
                  </p:cNvPr>
                  <p:cNvSpPr/>
                  <p:nvPr/>
                </p:nvSpPr>
                <p:spPr>
                  <a:xfrm>
                    <a:off x="5889841" y="6933035"/>
                    <a:ext cx="147637" cy="147637"/>
                  </a:xfrm>
                  <a:prstGeom prst="oct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4" name="Octagon 463">
                    <a:extLst>
                      <a:ext uri="{FF2B5EF4-FFF2-40B4-BE49-F238E27FC236}">
                        <a16:creationId xmlns:a16="http://schemas.microsoft.com/office/drawing/2014/main" id="{49B89D24-6BD7-4D82-B3DE-4C9FA6F4A0AC}"/>
                      </a:ext>
                    </a:extLst>
                  </p:cNvPr>
                  <p:cNvSpPr/>
                  <p:nvPr/>
                </p:nvSpPr>
                <p:spPr>
                  <a:xfrm>
                    <a:off x="5289466" y="8165072"/>
                    <a:ext cx="147637" cy="147637"/>
                  </a:xfrm>
                  <a:prstGeom prst="oct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5" name="Octagon 464">
                    <a:extLst>
                      <a:ext uri="{FF2B5EF4-FFF2-40B4-BE49-F238E27FC236}">
                        <a16:creationId xmlns:a16="http://schemas.microsoft.com/office/drawing/2014/main" id="{78AC7123-C79E-4C71-BB2F-B78944107054}"/>
                      </a:ext>
                    </a:extLst>
                  </p:cNvPr>
                  <p:cNvSpPr/>
                  <p:nvPr/>
                </p:nvSpPr>
                <p:spPr>
                  <a:xfrm>
                    <a:off x="4980991" y="7391283"/>
                    <a:ext cx="147637" cy="147637"/>
                  </a:xfrm>
                  <a:prstGeom prst="oct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6" name="Octagon 465">
                    <a:extLst>
                      <a:ext uri="{FF2B5EF4-FFF2-40B4-BE49-F238E27FC236}">
                        <a16:creationId xmlns:a16="http://schemas.microsoft.com/office/drawing/2014/main" id="{EF557189-541E-47D5-B25B-79334F387760}"/>
                      </a:ext>
                    </a:extLst>
                  </p:cNvPr>
                  <p:cNvSpPr/>
                  <p:nvPr/>
                </p:nvSpPr>
                <p:spPr>
                  <a:xfrm>
                    <a:off x="5570050" y="8650185"/>
                    <a:ext cx="147637" cy="147637"/>
                  </a:xfrm>
                  <a:prstGeom prst="oct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7" name="Octagon 466">
                    <a:extLst>
                      <a:ext uri="{FF2B5EF4-FFF2-40B4-BE49-F238E27FC236}">
                        <a16:creationId xmlns:a16="http://schemas.microsoft.com/office/drawing/2014/main" id="{663F76E5-2BA3-44BC-84C2-CADBC89236CB}"/>
                      </a:ext>
                    </a:extLst>
                  </p:cNvPr>
                  <p:cNvSpPr/>
                  <p:nvPr/>
                </p:nvSpPr>
                <p:spPr>
                  <a:xfrm>
                    <a:off x="4989901" y="6270368"/>
                    <a:ext cx="147637" cy="147637"/>
                  </a:xfrm>
                  <a:prstGeom prst="oct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8" name="Octagon 467">
                    <a:extLst>
                      <a:ext uri="{FF2B5EF4-FFF2-40B4-BE49-F238E27FC236}">
                        <a16:creationId xmlns:a16="http://schemas.microsoft.com/office/drawing/2014/main" id="{7DAE463E-FCB1-4686-8540-1FC8EBA60D26}"/>
                      </a:ext>
                    </a:extLst>
                  </p:cNvPr>
                  <p:cNvSpPr/>
                  <p:nvPr/>
                </p:nvSpPr>
                <p:spPr>
                  <a:xfrm>
                    <a:off x="6432143" y="8280952"/>
                    <a:ext cx="147637" cy="147637"/>
                  </a:xfrm>
                  <a:prstGeom prst="oct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9" name="Octagon 468">
                    <a:extLst>
                      <a:ext uri="{FF2B5EF4-FFF2-40B4-BE49-F238E27FC236}">
                        <a16:creationId xmlns:a16="http://schemas.microsoft.com/office/drawing/2014/main" id="{D985658B-5FC7-46EA-BBC1-109DAD9EA4E3}"/>
                      </a:ext>
                    </a:extLst>
                  </p:cNvPr>
                  <p:cNvSpPr/>
                  <p:nvPr/>
                </p:nvSpPr>
                <p:spPr>
                  <a:xfrm>
                    <a:off x="5053097" y="6955316"/>
                    <a:ext cx="147637" cy="147637"/>
                  </a:xfrm>
                  <a:prstGeom prst="oct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0" name="Octagon 469">
                    <a:extLst>
                      <a:ext uri="{FF2B5EF4-FFF2-40B4-BE49-F238E27FC236}">
                        <a16:creationId xmlns:a16="http://schemas.microsoft.com/office/drawing/2014/main" id="{46664A34-5744-4BD9-81FE-1B823CFEB645}"/>
                      </a:ext>
                    </a:extLst>
                  </p:cNvPr>
                  <p:cNvSpPr/>
                  <p:nvPr/>
                </p:nvSpPr>
                <p:spPr>
                  <a:xfrm>
                    <a:off x="5725476" y="7019466"/>
                    <a:ext cx="147637" cy="147637"/>
                  </a:xfrm>
                  <a:prstGeom prst="oct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1" name="Octagon 470">
                    <a:extLst>
                      <a:ext uri="{FF2B5EF4-FFF2-40B4-BE49-F238E27FC236}">
                        <a16:creationId xmlns:a16="http://schemas.microsoft.com/office/drawing/2014/main" id="{3AD55233-E76B-48D5-BAEF-569C493E9D69}"/>
                      </a:ext>
                    </a:extLst>
                  </p:cNvPr>
                  <p:cNvSpPr/>
                  <p:nvPr/>
                </p:nvSpPr>
                <p:spPr>
                  <a:xfrm>
                    <a:off x="5924916" y="7891111"/>
                    <a:ext cx="147637" cy="147637"/>
                  </a:xfrm>
                  <a:prstGeom prst="oct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2" name="Octagon 471">
                    <a:extLst>
                      <a:ext uri="{FF2B5EF4-FFF2-40B4-BE49-F238E27FC236}">
                        <a16:creationId xmlns:a16="http://schemas.microsoft.com/office/drawing/2014/main" id="{14309E6B-5584-40DA-ABF9-A584371ABC2D}"/>
                      </a:ext>
                    </a:extLst>
                  </p:cNvPr>
                  <p:cNvSpPr/>
                  <p:nvPr/>
                </p:nvSpPr>
                <p:spPr>
                  <a:xfrm>
                    <a:off x="5991565" y="8090877"/>
                    <a:ext cx="147637" cy="147637"/>
                  </a:xfrm>
                  <a:prstGeom prst="oct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3" name="Octagon 472">
                    <a:extLst>
                      <a:ext uri="{FF2B5EF4-FFF2-40B4-BE49-F238E27FC236}">
                        <a16:creationId xmlns:a16="http://schemas.microsoft.com/office/drawing/2014/main" id="{96EF238D-6711-495B-A779-07F86730C340}"/>
                      </a:ext>
                    </a:extLst>
                  </p:cNvPr>
                  <p:cNvSpPr/>
                  <p:nvPr/>
                </p:nvSpPr>
                <p:spPr>
                  <a:xfrm>
                    <a:off x="5991917" y="7270267"/>
                    <a:ext cx="147637" cy="147637"/>
                  </a:xfrm>
                  <a:prstGeom prst="oct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4" name="Octagon 473">
                    <a:extLst>
                      <a:ext uri="{FF2B5EF4-FFF2-40B4-BE49-F238E27FC236}">
                        <a16:creationId xmlns:a16="http://schemas.microsoft.com/office/drawing/2014/main" id="{BCC3E253-A597-4B89-970A-D27B45CB96F1}"/>
                      </a:ext>
                    </a:extLst>
                  </p:cNvPr>
                  <p:cNvSpPr/>
                  <p:nvPr/>
                </p:nvSpPr>
                <p:spPr>
                  <a:xfrm>
                    <a:off x="6755286" y="8164695"/>
                    <a:ext cx="147637" cy="147637"/>
                  </a:xfrm>
                  <a:prstGeom prst="oct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5" name="Octagon 474">
                    <a:extLst>
                      <a:ext uri="{FF2B5EF4-FFF2-40B4-BE49-F238E27FC236}">
                        <a16:creationId xmlns:a16="http://schemas.microsoft.com/office/drawing/2014/main" id="{6D93A0E4-A6E6-4140-95B6-D0AF1FFF9383}"/>
                      </a:ext>
                    </a:extLst>
                  </p:cNvPr>
                  <p:cNvSpPr/>
                  <p:nvPr/>
                </p:nvSpPr>
                <p:spPr>
                  <a:xfrm>
                    <a:off x="5186077" y="7592450"/>
                    <a:ext cx="147637" cy="147637"/>
                  </a:xfrm>
                  <a:prstGeom prst="oct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6" name="Octagon 475">
                    <a:extLst>
                      <a:ext uri="{FF2B5EF4-FFF2-40B4-BE49-F238E27FC236}">
                        <a16:creationId xmlns:a16="http://schemas.microsoft.com/office/drawing/2014/main" id="{BEBCAABE-B02E-489F-B778-CEFA7912A26C}"/>
                      </a:ext>
                    </a:extLst>
                  </p:cNvPr>
                  <p:cNvSpPr/>
                  <p:nvPr/>
                </p:nvSpPr>
                <p:spPr>
                  <a:xfrm>
                    <a:off x="6378189" y="6533590"/>
                    <a:ext cx="147637" cy="147637"/>
                  </a:xfrm>
                  <a:prstGeom prst="oct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7" name="Octagon 476">
                    <a:extLst>
                      <a:ext uri="{FF2B5EF4-FFF2-40B4-BE49-F238E27FC236}">
                        <a16:creationId xmlns:a16="http://schemas.microsoft.com/office/drawing/2014/main" id="{1830B367-9982-4FD3-BE02-EFE1A5D2D4E6}"/>
                      </a:ext>
                    </a:extLst>
                  </p:cNvPr>
                  <p:cNvSpPr/>
                  <p:nvPr/>
                </p:nvSpPr>
                <p:spPr>
                  <a:xfrm>
                    <a:off x="5148680" y="7781656"/>
                    <a:ext cx="147637" cy="147637"/>
                  </a:xfrm>
                  <a:prstGeom prst="oct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8" name="Octagon 477">
                    <a:extLst>
                      <a:ext uri="{FF2B5EF4-FFF2-40B4-BE49-F238E27FC236}">
                        <a16:creationId xmlns:a16="http://schemas.microsoft.com/office/drawing/2014/main" id="{B075281A-7ED8-4BE2-A056-90BEFC604823}"/>
                      </a:ext>
                    </a:extLst>
                  </p:cNvPr>
                  <p:cNvSpPr/>
                  <p:nvPr/>
                </p:nvSpPr>
                <p:spPr>
                  <a:xfrm>
                    <a:off x="4979278" y="7853363"/>
                    <a:ext cx="147637" cy="147637"/>
                  </a:xfrm>
                  <a:prstGeom prst="oct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9" name="Octagon 478">
                    <a:extLst>
                      <a:ext uri="{FF2B5EF4-FFF2-40B4-BE49-F238E27FC236}">
                        <a16:creationId xmlns:a16="http://schemas.microsoft.com/office/drawing/2014/main" id="{688414E9-861F-4211-9289-70087690D201}"/>
                      </a:ext>
                    </a:extLst>
                  </p:cNvPr>
                  <p:cNvSpPr/>
                  <p:nvPr/>
                </p:nvSpPr>
                <p:spPr>
                  <a:xfrm>
                    <a:off x="5235469" y="7946368"/>
                    <a:ext cx="147637" cy="147637"/>
                  </a:xfrm>
                  <a:prstGeom prst="oct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0" name="Octagon 479">
                    <a:extLst>
                      <a:ext uri="{FF2B5EF4-FFF2-40B4-BE49-F238E27FC236}">
                        <a16:creationId xmlns:a16="http://schemas.microsoft.com/office/drawing/2014/main" id="{8E364E81-8DF8-491C-8C23-F0A53AC82E34}"/>
                      </a:ext>
                    </a:extLst>
                  </p:cNvPr>
                  <p:cNvSpPr/>
                  <p:nvPr/>
                </p:nvSpPr>
                <p:spPr>
                  <a:xfrm>
                    <a:off x="4787971" y="7740087"/>
                    <a:ext cx="147637" cy="147637"/>
                  </a:xfrm>
                  <a:prstGeom prst="oct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1" name="Octagon 480">
                    <a:extLst>
                      <a:ext uri="{FF2B5EF4-FFF2-40B4-BE49-F238E27FC236}">
                        <a16:creationId xmlns:a16="http://schemas.microsoft.com/office/drawing/2014/main" id="{179772B3-C2AE-4692-93A6-9D9244DEDA4C}"/>
                      </a:ext>
                    </a:extLst>
                  </p:cNvPr>
                  <p:cNvSpPr/>
                  <p:nvPr/>
                </p:nvSpPr>
                <p:spPr>
                  <a:xfrm>
                    <a:off x="5180202" y="5858709"/>
                    <a:ext cx="147637" cy="147637"/>
                  </a:xfrm>
                  <a:prstGeom prst="oct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2" name="Octagon 481">
                    <a:extLst>
                      <a:ext uri="{FF2B5EF4-FFF2-40B4-BE49-F238E27FC236}">
                        <a16:creationId xmlns:a16="http://schemas.microsoft.com/office/drawing/2014/main" id="{92B4811B-F4F3-4E2F-BB8C-5C1979BAC2BF}"/>
                      </a:ext>
                    </a:extLst>
                  </p:cNvPr>
                  <p:cNvSpPr/>
                  <p:nvPr/>
                </p:nvSpPr>
                <p:spPr>
                  <a:xfrm>
                    <a:off x="6022463" y="6759044"/>
                    <a:ext cx="147637" cy="147637"/>
                  </a:xfrm>
                  <a:prstGeom prst="oct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3" name="Octagon 482">
                    <a:extLst>
                      <a:ext uri="{FF2B5EF4-FFF2-40B4-BE49-F238E27FC236}">
                        <a16:creationId xmlns:a16="http://schemas.microsoft.com/office/drawing/2014/main" id="{7453B376-A74C-4D8F-863C-59ABED5D0C03}"/>
                      </a:ext>
                    </a:extLst>
                  </p:cNvPr>
                  <p:cNvSpPr/>
                  <p:nvPr/>
                </p:nvSpPr>
                <p:spPr>
                  <a:xfrm>
                    <a:off x="6099346" y="6559152"/>
                    <a:ext cx="147637" cy="147637"/>
                  </a:xfrm>
                  <a:prstGeom prst="oct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4" name="Octagon 483">
                    <a:extLst>
                      <a:ext uri="{FF2B5EF4-FFF2-40B4-BE49-F238E27FC236}">
                        <a16:creationId xmlns:a16="http://schemas.microsoft.com/office/drawing/2014/main" id="{450C029D-CF05-409C-8F08-19254D8DE2BC}"/>
                      </a:ext>
                    </a:extLst>
                  </p:cNvPr>
                  <p:cNvSpPr/>
                  <p:nvPr/>
                </p:nvSpPr>
                <p:spPr>
                  <a:xfrm>
                    <a:off x="6244231" y="6348310"/>
                    <a:ext cx="147637" cy="147637"/>
                  </a:xfrm>
                  <a:prstGeom prst="oct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5" name="Octagon 484">
                    <a:extLst>
                      <a:ext uri="{FF2B5EF4-FFF2-40B4-BE49-F238E27FC236}">
                        <a16:creationId xmlns:a16="http://schemas.microsoft.com/office/drawing/2014/main" id="{C3B52F5E-F816-4DD9-A5A7-D3C3957B4B50}"/>
                      </a:ext>
                    </a:extLst>
                  </p:cNvPr>
                  <p:cNvSpPr/>
                  <p:nvPr/>
                </p:nvSpPr>
                <p:spPr>
                  <a:xfrm>
                    <a:off x="6165853" y="7091764"/>
                    <a:ext cx="147637" cy="147637"/>
                  </a:xfrm>
                  <a:prstGeom prst="oct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6" name="Octagon 485">
                    <a:extLst>
                      <a:ext uri="{FF2B5EF4-FFF2-40B4-BE49-F238E27FC236}">
                        <a16:creationId xmlns:a16="http://schemas.microsoft.com/office/drawing/2014/main" id="{9B8C1C40-ABBD-4DBC-B07E-C8A0CBB78E2B}"/>
                      </a:ext>
                    </a:extLst>
                  </p:cNvPr>
                  <p:cNvSpPr/>
                  <p:nvPr/>
                </p:nvSpPr>
                <p:spPr>
                  <a:xfrm>
                    <a:off x="5204228" y="6763055"/>
                    <a:ext cx="147637" cy="147637"/>
                  </a:xfrm>
                  <a:prstGeom prst="oct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7" name="Octagon 486">
                    <a:extLst>
                      <a:ext uri="{FF2B5EF4-FFF2-40B4-BE49-F238E27FC236}">
                        <a16:creationId xmlns:a16="http://schemas.microsoft.com/office/drawing/2014/main" id="{39A40A07-34BC-4B48-A610-D40E8B592338}"/>
                      </a:ext>
                    </a:extLst>
                  </p:cNvPr>
                  <p:cNvSpPr/>
                  <p:nvPr/>
                </p:nvSpPr>
                <p:spPr>
                  <a:xfrm>
                    <a:off x="5443640" y="6931776"/>
                    <a:ext cx="147637" cy="147637"/>
                  </a:xfrm>
                  <a:prstGeom prst="oct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8" name="Octagon 487">
                    <a:extLst>
                      <a:ext uri="{FF2B5EF4-FFF2-40B4-BE49-F238E27FC236}">
                        <a16:creationId xmlns:a16="http://schemas.microsoft.com/office/drawing/2014/main" id="{E2DD6D20-C756-444E-BFF1-F0BE5F5EC6EA}"/>
                      </a:ext>
                    </a:extLst>
                  </p:cNvPr>
                  <p:cNvSpPr/>
                  <p:nvPr/>
                </p:nvSpPr>
                <p:spPr>
                  <a:xfrm>
                    <a:off x="5221604" y="6194432"/>
                    <a:ext cx="147637" cy="147637"/>
                  </a:xfrm>
                  <a:prstGeom prst="oct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9" name="Octagon 488">
                    <a:extLst>
                      <a:ext uri="{FF2B5EF4-FFF2-40B4-BE49-F238E27FC236}">
                        <a16:creationId xmlns:a16="http://schemas.microsoft.com/office/drawing/2014/main" id="{1FDF8062-7571-471B-A1A9-C2285CFD6056}"/>
                      </a:ext>
                    </a:extLst>
                  </p:cNvPr>
                  <p:cNvSpPr/>
                  <p:nvPr/>
                </p:nvSpPr>
                <p:spPr>
                  <a:xfrm>
                    <a:off x="4949371" y="7714150"/>
                    <a:ext cx="147637" cy="147637"/>
                  </a:xfrm>
                  <a:prstGeom prst="oct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0" name="Octagon 489">
                    <a:extLst>
                      <a:ext uri="{FF2B5EF4-FFF2-40B4-BE49-F238E27FC236}">
                        <a16:creationId xmlns:a16="http://schemas.microsoft.com/office/drawing/2014/main" id="{A6F70397-AA2F-4149-8264-E5866A30115F}"/>
                      </a:ext>
                    </a:extLst>
                  </p:cNvPr>
                  <p:cNvSpPr/>
                  <p:nvPr/>
                </p:nvSpPr>
                <p:spPr>
                  <a:xfrm>
                    <a:off x="5025985" y="8020186"/>
                    <a:ext cx="147637" cy="147637"/>
                  </a:xfrm>
                  <a:prstGeom prst="oct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1" name="Octagon 490">
                    <a:extLst>
                      <a:ext uri="{FF2B5EF4-FFF2-40B4-BE49-F238E27FC236}">
                        <a16:creationId xmlns:a16="http://schemas.microsoft.com/office/drawing/2014/main" id="{10C4E0ED-B912-4ACB-9E8D-53090659C4AB}"/>
                      </a:ext>
                    </a:extLst>
                  </p:cNvPr>
                  <p:cNvSpPr/>
                  <p:nvPr/>
                </p:nvSpPr>
                <p:spPr>
                  <a:xfrm>
                    <a:off x="5062592" y="5862483"/>
                    <a:ext cx="147637" cy="147637"/>
                  </a:xfrm>
                  <a:prstGeom prst="oct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2" name="Octagon 491">
                    <a:extLst>
                      <a:ext uri="{FF2B5EF4-FFF2-40B4-BE49-F238E27FC236}">
                        <a16:creationId xmlns:a16="http://schemas.microsoft.com/office/drawing/2014/main" id="{42B6806F-52E8-4E3F-B3B8-441425A94EAC}"/>
                      </a:ext>
                    </a:extLst>
                  </p:cNvPr>
                  <p:cNvSpPr/>
                  <p:nvPr/>
                </p:nvSpPr>
                <p:spPr>
                  <a:xfrm>
                    <a:off x="5762006" y="6462729"/>
                    <a:ext cx="147637" cy="147637"/>
                  </a:xfrm>
                  <a:prstGeom prst="oct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3" name="Octagon 492">
                    <a:extLst>
                      <a:ext uri="{FF2B5EF4-FFF2-40B4-BE49-F238E27FC236}">
                        <a16:creationId xmlns:a16="http://schemas.microsoft.com/office/drawing/2014/main" id="{E64B5E61-81AF-4AD0-BC0E-EE4331AD7E13}"/>
                      </a:ext>
                    </a:extLst>
                  </p:cNvPr>
                  <p:cNvSpPr/>
                  <p:nvPr/>
                </p:nvSpPr>
                <p:spPr>
                  <a:xfrm>
                    <a:off x="5846955" y="6170183"/>
                    <a:ext cx="147637" cy="147637"/>
                  </a:xfrm>
                  <a:prstGeom prst="oct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4" name="Octagon 493">
                    <a:extLst>
                      <a:ext uri="{FF2B5EF4-FFF2-40B4-BE49-F238E27FC236}">
                        <a16:creationId xmlns:a16="http://schemas.microsoft.com/office/drawing/2014/main" id="{E150DC00-0C22-4249-BFEB-3B01DA040B43}"/>
                      </a:ext>
                    </a:extLst>
                  </p:cNvPr>
                  <p:cNvSpPr/>
                  <p:nvPr/>
                </p:nvSpPr>
                <p:spPr>
                  <a:xfrm>
                    <a:off x="4669922" y="6462782"/>
                    <a:ext cx="147637" cy="147637"/>
                  </a:xfrm>
                  <a:prstGeom prst="oct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5" name="Octagon 494">
                    <a:extLst>
                      <a:ext uri="{FF2B5EF4-FFF2-40B4-BE49-F238E27FC236}">
                        <a16:creationId xmlns:a16="http://schemas.microsoft.com/office/drawing/2014/main" id="{3767DD61-7EC6-4DB0-A7DF-3D78C355C754}"/>
                      </a:ext>
                    </a:extLst>
                  </p:cNvPr>
                  <p:cNvSpPr/>
                  <p:nvPr/>
                </p:nvSpPr>
                <p:spPr>
                  <a:xfrm>
                    <a:off x="6302688" y="6953314"/>
                    <a:ext cx="147637" cy="147637"/>
                  </a:xfrm>
                  <a:prstGeom prst="oct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6" name="Octagon 495">
                    <a:extLst>
                      <a:ext uri="{FF2B5EF4-FFF2-40B4-BE49-F238E27FC236}">
                        <a16:creationId xmlns:a16="http://schemas.microsoft.com/office/drawing/2014/main" id="{0D169E10-4044-4844-B651-FF3E4CED665C}"/>
                      </a:ext>
                    </a:extLst>
                  </p:cNvPr>
                  <p:cNvSpPr/>
                  <p:nvPr/>
                </p:nvSpPr>
                <p:spPr>
                  <a:xfrm>
                    <a:off x="6004296" y="6994816"/>
                    <a:ext cx="147637" cy="147637"/>
                  </a:xfrm>
                  <a:prstGeom prst="oct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7" name="Octagon 496">
                    <a:extLst>
                      <a:ext uri="{FF2B5EF4-FFF2-40B4-BE49-F238E27FC236}">
                        <a16:creationId xmlns:a16="http://schemas.microsoft.com/office/drawing/2014/main" id="{AB81AAEA-CB0D-4DA3-870B-218D9BA113E2}"/>
                      </a:ext>
                    </a:extLst>
                  </p:cNvPr>
                  <p:cNvSpPr/>
                  <p:nvPr/>
                </p:nvSpPr>
                <p:spPr>
                  <a:xfrm>
                    <a:off x="6649050" y="7294066"/>
                    <a:ext cx="147637" cy="147637"/>
                  </a:xfrm>
                  <a:prstGeom prst="oct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8" name="Octagon 497">
                    <a:extLst>
                      <a:ext uri="{FF2B5EF4-FFF2-40B4-BE49-F238E27FC236}">
                        <a16:creationId xmlns:a16="http://schemas.microsoft.com/office/drawing/2014/main" id="{5FF31C8C-855B-4D16-B784-88BC478A060B}"/>
                      </a:ext>
                    </a:extLst>
                  </p:cNvPr>
                  <p:cNvSpPr/>
                  <p:nvPr/>
                </p:nvSpPr>
                <p:spPr>
                  <a:xfrm>
                    <a:off x="6266279" y="6176237"/>
                    <a:ext cx="147637" cy="147637"/>
                  </a:xfrm>
                  <a:prstGeom prst="oct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9" name="Octagon 498">
                    <a:extLst>
                      <a:ext uri="{FF2B5EF4-FFF2-40B4-BE49-F238E27FC236}">
                        <a16:creationId xmlns:a16="http://schemas.microsoft.com/office/drawing/2014/main" id="{9A053863-A1FF-4C75-A239-F6F9BF672535}"/>
                      </a:ext>
                    </a:extLst>
                  </p:cNvPr>
                  <p:cNvSpPr/>
                  <p:nvPr/>
                </p:nvSpPr>
                <p:spPr>
                  <a:xfrm>
                    <a:off x="5808795" y="6728800"/>
                    <a:ext cx="147637" cy="147637"/>
                  </a:xfrm>
                  <a:prstGeom prst="oct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0" name="Octagon 499">
                    <a:extLst>
                      <a:ext uri="{FF2B5EF4-FFF2-40B4-BE49-F238E27FC236}">
                        <a16:creationId xmlns:a16="http://schemas.microsoft.com/office/drawing/2014/main" id="{315004B2-0B4D-4AF7-AC04-640A5814B9E7}"/>
                      </a:ext>
                    </a:extLst>
                  </p:cNvPr>
                  <p:cNvSpPr/>
                  <p:nvPr/>
                </p:nvSpPr>
                <p:spPr>
                  <a:xfrm>
                    <a:off x="5999294" y="6327048"/>
                    <a:ext cx="147637" cy="147637"/>
                  </a:xfrm>
                  <a:prstGeom prst="oct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1" name="Octagon 500">
                    <a:extLst>
                      <a:ext uri="{FF2B5EF4-FFF2-40B4-BE49-F238E27FC236}">
                        <a16:creationId xmlns:a16="http://schemas.microsoft.com/office/drawing/2014/main" id="{75BC8245-1D6A-4152-948A-9EFD31F3C53F}"/>
                      </a:ext>
                    </a:extLst>
                  </p:cNvPr>
                  <p:cNvSpPr/>
                  <p:nvPr/>
                </p:nvSpPr>
                <p:spPr>
                  <a:xfrm>
                    <a:off x="4943954" y="6095911"/>
                    <a:ext cx="147637" cy="147637"/>
                  </a:xfrm>
                  <a:prstGeom prst="oct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2" name="Octagon 501">
                    <a:extLst>
                      <a:ext uri="{FF2B5EF4-FFF2-40B4-BE49-F238E27FC236}">
                        <a16:creationId xmlns:a16="http://schemas.microsoft.com/office/drawing/2014/main" id="{7B2D518C-8542-44C4-93D5-4152A570AECE}"/>
                      </a:ext>
                    </a:extLst>
                  </p:cNvPr>
                  <p:cNvSpPr/>
                  <p:nvPr/>
                </p:nvSpPr>
                <p:spPr>
                  <a:xfrm>
                    <a:off x="4725009" y="7319598"/>
                    <a:ext cx="147637" cy="147637"/>
                  </a:xfrm>
                  <a:prstGeom prst="oct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3" name="Octagon 502">
                    <a:extLst>
                      <a:ext uri="{FF2B5EF4-FFF2-40B4-BE49-F238E27FC236}">
                        <a16:creationId xmlns:a16="http://schemas.microsoft.com/office/drawing/2014/main" id="{E86212B3-0DB5-4B04-90DA-C8C045025303}"/>
                      </a:ext>
                    </a:extLst>
                  </p:cNvPr>
                  <p:cNvSpPr/>
                  <p:nvPr/>
                </p:nvSpPr>
                <p:spPr>
                  <a:xfrm>
                    <a:off x="5968140" y="6621892"/>
                    <a:ext cx="147637" cy="147637"/>
                  </a:xfrm>
                  <a:prstGeom prst="oct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4" name="Octagon 503">
                    <a:extLst>
                      <a:ext uri="{FF2B5EF4-FFF2-40B4-BE49-F238E27FC236}">
                        <a16:creationId xmlns:a16="http://schemas.microsoft.com/office/drawing/2014/main" id="{F99DC8D7-A3D7-4028-8435-54E10D92B580}"/>
                      </a:ext>
                    </a:extLst>
                  </p:cNvPr>
                  <p:cNvSpPr/>
                  <p:nvPr/>
                </p:nvSpPr>
                <p:spPr>
                  <a:xfrm>
                    <a:off x="6378873" y="6383256"/>
                    <a:ext cx="147637" cy="147637"/>
                  </a:xfrm>
                  <a:prstGeom prst="oct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5" name="Octagon 504">
                    <a:extLst>
                      <a:ext uri="{FF2B5EF4-FFF2-40B4-BE49-F238E27FC236}">
                        <a16:creationId xmlns:a16="http://schemas.microsoft.com/office/drawing/2014/main" id="{35BD8CCB-4348-49B6-A9D0-CE6AC58B004D}"/>
                      </a:ext>
                    </a:extLst>
                  </p:cNvPr>
                  <p:cNvSpPr/>
                  <p:nvPr/>
                </p:nvSpPr>
                <p:spPr>
                  <a:xfrm>
                    <a:off x="4975349" y="6893131"/>
                    <a:ext cx="147637" cy="147637"/>
                  </a:xfrm>
                  <a:prstGeom prst="oct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6" name="Octagon 505">
                    <a:extLst>
                      <a:ext uri="{FF2B5EF4-FFF2-40B4-BE49-F238E27FC236}">
                        <a16:creationId xmlns:a16="http://schemas.microsoft.com/office/drawing/2014/main" id="{0699631D-5F57-42C1-A2B3-FAC2C90C84D8}"/>
                      </a:ext>
                    </a:extLst>
                  </p:cNvPr>
                  <p:cNvSpPr/>
                  <p:nvPr/>
                </p:nvSpPr>
                <p:spPr>
                  <a:xfrm>
                    <a:off x="5299247" y="7138095"/>
                    <a:ext cx="147637" cy="147637"/>
                  </a:xfrm>
                  <a:prstGeom prst="oct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7" name="Octagon 506">
                    <a:extLst>
                      <a:ext uri="{FF2B5EF4-FFF2-40B4-BE49-F238E27FC236}">
                        <a16:creationId xmlns:a16="http://schemas.microsoft.com/office/drawing/2014/main" id="{A28BF583-BD6B-46E0-A75F-FCC82BDBEA8A}"/>
                      </a:ext>
                    </a:extLst>
                  </p:cNvPr>
                  <p:cNvSpPr/>
                  <p:nvPr/>
                </p:nvSpPr>
                <p:spPr>
                  <a:xfrm>
                    <a:off x="5077380" y="8295469"/>
                    <a:ext cx="147637" cy="147637"/>
                  </a:xfrm>
                  <a:prstGeom prst="oct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8" name="Octagon 507">
                    <a:extLst>
                      <a:ext uri="{FF2B5EF4-FFF2-40B4-BE49-F238E27FC236}">
                        <a16:creationId xmlns:a16="http://schemas.microsoft.com/office/drawing/2014/main" id="{46957DB6-F7C7-4F26-A0F0-DDE93B8E0731}"/>
                      </a:ext>
                    </a:extLst>
                  </p:cNvPr>
                  <p:cNvSpPr/>
                  <p:nvPr/>
                </p:nvSpPr>
                <p:spPr>
                  <a:xfrm>
                    <a:off x="6116000" y="6845658"/>
                    <a:ext cx="147637" cy="147637"/>
                  </a:xfrm>
                  <a:prstGeom prst="oct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9" name="Octagon 508">
                    <a:extLst>
                      <a:ext uri="{FF2B5EF4-FFF2-40B4-BE49-F238E27FC236}">
                        <a16:creationId xmlns:a16="http://schemas.microsoft.com/office/drawing/2014/main" id="{93C6FB7F-4F92-476B-B96C-942F57B700CC}"/>
                      </a:ext>
                    </a:extLst>
                  </p:cNvPr>
                  <p:cNvSpPr/>
                  <p:nvPr/>
                </p:nvSpPr>
                <p:spPr>
                  <a:xfrm>
                    <a:off x="6292749" y="6616332"/>
                    <a:ext cx="147637" cy="147637"/>
                  </a:xfrm>
                  <a:prstGeom prst="oct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0" name="Octagon 509">
                    <a:extLst>
                      <a:ext uri="{FF2B5EF4-FFF2-40B4-BE49-F238E27FC236}">
                        <a16:creationId xmlns:a16="http://schemas.microsoft.com/office/drawing/2014/main" id="{67777292-6C93-4A85-9DFB-C54F302173CB}"/>
                      </a:ext>
                    </a:extLst>
                  </p:cNvPr>
                  <p:cNvSpPr/>
                  <p:nvPr/>
                </p:nvSpPr>
                <p:spPr>
                  <a:xfrm>
                    <a:off x="5693453" y="7420673"/>
                    <a:ext cx="147637" cy="147637"/>
                  </a:xfrm>
                  <a:prstGeom prst="oct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1" name="Octagon 510">
                    <a:extLst>
                      <a:ext uri="{FF2B5EF4-FFF2-40B4-BE49-F238E27FC236}">
                        <a16:creationId xmlns:a16="http://schemas.microsoft.com/office/drawing/2014/main" id="{3521FF76-5C22-4736-B840-0FB3E9B5E179}"/>
                      </a:ext>
                    </a:extLst>
                  </p:cNvPr>
                  <p:cNvSpPr/>
                  <p:nvPr/>
                </p:nvSpPr>
                <p:spPr>
                  <a:xfrm>
                    <a:off x="6175772" y="7928648"/>
                    <a:ext cx="147637" cy="147637"/>
                  </a:xfrm>
                  <a:prstGeom prst="oct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 name="Octagon 511">
                    <a:extLst>
                      <a:ext uri="{FF2B5EF4-FFF2-40B4-BE49-F238E27FC236}">
                        <a16:creationId xmlns:a16="http://schemas.microsoft.com/office/drawing/2014/main" id="{4E8C37E5-AFA4-4747-A253-E5363F93F05E}"/>
                      </a:ext>
                    </a:extLst>
                  </p:cNvPr>
                  <p:cNvSpPr/>
                  <p:nvPr/>
                </p:nvSpPr>
                <p:spPr>
                  <a:xfrm>
                    <a:off x="6223032" y="6747128"/>
                    <a:ext cx="147637" cy="147637"/>
                  </a:xfrm>
                  <a:prstGeom prst="oct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 name="Octagon 512">
                    <a:extLst>
                      <a:ext uri="{FF2B5EF4-FFF2-40B4-BE49-F238E27FC236}">
                        <a16:creationId xmlns:a16="http://schemas.microsoft.com/office/drawing/2014/main" id="{38058D53-564E-4BAD-84B1-9BE9A43B6F12}"/>
                      </a:ext>
                    </a:extLst>
                  </p:cNvPr>
                  <p:cNvSpPr/>
                  <p:nvPr/>
                </p:nvSpPr>
                <p:spPr>
                  <a:xfrm>
                    <a:off x="5168301" y="6027636"/>
                    <a:ext cx="147637" cy="147637"/>
                  </a:xfrm>
                  <a:prstGeom prst="oct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4" name="Octagon 513">
                    <a:extLst>
                      <a:ext uri="{FF2B5EF4-FFF2-40B4-BE49-F238E27FC236}">
                        <a16:creationId xmlns:a16="http://schemas.microsoft.com/office/drawing/2014/main" id="{396CCA49-6280-4A03-984B-6261E82DD873}"/>
                      </a:ext>
                    </a:extLst>
                  </p:cNvPr>
                  <p:cNvSpPr/>
                  <p:nvPr/>
                </p:nvSpPr>
                <p:spPr>
                  <a:xfrm>
                    <a:off x="4829750" y="7594163"/>
                    <a:ext cx="147637" cy="147637"/>
                  </a:xfrm>
                  <a:prstGeom prst="oct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5" name="Octagon 514">
                    <a:extLst>
                      <a:ext uri="{FF2B5EF4-FFF2-40B4-BE49-F238E27FC236}">
                        <a16:creationId xmlns:a16="http://schemas.microsoft.com/office/drawing/2014/main" id="{A25013E3-5887-48D8-B4BF-1AB6DDE736E0}"/>
                      </a:ext>
                    </a:extLst>
                  </p:cNvPr>
                  <p:cNvSpPr/>
                  <p:nvPr/>
                </p:nvSpPr>
                <p:spPr>
                  <a:xfrm>
                    <a:off x="5441071" y="8167823"/>
                    <a:ext cx="147637" cy="147637"/>
                  </a:xfrm>
                  <a:prstGeom prst="oct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6" name="Octagon 515">
                    <a:extLst>
                      <a:ext uri="{FF2B5EF4-FFF2-40B4-BE49-F238E27FC236}">
                        <a16:creationId xmlns:a16="http://schemas.microsoft.com/office/drawing/2014/main" id="{524A84E3-F385-4969-9FC0-3EF4880DB2A4}"/>
                      </a:ext>
                    </a:extLst>
                  </p:cNvPr>
                  <p:cNvSpPr/>
                  <p:nvPr/>
                </p:nvSpPr>
                <p:spPr>
                  <a:xfrm>
                    <a:off x="5354482" y="7726682"/>
                    <a:ext cx="147637" cy="147637"/>
                  </a:xfrm>
                  <a:prstGeom prst="oct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7" name="Octagon 516">
                    <a:extLst>
                      <a:ext uri="{FF2B5EF4-FFF2-40B4-BE49-F238E27FC236}">
                        <a16:creationId xmlns:a16="http://schemas.microsoft.com/office/drawing/2014/main" id="{750E725D-A3DB-464D-B6DD-BB799DB5C321}"/>
                      </a:ext>
                    </a:extLst>
                  </p:cNvPr>
                  <p:cNvSpPr/>
                  <p:nvPr/>
                </p:nvSpPr>
                <p:spPr>
                  <a:xfrm>
                    <a:off x="4654695" y="6768560"/>
                    <a:ext cx="147637" cy="147637"/>
                  </a:xfrm>
                  <a:prstGeom prst="oct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8" name="Octagon 517">
                    <a:extLst>
                      <a:ext uri="{FF2B5EF4-FFF2-40B4-BE49-F238E27FC236}">
                        <a16:creationId xmlns:a16="http://schemas.microsoft.com/office/drawing/2014/main" id="{FDA96DA1-75A2-4DA5-8AA4-2F146C8FDC6A}"/>
                      </a:ext>
                    </a:extLst>
                  </p:cNvPr>
                  <p:cNvSpPr/>
                  <p:nvPr/>
                </p:nvSpPr>
                <p:spPr>
                  <a:xfrm>
                    <a:off x="5009028" y="6515219"/>
                    <a:ext cx="147637" cy="147637"/>
                  </a:xfrm>
                  <a:prstGeom prst="oct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9" name="Octagon 518">
                    <a:extLst>
                      <a:ext uri="{FF2B5EF4-FFF2-40B4-BE49-F238E27FC236}">
                        <a16:creationId xmlns:a16="http://schemas.microsoft.com/office/drawing/2014/main" id="{38EA4451-1706-473C-86E9-2F7846AC8E04}"/>
                      </a:ext>
                    </a:extLst>
                  </p:cNvPr>
                  <p:cNvSpPr/>
                  <p:nvPr/>
                </p:nvSpPr>
                <p:spPr>
                  <a:xfrm>
                    <a:off x="4726557" y="7138095"/>
                    <a:ext cx="147637" cy="147637"/>
                  </a:xfrm>
                  <a:prstGeom prst="oct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0" name="Octagon 519">
                    <a:extLst>
                      <a:ext uri="{FF2B5EF4-FFF2-40B4-BE49-F238E27FC236}">
                        <a16:creationId xmlns:a16="http://schemas.microsoft.com/office/drawing/2014/main" id="{1C874BAB-943A-400C-805C-AFEE7F0B4928}"/>
                      </a:ext>
                    </a:extLst>
                  </p:cNvPr>
                  <p:cNvSpPr/>
                  <p:nvPr/>
                </p:nvSpPr>
                <p:spPr>
                  <a:xfrm>
                    <a:off x="5132646" y="7342156"/>
                    <a:ext cx="147637" cy="147637"/>
                  </a:xfrm>
                  <a:prstGeom prst="oct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1" name="Octagon 520">
                    <a:extLst>
                      <a:ext uri="{FF2B5EF4-FFF2-40B4-BE49-F238E27FC236}">
                        <a16:creationId xmlns:a16="http://schemas.microsoft.com/office/drawing/2014/main" id="{A4D5FD42-AF7D-43AD-AE8F-53C71CC18637}"/>
                      </a:ext>
                    </a:extLst>
                  </p:cNvPr>
                  <p:cNvSpPr/>
                  <p:nvPr/>
                </p:nvSpPr>
                <p:spPr>
                  <a:xfrm>
                    <a:off x="5043350" y="7159066"/>
                    <a:ext cx="147637" cy="147637"/>
                  </a:xfrm>
                  <a:prstGeom prst="oct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 name="Octagon 521">
                    <a:extLst>
                      <a:ext uri="{FF2B5EF4-FFF2-40B4-BE49-F238E27FC236}">
                        <a16:creationId xmlns:a16="http://schemas.microsoft.com/office/drawing/2014/main" id="{DC303C20-A7D6-4F7B-AA0E-A7B38B6EB741}"/>
                      </a:ext>
                    </a:extLst>
                  </p:cNvPr>
                  <p:cNvSpPr/>
                  <p:nvPr/>
                </p:nvSpPr>
                <p:spPr>
                  <a:xfrm>
                    <a:off x="5145205" y="6978786"/>
                    <a:ext cx="147637" cy="147637"/>
                  </a:xfrm>
                  <a:prstGeom prst="oct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3" name="Octagon 522">
                    <a:extLst>
                      <a:ext uri="{FF2B5EF4-FFF2-40B4-BE49-F238E27FC236}">
                        <a16:creationId xmlns:a16="http://schemas.microsoft.com/office/drawing/2014/main" id="{3B2DBD76-589A-47C1-8837-629A17830F91}"/>
                      </a:ext>
                    </a:extLst>
                  </p:cNvPr>
                  <p:cNvSpPr/>
                  <p:nvPr/>
                </p:nvSpPr>
                <p:spPr>
                  <a:xfrm>
                    <a:off x="5448855" y="7170306"/>
                    <a:ext cx="147637" cy="147637"/>
                  </a:xfrm>
                  <a:prstGeom prst="oct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4" name="Octagon 523">
                    <a:extLst>
                      <a:ext uri="{FF2B5EF4-FFF2-40B4-BE49-F238E27FC236}">
                        <a16:creationId xmlns:a16="http://schemas.microsoft.com/office/drawing/2014/main" id="{F5569BC3-01BF-4119-B35A-13897BC77CB4}"/>
                      </a:ext>
                    </a:extLst>
                  </p:cNvPr>
                  <p:cNvSpPr/>
                  <p:nvPr/>
                </p:nvSpPr>
                <p:spPr>
                  <a:xfrm>
                    <a:off x="4757768" y="6965349"/>
                    <a:ext cx="147637" cy="147637"/>
                  </a:xfrm>
                  <a:prstGeom prst="oct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5" name="Octagon 524">
                    <a:extLst>
                      <a:ext uri="{FF2B5EF4-FFF2-40B4-BE49-F238E27FC236}">
                        <a16:creationId xmlns:a16="http://schemas.microsoft.com/office/drawing/2014/main" id="{9ED270C9-7357-4B49-BB77-77DDC975A17A}"/>
                      </a:ext>
                    </a:extLst>
                  </p:cNvPr>
                  <p:cNvSpPr/>
                  <p:nvPr/>
                </p:nvSpPr>
                <p:spPr>
                  <a:xfrm>
                    <a:off x="5158995" y="6627345"/>
                    <a:ext cx="147637" cy="147637"/>
                  </a:xfrm>
                  <a:prstGeom prst="oct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6" name="Octagon 525">
                    <a:extLst>
                      <a:ext uri="{FF2B5EF4-FFF2-40B4-BE49-F238E27FC236}">
                        <a16:creationId xmlns:a16="http://schemas.microsoft.com/office/drawing/2014/main" id="{294F401F-8125-4061-A39A-A34B1337709F}"/>
                      </a:ext>
                    </a:extLst>
                  </p:cNvPr>
                  <p:cNvSpPr/>
                  <p:nvPr/>
                </p:nvSpPr>
                <p:spPr>
                  <a:xfrm>
                    <a:off x="5198708" y="6493704"/>
                    <a:ext cx="147637" cy="147637"/>
                  </a:xfrm>
                  <a:prstGeom prst="oct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7" name="Octagon 526">
                    <a:extLst>
                      <a:ext uri="{FF2B5EF4-FFF2-40B4-BE49-F238E27FC236}">
                        <a16:creationId xmlns:a16="http://schemas.microsoft.com/office/drawing/2014/main" id="{1331BD6F-23A2-4DEA-AABD-9AE4352616F7}"/>
                      </a:ext>
                    </a:extLst>
                  </p:cNvPr>
                  <p:cNvSpPr/>
                  <p:nvPr/>
                </p:nvSpPr>
                <p:spPr>
                  <a:xfrm>
                    <a:off x="5436331" y="6685225"/>
                    <a:ext cx="147637" cy="147637"/>
                  </a:xfrm>
                  <a:prstGeom prst="oct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8" name="Octagon 527">
                    <a:extLst>
                      <a:ext uri="{FF2B5EF4-FFF2-40B4-BE49-F238E27FC236}">
                        <a16:creationId xmlns:a16="http://schemas.microsoft.com/office/drawing/2014/main" id="{66AA629C-1789-4DB4-926B-0F10184516DA}"/>
                      </a:ext>
                    </a:extLst>
                  </p:cNvPr>
                  <p:cNvSpPr/>
                  <p:nvPr/>
                </p:nvSpPr>
                <p:spPr>
                  <a:xfrm>
                    <a:off x="5924916" y="8278288"/>
                    <a:ext cx="147637" cy="147637"/>
                  </a:xfrm>
                  <a:prstGeom prst="oct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9" name="Octagon 528">
                    <a:extLst>
                      <a:ext uri="{FF2B5EF4-FFF2-40B4-BE49-F238E27FC236}">
                        <a16:creationId xmlns:a16="http://schemas.microsoft.com/office/drawing/2014/main" id="{7F3D0509-07F4-45C6-8EBB-32A0DE992E33}"/>
                      </a:ext>
                    </a:extLst>
                  </p:cNvPr>
                  <p:cNvSpPr/>
                  <p:nvPr/>
                </p:nvSpPr>
                <p:spPr>
                  <a:xfrm>
                    <a:off x="5367089" y="8466975"/>
                    <a:ext cx="147637" cy="147637"/>
                  </a:xfrm>
                  <a:prstGeom prst="oct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0" name="Octagon 529">
                    <a:extLst>
                      <a:ext uri="{FF2B5EF4-FFF2-40B4-BE49-F238E27FC236}">
                        <a16:creationId xmlns:a16="http://schemas.microsoft.com/office/drawing/2014/main" id="{F23B106B-6F9B-45D1-B619-39D96F2225F1}"/>
                      </a:ext>
                    </a:extLst>
                  </p:cNvPr>
                  <p:cNvSpPr/>
                  <p:nvPr/>
                </p:nvSpPr>
                <p:spPr>
                  <a:xfrm>
                    <a:off x="6449407" y="6881490"/>
                    <a:ext cx="147637" cy="147637"/>
                  </a:xfrm>
                  <a:prstGeom prst="oct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1" name="Octagon 530">
                    <a:extLst>
                      <a:ext uri="{FF2B5EF4-FFF2-40B4-BE49-F238E27FC236}">
                        <a16:creationId xmlns:a16="http://schemas.microsoft.com/office/drawing/2014/main" id="{0E2BB090-27AC-473D-BF36-835A97C459B1}"/>
                      </a:ext>
                    </a:extLst>
                  </p:cNvPr>
                  <p:cNvSpPr/>
                  <p:nvPr/>
                </p:nvSpPr>
                <p:spPr>
                  <a:xfrm>
                    <a:off x="6568889" y="7976825"/>
                    <a:ext cx="147637" cy="147637"/>
                  </a:xfrm>
                  <a:prstGeom prst="oct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2" name="Octagon 531">
                    <a:extLst>
                      <a:ext uri="{FF2B5EF4-FFF2-40B4-BE49-F238E27FC236}">
                        <a16:creationId xmlns:a16="http://schemas.microsoft.com/office/drawing/2014/main" id="{3DE59524-1DFE-440C-933D-5DC9E71588EA}"/>
                      </a:ext>
                    </a:extLst>
                  </p:cNvPr>
                  <p:cNvSpPr/>
                  <p:nvPr/>
                </p:nvSpPr>
                <p:spPr>
                  <a:xfrm>
                    <a:off x="6095518" y="7228881"/>
                    <a:ext cx="147637" cy="147637"/>
                  </a:xfrm>
                  <a:prstGeom prst="oct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3" name="Octagon 532">
                    <a:extLst>
                      <a:ext uri="{FF2B5EF4-FFF2-40B4-BE49-F238E27FC236}">
                        <a16:creationId xmlns:a16="http://schemas.microsoft.com/office/drawing/2014/main" id="{B4EED405-CA5D-4106-879B-0B703636717E}"/>
                      </a:ext>
                    </a:extLst>
                  </p:cNvPr>
                  <p:cNvSpPr/>
                  <p:nvPr/>
                </p:nvSpPr>
                <p:spPr>
                  <a:xfrm>
                    <a:off x="5592580" y="7813905"/>
                    <a:ext cx="147637" cy="147637"/>
                  </a:xfrm>
                  <a:prstGeom prst="oct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4" name="Octagon 533">
                    <a:extLst>
                      <a:ext uri="{FF2B5EF4-FFF2-40B4-BE49-F238E27FC236}">
                        <a16:creationId xmlns:a16="http://schemas.microsoft.com/office/drawing/2014/main" id="{9970550A-D2AF-42C6-B0FD-30EF161308BA}"/>
                      </a:ext>
                    </a:extLst>
                  </p:cNvPr>
                  <p:cNvSpPr/>
                  <p:nvPr/>
                </p:nvSpPr>
                <p:spPr>
                  <a:xfrm>
                    <a:off x="5374104" y="7981289"/>
                    <a:ext cx="147637" cy="147637"/>
                  </a:xfrm>
                  <a:prstGeom prst="oct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5" name="Octagon 534">
                    <a:extLst>
                      <a:ext uri="{FF2B5EF4-FFF2-40B4-BE49-F238E27FC236}">
                        <a16:creationId xmlns:a16="http://schemas.microsoft.com/office/drawing/2014/main" id="{D0333677-C99D-4CE6-A2C2-1B7F171AF1A8}"/>
                      </a:ext>
                    </a:extLst>
                  </p:cNvPr>
                  <p:cNvSpPr/>
                  <p:nvPr/>
                </p:nvSpPr>
                <p:spPr>
                  <a:xfrm>
                    <a:off x="5771291" y="7677205"/>
                    <a:ext cx="147637" cy="147637"/>
                  </a:xfrm>
                  <a:prstGeom prst="oct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6" name="Octagon 535">
                    <a:extLst>
                      <a:ext uri="{FF2B5EF4-FFF2-40B4-BE49-F238E27FC236}">
                        <a16:creationId xmlns:a16="http://schemas.microsoft.com/office/drawing/2014/main" id="{607F11FF-0179-4D16-9C58-0E63E32235E1}"/>
                      </a:ext>
                    </a:extLst>
                  </p:cNvPr>
                  <p:cNvSpPr/>
                  <p:nvPr/>
                </p:nvSpPr>
                <p:spPr>
                  <a:xfrm>
                    <a:off x="5517069" y="6344186"/>
                    <a:ext cx="147637" cy="147637"/>
                  </a:xfrm>
                  <a:prstGeom prst="oct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7" name="Octagon 536">
                    <a:extLst>
                      <a:ext uri="{FF2B5EF4-FFF2-40B4-BE49-F238E27FC236}">
                        <a16:creationId xmlns:a16="http://schemas.microsoft.com/office/drawing/2014/main" id="{961D68CF-869D-44CA-9536-63652A7237C9}"/>
                      </a:ext>
                    </a:extLst>
                  </p:cNvPr>
                  <p:cNvSpPr/>
                  <p:nvPr/>
                </p:nvSpPr>
                <p:spPr>
                  <a:xfrm>
                    <a:off x="5709220" y="8210269"/>
                    <a:ext cx="147637" cy="147637"/>
                  </a:xfrm>
                  <a:prstGeom prst="oct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8" name="Octagon 537">
                    <a:extLst>
                      <a:ext uri="{FF2B5EF4-FFF2-40B4-BE49-F238E27FC236}">
                        <a16:creationId xmlns:a16="http://schemas.microsoft.com/office/drawing/2014/main" id="{C5D1A6DE-4328-4CB6-8C27-C5A3EB6459C0}"/>
                      </a:ext>
                    </a:extLst>
                  </p:cNvPr>
                  <p:cNvSpPr/>
                  <p:nvPr/>
                </p:nvSpPr>
                <p:spPr>
                  <a:xfrm>
                    <a:off x="5640795" y="8094004"/>
                    <a:ext cx="147637" cy="147637"/>
                  </a:xfrm>
                  <a:prstGeom prst="oct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9" name="Octagon 538">
                    <a:extLst>
                      <a:ext uri="{FF2B5EF4-FFF2-40B4-BE49-F238E27FC236}">
                        <a16:creationId xmlns:a16="http://schemas.microsoft.com/office/drawing/2014/main" id="{46FB9084-9D9A-4F59-AE09-0DA8D90DC0C8}"/>
                      </a:ext>
                    </a:extLst>
                  </p:cNvPr>
                  <p:cNvSpPr/>
                  <p:nvPr/>
                </p:nvSpPr>
                <p:spPr>
                  <a:xfrm>
                    <a:off x="6523226" y="7384242"/>
                    <a:ext cx="147637" cy="147637"/>
                  </a:xfrm>
                  <a:prstGeom prst="oct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0" name="Octagon 539">
                    <a:extLst>
                      <a:ext uri="{FF2B5EF4-FFF2-40B4-BE49-F238E27FC236}">
                        <a16:creationId xmlns:a16="http://schemas.microsoft.com/office/drawing/2014/main" id="{079F720B-F8DC-4385-99AA-5451D0BD0A1E}"/>
                      </a:ext>
                    </a:extLst>
                  </p:cNvPr>
                  <p:cNvSpPr/>
                  <p:nvPr/>
                </p:nvSpPr>
                <p:spPr>
                  <a:xfrm>
                    <a:off x="6374131" y="7349354"/>
                    <a:ext cx="147637" cy="147637"/>
                  </a:xfrm>
                  <a:prstGeom prst="oct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1" name="Octagon 540">
                    <a:extLst>
                      <a:ext uri="{FF2B5EF4-FFF2-40B4-BE49-F238E27FC236}">
                        <a16:creationId xmlns:a16="http://schemas.microsoft.com/office/drawing/2014/main" id="{BC2C2A0E-FC90-4D1E-BB43-59DB3572023E}"/>
                      </a:ext>
                    </a:extLst>
                  </p:cNvPr>
                  <p:cNvSpPr/>
                  <p:nvPr/>
                </p:nvSpPr>
                <p:spPr>
                  <a:xfrm>
                    <a:off x="6280582" y="7163779"/>
                    <a:ext cx="147637" cy="147637"/>
                  </a:xfrm>
                  <a:prstGeom prst="oct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2" name="Octagon 541">
                    <a:extLst>
                      <a:ext uri="{FF2B5EF4-FFF2-40B4-BE49-F238E27FC236}">
                        <a16:creationId xmlns:a16="http://schemas.microsoft.com/office/drawing/2014/main" id="{CFA6D7CB-BE57-4C3B-A3E3-852FD8B5CC29}"/>
                      </a:ext>
                    </a:extLst>
                  </p:cNvPr>
                  <p:cNvSpPr/>
                  <p:nvPr/>
                </p:nvSpPr>
                <p:spPr>
                  <a:xfrm>
                    <a:off x="6576272" y="7142827"/>
                    <a:ext cx="147637" cy="147637"/>
                  </a:xfrm>
                  <a:prstGeom prst="oct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3" name="Octagon 542">
                    <a:extLst>
                      <a:ext uri="{FF2B5EF4-FFF2-40B4-BE49-F238E27FC236}">
                        <a16:creationId xmlns:a16="http://schemas.microsoft.com/office/drawing/2014/main" id="{9675AEE3-BCB6-4FE1-9C5E-4EC7BD74BDBC}"/>
                      </a:ext>
                    </a:extLst>
                  </p:cNvPr>
                  <p:cNvSpPr/>
                  <p:nvPr/>
                </p:nvSpPr>
                <p:spPr>
                  <a:xfrm>
                    <a:off x="5061036" y="7658335"/>
                    <a:ext cx="147637" cy="147637"/>
                  </a:xfrm>
                  <a:prstGeom prst="oct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4" name="Octagon 543">
                    <a:extLst>
                      <a:ext uri="{FF2B5EF4-FFF2-40B4-BE49-F238E27FC236}">
                        <a16:creationId xmlns:a16="http://schemas.microsoft.com/office/drawing/2014/main" id="{E0652E36-1EEA-4D89-9068-53E16D7BB439}"/>
                      </a:ext>
                    </a:extLst>
                  </p:cNvPr>
                  <p:cNvSpPr/>
                  <p:nvPr/>
                </p:nvSpPr>
                <p:spPr>
                  <a:xfrm>
                    <a:off x="6453480" y="7504194"/>
                    <a:ext cx="147637" cy="147637"/>
                  </a:xfrm>
                  <a:prstGeom prst="oct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5" name="Octagon 544">
                    <a:extLst>
                      <a:ext uri="{FF2B5EF4-FFF2-40B4-BE49-F238E27FC236}">
                        <a16:creationId xmlns:a16="http://schemas.microsoft.com/office/drawing/2014/main" id="{7C3E6916-1F2C-4784-8E59-5230103ED997}"/>
                      </a:ext>
                    </a:extLst>
                  </p:cNvPr>
                  <p:cNvSpPr/>
                  <p:nvPr/>
                </p:nvSpPr>
                <p:spPr>
                  <a:xfrm>
                    <a:off x="6341060" y="8369287"/>
                    <a:ext cx="147637" cy="147637"/>
                  </a:xfrm>
                  <a:prstGeom prst="oct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6" name="Octagon 545">
                    <a:extLst>
                      <a:ext uri="{FF2B5EF4-FFF2-40B4-BE49-F238E27FC236}">
                        <a16:creationId xmlns:a16="http://schemas.microsoft.com/office/drawing/2014/main" id="{99914676-2944-4E99-84E4-9FE4AD59FEC4}"/>
                      </a:ext>
                    </a:extLst>
                  </p:cNvPr>
                  <p:cNvSpPr/>
                  <p:nvPr/>
                </p:nvSpPr>
                <p:spPr>
                  <a:xfrm>
                    <a:off x="6535385" y="7630982"/>
                    <a:ext cx="147637" cy="147637"/>
                  </a:xfrm>
                  <a:prstGeom prst="oct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7" name="Octagon 546">
                    <a:extLst>
                      <a:ext uri="{FF2B5EF4-FFF2-40B4-BE49-F238E27FC236}">
                        <a16:creationId xmlns:a16="http://schemas.microsoft.com/office/drawing/2014/main" id="{4A7C86D5-2198-40E0-B14C-3EB5A8AC2602}"/>
                      </a:ext>
                    </a:extLst>
                  </p:cNvPr>
                  <p:cNvSpPr/>
                  <p:nvPr/>
                </p:nvSpPr>
                <p:spPr>
                  <a:xfrm>
                    <a:off x="6206764" y="7389175"/>
                    <a:ext cx="147637" cy="147637"/>
                  </a:xfrm>
                  <a:prstGeom prst="oct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8" name="Octagon 547">
                    <a:extLst>
                      <a:ext uri="{FF2B5EF4-FFF2-40B4-BE49-F238E27FC236}">
                        <a16:creationId xmlns:a16="http://schemas.microsoft.com/office/drawing/2014/main" id="{0380E9D3-43CD-4A0C-B7A9-0FC6314C2279}"/>
                      </a:ext>
                    </a:extLst>
                  </p:cNvPr>
                  <p:cNvSpPr/>
                  <p:nvPr/>
                </p:nvSpPr>
                <p:spPr>
                  <a:xfrm>
                    <a:off x="6319988" y="7733424"/>
                    <a:ext cx="147637" cy="147637"/>
                  </a:xfrm>
                  <a:prstGeom prst="oct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9" name="Octagon 548">
                    <a:extLst>
                      <a:ext uri="{FF2B5EF4-FFF2-40B4-BE49-F238E27FC236}">
                        <a16:creationId xmlns:a16="http://schemas.microsoft.com/office/drawing/2014/main" id="{A52713B2-4AA4-49D2-BB8E-09E943CA64E0}"/>
                      </a:ext>
                    </a:extLst>
                  </p:cNvPr>
                  <p:cNvSpPr/>
                  <p:nvPr/>
                </p:nvSpPr>
                <p:spPr>
                  <a:xfrm>
                    <a:off x="5250692" y="7451228"/>
                    <a:ext cx="147637" cy="147637"/>
                  </a:xfrm>
                  <a:prstGeom prst="oct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0" name="Octagon 549">
                    <a:extLst>
                      <a:ext uri="{FF2B5EF4-FFF2-40B4-BE49-F238E27FC236}">
                        <a16:creationId xmlns:a16="http://schemas.microsoft.com/office/drawing/2014/main" id="{8A1A68BA-60C6-4470-B68F-E3A59ADEEF46}"/>
                      </a:ext>
                    </a:extLst>
                  </p:cNvPr>
                  <p:cNvSpPr/>
                  <p:nvPr/>
                </p:nvSpPr>
                <p:spPr>
                  <a:xfrm>
                    <a:off x="6660330" y="7630982"/>
                    <a:ext cx="147637" cy="147637"/>
                  </a:xfrm>
                  <a:prstGeom prst="oct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1" name="Octagon 550">
                    <a:extLst>
                      <a:ext uri="{FF2B5EF4-FFF2-40B4-BE49-F238E27FC236}">
                        <a16:creationId xmlns:a16="http://schemas.microsoft.com/office/drawing/2014/main" id="{B762DFB1-8217-47D7-B304-020AEFB75B75}"/>
                      </a:ext>
                    </a:extLst>
                  </p:cNvPr>
                  <p:cNvSpPr/>
                  <p:nvPr/>
                </p:nvSpPr>
                <p:spPr>
                  <a:xfrm>
                    <a:off x="6403300" y="8001000"/>
                    <a:ext cx="147637" cy="147637"/>
                  </a:xfrm>
                  <a:prstGeom prst="oct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2" name="Octagon 551">
                    <a:extLst>
                      <a:ext uri="{FF2B5EF4-FFF2-40B4-BE49-F238E27FC236}">
                        <a16:creationId xmlns:a16="http://schemas.microsoft.com/office/drawing/2014/main" id="{5E9DBF94-7848-4E69-A93D-0084378BDCDF}"/>
                      </a:ext>
                    </a:extLst>
                  </p:cNvPr>
                  <p:cNvSpPr/>
                  <p:nvPr/>
                </p:nvSpPr>
                <p:spPr>
                  <a:xfrm>
                    <a:off x="6681468" y="7816267"/>
                    <a:ext cx="147637" cy="147637"/>
                  </a:xfrm>
                  <a:prstGeom prst="oct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3" name="Octagon 552">
                    <a:extLst>
                      <a:ext uri="{FF2B5EF4-FFF2-40B4-BE49-F238E27FC236}">
                        <a16:creationId xmlns:a16="http://schemas.microsoft.com/office/drawing/2014/main" id="{19EB5E4E-050F-41FE-BBCF-F29EA5D6CA04}"/>
                      </a:ext>
                    </a:extLst>
                  </p:cNvPr>
                  <p:cNvSpPr/>
                  <p:nvPr/>
                </p:nvSpPr>
                <p:spPr>
                  <a:xfrm>
                    <a:off x="6267341" y="8097948"/>
                    <a:ext cx="147637" cy="147637"/>
                  </a:xfrm>
                  <a:prstGeom prst="oct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4" name="Octagon 553">
                    <a:extLst>
                      <a:ext uri="{FF2B5EF4-FFF2-40B4-BE49-F238E27FC236}">
                        <a16:creationId xmlns:a16="http://schemas.microsoft.com/office/drawing/2014/main" id="{F922A315-977E-43C8-95C2-FBD9EFEE9E63}"/>
                      </a:ext>
                    </a:extLst>
                  </p:cNvPr>
                  <p:cNvSpPr/>
                  <p:nvPr/>
                </p:nvSpPr>
                <p:spPr>
                  <a:xfrm>
                    <a:off x="6290364" y="7849259"/>
                    <a:ext cx="147637" cy="147637"/>
                  </a:xfrm>
                  <a:prstGeom prst="oct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5" name="Octagon 554">
                    <a:extLst>
                      <a:ext uri="{FF2B5EF4-FFF2-40B4-BE49-F238E27FC236}">
                        <a16:creationId xmlns:a16="http://schemas.microsoft.com/office/drawing/2014/main" id="{A5CB9881-C773-42C4-A00D-FCDB2B23A4B1}"/>
                      </a:ext>
                    </a:extLst>
                  </p:cNvPr>
                  <p:cNvSpPr/>
                  <p:nvPr/>
                </p:nvSpPr>
                <p:spPr>
                  <a:xfrm>
                    <a:off x="6523226" y="8190353"/>
                    <a:ext cx="147637" cy="147637"/>
                  </a:xfrm>
                  <a:prstGeom prst="oct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6" name="Octagon 555">
                    <a:extLst>
                      <a:ext uri="{FF2B5EF4-FFF2-40B4-BE49-F238E27FC236}">
                        <a16:creationId xmlns:a16="http://schemas.microsoft.com/office/drawing/2014/main" id="{8DF825C8-4222-4686-B3D2-52279577785F}"/>
                      </a:ext>
                    </a:extLst>
                  </p:cNvPr>
                  <p:cNvSpPr/>
                  <p:nvPr/>
                </p:nvSpPr>
                <p:spPr>
                  <a:xfrm>
                    <a:off x="6267003" y="7566513"/>
                    <a:ext cx="147637" cy="147637"/>
                  </a:xfrm>
                  <a:prstGeom prst="oct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7" name="Octagon 556">
                    <a:extLst>
                      <a:ext uri="{FF2B5EF4-FFF2-40B4-BE49-F238E27FC236}">
                        <a16:creationId xmlns:a16="http://schemas.microsoft.com/office/drawing/2014/main" id="{7454B057-4D0D-4390-80FC-D981BEC619EE}"/>
                      </a:ext>
                    </a:extLst>
                  </p:cNvPr>
                  <p:cNvSpPr/>
                  <p:nvPr/>
                </p:nvSpPr>
                <p:spPr>
                  <a:xfrm>
                    <a:off x="6630667" y="7462993"/>
                    <a:ext cx="147637" cy="147637"/>
                  </a:xfrm>
                  <a:prstGeom prst="oct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8" name="Octagon 557">
                    <a:extLst>
                      <a:ext uri="{FF2B5EF4-FFF2-40B4-BE49-F238E27FC236}">
                        <a16:creationId xmlns:a16="http://schemas.microsoft.com/office/drawing/2014/main" id="{EBED6AD4-C997-4F77-B876-EAE362FA99E6}"/>
                      </a:ext>
                    </a:extLst>
                  </p:cNvPr>
                  <p:cNvSpPr/>
                  <p:nvPr/>
                </p:nvSpPr>
                <p:spPr>
                  <a:xfrm>
                    <a:off x="6335766" y="8208748"/>
                    <a:ext cx="147637" cy="147637"/>
                  </a:xfrm>
                  <a:prstGeom prst="oct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9" name="Octagon 558">
                    <a:extLst>
                      <a:ext uri="{FF2B5EF4-FFF2-40B4-BE49-F238E27FC236}">
                        <a16:creationId xmlns:a16="http://schemas.microsoft.com/office/drawing/2014/main" id="{992029EE-CF8E-4645-9445-00E90A071238}"/>
                      </a:ext>
                    </a:extLst>
                  </p:cNvPr>
                  <p:cNvSpPr/>
                  <p:nvPr/>
                </p:nvSpPr>
                <p:spPr>
                  <a:xfrm>
                    <a:off x="6051040" y="7390138"/>
                    <a:ext cx="147637" cy="147637"/>
                  </a:xfrm>
                  <a:prstGeom prst="oct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0" name="Octagon 559">
                    <a:extLst>
                      <a:ext uri="{FF2B5EF4-FFF2-40B4-BE49-F238E27FC236}">
                        <a16:creationId xmlns:a16="http://schemas.microsoft.com/office/drawing/2014/main" id="{4828E939-0DB3-4C9F-B485-6F7D8A10E7DA}"/>
                      </a:ext>
                    </a:extLst>
                  </p:cNvPr>
                  <p:cNvSpPr/>
                  <p:nvPr/>
                </p:nvSpPr>
                <p:spPr>
                  <a:xfrm>
                    <a:off x="6451070" y="7027330"/>
                    <a:ext cx="147637" cy="147637"/>
                  </a:xfrm>
                  <a:prstGeom prst="oct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CBADF278-B325-43D0-A7DB-BDFA5C3641F6}"/>
                    </a:ext>
                  </a:extLst>
                </p:cNvPr>
                <p:cNvGrpSpPr/>
                <p:nvPr/>
              </p:nvGrpSpPr>
              <p:grpSpPr>
                <a:xfrm>
                  <a:off x="7507514" y="3341416"/>
                  <a:ext cx="2950986" cy="2555555"/>
                  <a:chOff x="13731112" y="1378353"/>
                  <a:chExt cx="3570694" cy="3092221"/>
                </a:xfrm>
              </p:grpSpPr>
              <p:sp>
                <p:nvSpPr>
                  <p:cNvPr id="347" name="Octagon 346">
                    <a:extLst>
                      <a:ext uri="{FF2B5EF4-FFF2-40B4-BE49-F238E27FC236}">
                        <a16:creationId xmlns:a16="http://schemas.microsoft.com/office/drawing/2014/main" id="{19CC9407-C3D7-4343-AD26-3F13C6C119AE}"/>
                      </a:ext>
                    </a:extLst>
                  </p:cNvPr>
                  <p:cNvSpPr/>
                  <p:nvPr/>
                </p:nvSpPr>
                <p:spPr>
                  <a:xfrm>
                    <a:off x="15762286" y="2443745"/>
                    <a:ext cx="147637" cy="147637"/>
                  </a:xfrm>
                  <a:prstGeom prst="octag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 name="Octagon 347">
                    <a:extLst>
                      <a:ext uri="{FF2B5EF4-FFF2-40B4-BE49-F238E27FC236}">
                        <a16:creationId xmlns:a16="http://schemas.microsoft.com/office/drawing/2014/main" id="{9CD20985-E13B-4A7D-837E-24E57F554CE8}"/>
                      </a:ext>
                    </a:extLst>
                  </p:cNvPr>
                  <p:cNvSpPr/>
                  <p:nvPr/>
                </p:nvSpPr>
                <p:spPr>
                  <a:xfrm>
                    <a:off x="14659822" y="1673723"/>
                    <a:ext cx="147637" cy="147637"/>
                  </a:xfrm>
                  <a:prstGeom prst="octag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9" name="Octagon 348">
                    <a:extLst>
                      <a:ext uri="{FF2B5EF4-FFF2-40B4-BE49-F238E27FC236}">
                        <a16:creationId xmlns:a16="http://schemas.microsoft.com/office/drawing/2014/main" id="{D8AAE081-761C-403C-8E7D-E825212C13F3}"/>
                      </a:ext>
                    </a:extLst>
                  </p:cNvPr>
                  <p:cNvSpPr/>
                  <p:nvPr/>
                </p:nvSpPr>
                <p:spPr>
                  <a:xfrm>
                    <a:off x="15922623" y="2587686"/>
                    <a:ext cx="147637" cy="147637"/>
                  </a:xfrm>
                  <a:prstGeom prst="octag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0" name="Octagon 349">
                    <a:extLst>
                      <a:ext uri="{FF2B5EF4-FFF2-40B4-BE49-F238E27FC236}">
                        <a16:creationId xmlns:a16="http://schemas.microsoft.com/office/drawing/2014/main" id="{5E19D3C1-0D31-4534-B464-B5859287F866}"/>
                      </a:ext>
                    </a:extLst>
                  </p:cNvPr>
                  <p:cNvSpPr/>
                  <p:nvPr/>
                </p:nvSpPr>
                <p:spPr>
                  <a:xfrm>
                    <a:off x="15862646" y="2477707"/>
                    <a:ext cx="147637" cy="147637"/>
                  </a:xfrm>
                  <a:prstGeom prst="octag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1" name="Octagon 350">
                    <a:extLst>
                      <a:ext uri="{FF2B5EF4-FFF2-40B4-BE49-F238E27FC236}">
                        <a16:creationId xmlns:a16="http://schemas.microsoft.com/office/drawing/2014/main" id="{9A4A35F1-D1E0-4A7D-A70A-062916CBA465}"/>
                      </a:ext>
                    </a:extLst>
                  </p:cNvPr>
                  <p:cNvSpPr/>
                  <p:nvPr/>
                </p:nvSpPr>
                <p:spPr>
                  <a:xfrm>
                    <a:off x="15991155" y="2515365"/>
                    <a:ext cx="147637" cy="147637"/>
                  </a:xfrm>
                  <a:prstGeom prst="octag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2" name="Octagon 351">
                    <a:extLst>
                      <a:ext uri="{FF2B5EF4-FFF2-40B4-BE49-F238E27FC236}">
                        <a16:creationId xmlns:a16="http://schemas.microsoft.com/office/drawing/2014/main" id="{CB04C690-54A2-4B62-AB57-E547E27EEFDE}"/>
                      </a:ext>
                    </a:extLst>
                  </p:cNvPr>
                  <p:cNvSpPr/>
                  <p:nvPr/>
                </p:nvSpPr>
                <p:spPr>
                  <a:xfrm>
                    <a:off x="15830818" y="2686163"/>
                    <a:ext cx="147637" cy="147637"/>
                  </a:xfrm>
                  <a:prstGeom prst="octag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3" name="Octagon 352">
                    <a:extLst>
                      <a:ext uri="{FF2B5EF4-FFF2-40B4-BE49-F238E27FC236}">
                        <a16:creationId xmlns:a16="http://schemas.microsoft.com/office/drawing/2014/main" id="{3AACDC5B-4F2B-406F-B85C-A2DCE367E0FB}"/>
                      </a:ext>
                    </a:extLst>
                  </p:cNvPr>
                  <p:cNvSpPr/>
                  <p:nvPr/>
                </p:nvSpPr>
                <p:spPr>
                  <a:xfrm>
                    <a:off x="16049294" y="2733825"/>
                    <a:ext cx="147637" cy="147637"/>
                  </a:xfrm>
                  <a:prstGeom prst="octag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4" name="Octagon 353">
                    <a:extLst>
                      <a:ext uri="{FF2B5EF4-FFF2-40B4-BE49-F238E27FC236}">
                        <a16:creationId xmlns:a16="http://schemas.microsoft.com/office/drawing/2014/main" id="{9B379DEF-D210-4BDE-8333-62D40D4945F8}"/>
                      </a:ext>
                    </a:extLst>
                  </p:cNvPr>
                  <p:cNvSpPr/>
                  <p:nvPr/>
                </p:nvSpPr>
                <p:spPr>
                  <a:xfrm>
                    <a:off x="15635167" y="2759981"/>
                    <a:ext cx="147637" cy="147637"/>
                  </a:xfrm>
                  <a:prstGeom prst="octag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5" name="Octagon 354">
                    <a:extLst>
                      <a:ext uri="{FF2B5EF4-FFF2-40B4-BE49-F238E27FC236}">
                        <a16:creationId xmlns:a16="http://schemas.microsoft.com/office/drawing/2014/main" id="{645B505B-AE3D-4AFE-893B-767EE02E3194}"/>
                      </a:ext>
                    </a:extLst>
                  </p:cNvPr>
                  <p:cNvSpPr/>
                  <p:nvPr/>
                </p:nvSpPr>
                <p:spPr>
                  <a:xfrm>
                    <a:off x="15585356" y="2528044"/>
                    <a:ext cx="147637" cy="147637"/>
                  </a:xfrm>
                  <a:prstGeom prst="octag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6" name="Octagon 355">
                    <a:extLst>
                      <a:ext uri="{FF2B5EF4-FFF2-40B4-BE49-F238E27FC236}">
                        <a16:creationId xmlns:a16="http://schemas.microsoft.com/office/drawing/2014/main" id="{0F11BB35-512E-4456-8CBF-3E823CB3ED0D}"/>
                      </a:ext>
                    </a:extLst>
                  </p:cNvPr>
                  <p:cNvSpPr/>
                  <p:nvPr/>
                </p:nvSpPr>
                <p:spPr>
                  <a:xfrm>
                    <a:off x="15940703" y="2269251"/>
                    <a:ext cx="147637" cy="147637"/>
                  </a:xfrm>
                  <a:prstGeom prst="octag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7" name="Octagon 356">
                    <a:extLst>
                      <a:ext uri="{FF2B5EF4-FFF2-40B4-BE49-F238E27FC236}">
                        <a16:creationId xmlns:a16="http://schemas.microsoft.com/office/drawing/2014/main" id="{0B1634EB-47AB-476C-8D99-681DF029F215}"/>
                      </a:ext>
                    </a:extLst>
                  </p:cNvPr>
                  <p:cNvSpPr/>
                  <p:nvPr/>
                </p:nvSpPr>
                <p:spPr>
                  <a:xfrm>
                    <a:off x="15820334" y="2807372"/>
                    <a:ext cx="147637" cy="147637"/>
                  </a:xfrm>
                  <a:prstGeom prst="octag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8" name="Octagon 357">
                    <a:extLst>
                      <a:ext uri="{FF2B5EF4-FFF2-40B4-BE49-F238E27FC236}">
                        <a16:creationId xmlns:a16="http://schemas.microsoft.com/office/drawing/2014/main" id="{974D0018-6083-478C-941D-FA989AF99B4D}"/>
                      </a:ext>
                    </a:extLst>
                  </p:cNvPr>
                  <p:cNvSpPr/>
                  <p:nvPr/>
                </p:nvSpPr>
                <p:spPr>
                  <a:xfrm>
                    <a:off x="15076614" y="2560725"/>
                    <a:ext cx="147637" cy="147637"/>
                  </a:xfrm>
                  <a:prstGeom prst="octag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9" name="Octagon 358">
                    <a:extLst>
                      <a:ext uri="{FF2B5EF4-FFF2-40B4-BE49-F238E27FC236}">
                        <a16:creationId xmlns:a16="http://schemas.microsoft.com/office/drawing/2014/main" id="{EF9105CA-EAC3-42C1-AA40-69DCA7EAF2B2}"/>
                      </a:ext>
                    </a:extLst>
                  </p:cNvPr>
                  <p:cNvSpPr/>
                  <p:nvPr/>
                </p:nvSpPr>
                <p:spPr>
                  <a:xfrm>
                    <a:off x="16124599" y="2675681"/>
                    <a:ext cx="147637" cy="147637"/>
                  </a:xfrm>
                  <a:prstGeom prst="octag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0" name="Octagon 359">
                    <a:extLst>
                      <a:ext uri="{FF2B5EF4-FFF2-40B4-BE49-F238E27FC236}">
                        <a16:creationId xmlns:a16="http://schemas.microsoft.com/office/drawing/2014/main" id="{08F1A7E1-737C-4798-B52E-110F23A52697}"/>
                      </a:ext>
                    </a:extLst>
                  </p:cNvPr>
                  <p:cNvSpPr/>
                  <p:nvPr/>
                </p:nvSpPr>
                <p:spPr>
                  <a:xfrm>
                    <a:off x="14318773" y="2045676"/>
                    <a:ext cx="147637" cy="147637"/>
                  </a:xfrm>
                  <a:prstGeom prst="octag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1" name="Octagon 360">
                    <a:extLst>
                      <a:ext uri="{FF2B5EF4-FFF2-40B4-BE49-F238E27FC236}">
                        <a16:creationId xmlns:a16="http://schemas.microsoft.com/office/drawing/2014/main" id="{F66E7CAC-DDAD-48D7-ACF3-2766E9B85962}"/>
                      </a:ext>
                    </a:extLst>
                  </p:cNvPr>
                  <p:cNvSpPr/>
                  <p:nvPr/>
                </p:nvSpPr>
                <p:spPr>
                  <a:xfrm>
                    <a:off x="14833442" y="1879249"/>
                    <a:ext cx="147637" cy="147637"/>
                  </a:xfrm>
                  <a:prstGeom prst="octag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2" name="Octagon 361">
                    <a:extLst>
                      <a:ext uri="{FF2B5EF4-FFF2-40B4-BE49-F238E27FC236}">
                        <a16:creationId xmlns:a16="http://schemas.microsoft.com/office/drawing/2014/main" id="{AEB8A34A-603F-4DDD-8A19-525725A2A129}"/>
                      </a:ext>
                    </a:extLst>
                  </p:cNvPr>
                  <p:cNvSpPr/>
                  <p:nvPr/>
                </p:nvSpPr>
                <p:spPr>
                  <a:xfrm>
                    <a:off x="15583629" y="2291447"/>
                    <a:ext cx="147637" cy="147637"/>
                  </a:xfrm>
                  <a:prstGeom prst="octag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3" name="Octagon 362">
                    <a:extLst>
                      <a:ext uri="{FF2B5EF4-FFF2-40B4-BE49-F238E27FC236}">
                        <a16:creationId xmlns:a16="http://schemas.microsoft.com/office/drawing/2014/main" id="{786A3F7B-B0E8-43E9-A756-615D6B3149C5}"/>
                      </a:ext>
                    </a:extLst>
                  </p:cNvPr>
                  <p:cNvSpPr/>
                  <p:nvPr/>
                </p:nvSpPr>
                <p:spPr>
                  <a:xfrm>
                    <a:off x="15716609" y="2096419"/>
                    <a:ext cx="147637" cy="147637"/>
                  </a:xfrm>
                  <a:prstGeom prst="octag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4" name="Octagon 363">
                    <a:extLst>
                      <a:ext uri="{FF2B5EF4-FFF2-40B4-BE49-F238E27FC236}">
                        <a16:creationId xmlns:a16="http://schemas.microsoft.com/office/drawing/2014/main" id="{47E48F39-9C2E-414D-8DE9-4BA162CC3F64}"/>
                      </a:ext>
                    </a:extLst>
                  </p:cNvPr>
                  <p:cNvSpPr/>
                  <p:nvPr/>
                </p:nvSpPr>
                <p:spPr>
                  <a:xfrm>
                    <a:off x="15464702" y="2814627"/>
                    <a:ext cx="147637" cy="147637"/>
                  </a:xfrm>
                  <a:prstGeom prst="octag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5" name="Octagon 364">
                    <a:extLst>
                      <a:ext uri="{FF2B5EF4-FFF2-40B4-BE49-F238E27FC236}">
                        <a16:creationId xmlns:a16="http://schemas.microsoft.com/office/drawing/2014/main" id="{1C7C2F03-BD46-4CCA-8033-5CC6E7F287BF}"/>
                      </a:ext>
                    </a:extLst>
                  </p:cNvPr>
                  <p:cNvSpPr/>
                  <p:nvPr/>
                </p:nvSpPr>
                <p:spPr>
                  <a:xfrm>
                    <a:off x="15866884" y="2910081"/>
                    <a:ext cx="147637" cy="147637"/>
                  </a:xfrm>
                  <a:prstGeom prst="octag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6" name="Octagon 365">
                    <a:extLst>
                      <a:ext uri="{FF2B5EF4-FFF2-40B4-BE49-F238E27FC236}">
                        <a16:creationId xmlns:a16="http://schemas.microsoft.com/office/drawing/2014/main" id="{B54DC47D-89D4-454D-A086-E2409509BCDD}"/>
                      </a:ext>
                    </a:extLst>
                  </p:cNvPr>
                  <p:cNvSpPr/>
                  <p:nvPr/>
                </p:nvSpPr>
                <p:spPr>
                  <a:xfrm>
                    <a:off x="16088246" y="2445319"/>
                    <a:ext cx="147637" cy="147637"/>
                  </a:xfrm>
                  <a:prstGeom prst="octag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7" name="Octagon 366">
                    <a:extLst>
                      <a:ext uri="{FF2B5EF4-FFF2-40B4-BE49-F238E27FC236}">
                        <a16:creationId xmlns:a16="http://schemas.microsoft.com/office/drawing/2014/main" id="{7DECA0FA-36C5-49CE-9619-6C7A641F1E1A}"/>
                      </a:ext>
                    </a:extLst>
                  </p:cNvPr>
                  <p:cNvSpPr/>
                  <p:nvPr/>
                </p:nvSpPr>
                <p:spPr>
                  <a:xfrm>
                    <a:off x="15951658" y="2167001"/>
                    <a:ext cx="147637" cy="147637"/>
                  </a:xfrm>
                  <a:prstGeom prst="octag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8" name="Octagon 367">
                    <a:extLst>
                      <a:ext uri="{FF2B5EF4-FFF2-40B4-BE49-F238E27FC236}">
                        <a16:creationId xmlns:a16="http://schemas.microsoft.com/office/drawing/2014/main" id="{A2E04B42-EFAA-490E-A7FC-98645B818BF2}"/>
                      </a:ext>
                    </a:extLst>
                  </p:cNvPr>
                  <p:cNvSpPr/>
                  <p:nvPr/>
                </p:nvSpPr>
                <p:spPr>
                  <a:xfrm>
                    <a:off x="15716609" y="2928581"/>
                    <a:ext cx="147637" cy="147637"/>
                  </a:xfrm>
                  <a:prstGeom prst="octag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9" name="Octagon 368">
                    <a:extLst>
                      <a:ext uri="{FF2B5EF4-FFF2-40B4-BE49-F238E27FC236}">
                        <a16:creationId xmlns:a16="http://schemas.microsoft.com/office/drawing/2014/main" id="{7A367E80-886D-47B0-B0E5-EE884B2176A4}"/>
                      </a:ext>
                    </a:extLst>
                  </p:cNvPr>
                  <p:cNvSpPr/>
                  <p:nvPr/>
                </p:nvSpPr>
                <p:spPr>
                  <a:xfrm>
                    <a:off x="15523444" y="2281779"/>
                    <a:ext cx="147637" cy="147637"/>
                  </a:xfrm>
                  <a:prstGeom prst="octag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0" name="Octagon 369">
                    <a:extLst>
                      <a:ext uri="{FF2B5EF4-FFF2-40B4-BE49-F238E27FC236}">
                        <a16:creationId xmlns:a16="http://schemas.microsoft.com/office/drawing/2014/main" id="{733527BE-B3AE-41FE-AEB1-C939773C7F3E}"/>
                      </a:ext>
                    </a:extLst>
                  </p:cNvPr>
                  <p:cNvSpPr/>
                  <p:nvPr/>
                </p:nvSpPr>
                <p:spPr>
                  <a:xfrm>
                    <a:off x="15679212" y="3117787"/>
                    <a:ext cx="147637" cy="147637"/>
                  </a:xfrm>
                  <a:prstGeom prst="octag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1" name="Octagon 370">
                    <a:extLst>
                      <a:ext uri="{FF2B5EF4-FFF2-40B4-BE49-F238E27FC236}">
                        <a16:creationId xmlns:a16="http://schemas.microsoft.com/office/drawing/2014/main" id="{D476565C-6682-46D2-8886-8B401990CB71}"/>
                      </a:ext>
                    </a:extLst>
                  </p:cNvPr>
                  <p:cNvSpPr/>
                  <p:nvPr/>
                </p:nvSpPr>
                <p:spPr>
                  <a:xfrm>
                    <a:off x="15509810" y="3189494"/>
                    <a:ext cx="147637" cy="147637"/>
                  </a:xfrm>
                  <a:prstGeom prst="octag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2" name="Octagon 371">
                    <a:extLst>
                      <a:ext uri="{FF2B5EF4-FFF2-40B4-BE49-F238E27FC236}">
                        <a16:creationId xmlns:a16="http://schemas.microsoft.com/office/drawing/2014/main" id="{12AD08B1-C293-47D1-81D5-BC5B7F7EAA07}"/>
                      </a:ext>
                    </a:extLst>
                  </p:cNvPr>
                  <p:cNvSpPr/>
                  <p:nvPr/>
                </p:nvSpPr>
                <p:spPr>
                  <a:xfrm>
                    <a:off x="15766001" y="3282499"/>
                    <a:ext cx="147637" cy="147637"/>
                  </a:xfrm>
                  <a:prstGeom prst="octag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3" name="Octagon 372">
                    <a:extLst>
                      <a:ext uri="{FF2B5EF4-FFF2-40B4-BE49-F238E27FC236}">
                        <a16:creationId xmlns:a16="http://schemas.microsoft.com/office/drawing/2014/main" id="{0CF5D72C-FB7D-4A51-ADDE-B31500DBD83C}"/>
                      </a:ext>
                    </a:extLst>
                  </p:cNvPr>
                  <p:cNvSpPr/>
                  <p:nvPr/>
                </p:nvSpPr>
                <p:spPr>
                  <a:xfrm>
                    <a:off x="15318503" y="3076218"/>
                    <a:ext cx="147637" cy="147637"/>
                  </a:xfrm>
                  <a:prstGeom prst="octag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4" name="Octagon 373">
                    <a:extLst>
                      <a:ext uri="{FF2B5EF4-FFF2-40B4-BE49-F238E27FC236}">
                        <a16:creationId xmlns:a16="http://schemas.microsoft.com/office/drawing/2014/main" id="{DD368FA2-988B-46FE-9830-620112D81FE4}"/>
                      </a:ext>
                    </a:extLst>
                  </p:cNvPr>
                  <p:cNvSpPr/>
                  <p:nvPr/>
                </p:nvSpPr>
                <p:spPr>
                  <a:xfrm>
                    <a:off x="15262703" y="2780944"/>
                    <a:ext cx="147637" cy="147637"/>
                  </a:xfrm>
                  <a:prstGeom prst="octag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5" name="Octagon 374">
                    <a:extLst>
                      <a:ext uri="{FF2B5EF4-FFF2-40B4-BE49-F238E27FC236}">
                        <a16:creationId xmlns:a16="http://schemas.microsoft.com/office/drawing/2014/main" id="{1E1B24AE-34B8-45A7-8C17-5EB25E110C2B}"/>
                      </a:ext>
                    </a:extLst>
                  </p:cNvPr>
                  <p:cNvSpPr/>
                  <p:nvPr/>
                </p:nvSpPr>
                <p:spPr>
                  <a:xfrm>
                    <a:off x="14785576" y="2494596"/>
                    <a:ext cx="147637" cy="147637"/>
                  </a:xfrm>
                  <a:prstGeom prst="octag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6" name="Octagon 375">
                    <a:extLst>
                      <a:ext uri="{FF2B5EF4-FFF2-40B4-BE49-F238E27FC236}">
                        <a16:creationId xmlns:a16="http://schemas.microsoft.com/office/drawing/2014/main" id="{5EEDA287-83A6-4009-BBAA-114092934B07}"/>
                      </a:ext>
                    </a:extLst>
                  </p:cNvPr>
                  <p:cNvSpPr/>
                  <p:nvPr/>
                </p:nvSpPr>
                <p:spPr>
                  <a:xfrm>
                    <a:off x="15244601" y="2307341"/>
                    <a:ext cx="147637" cy="147637"/>
                  </a:xfrm>
                  <a:prstGeom prst="octag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7" name="Octagon 376">
                    <a:extLst>
                      <a:ext uri="{FF2B5EF4-FFF2-40B4-BE49-F238E27FC236}">
                        <a16:creationId xmlns:a16="http://schemas.microsoft.com/office/drawing/2014/main" id="{5C349857-D3F3-4D2B-9ADB-AE22C1F262F9}"/>
                      </a:ext>
                    </a:extLst>
                  </p:cNvPr>
                  <p:cNvSpPr/>
                  <p:nvPr/>
                </p:nvSpPr>
                <p:spPr>
                  <a:xfrm>
                    <a:off x="15389486" y="2096499"/>
                    <a:ext cx="147637" cy="147637"/>
                  </a:xfrm>
                  <a:prstGeom prst="octag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8" name="Octagon 377">
                    <a:extLst>
                      <a:ext uri="{FF2B5EF4-FFF2-40B4-BE49-F238E27FC236}">
                        <a16:creationId xmlns:a16="http://schemas.microsoft.com/office/drawing/2014/main" id="{A12039A5-D127-42C7-AE59-8F3E2D1AF940}"/>
                      </a:ext>
                    </a:extLst>
                  </p:cNvPr>
                  <p:cNvSpPr/>
                  <p:nvPr/>
                </p:nvSpPr>
                <p:spPr>
                  <a:xfrm>
                    <a:off x="15697335" y="1992191"/>
                    <a:ext cx="147637" cy="147637"/>
                  </a:xfrm>
                  <a:prstGeom prst="octag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9" name="Octagon 378">
                    <a:extLst>
                      <a:ext uri="{FF2B5EF4-FFF2-40B4-BE49-F238E27FC236}">
                        <a16:creationId xmlns:a16="http://schemas.microsoft.com/office/drawing/2014/main" id="{C182D183-E21D-4180-842E-8AAFFD061A48}"/>
                      </a:ext>
                    </a:extLst>
                  </p:cNvPr>
                  <p:cNvSpPr/>
                  <p:nvPr/>
                </p:nvSpPr>
                <p:spPr>
                  <a:xfrm>
                    <a:off x="15200454" y="3150896"/>
                    <a:ext cx="147637" cy="147637"/>
                  </a:xfrm>
                  <a:prstGeom prst="octag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0" name="Octagon 379">
                    <a:extLst>
                      <a:ext uri="{FF2B5EF4-FFF2-40B4-BE49-F238E27FC236}">
                        <a16:creationId xmlns:a16="http://schemas.microsoft.com/office/drawing/2014/main" id="{25A0B098-45CA-45E0-B2E0-9827D53723DE}"/>
                      </a:ext>
                    </a:extLst>
                  </p:cNvPr>
                  <p:cNvSpPr/>
                  <p:nvPr/>
                </p:nvSpPr>
                <p:spPr>
                  <a:xfrm>
                    <a:off x="15439866" y="3319617"/>
                    <a:ext cx="147637" cy="147637"/>
                  </a:xfrm>
                  <a:prstGeom prst="octag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1" name="Octagon 380">
                    <a:extLst>
                      <a:ext uri="{FF2B5EF4-FFF2-40B4-BE49-F238E27FC236}">
                        <a16:creationId xmlns:a16="http://schemas.microsoft.com/office/drawing/2014/main" id="{28B56F52-393C-41E0-8E84-F354A357DF19}"/>
                      </a:ext>
                    </a:extLst>
                  </p:cNvPr>
                  <p:cNvSpPr/>
                  <p:nvPr/>
                </p:nvSpPr>
                <p:spPr>
                  <a:xfrm>
                    <a:off x="14778418" y="3145171"/>
                    <a:ext cx="147637" cy="147637"/>
                  </a:xfrm>
                  <a:prstGeom prst="octag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2" name="Octagon 381">
                    <a:extLst>
                      <a:ext uri="{FF2B5EF4-FFF2-40B4-BE49-F238E27FC236}">
                        <a16:creationId xmlns:a16="http://schemas.microsoft.com/office/drawing/2014/main" id="{BA8DBDA0-7219-411F-B9F9-1E2A9A4FA27C}"/>
                      </a:ext>
                    </a:extLst>
                  </p:cNvPr>
                  <p:cNvSpPr/>
                  <p:nvPr/>
                </p:nvSpPr>
                <p:spPr>
                  <a:xfrm>
                    <a:off x="14171074" y="2481274"/>
                    <a:ext cx="147637" cy="147637"/>
                  </a:xfrm>
                  <a:prstGeom prst="octag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3" name="Octagon 382">
                    <a:extLst>
                      <a:ext uri="{FF2B5EF4-FFF2-40B4-BE49-F238E27FC236}">
                        <a16:creationId xmlns:a16="http://schemas.microsoft.com/office/drawing/2014/main" id="{C96B77BD-B217-4451-9F9A-6303B1E24848}"/>
                      </a:ext>
                    </a:extLst>
                  </p:cNvPr>
                  <p:cNvSpPr/>
                  <p:nvPr/>
                </p:nvSpPr>
                <p:spPr>
                  <a:xfrm>
                    <a:off x="15556517" y="3356317"/>
                    <a:ext cx="147637" cy="147637"/>
                  </a:xfrm>
                  <a:prstGeom prst="octag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4" name="Octagon 383">
                    <a:extLst>
                      <a:ext uri="{FF2B5EF4-FFF2-40B4-BE49-F238E27FC236}">
                        <a16:creationId xmlns:a16="http://schemas.microsoft.com/office/drawing/2014/main" id="{49D614E2-34D1-4736-BAFB-01DF882510FF}"/>
                      </a:ext>
                    </a:extLst>
                  </p:cNvPr>
                  <p:cNvSpPr/>
                  <p:nvPr/>
                </p:nvSpPr>
                <p:spPr>
                  <a:xfrm>
                    <a:off x="14443691" y="2946094"/>
                    <a:ext cx="147637" cy="147637"/>
                  </a:xfrm>
                  <a:prstGeom prst="octag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5" name="Octagon 384">
                    <a:extLst>
                      <a:ext uri="{FF2B5EF4-FFF2-40B4-BE49-F238E27FC236}">
                        <a16:creationId xmlns:a16="http://schemas.microsoft.com/office/drawing/2014/main" id="{0F632C94-AB46-4D74-AD05-8E83A600DC9C}"/>
                      </a:ext>
                    </a:extLst>
                  </p:cNvPr>
                  <p:cNvSpPr/>
                  <p:nvPr/>
                </p:nvSpPr>
                <p:spPr>
                  <a:xfrm>
                    <a:off x="14907261" y="2210918"/>
                    <a:ext cx="147637" cy="147637"/>
                  </a:xfrm>
                  <a:prstGeom prst="octag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6" name="Octagon 385">
                    <a:extLst>
                      <a:ext uri="{FF2B5EF4-FFF2-40B4-BE49-F238E27FC236}">
                        <a16:creationId xmlns:a16="http://schemas.microsoft.com/office/drawing/2014/main" id="{978BAB52-5034-448D-A6D5-87621104B768}"/>
                      </a:ext>
                    </a:extLst>
                  </p:cNvPr>
                  <p:cNvSpPr/>
                  <p:nvPr/>
                </p:nvSpPr>
                <p:spPr>
                  <a:xfrm>
                    <a:off x="14992210" y="1918372"/>
                    <a:ext cx="147637" cy="147637"/>
                  </a:xfrm>
                  <a:prstGeom prst="octag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7" name="Octagon 386">
                    <a:extLst>
                      <a:ext uri="{FF2B5EF4-FFF2-40B4-BE49-F238E27FC236}">
                        <a16:creationId xmlns:a16="http://schemas.microsoft.com/office/drawing/2014/main" id="{DB89681C-FE62-44BB-B6B6-6F40DAE7733A}"/>
                      </a:ext>
                    </a:extLst>
                  </p:cNvPr>
                  <p:cNvSpPr/>
                  <p:nvPr/>
                </p:nvSpPr>
                <p:spPr>
                  <a:xfrm>
                    <a:off x="15200454" y="1798913"/>
                    <a:ext cx="147637" cy="147637"/>
                  </a:xfrm>
                  <a:prstGeom prst="octag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8" name="Octagon 387">
                    <a:extLst>
                      <a:ext uri="{FF2B5EF4-FFF2-40B4-BE49-F238E27FC236}">
                        <a16:creationId xmlns:a16="http://schemas.microsoft.com/office/drawing/2014/main" id="{01564FA3-8943-4F53-A834-9C749F18D4D9}"/>
                      </a:ext>
                    </a:extLst>
                  </p:cNvPr>
                  <p:cNvSpPr/>
                  <p:nvPr/>
                </p:nvSpPr>
                <p:spPr>
                  <a:xfrm>
                    <a:off x="15545603" y="1664201"/>
                    <a:ext cx="147637" cy="147637"/>
                  </a:xfrm>
                  <a:prstGeom prst="octag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9" name="Octagon 388">
                    <a:extLst>
                      <a:ext uri="{FF2B5EF4-FFF2-40B4-BE49-F238E27FC236}">
                        <a16:creationId xmlns:a16="http://schemas.microsoft.com/office/drawing/2014/main" id="{634E1365-593D-4606-8652-53AD08B008F9}"/>
                      </a:ext>
                    </a:extLst>
                  </p:cNvPr>
                  <p:cNvSpPr/>
                  <p:nvPr/>
                </p:nvSpPr>
                <p:spPr>
                  <a:xfrm>
                    <a:off x="15945576" y="1721552"/>
                    <a:ext cx="147637" cy="147637"/>
                  </a:xfrm>
                  <a:prstGeom prst="octag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0" name="Octagon 389">
                    <a:extLst>
                      <a:ext uri="{FF2B5EF4-FFF2-40B4-BE49-F238E27FC236}">
                        <a16:creationId xmlns:a16="http://schemas.microsoft.com/office/drawing/2014/main" id="{6DA9299A-18FE-425F-8CAB-F5F2171A79A4}"/>
                      </a:ext>
                    </a:extLst>
                  </p:cNvPr>
                  <p:cNvSpPr/>
                  <p:nvPr/>
                </p:nvSpPr>
                <p:spPr>
                  <a:xfrm>
                    <a:off x="13850641" y="2506892"/>
                    <a:ext cx="147637" cy="147637"/>
                  </a:xfrm>
                  <a:prstGeom prst="octag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1" name="Octagon 390">
                    <a:extLst>
                      <a:ext uri="{FF2B5EF4-FFF2-40B4-BE49-F238E27FC236}">
                        <a16:creationId xmlns:a16="http://schemas.microsoft.com/office/drawing/2014/main" id="{9E3D0536-4BDB-4CA3-A6C9-BA1EC44DC693}"/>
                      </a:ext>
                    </a:extLst>
                  </p:cNvPr>
                  <p:cNvSpPr/>
                  <p:nvPr/>
                </p:nvSpPr>
                <p:spPr>
                  <a:xfrm>
                    <a:off x="15411534" y="1924426"/>
                    <a:ext cx="147637" cy="147637"/>
                  </a:xfrm>
                  <a:prstGeom prst="octag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2" name="Octagon 391">
                    <a:extLst>
                      <a:ext uri="{FF2B5EF4-FFF2-40B4-BE49-F238E27FC236}">
                        <a16:creationId xmlns:a16="http://schemas.microsoft.com/office/drawing/2014/main" id="{C0A68EEA-0982-4FE7-92DB-102EFA92846F}"/>
                      </a:ext>
                    </a:extLst>
                  </p:cNvPr>
                  <p:cNvSpPr/>
                  <p:nvPr/>
                </p:nvSpPr>
                <p:spPr>
                  <a:xfrm>
                    <a:off x="14616296" y="2291167"/>
                    <a:ext cx="147637" cy="147637"/>
                  </a:xfrm>
                  <a:prstGeom prst="octag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3" name="Octagon 392">
                    <a:extLst>
                      <a:ext uri="{FF2B5EF4-FFF2-40B4-BE49-F238E27FC236}">
                        <a16:creationId xmlns:a16="http://schemas.microsoft.com/office/drawing/2014/main" id="{279E51ED-4E47-4449-B606-0448736E6F53}"/>
                      </a:ext>
                    </a:extLst>
                  </p:cNvPr>
                  <p:cNvSpPr/>
                  <p:nvPr/>
                </p:nvSpPr>
                <p:spPr>
                  <a:xfrm>
                    <a:off x="15144549" y="2075237"/>
                    <a:ext cx="147637" cy="147637"/>
                  </a:xfrm>
                  <a:prstGeom prst="octag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4" name="Octagon 393">
                    <a:extLst>
                      <a:ext uri="{FF2B5EF4-FFF2-40B4-BE49-F238E27FC236}">
                        <a16:creationId xmlns:a16="http://schemas.microsoft.com/office/drawing/2014/main" id="{75833929-4F96-4938-9BFA-1AF8CA745FEC}"/>
                      </a:ext>
                    </a:extLst>
                  </p:cNvPr>
                  <p:cNvSpPr/>
                  <p:nvPr/>
                </p:nvSpPr>
                <p:spPr>
                  <a:xfrm>
                    <a:off x="14858244" y="2941218"/>
                    <a:ext cx="147637" cy="147637"/>
                  </a:xfrm>
                  <a:prstGeom prst="octag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5" name="Octagon 394">
                    <a:extLst>
                      <a:ext uri="{FF2B5EF4-FFF2-40B4-BE49-F238E27FC236}">
                        <a16:creationId xmlns:a16="http://schemas.microsoft.com/office/drawing/2014/main" id="{CC53726A-5291-445D-9340-5BDB86F98CFD}"/>
                      </a:ext>
                    </a:extLst>
                  </p:cNvPr>
                  <p:cNvSpPr/>
                  <p:nvPr/>
                </p:nvSpPr>
                <p:spPr>
                  <a:xfrm>
                    <a:off x="15255541" y="2655729"/>
                    <a:ext cx="147637" cy="147637"/>
                  </a:xfrm>
                  <a:prstGeom prst="octag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6" name="Octagon 395">
                    <a:extLst>
                      <a:ext uri="{FF2B5EF4-FFF2-40B4-BE49-F238E27FC236}">
                        <a16:creationId xmlns:a16="http://schemas.microsoft.com/office/drawing/2014/main" id="{6AC9FC0E-3FD9-4831-B733-0E36D74543A1}"/>
                      </a:ext>
                    </a:extLst>
                  </p:cNvPr>
                  <p:cNvSpPr/>
                  <p:nvPr/>
                </p:nvSpPr>
                <p:spPr>
                  <a:xfrm>
                    <a:off x="15113395" y="2370081"/>
                    <a:ext cx="147637" cy="147637"/>
                  </a:xfrm>
                  <a:prstGeom prst="octag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7" name="Octagon 396">
                    <a:extLst>
                      <a:ext uri="{FF2B5EF4-FFF2-40B4-BE49-F238E27FC236}">
                        <a16:creationId xmlns:a16="http://schemas.microsoft.com/office/drawing/2014/main" id="{F469E6E8-9F22-4EFD-9E52-7161DA9F0383}"/>
                      </a:ext>
                    </a:extLst>
                  </p:cNvPr>
                  <p:cNvSpPr/>
                  <p:nvPr/>
                </p:nvSpPr>
                <p:spPr>
                  <a:xfrm>
                    <a:off x="15524128" y="2131445"/>
                    <a:ext cx="147637" cy="147637"/>
                  </a:xfrm>
                  <a:prstGeom prst="octag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8" name="Octagon 397">
                    <a:extLst>
                      <a:ext uri="{FF2B5EF4-FFF2-40B4-BE49-F238E27FC236}">
                        <a16:creationId xmlns:a16="http://schemas.microsoft.com/office/drawing/2014/main" id="{185491DC-E311-443E-81DC-14D60B10CA2F}"/>
                      </a:ext>
                    </a:extLst>
                  </p:cNvPr>
                  <p:cNvSpPr/>
                  <p:nvPr/>
                </p:nvSpPr>
                <p:spPr>
                  <a:xfrm>
                    <a:off x="14971575" y="3280972"/>
                    <a:ext cx="147637" cy="147637"/>
                  </a:xfrm>
                  <a:prstGeom prst="octag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9" name="Octagon 398">
                    <a:extLst>
                      <a:ext uri="{FF2B5EF4-FFF2-40B4-BE49-F238E27FC236}">
                        <a16:creationId xmlns:a16="http://schemas.microsoft.com/office/drawing/2014/main" id="{06DEBA0B-41FF-441D-8820-043DF0AA7B7E}"/>
                      </a:ext>
                    </a:extLst>
                  </p:cNvPr>
                  <p:cNvSpPr/>
                  <p:nvPr/>
                </p:nvSpPr>
                <p:spPr>
                  <a:xfrm>
                    <a:off x="15295473" y="3525936"/>
                    <a:ext cx="147637" cy="147637"/>
                  </a:xfrm>
                  <a:prstGeom prst="octag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0" name="Octagon 399">
                    <a:extLst>
                      <a:ext uri="{FF2B5EF4-FFF2-40B4-BE49-F238E27FC236}">
                        <a16:creationId xmlns:a16="http://schemas.microsoft.com/office/drawing/2014/main" id="{61F8BF07-1AF1-4E0A-A857-022BDBDFDFED}"/>
                      </a:ext>
                    </a:extLst>
                  </p:cNvPr>
                  <p:cNvSpPr/>
                  <p:nvPr/>
                </p:nvSpPr>
                <p:spPr>
                  <a:xfrm>
                    <a:off x="15607912" y="3631600"/>
                    <a:ext cx="147637" cy="147637"/>
                  </a:xfrm>
                  <a:prstGeom prst="octag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1" name="Octagon 400">
                    <a:extLst>
                      <a:ext uri="{FF2B5EF4-FFF2-40B4-BE49-F238E27FC236}">
                        <a16:creationId xmlns:a16="http://schemas.microsoft.com/office/drawing/2014/main" id="{C8D6ABD3-34A2-4CBF-B80C-743AB7B4F912}"/>
                      </a:ext>
                    </a:extLst>
                  </p:cNvPr>
                  <p:cNvSpPr/>
                  <p:nvPr/>
                </p:nvSpPr>
                <p:spPr>
                  <a:xfrm>
                    <a:off x="16076322" y="3050281"/>
                    <a:ext cx="147637" cy="147637"/>
                  </a:xfrm>
                  <a:prstGeom prst="octag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2" name="Octagon 401">
                    <a:extLst>
                      <a:ext uri="{FF2B5EF4-FFF2-40B4-BE49-F238E27FC236}">
                        <a16:creationId xmlns:a16="http://schemas.microsoft.com/office/drawing/2014/main" id="{389E60BC-054F-4D83-B2A6-E2D6942CDADB}"/>
                      </a:ext>
                    </a:extLst>
                  </p:cNvPr>
                  <p:cNvSpPr/>
                  <p:nvPr/>
                </p:nvSpPr>
                <p:spPr>
                  <a:xfrm>
                    <a:off x="14334673" y="3715045"/>
                    <a:ext cx="147637" cy="147637"/>
                  </a:xfrm>
                  <a:prstGeom prst="octag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3" name="Octagon 402">
                    <a:extLst>
                      <a:ext uri="{FF2B5EF4-FFF2-40B4-BE49-F238E27FC236}">
                        <a16:creationId xmlns:a16="http://schemas.microsoft.com/office/drawing/2014/main" id="{1C5C4239-D9CD-4D75-9399-3B1C0BD5AEE0}"/>
                      </a:ext>
                    </a:extLst>
                  </p:cNvPr>
                  <p:cNvSpPr/>
                  <p:nvPr/>
                </p:nvSpPr>
                <p:spPr>
                  <a:xfrm>
                    <a:off x="15614524" y="2429256"/>
                    <a:ext cx="147637" cy="147637"/>
                  </a:xfrm>
                  <a:prstGeom prst="octag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4" name="Octagon 403">
                    <a:extLst>
                      <a:ext uri="{FF2B5EF4-FFF2-40B4-BE49-F238E27FC236}">
                        <a16:creationId xmlns:a16="http://schemas.microsoft.com/office/drawing/2014/main" id="{8E42CCFB-84C5-4429-A72E-41AD342271A1}"/>
                      </a:ext>
                    </a:extLst>
                  </p:cNvPr>
                  <p:cNvSpPr/>
                  <p:nvPr/>
                </p:nvSpPr>
                <p:spPr>
                  <a:xfrm>
                    <a:off x="14083200" y="2234229"/>
                    <a:ext cx="147637" cy="147637"/>
                  </a:xfrm>
                  <a:prstGeom prst="octag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5" name="Octagon 404">
                    <a:extLst>
                      <a:ext uri="{FF2B5EF4-FFF2-40B4-BE49-F238E27FC236}">
                        <a16:creationId xmlns:a16="http://schemas.microsoft.com/office/drawing/2014/main" id="{F0A2CD69-6CD7-481A-A548-BC0B890A2460}"/>
                      </a:ext>
                    </a:extLst>
                  </p:cNvPr>
                  <p:cNvSpPr/>
                  <p:nvPr/>
                </p:nvSpPr>
                <p:spPr>
                  <a:xfrm>
                    <a:off x="15026967" y="3146819"/>
                    <a:ext cx="147637" cy="147637"/>
                  </a:xfrm>
                  <a:prstGeom prst="octag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6" name="Octagon 405">
                    <a:extLst>
                      <a:ext uri="{FF2B5EF4-FFF2-40B4-BE49-F238E27FC236}">
                        <a16:creationId xmlns:a16="http://schemas.microsoft.com/office/drawing/2014/main" id="{09040B81-9381-481C-A457-C08A46FC4ED8}"/>
                      </a:ext>
                    </a:extLst>
                  </p:cNvPr>
                  <p:cNvSpPr/>
                  <p:nvPr/>
                </p:nvSpPr>
                <p:spPr>
                  <a:xfrm>
                    <a:off x="15082591" y="2872943"/>
                    <a:ext cx="147637" cy="147637"/>
                  </a:xfrm>
                  <a:prstGeom prst="octag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7" name="Octagon 406">
                    <a:extLst>
                      <a:ext uri="{FF2B5EF4-FFF2-40B4-BE49-F238E27FC236}">
                        <a16:creationId xmlns:a16="http://schemas.microsoft.com/office/drawing/2014/main" id="{1DD60E86-CDE4-43A4-81FA-F659B03A8747}"/>
                      </a:ext>
                    </a:extLst>
                  </p:cNvPr>
                  <p:cNvSpPr/>
                  <p:nvPr/>
                </p:nvSpPr>
                <p:spPr>
                  <a:xfrm>
                    <a:off x="15360282" y="2930294"/>
                    <a:ext cx="147637" cy="147637"/>
                  </a:xfrm>
                  <a:prstGeom prst="octag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8" name="Octagon 407">
                    <a:extLst>
                      <a:ext uri="{FF2B5EF4-FFF2-40B4-BE49-F238E27FC236}">
                        <a16:creationId xmlns:a16="http://schemas.microsoft.com/office/drawing/2014/main" id="{DEF88131-B1FC-441C-9DA4-3D864031E1D1}"/>
                      </a:ext>
                    </a:extLst>
                  </p:cNvPr>
                  <p:cNvSpPr/>
                  <p:nvPr/>
                </p:nvSpPr>
                <p:spPr>
                  <a:xfrm>
                    <a:off x="14760140" y="3698578"/>
                    <a:ext cx="147637" cy="147637"/>
                  </a:xfrm>
                  <a:prstGeom prst="octag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9" name="Octagon 408">
                    <a:extLst>
                      <a:ext uri="{FF2B5EF4-FFF2-40B4-BE49-F238E27FC236}">
                        <a16:creationId xmlns:a16="http://schemas.microsoft.com/office/drawing/2014/main" id="{8DA74AAE-950B-4A8C-BEFA-235747AEED65}"/>
                      </a:ext>
                    </a:extLst>
                  </p:cNvPr>
                  <p:cNvSpPr/>
                  <p:nvPr/>
                </p:nvSpPr>
                <p:spPr>
                  <a:xfrm>
                    <a:off x="15885014" y="3062813"/>
                    <a:ext cx="147637" cy="147637"/>
                  </a:xfrm>
                  <a:prstGeom prst="octag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 name="Octagon 409">
                    <a:extLst>
                      <a:ext uri="{FF2B5EF4-FFF2-40B4-BE49-F238E27FC236}">
                        <a16:creationId xmlns:a16="http://schemas.microsoft.com/office/drawing/2014/main" id="{FD7BB2CA-4B6B-4EF8-A3D9-4909ACE7895E}"/>
                      </a:ext>
                    </a:extLst>
                  </p:cNvPr>
                  <p:cNvSpPr/>
                  <p:nvPr/>
                </p:nvSpPr>
                <p:spPr>
                  <a:xfrm>
                    <a:off x="14270176" y="2814627"/>
                    <a:ext cx="147637" cy="147637"/>
                  </a:xfrm>
                  <a:prstGeom prst="octag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 name="Octagon 410">
                    <a:extLst>
                      <a:ext uri="{FF2B5EF4-FFF2-40B4-BE49-F238E27FC236}">
                        <a16:creationId xmlns:a16="http://schemas.microsoft.com/office/drawing/2014/main" id="{6A4CD288-369E-4E58-96AA-8DF6C12F916E}"/>
                      </a:ext>
                    </a:extLst>
                  </p:cNvPr>
                  <p:cNvSpPr/>
                  <p:nvPr/>
                </p:nvSpPr>
                <p:spPr>
                  <a:xfrm>
                    <a:off x="14564314" y="2733553"/>
                    <a:ext cx="147637" cy="147637"/>
                  </a:xfrm>
                  <a:prstGeom prst="octag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2" name="Octagon 411">
                    <a:extLst>
                      <a:ext uri="{FF2B5EF4-FFF2-40B4-BE49-F238E27FC236}">
                        <a16:creationId xmlns:a16="http://schemas.microsoft.com/office/drawing/2014/main" id="{9A29EE99-DBCD-4080-8444-5E9954CA264A}"/>
                      </a:ext>
                    </a:extLst>
                  </p:cNvPr>
                  <p:cNvSpPr/>
                  <p:nvPr/>
                </p:nvSpPr>
                <p:spPr>
                  <a:xfrm>
                    <a:off x="14283810" y="3292808"/>
                    <a:ext cx="147637" cy="147637"/>
                  </a:xfrm>
                  <a:prstGeom prst="octag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3" name="Octagon 412">
                    <a:extLst>
                      <a:ext uri="{FF2B5EF4-FFF2-40B4-BE49-F238E27FC236}">
                        <a16:creationId xmlns:a16="http://schemas.microsoft.com/office/drawing/2014/main" id="{A90AED5C-BE82-4E0F-BECF-89ED2366C244}"/>
                      </a:ext>
                    </a:extLst>
                  </p:cNvPr>
                  <p:cNvSpPr/>
                  <p:nvPr/>
                </p:nvSpPr>
                <p:spPr>
                  <a:xfrm>
                    <a:off x="15128872" y="3729997"/>
                    <a:ext cx="147637" cy="147637"/>
                  </a:xfrm>
                  <a:prstGeom prst="octag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4" name="Octagon 413">
                    <a:extLst>
                      <a:ext uri="{FF2B5EF4-FFF2-40B4-BE49-F238E27FC236}">
                        <a16:creationId xmlns:a16="http://schemas.microsoft.com/office/drawing/2014/main" id="{113A7F47-F90A-4C82-930C-3891EEBC6592}"/>
                      </a:ext>
                    </a:extLst>
                  </p:cNvPr>
                  <p:cNvSpPr/>
                  <p:nvPr/>
                </p:nvSpPr>
                <p:spPr>
                  <a:xfrm>
                    <a:off x="15039576" y="3546907"/>
                    <a:ext cx="147637" cy="147637"/>
                  </a:xfrm>
                  <a:prstGeom prst="octag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5" name="Octagon 414">
                    <a:extLst>
                      <a:ext uri="{FF2B5EF4-FFF2-40B4-BE49-F238E27FC236}">
                        <a16:creationId xmlns:a16="http://schemas.microsoft.com/office/drawing/2014/main" id="{E0B44AA8-BFA5-4FF7-B425-A2C5FCB6D3F7}"/>
                      </a:ext>
                    </a:extLst>
                  </p:cNvPr>
                  <p:cNvSpPr/>
                  <p:nvPr/>
                </p:nvSpPr>
                <p:spPr>
                  <a:xfrm>
                    <a:off x="15141431" y="3366627"/>
                    <a:ext cx="147637" cy="147637"/>
                  </a:xfrm>
                  <a:prstGeom prst="octag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6" name="Octagon 415">
                    <a:extLst>
                      <a:ext uri="{FF2B5EF4-FFF2-40B4-BE49-F238E27FC236}">
                        <a16:creationId xmlns:a16="http://schemas.microsoft.com/office/drawing/2014/main" id="{D42F32C8-ADB8-491D-ACDD-116F97796BCC}"/>
                      </a:ext>
                    </a:extLst>
                  </p:cNvPr>
                  <p:cNvSpPr/>
                  <p:nvPr/>
                </p:nvSpPr>
                <p:spPr>
                  <a:xfrm>
                    <a:off x="15445081" y="3558147"/>
                    <a:ext cx="147637" cy="147637"/>
                  </a:xfrm>
                  <a:prstGeom prst="octag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7" name="Octagon 416">
                    <a:extLst>
                      <a:ext uri="{FF2B5EF4-FFF2-40B4-BE49-F238E27FC236}">
                        <a16:creationId xmlns:a16="http://schemas.microsoft.com/office/drawing/2014/main" id="{27DB60D3-536C-4F90-8721-31397AE6CCA7}"/>
                      </a:ext>
                    </a:extLst>
                  </p:cNvPr>
                  <p:cNvSpPr/>
                  <p:nvPr/>
                </p:nvSpPr>
                <p:spPr>
                  <a:xfrm>
                    <a:off x="14753994" y="3353190"/>
                    <a:ext cx="147637" cy="147637"/>
                  </a:xfrm>
                  <a:prstGeom prst="octag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8" name="Octagon 417">
                    <a:extLst>
                      <a:ext uri="{FF2B5EF4-FFF2-40B4-BE49-F238E27FC236}">
                        <a16:creationId xmlns:a16="http://schemas.microsoft.com/office/drawing/2014/main" id="{ACCC3448-8B43-4F8A-A799-ABAF6B53F7AD}"/>
                      </a:ext>
                    </a:extLst>
                  </p:cNvPr>
                  <p:cNvSpPr/>
                  <p:nvPr/>
                </p:nvSpPr>
                <p:spPr>
                  <a:xfrm>
                    <a:off x="14494563" y="3181844"/>
                    <a:ext cx="147637" cy="147637"/>
                  </a:xfrm>
                  <a:prstGeom prst="octag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9" name="Octagon 418">
                    <a:extLst>
                      <a:ext uri="{FF2B5EF4-FFF2-40B4-BE49-F238E27FC236}">
                        <a16:creationId xmlns:a16="http://schemas.microsoft.com/office/drawing/2014/main" id="{528BC496-073A-4EE8-A026-CE1646F241A8}"/>
                      </a:ext>
                    </a:extLst>
                  </p:cNvPr>
                  <p:cNvSpPr/>
                  <p:nvPr/>
                </p:nvSpPr>
                <p:spPr>
                  <a:xfrm>
                    <a:off x="14753994" y="2712038"/>
                    <a:ext cx="147637" cy="147637"/>
                  </a:xfrm>
                  <a:prstGeom prst="octag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0" name="Octagon 419">
                    <a:extLst>
                      <a:ext uri="{FF2B5EF4-FFF2-40B4-BE49-F238E27FC236}">
                        <a16:creationId xmlns:a16="http://schemas.microsoft.com/office/drawing/2014/main" id="{DE564970-135F-4733-AADA-94837CFD5D25}"/>
                      </a:ext>
                    </a:extLst>
                  </p:cNvPr>
                  <p:cNvSpPr/>
                  <p:nvPr/>
                </p:nvSpPr>
                <p:spPr>
                  <a:xfrm>
                    <a:off x="14413526" y="2528044"/>
                    <a:ext cx="147637" cy="147637"/>
                  </a:xfrm>
                  <a:prstGeom prst="octag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1" name="Octagon 420">
                    <a:extLst>
                      <a:ext uri="{FF2B5EF4-FFF2-40B4-BE49-F238E27FC236}">
                        <a16:creationId xmlns:a16="http://schemas.microsoft.com/office/drawing/2014/main" id="{F70942CB-61FF-4CB7-9362-2EE076F69F06}"/>
                      </a:ext>
                    </a:extLst>
                  </p:cNvPr>
                  <p:cNvSpPr/>
                  <p:nvPr/>
                </p:nvSpPr>
                <p:spPr>
                  <a:xfrm>
                    <a:off x="15572103" y="3973923"/>
                    <a:ext cx="147637" cy="147637"/>
                  </a:xfrm>
                  <a:prstGeom prst="octag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2" name="Octagon 421">
                    <a:extLst>
                      <a:ext uri="{FF2B5EF4-FFF2-40B4-BE49-F238E27FC236}">
                        <a16:creationId xmlns:a16="http://schemas.microsoft.com/office/drawing/2014/main" id="{E28169C8-1A0B-49B8-9611-BC22A89DD7B2}"/>
                      </a:ext>
                    </a:extLst>
                  </p:cNvPr>
                  <p:cNvSpPr/>
                  <p:nvPr/>
                </p:nvSpPr>
                <p:spPr>
                  <a:xfrm>
                    <a:off x="15897621" y="3803106"/>
                    <a:ext cx="147637" cy="147637"/>
                  </a:xfrm>
                  <a:prstGeom prst="octag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3" name="Octagon 422">
                    <a:extLst>
                      <a:ext uri="{FF2B5EF4-FFF2-40B4-BE49-F238E27FC236}">
                        <a16:creationId xmlns:a16="http://schemas.microsoft.com/office/drawing/2014/main" id="{92E7BA61-4145-4DBB-B4DA-93A6543F18C0}"/>
                      </a:ext>
                    </a:extLst>
                  </p:cNvPr>
                  <p:cNvSpPr/>
                  <p:nvPr/>
                </p:nvSpPr>
                <p:spPr>
                  <a:xfrm>
                    <a:off x="16271747" y="3296959"/>
                    <a:ext cx="147637" cy="147637"/>
                  </a:xfrm>
                  <a:prstGeom prst="octag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4" name="Octagon 423">
                    <a:extLst>
                      <a:ext uri="{FF2B5EF4-FFF2-40B4-BE49-F238E27FC236}">
                        <a16:creationId xmlns:a16="http://schemas.microsoft.com/office/drawing/2014/main" id="{299DCD82-D2FC-40BD-A5A9-208FD5DEE051}"/>
                      </a:ext>
                    </a:extLst>
                  </p:cNvPr>
                  <p:cNvSpPr/>
                  <p:nvPr/>
                </p:nvSpPr>
                <p:spPr>
                  <a:xfrm>
                    <a:off x="16450034" y="2897842"/>
                    <a:ext cx="147637" cy="147637"/>
                  </a:xfrm>
                  <a:prstGeom prst="octag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5" name="Octagon 424">
                    <a:extLst>
                      <a:ext uri="{FF2B5EF4-FFF2-40B4-BE49-F238E27FC236}">
                        <a16:creationId xmlns:a16="http://schemas.microsoft.com/office/drawing/2014/main" id="{91785CE1-9D0A-4D73-BC7F-2F3698E64913}"/>
                      </a:ext>
                    </a:extLst>
                  </p:cNvPr>
                  <p:cNvSpPr/>
                  <p:nvPr/>
                </p:nvSpPr>
                <p:spPr>
                  <a:xfrm>
                    <a:off x="16556623" y="2624626"/>
                    <a:ext cx="147637" cy="147637"/>
                  </a:xfrm>
                  <a:prstGeom prst="octag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6" name="Octagon 425">
                    <a:extLst>
                      <a:ext uri="{FF2B5EF4-FFF2-40B4-BE49-F238E27FC236}">
                        <a16:creationId xmlns:a16="http://schemas.microsoft.com/office/drawing/2014/main" id="{004AA4E6-5DFC-46A0-A1C9-3A361AE60FCE}"/>
                      </a:ext>
                    </a:extLst>
                  </p:cNvPr>
                  <p:cNvSpPr/>
                  <p:nvPr/>
                </p:nvSpPr>
                <p:spPr>
                  <a:xfrm>
                    <a:off x="16320900" y="2790000"/>
                    <a:ext cx="147637" cy="147637"/>
                  </a:xfrm>
                  <a:prstGeom prst="octag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7" name="Octagon 426">
                    <a:extLst>
                      <a:ext uri="{FF2B5EF4-FFF2-40B4-BE49-F238E27FC236}">
                        <a16:creationId xmlns:a16="http://schemas.microsoft.com/office/drawing/2014/main" id="{8E0D9F4E-C0A5-4569-9567-80C7E89492C7}"/>
                      </a:ext>
                    </a:extLst>
                  </p:cNvPr>
                  <p:cNvSpPr/>
                  <p:nvPr/>
                </p:nvSpPr>
                <p:spPr>
                  <a:xfrm>
                    <a:off x="15904636" y="3317420"/>
                    <a:ext cx="147637" cy="147637"/>
                  </a:xfrm>
                  <a:prstGeom prst="octag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8" name="Octagon 427">
                    <a:extLst>
                      <a:ext uri="{FF2B5EF4-FFF2-40B4-BE49-F238E27FC236}">
                        <a16:creationId xmlns:a16="http://schemas.microsoft.com/office/drawing/2014/main" id="{E4401D22-EDCB-4CAA-9849-14AB708DAE37}"/>
                      </a:ext>
                    </a:extLst>
                  </p:cNvPr>
                  <p:cNvSpPr/>
                  <p:nvPr/>
                </p:nvSpPr>
                <p:spPr>
                  <a:xfrm>
                    <a:off x="15158731" y="4126081"/>
                    <a:ext cx="147637" cy="147637"/>
                  </a:xfrm>
                  <a:prstGeom prst="octag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9" name="Octagon 428">
                    <a:extLst>
                      <a:ext uri="{FF2B5EF4-FFF2-40B4-BE49-F238E27FC236}">
                        <a16:creationId xmlns:a16="http://schemas.microsoft.com/office/drawing/2014/main" id="{4399BB80-B38A-4FC1-BBFE-768155A2F725}"/>
                      </a:ext>
                    </a:extLst>
                  </p:cNvPr>
                  <p:cNvSpPr/>
                  <p:nvPr/>
                </p:nvSpPr>
                <p:spPr>
                  <a:xfrm>
                    <a:off x="13804016" y="2919496"/>
                    <a:ext cx="147637" cy="147637"/>
                  </a:xfrm>
                  <a:prstGeom prst="octag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0" name="Octagon 429">
                    <a:extLst>
                      <a:ext uri="{FF2B5EF4-FFF2-40B4-BE49-F238E27FC236}">
                        <a16:creationId xmlns:a16="http://schemas.microsoft.com/office/drawing/2014/main" id="{4739D999-B4E4-4B98-BD84-D398E4752A2B}"/>
                      </a:ext>
                    </a:extLst>
                  </p:cNvPr>
                  <p:cNvSpPr/>
                  <p:nvPr/>
                </p:nvSpPr>
                <p:spPr>
                  <a:xfrm>
                    <a:off x="14298097" y="4322937"/>
                    <a:ext cx="147637" cy="147637"/>
                  </a:xfrm>
                  <a:prstGeom prst="octag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1" name="Octagon 430">
                    <a:extLst>
                      <a:ext uri="{FF2B5EF4-FFF2-40B4-BE49-F238E27FC236}">
                        <a16:creationId xmlns:a16="http://schemas.microsoft.com/office/drawing/2014/main" id="{3A2DD050-36A6-41BA-95A4-DF125AF9C5B7}"/>
                      </a:ext>
                    </a:extLst>
                  </p:cNvPr>
                  <p:cNvSpPr/>
                  <p:nvPr/>
                </p:nvSpPr>
                <p:spPr>
                  <a:xfrm>
                    <a:off x="16182181" y="4057161"/>
                    <a:ext cx="147637" cy="147637"/>
                  </a:xfrm>
                  <a:prstGeom prst="octag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2" name="Octagon 431">
                    <a:extLst>
                      <a:ext uri="{FF2B5EF4-FFF2-40B4-BE49-F238E27FC236}">
                        <a16:creationId xmlns:a16="http://schemas.microsoft.com/office/drawing/2014/main" id="{1F5B4B86-C96F-4B8A-8306-5F40DA2D1929}"/>
                      </a:ext>
                    </a:extLst>
                  </p:cNvPr>
                  <p:cNvSpPr/>
                  <p:nvPr/>
                </p:nvSpPr>
                <p:spPr>
                  <a:xfrm>
                    <a:off x="15885013" y="1378353"/>
                    <a:ext cx="147637" cy="147637"/>
                  </a:xfrm>
                  <a:prstGeom prst="octag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3" name="Octagon 432">
                    <a:extLst>
                      <a:ext uri="{FF2B5EF4-FFF2-40B4-BE49-F238E27FC236}">
                        <a16:creationId xmlns:a16="http://schemas.microsoft.com/office/drawing/2014/main" id="{84C54E3B-A25A-47B5-90EF-AD0E1AA42806}"/>
                      </a:ext>
                    </a:extLst>
                  </p:cNvPr>
                  <p:cNvSpPr/>
                  <p:nvPr/>
                </p:nvSpPr>
                <p:spPr>
                  <a:xfrm>
                    <a:off x="13914700" y="1560371"/>
                    <a:ext cx="147637" cy="147637"/>
                  </a:xfrm>
                  <a:prstGeom prst="octag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4" name="Octagon 433">
                    <a:extLst>
                      <a:ext uri="{FF2B5EF4-FFF2-40B4-BE49-F238E27FC236}">
                        <a16:creationId xmlns:a16="http://schemas.microsoft.com/office/drawing/2014/main" id="{BF10B1BC-C559-4DCE-8FAF-762197DBBCD5}"/>
                      </a:ext>
                    </a:extLst>
                  </p:cNvPr>
                  <p:cNvSpPr/>
                  <p:nvPr/>
                </p:nvSpPr>
                <p:spPr>
                  <a:xfrm>
                    <a:off x="16285752" y="2264136"/>
                    <a:ext cx="147637" cy="147637"/>
                  </a:xfrm>
                  <a:prstGeom prst="octag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5" name="Octagon 434">
                    <a:extLst>
                      <a:ext uri="{FF2B5EF4-FFF2-40B4-BE49-F238E27FC236}">
                        <a16:creationId xmlns:a16="http://schemas.microsoft.com/office/drawing/2014/main" id="{9A62F4B7-627D-4C28-A2D8-F2A6E636EFB7}"/>
                      </a:ext>
                    </a:extLst>
                  </p:cNvPr>
                  <p:cNvSpPr/>
                  <p:nvPr/>
                </p:nvSpPr>
                <p:spPr>
                  <a:xfrm>
                    <a:off x="15922623" y="1922334"/>
                    <a:ext cx="147637" cy="147637"/>
                  </a:xfrm>
                  <a:prstGeom prst="octag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6" name="Octagon 435">
                    <a:extLst>
                      <a:ext uri="{FF2B5EF4-FFF2-40B4-BE49-F238E27FC236}">
                        <a16:creationId xmlns:a16="http://schemas.microsoft.com/office/drawing/2014/main" id="{91A781AD-29E8-4DA6-AAE5-E8F628ECEA8A}"/>
                      </a:ext>
                    </a:extLst>
                  </p:cNvPr>
                  <p:cNvSpPr/>
                  <p:nvPr/>
                </p:nvSpPr>
                <p:spPr>
                  <a:xfrm>
                    <a:off x="15591568" y="2994466"/>
                    <a:ext cx="147637" cy="147637"/>
                  </a:xfrm>
                  <a:prstGeom prst="octag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7" name="Octagon 436">
                    <a:extLst>
                      <a:ext uri="{FF2B5EF4-FFF2-40B4-BE49-F238E27FC236}">
                        <a16:creationId xmlns:a16="http://schemas.microsoft.com/office/drawing/2014/main" id="{C93A8812-F02E-4109-B1E2-B6D8C118E393}"/>
                      </a:ext>
                    </a:extLst>
                  </p:cNvPr>
                  <p:cNvSpPr/>
                  <p:nvPr/>
                </p:nvSpPr>
                <p:spPr>
                  <a:xfrm>
                    <a:off x="16715523" y="2216884"/>
                    <a:ext cx="147637" cy="147637"/>
                  </a:xfrm>
                  <a:prstGeom prst="octag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8" name="Octagon 437">
                    <a:extLst>
                      <a:ext uri="{FF2B5EF4-FFF2-40B4-BE49-F238E27FC236}">
                        <a16:creationId xmlns:a16="http://schemas.microsoft.com/office/drawing/2014/main" id="{4DE0A089-3007-4F58-9FF8-78978288FB3C}"/>
                      </a:ext>
                    </a:extLst>
                  </p:cNvPr>
                  <p:cNvSpPr/>
                  <p:nvPr/>
                </p:nvSpPr>
                <p:spPr>
                  <a:xfrm>
                    <a:off x="16086952" y="3514264"/>
                    <a:ext cx="147637" cy="147637"/>
                  </a:xfrm>
                  <a:prstGeom prst="octag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9" name="Octagon 438">
                    <a:extLst>
                      <a:ext uri="{FF2B5EF4-FFF2-40B4-BE49-F238E27FC236}">
                        <a16:creationId xmlns:a16="http://schemas.microsoft.com/office/drawing/2014/main" id="{7603DD84-7B80-4F05-86DB-A7F74B03B827}"/>
                      </a:ext>
                    </a:extLst>
                  </p:cNvPr>
                  <p:cNvSpPr/>
                  <p:nvPr/>
                </p:nvSpPr>
                <p:spPr>
                  <a:xfrm>
                    <a:off x="14077328" y="3826285"/>
                    <a:ext cx="147637" cy="147637"/>
                  </a:xfrm>
                  <a:prstGeom prst="octag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0" name="Octagon 439">
                    <a:extLst>
                      <a:ext uri="{FF2B5EF4-FFF2-40B4-BE49-F238E27FC236}">
                        <a16:creationId xmlns:a16="http://schemas.microsoft.com/office/drawing/2014/main" id="{2BC75658-3E0E-4E11-A6CB-DE8D837365BA}"/>
                      </a:ext>
                    </a:extLst>
                  </p:cNvPr>
                  <p:cNvSpPr/>
                  <p:nvPr/>
                </p:nvSpPr>
                <p:spPr>
                  <a:xfrm>
                    <a:off x="16220104" y="2516229"/>
                    <a:ext cx="147637" cy="147637"/>
                  </a:xfrm>
                  <a:prstGeom prst="octag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1" name="Octagon 440">
                    <a:extLst>
                      <a:ext uri="{FF2B5EF4-FFF2-40B4-BE49-F238E27FC236}">
                        <a16:creationId xmlns:a16="http://schemas.microsoft.com/office/drawing/2014/main" id="{CA27B4F8-77B0-4FA3-9BAE-83A8F5920784}"/>
                      </a:ext>
                    </a:extLst>
                  </p:cNvPr>
                  <p:cNvSpPr/>
                  <p:nvPr/>
                </p:nvSpPr>
                <p:spPr>
                  <a:xfrm>
                    <a:off x="14680175" y="2091801"/>
                    <a:ext cx="147637" cy="147637"/>
                  </a:xfrm>
                  <a:prstGeom prst="octag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2" name="Octagon 441">
                    <a:extLst>
                      <a:ext uri="{FF2B5EF4-FFF2-40B4-BE49-F238E27FC236}">
                        <a16:creationId xmlns:a16="http://schemas.microsoft.com/office/drawing/2014/main" id="{1FF6AD86-17D5-4C77-B1B9-E3A73E5220B8}"/>
                      </a:ext>
                    </a:extLst>
                  </p:cNvPr>
                  <p:cNvSpPr/>
                  <p:nvPr/>
                </p:nvSpPr>
                <p:spPr>
                  <a:xfrm>
                    <a:off x="14638132" y="3900104"/>
                    <a:ext cx="147637" cy="147637"/>
                  </a:xfrm>
                  <a:prstGeom prst="octag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3" name="Octagon 442">
                    <a:extLst>
                      <a:ext uri="{FF2B5EF4-FFF2-40B4-BE49-F238E27FC236}">
                        <a16:creationId xmlns:a16="http://schemas.microsoft.com/office/drawing/2014/main" id="{49D0D333-21A8-47D0-8E52-233396A972B0}"/>
                      </a:ext>
                    </a:extLst>
                  </p:cNvPr>
                  <p:cNvSpPr/>
                  <p:nvPr/>
                </p:nvSpPr>
                <p:spPr>
                  <a:xfrm>
                    <a:off x="15385812" y="2441546"/>
                    <a:ext cx="147637" cy="147637"/>
                  </a:xfrm>
                  <a:prstGeom prst="octag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4" name="Octagon 443">
                    <a:extLst>
                      <a:ext uri="{FF2B5EF4-FFF2-40B4-BE49-F238E27FC236}">
                        <a16:creationId xmlns:a16="http://schemas.microsoft.com/office/drawing/2014/main" id="{67DE97C2-F822-4D40-8B41-4662E58D314E}"/>
                      </a:ext>
                    </a:extLst>
                  </p:cNvPr>
                  <p:cNvSpPr/>
                  <p:nvPr/>
                </p:nvSpPr>
                <p:spPr>
                  <a:xfrm>
                    <a:off x="17154169" y="2473195"/>
                    <a:ext cx="147637" cy="147637"/>
                  </a:xfrm>
                  <a:prstGeom prst="octag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5" name="Octagon 444">
                    <a:extLst>
                      <a:ext uri="{FF2B5EF4-FFF2-40B4-BE49-F238E27FC236}">
                        <a16:creationId xmlns:a16="http://schemas.microsoft.com/office/drawing/2014/main" id="{C7E51619-DF86-4848-AFF3-FE326B602C14}"/>
                      </a:ext>
                    </a:extLst>
                  </p:cNvPr>
                  <p:cNvSpPr/>
                  <p:nvPr/>
                </p:nvSpPr>
                <p:spPr>
                  <a:xfrm>
                    <a:off x="14586003" y="3500827"/>
                    <a:ext cx="147637" cy="147637"/>
                  </a:xfrm>
                  <a:prstGeom prst="octag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6" name="Octagon 445">
                    <a:extLst>
                      <a:ext uri="{FF2B5EF4-FFF2-40B4-BE49-F238E27FC236}">
                        <a16:creationId xmlns:a16="http://schemas.microsoft.com/office/drawing/2014/main" id="{C392F9CD-5D48-4234-9B0E-C1D646B30F69}"/>
                      </a:ext>
                    </a:extLst>
                  </p:cNvPr>
                  <p:cNvSpPr/>
                  <p:nvPr/>
                </p:nvSpPr>
                <p:spPr>
                  <a:xfrm>
                    <a:off x="17013935" y="2845678"/>
                    <a:ext cx="147637" cy="147637"/>
                  </a:xfrm>
                  <a:prstGeom prst="octag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7" name="Octagon 446">
                    <a:extLst>
                      <a:ext uri="{FF2B5EF4-FFF2-40B4-BE49-F238E27FC236}">
                        <a16:creationId xmlns:a16="http://schemas.microsoft.com/office/drawing/2014/main" id="{633C29CE-5BEC-4C03-A99A-81A20C7E9031}"/>
                      </a:ext>
                    </a:extLst>
                  </p:cNvPr>
                  <p:cNvSpPr/>
                  <p:nvPr/>
                </p:nvSpPr>
                <p:spPr>
                  <a:xfrm>
                    <a:off x="15258502" y="2568149"/>
                    <a:ext cx="147637" cy="147637"/>
                  </a:xfrm>
                  <a:prstGeom prst="octag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8" name="Octagon 447">
                    <a:extLst>
                      <a:ext uri="{FF2B5EF4-FFF2-40B4-BE49-F238E27FC236}">
                        <a16:creationId xmlns:a16="http://schemas.microsoft.com/office/drawing/2014/main" id="{CF7D3659-BAAD-4266-8473-B72A6EF0AB9B}"/>
                      </a:ext>
                    </a:extLst>
                  </p:cNvPr>
                  <p:cNvSpPr/>
                  <p:nvPr/>
                </p:nvSpPr>
                <p:spPr>
                  <a:xfrm>
                    <a:off x="16772757" y="2994465"/>
                    <a:ext cx="147637" cy="147637"/>
                  </a:xfrm>
                  <a:prstGeom prst="octag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9" name="Octagon 448">
                    <a:extLst>
                      <a:ext uri="{FF2B5EF4-FFF2-40B4-BE49-F238E27FC236}">
                        <a16:creationId xmlns:a16="http://schemas.microsoft.com/office/drawing/2014/main" id="{B8104EE1-07EE-4726-9138-8F6CD9CE3E32}"/>
                      </a:ext>
                    </a:extLst>
                  </p:cNvPr>
                  <p:cNvSpPr/>
                  <p:nvPr/>
                </p:nvSpPr>
                <p:spPr>
                  <a:xfrm>
                    <a:off x="16744050" y="2721789"/>
                    <a:ext cx="147637" cy="147637"/>
                  </a:xfrm>
                  <a:prstGeom prst="octag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0" name="Octagon 449">
                    <a:extLst>
                      <a:ext uri="{FF2B5EF4-FFF2-40B4-BE49-F238E27FC236}">
                        <a16:creationId xmlns:a16="http://schemas.microsoft.com/office/drawing/2014/main" id="{C73B1631-3DCB-4B94-8A6D-6B92CE8F4EC4}"/>
                      </a:ext>
                    </a:extLst>
                  </p:cNvPr>
                  <p:cNvSpPr/>
                  <p:nvPr/>
                </p:nvSpPr>
                <p:spPr>
                  <a:xfrm>
                    <a:off x="13944132" y="3514264"/>
                    <a:ext cx="147637" cy="147637"/>
                  </a:xfrm>
                  <a:prstGeom prst="octag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1" name="Octagon 450">
                    <a:extLst>
                      <a:ext uri="{FF2B5EF4-FFF2-40B4-BE49-F238E27FC236}">
                        <a16:creationId xmlns:a16="http://schemas.microsoft.com/office/drawing/2014/main" id="{E927A798-3531-40C3-BA1F-ABACA502FE4C}"/>
                      </a:ext>
                    </a:extLst>
                  </p:cNvPr>
                  <p:cNvSpPr/>
                  <p:nvPr/>
                </p:nvSpPr>
                <p:spPr>
                  <a:xfrm>
                    <a:off x="16448246" y="2454978"/>
                    <a:ext cx="147637" cy="147637"/>
                  </a:xfrm>
                  <a:prstGeom prst="octag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2" name="Octagon 451">
                    <a:extLst>
                      <a:ext uri="{FF2B5EF4-FFF2-40B4-BE49-F238E27FC236}">
                        <a16:creationId xmlns:a16="http://schemas.microsoft.com/office/drawing/2014/main" id="{4558355E-E2B7-4947-9C87-F416B2AB298C}"/>
                      </a:ext>
                    </a:extLst>
                  </p:cNvPr>
                  <p:cNvSpPr/>
                  <p:nvPr/>
                </p:nvSpPr>
                <p:spPr>
                  <a:xfrm>
                    <a:off x="13731112" y="2816481"/>
                    <a:ext cx="147637" cy="147637"/>
                  </a:xfrm>
                  <a:prstGeom prst="octag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3" name="Octagon 452">
                    <a:extLst>
                      <a:ext uri="{FF2B5EF4-FFF2-40B4-BE49-F238E27FC236}">
                        <a16:creationId xmlns:a16="http://schemas.microsoft.com/office/drawing/2014/main" id="{5032BBC2-9A3E-4CCB-AA6B-5716650A0C05}"/>
                      </a:ext>
                    </a:extLst>
                  </p:cNvPr>
                  <p:cNvSpPr/>
                  <p:nvPr/>
                </p:nvSpPr>
                <p:spPr>
                  <a:xfrm>
                    <a:off x="15770327" y="1700394"/>
                    <a:ext cx="147637" cy="147637"/>
                  </a:xfrm>
                  <a:prstGeom prst="octag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9B95A76D-407F-4AC9-9A42-2E491D0ACAC8}"/>
                    </a:ext>
                  </a:extLst>
                </p:cNvPr>
                <p:cNvGrpSpPr/>
                <p:nvPr/>
              </p:nvGrpSpPr>
              <p:grpSpPr>
                <a:xfrm>
                  <a:off x="3547855" y="6276319"/>
                  <a:ext cx="2684645" cy="2106941"/>
                  <a:chOff x="4179786" y="5825818"/>
                  <a:chExt cx="3248421" cy="2549398"/>
                </a:xfrm>
              </p:grpSpPr>
              <p:sp>
                <p:nvSpPr>
                  <p:cNvPr id="240" name="Octagon 239">
                    <a:extLst>
                      <a:ext uri="{FF2B5EF4-FFF2-40B4-BE49-F238E27FC236}">
                        <a16:creationId xmlns:a16="http://schemas.microsoft.com/office/drawing/2014/main" id="{7948DC89-4F0A-4708-A74C-F44479C05F1F}"/>
                      </a:ext>
                    </a:extLst>
                  </p:cNvPr>
                  <p:cNvSpPr/>
                  <p:nvPr/>
                </p:nvSpPr>
                <p:spPr>
                  <a:xfrm>
                    <a:off x="6002730" y="7304697"/>
                    <a:ext cx="147637" cy="147637"/>
                  </a:xfrm>
                  <a:prstGeom prst="oct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Octagon 240">
                    <a:extLst>
                      <a:ext uri="{FF2B5EF4-FFF2-40B4-BE49-F238E27FC236}">
                        <a16:creationId xmlns:a16="http://schemas.microsoft.com/office/drawing/2014/main" id="{272DF99C-58CB-4688-B45E-BCA52927EF4F}"/>
                      </a:ext>
                    </a:extLst>
                  </p:cNvPr>
                  <p:cNvSpPr/>
                  <p:nvPr/>
                </p:nvSpPr>
                <p:spPr>
                  <a:xfrm>
                    <a:off x="5997444" y="7425906"/>
                    <a:ext cx="147637" cy="147637"/>
                  </a:xfrm>
                  <a:prstGeom prst="oct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Octagon 241">
                    <a:extLst>
                      <a:ext uri="{FF2B5EF4-FFF2-40B4-BE49-F238E27FC236}">
                        <a16:creationId xmlns:a16="http://schemas.microsoft.com/office/drawing/2014/main" id="{71B871AD-36A0-40CC-8278-4159BFB8DAA7}"/>
                      </a:ext>
                    </a:extLst>
                  </p:cNvPr>
                  <p:cNvSpPr/>
                  <p:nvPr/>
                </p:nvSpPr>
                <p:spPr>
                  <a:xfrm>
                    <a:off x="6163067" y="7448638"/>
                    <a:ext cx="147637" cy="147637"/>
                  </a:xfrm>
                  <a:prstGeom prst="oct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Octagon 242">
                    <a:extLst>
                      <a:ext uri="{FF2B5EF4-FFF2-40B4-BE49-F238E27FC236}">
                        <a16:creationId xmlns:a16="http://schemas.microsoft.com/office/drawing/2014/main" id="{ECB09D4A-DB75-465B-841A-52666E532D4B}"/>
                      </a:ext>
                    </a:extLst>
                  </p:cNvPr>
                  <p:cNvSpPr/>
                  <p:nvPr/>
                </p:nvSpPr>
                <p:spPr>
                  <a:xfrm>
                    <a:off x="6103090" y="7338659"/>
                    <a:ext cx="147637" cy="147637"/>
                  </a:xfrm>
                  <a:prstGeom prst="oct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Octagon 243">
                    <a:extLst>
                      <a:ext uri="{FF2B5EF4-FFF2-40B4-BE49-F238E27FC236}">
                        <a16:creationId xmlns:a16="http://schemas.microsoft.com/office/drawing/2014/main" id="{56B69F52-7476-4B20-BC2C-728527048BCF}"/>
                      </a:ext>
                    </a:extLst>
                  </p:cNvPr>
                  <p:cNvSpPr/>
                  <p:nvPr/>
                </p:nvSpPr>
                <p:spPr>
                  <a:xfrm>
                    <a:off x="6231599" y="7376317"/>
                    <a:ext cx="147637" cy="147637"/>
                  </a:xfrm>
                  <a:prstGeom prst="oct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Octagon 244">
                    <a:extLst>
                      <a:ext uri="{FF2B5EF4-FFF2-40B4-BE49-F238E27FC236}">
                        <a16:creationId xmlns:a16="http://schemas.microsoft.com/office/drawing/2014/main" id="{1E5A3B1A-5160-4F80-8996-16EA40E7256F}"/>
                      </a:ext>
                    </a:extLst>
                  </p:cNvPr>
                  <p:cNvSpPr/>
                  <p:nvPr/>
                </p:nvSpPr>
                <p:spPr>
                  <a:xfrm>
                    <a:off x="6071262" y="7547115"/>
                    <a:ext cx="147637" cy="147637"/>
                  </a:xfrm>
                  <a:prstGeom prst="oct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Octagon 245">
                    <a:extLst>
                      <a:ext uri="{FF2B5EF4-FFF2-40B4-BE49-F238E27FC236}">
                        <a16:creationId xmlns:a16="http://schemas.microsoft.com/office/drawing/2014/main" id="{016E03D3-F27A-497E-8E05-4C062886484C}"/>
                      </a:ext>
                    </a:extLst>
                  </p:cNvPr>
                  <p:cNvSpPr/>
                  <p:nvPr/>
                </p:nvSpPr>
                <p:spPr>
                  <a:xfrm>
                    <a:off x="6289738" y="7594777"/>
                    <a:ext cx="147637" cy="147637"/>
                  </a:xfrm>
                  <a:prstGeom prst="oct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Octagon 246">
                    <a:extLst>
                      <a:ext uri="{FF2B5EF4-FFF2-40B4-BE49-F238E27FC236}">
                        <a16:creationId xmlns:a16="http://schemas.microsoft.com/office/drawing/2014/main" id="{843ECAB9-49F6-4DDD-8741-F4F0A7B17660}"/>
                      </a:ext>
                    </a:extLst>
                  </p:cNvPr>
                  <p:cNvSpPr/>
                  <p:nvPr/>
                </p:nvSpPr>
                <p:spPr>
                  <a:xfrm>
                    <a:off x="5875611" y="7620933"/>
                    <a:ext cx="147637" cy="147637"/>
                  </a:xfrm>
                  <a:prstGeom prst="oct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Octagon 247">
                    <a:extLst>
                      <a:ext uri="{FF2B5EF4-FFF2-40B4-BE49-F238E27FC236}">
                        <a16:creationId xmlns:a16="http://schemas.microsoft.com/office/drawing/2014/main" id="{B0FCA734-C033-46E9-A788-46C8088AE222}"/>
                      </a:ext>
                    </a:extLst>
                  </p:cNvPr>
                  <p:cNvSpPr/>
                  <p:nvPr/>
                </p:nvSpPr>
                <p:spPr>
                  <a:xfrm>
                    <a:off x="5825800" y="7388996"/>
                    <a:ext cx="147637" cy="147637"/>
                  </a:xfrm>
                  <a:prstGeom prst="oct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ctagon 248">
                    <a:extLst>
                      <a:ext uri="{FF2B5EF4-FFF2-40B4-BE49-F238E27FC236}">
                        <a16:creationId xmlns:a16="http://schemas.microsoft.com/office/drawing/2014/main" id="{D675679D-58BB-4635-BC05-7D32FE0F8F70}"/>
                      </a:ext>
                    </a:extLst>
                  </p:cNvPr>
                  <p:cNvSpPr/>
                  <p:nvPr/>
                </p:nvSpPr>
                <p:spPr>
                  <a:xfrm>
                    <a:off x="6181147" y="7130203"/>
                    <a:ext cx="147637" cy="147637"/>
                  </a:xfrm>
                  <a:prstGeom prst="oct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Octagon 249">
                    <a:extLst>
                      <a:ext uri="{FF2B5EF4-FFF2-40B4-BE49-F238E27FC236}">
                        <a16:creationId xmlns:a16="http://schemas.microsoft.com/office/drawing/2014/main" id="{C0CD2F0F-73F3-4820-A342-908FEBCC3E91}"/>
                      </a:ext>
                    </a:extLst>
                  </p:cNvPr>
                  <p:cNvSpPr/>
                  <p:nvPr/>
                </p:nvSpPr>
                <p:spPr>
                  <a:xfrm>
                    <a:off x="6060778" y="7668324"/>
                    <a:ext cx="147637" cy="147637"/>
                  </a:xfrm>
                  <a:prstGeom prst="oct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Octagon 250">
                    <a:extLst>
                      <a:ext uri="{FF2B5EF4-FFF2-40B4-BE49-F238E27FC236}">
                        <a16:creationId xmlns:a16="http://schemas.microsoft.com/office/drawing/2014/main" id="{9CDB2C4A-9DD9-4D7D-83E3-AAD166D5B8D2}"/>
                      </a:ext>
                    </a:extLst>
                  </p:cNvPr>
                  <p:cNvSpPr/>
                  <p:nvPr/>
                </p:nvSpPr>
                <p:spPr>
                  <a:xfrm>
                    <a:off x="5735372" y="7359465"/>
                    <a:ext cx="147637" cy="147637"/>
                  </a:xfrm>
                  <a:prstGeom prst="oct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Octagon 251">
                    <a:extLst>
                      <a:ext uri="{FF2B5EF4-FFF2-40B4-BE49-F238E27FC236}">
                        <a16:creationId xmlns:a16="http://schemas.microsoft.com/office/drawing/2014/main" id="{15D94C84-04D3-49EE-B8F6-5A8C2C84A0D2}"/>
                      </a:ext>
                    </a:extLst>
                  </p:cNvPr>
                  <p:cNvSpPr/>
                  <p:nvPr/>
                </p:nvSpPr>
                <p:spPr>
                  <a:xfrm>
                    <a:off x="6365043" y="7536633"/>
                    <a:ext cx="147637" cy="147637"/>
                  </a:xfrm>
                  <a:prstGeom prst="oct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3" name="Octagon 252">
                    <a:extLst>
                      <a:ext uri="{FF2B5EF4-FFF2-40B4-BE49-F238E27FC236}">
                        <a16:creationId xmlns:a16="http://schemas.microsoft.com/office/drawing/2014/main" id="{23B58BD9-EE12-48C5-A498-80A1CF19A09C}"/>
                      </a:ext>
                    </a:extLst>
                  </p:cNvPr>
                  <p:cNvSpPr/>
                  <p:nvPr/>
                </p:nvSpPr>
                <p:spPr>
                  <a:xfrm>
                    <a:off x="5869471" y="7733228"/>
                    <a:ext cx="147637" cy="147637"/>
                  </a:xfrm>
                  <a:prstGeom prst="oct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Octagon 253">
                    <a:extLst>
                      <a:ext uri="{FF2B5EF4-FFF2-40B4-BE49-F238E27FC236}">
                        <a16:creationId xmlns:a16="http://schemas.microsoft.com/office/drawing/2014/main" id="{E8A5257E-C857-4D61-B2E6-445C08A24EA6}"/>
                      </a:ext>
                    </a:extLst>
                  </p:cNvPr>
                  <p:cNvSpPr/>
                  <p:nvPr/>
                </p:nvSpPr>
                <p:spPr>
                  <a:xfrm>
                    <a:off x="5705147" y="7537386"/>
                    <a:ext cx="147637" cy="147637"/>
                  </a:xfrm>
                  <a:prstGeom prst="oct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Octagon 254">
                    <a:extLst>
                      <a:ext uri="{FF2B5EF4-FFF2-40B4-BE49-F238E27FC236}">
                        <a16:creationId xmlns:a16="http://schemas.microsoft.com/office/drawing/2014/main" id="{D519C0C0-9EF2-4743-9B0A-816007A631D4}"/>
                      </a:ext>
                    </a:extLst>
                  </p:cNvPr>
                  <p:cNvSpPr/>
                  <p:nvPr/>
                </p:nvSpPr>
                <p:spPr>
                  <a:xfrm>
                    <a:off x="5824073" y="7152399"/>
                    <a:ext cx="147637" cy="147637"/>
                  </a:xfrm>
                  <a:prstGeom prst="oct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Octagon 255">
                    <a:extLst>
                      <a:ext uri="{FF2B5EF4-FFF2-40B4-BE49-F238E27FC236}">
                        <a16:creationId xmlns:a16="http://schemas.microsoft.com/office/drawing/2014/main" id="{CF71D946-C82A-42C7-BBC1-67A19500D06B}"/>
                      </a:ext>
                    </a:extLst>
                  </p:cNvPr>
                  <p:cNvSpPr/>
                  <p:nvPr/>
                </p:nvSpPr>
                <p:spPr>
                  <a:xfrm>
                    <a:off x="5957053" y="6957371"/>
                    <a:ext cx="147637" cy="147637"/>
                  </a:xfrm>
                  <a:prstGeom prst="oct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Octagon 256">
                    <a:extLst>
                      <a:ext uri="{FF2B5EF4-FFF2-40B4-BE49-F238E27FC236}">
                        <a16:creationId xmlns:a16="http://schemas.microsoft.com/office/drawing/2014/main" id="{DAD1B038-4C3C-4376-AEF0-9C7283D77B3F}"/>
                      </a:ext>
                    </a:extLst>
                  </p:cNvPr>
                  <p:cNvSpPr/>
                  <p:nvPr/>
                </p:nvSpPr>
                <p:spPr>
                  <a:xfrm>
                    <a:off x="5705146" y="7675579"/>
                    <a:ext cx="147637" cy="147637"/>
                  </a:xfrm>
                  <a:prstGeom prst="oct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Octagon 257">
                    <a:extLst>
                      <a:ext uri="{FF2B5EF4-FFF2-40B4-BE49-F238E27FC236}">
                        <a16:creationId xmlns:a16="http://schemas.microsoft.com/office/drawing/2014/main" id="{70DE4400-43AA-4C02-BC8A-7F2495FE57C0}"/>
                      </a:ext>
                    </a:extLst>
                  </p:cNvPr>
                  <p:cNvSpPr/>
                  <p:nvPr/>
                </p:nvSpPr>
                <p:spPr>
                  <a:xfrm>
                    <a:off x="6107328" y="7771033"/>
                    <a:ext cx="147637" cy="147637"/>
                  </a:xfrm>
                  <a:prstGeom prst="oct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9" name="Octagon 258">
                    <a:extLst>
                      <a:ext uri="{FF2B5EF4-FFF2-40B4-BE49-F238E27FC236}">
                        <a16:creationId xmlns:a16="http://schemas.microsoft.com/office/drawing/2014/main" id="{824AE2E5-BBBB-4EC1-80BE-8A6E6684D826}"/>
                      </a:ext>
                    </a:extLst>
                  </p:cNvPr>
                  <p:cNvSpPr/>
                  <p:nvPr/>
                </p:nvSpPr>
                <p:spPr>
                  <a:xfrm>
                    <a:off x="6328690" y="7306271"/>
                    <a:ext cx="147637" cy="147637"/>
                  </a:xfrm>
                  <a:prstGeom prst="oct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0" name="Octagon 259">
                    <a:extLst>
                      <a:ext uri="{FF2B5EF4-FFF2-40B4-BE49-F238E27FC236}">
                        <a16:creationId xmlns:a16="http://schemas.microsoft.com/office/drawing/2014/main" id="{E1676859-4BE1-45D3-9411-99233712191B}"/>
                      </a:ext>
                    </a:extLst>
                  </p:cNvPr>
                  <p:cNvSpPr/>
                  <p:nvPr/>
                </p:nvSpPr>
                <p:spPr>
                  <a:xfrm>
                    <a:off x="6192102" y="7027953"/>
                    <a:ext cx="147637" cy="147637"/>
                  </a:xfrm>
                  <a:prstGeom prst="oct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1" name="Octagon 260">
                    <a:extLst>
                      <a:ext uri="{FF2B5EF4-FFF2-40B4-BE49-F238E27FC236}">
                        <a16:creationId xmlns:a16="http://schemas.microsoft.com/office/drawing/2014/main" id="{C1B2A903-FC10-4D14-A4C9-054A41DA8D74}"/>
                      </a:ext>
                    </a:extLst>
                  </p:cNvPr>
                  <p:cNvSpPr/>
                  <p:nvPr/>
                </p:nvSpPr>
                <p:spPr>
                  <a:xfrm>
                    <a:off x="5957053" y="7789533"/>
                    <a:ext cx="147637" cy="147637"/>
                  </a:xfrm>
                  <a:prstGeom prst="oct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2" name="Octagon 261">
                    <a:extLst>
                      <a:ext uri="{FF2B5EF4-FFF2-40B4-BE49-F238E27FC236}">
                        <a16:creationId xmlns:a16="http://schemas.microsoft.com/office/drawing/2014/main" id="{052454D4-1406-4E63-8B10-00FF35D2B25E}"/>
                      </a:ext>
                    </a:extLst>
                  </p:cNvPr>
                  <p:cNvSpPr/>
                  <p:nvPr/>
                </p:nvSpPr>
                <p:spPr>
                  <a:xfrm>
                    <a:off x="5763888" y="7142731"/>
                    <a:ext cx="147637" cy="147637"/>
                  </a:xfrm>
                  <a:prstGeom prst="oct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3" name="Octagon 262">
                    <a:extLst>
                      <a:ext uri="{FF2B5EF4-FFF2-40B4-BE49-F238E27FC236}">
                        <a16:creationId xmlns:a16="http://schemas.microsoft.com/office/drawing/2014/main" id="{9F6BE5E0-42AE-4619-8738-4D8D4793DB79}"/>
                      </a:ext>
                    </a:extLst>
                  </p:cNvPr>
                  <p:cNvSpPr/>
                  <p:nvPr/>
                </p:nvSpPr>
                <p:spPr>
                  <a:xfrm>
                    <a:off x="5919656" y="7978739"/>
                    <a:ext cx="147637" cy="147637"/>
                  </a:xfrm>
                  <a:prstGeom prst="oct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4" name="Octagon 263">
                    <a:extLst>
                      <a:ext uri="{FF2B5EF4-FFF2-40B4-BE49-F238E27FC236}">
                        <a16:creationId xmlns:a16="http://schemas.microsoft.com/office/drawing/2014/main" id="{2C419024-A178-4A9B-8751-326B162EABD9}"/>
                      </a:ext>
                    </a:extLst>
                  </p:cNvPr>
                  <p:cNvSpPr/>
                  <p:nvPr/>
                </p:nvSpPr>
                <p:spPr>
                  <a:xfrm>
                    <a:off x="5750254" y="8050446"/>
                    <a:ext cx="147637" cy="147637"/>
                  </a:xfrm>
                  <a:prstGeom prst="oct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Octagon 264">
                    <a:extLst>
                      <a:ext uri="{FF2B5EF4-FFF2-40B4-BE49-F238E27FC236}">
                        <a16:creationId xmlns:a16="http://schemas.microsoft.com/office/drawing/2014/main" id="{645CC500-B36C-485A-97BE-DC29C557FA0B}"/>
                      </a:ext>
                    </a:extLst>
                  </p:cNvPr>
                  <p:cNvSpPr/>
                  <p:nvPr/>
                </p:nvSpPr>
                <p:spPr>
                  <a:xfrm>
                    <a:off x="6006445" y="8143451"/>
                    <a:ext cx="147637" cy="147637"/>
                  </a:xfrm>
                  <a:prstGeom prst="oct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Octagon 265">
                    <a:extLst>
                      <a:ext uri="{FF2B5EF4-FFF2-40B4-BE49-F238E27FC236}">
                        <a16:creationId xmlns:a16="http://schemas.microsoft.com/office/drawing/2014/main" id="{C8AF2AE3-E21E-4007-A2D5-2FDE8FCBDAFC}"/>
                      </a:ext>
                    </a:extLst>
                  </p:cNvPr>
                  <p:cNvSpPr/>
                  <p:nvPr/>
                </p:nvSpPr>
                <p:spPr>
                  <a:xfrm>
                    <a:off x="5558947" y="7937170"/>
                    <a:ext cx="147637" cy="147637"/>
                  </a:xfrm>
                  <a:prstGeom prst="oct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Octagon 266">
                    <a:extLst>
                      <a:ext uri="{FF2B5EF4-FFF2-40B4-BE49-F238E27FC236}">
                        <a16:creationId xmlns:a16="http://schemas.microsoft.com/office/drawing/2014/main" id="{71BDFADD-6867-4B8E-96EA-50A7013C4427}"/>
                      </a:ext>
                    </a:extLst>
                  </p:cNvPr>
                  <p:cNvSpPr/>
                  <p:nvPr/>
                </p:nvSpPr>
                <p:spPr>
                  <a:xfrm>
                    <a:off x="5503147" y="7641896"/>
                    <a:ext cx="147637" cy="147637"/>
                  </a:xfrm>
                  <a:prstGeom prst="oct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Octagon 267">
                    <a:extLst>
                      <a:ext uri="{FF2B5EF4-FFF2-40B4-BE49-F238E27FC236}">
                        <a16:creationId xmlns:a16="http://schemas.microsoft.com/office/drawing/2014/main" id="{03CD476E-A760-4677-AAD7-B242218E898B}"/>
                      </a:ext>
                    </a:extLst>
                  </p:cNvPr>
                  <p:cNvSpPr/>
                  <p:nvPr/>
                </p:nvSpPr>
                <p:spPr>
                  <a:xfrm>
                    <a:off x="5408162" y="7368185"/>
                    <a:ext cx="147637" cy="147637"/>
                  </a:xfrm>
                  <a:prstGeom prst="oct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Octagon 268">
                    <a:extLst>
                      <a:ext uri="{FF2B5EF4-FFF2-40B4-BE49-F238E27FC236}">
                        <a16:creationId xmlns:a16="http://schemas.microsoft.com/office/drawing/2014/main" id="{1437C3D1-384D-4250-9E59-67FF0B8CCC9C}"/>
                      </a:ext>
                    </a:extLst>
                  </p:cNvPr>
                  <p:cNvSpPr/>
                  <p:nvPr/>
                </p:nvSpPr>
                <p:spPr>
                  <a:xfrm>
                    <a:off x="5485045" y="7168293"/>
                    <a:ext cx="147637" cy="147637"/>
                  </a:xfrm>
                  <a:prstGeom prst="oct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Octagon 269">
                    <a:extLst>
                      <a:ext uri="{FF2B5EF4-FFF2-40B4-BE49-F238E27FC236}">
                        <a16:creationId xmlns:a16="http://schemas.microsoft.com/office/drawing/2014/main" id="{8EFB59D6-98BF-42C2-ACAB-F3E544CDB8F0}"/>
                      </a:ext>
                    </a:extLst>
                  </p:cNvPr>
                  <p:cNvSpPr/>
                  <p:nvPr/>
                </p:nvSpPr>
                <p:spPr>
                  <a:xfrm>
                    <a:off x="5629930" y="6957451"/>
                    <a:ext cx="147637" cy="147637"/>
                  </a:xfrm>
                  <a:prstGeom prst="oct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Octagon 270">
                    <a:extLst>
                      <a:ext uri="{FF2B5EF4-FFF2-40B4-BE49-F238E27FC236}">
                        <a16:creationId xmlns:a16="http://schemas.microsoft.com/office/drawing/2014/main" id="{1CC16B6D-A1D9-4C4E-AD5B-E25099D739B3}"/>
                      </a:ext>
                    </a:extLst>
                  </p:cNvPr>
                  <p:cNvSpPr/>
                  <p:nvPr/>
                </p:nvSpPr>
                <p:spPr>
                  <a:xfrm>
                    <a:off x="5937779" y="6853143"/>
                    <a:ext cx="147637" cy="147637"/>
                  </a:xfrm>
                  <a:prstGeom prst="oct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Octagon 271">
                    <a:extLst>
                      <a:ext uri="{FF2B5EF4-FFF2-40B4-BE49-F238E27FC236}">
                        <a16:creationId xmlns:a16="http://schemas.microsoft.com/office/drawing/2014/main" id="{54A2A805-BA7E-48B3-9507-357F69484A75}"/>
                      </a:ext>
                    </a:extLst>
                  </p:cNvPr>
                  <p:cNvSpPr/>
                  <p:nvPr/>
                </p:nvSpPr>
                <p:spPr>
                  <a:xfrm>
                    <a:off x="5440898" y="8011848"/>
                    <a:ext cx="147637" cy="147637"/>
                  </a:xfrm>
                  <a:prstGeom prst="oct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3" name="Octagon 272">
                    <a:extLst>
                      <a:ext uri="{FF2B5EF4-FFF2-40B4-BE49-F238E27FC236}">
                        <a16:creationId xmlns:a16="http://schemas.microsoft.com/office/drawing/2014/main" id="{B06F1926-784F-4DE3-AD18-68348083E201}"/>
                      </a:ext>
                    </a:extLst>
                  </p:cNvPr>
                  <p:cNvSpPr/>
                  <p:nvPr/>
                </p:nvSpPr>
                <p:spPr>
                  <a:xfrm>
                    <a:off x="5680310" y="8180569"/>
                    <a:ext cx="147637" cy="147637"/>
                  </a:xfrm>
                  <a:prstGeom prst="oct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Octagon 273">
                    <a:extLst>
                      <a:ext uri="{FF2B5EF4-FFF2-40B4-BE49-F238E27FC236}">
                        <a16:creationId xmlns:a16="http://schemas.microsoft.com/office/drawing/2014/main" id="{AB0E3C41-8318-44D4-A46A-31B312A9FDFA}"/>
                      </a:ext>
                    </a:extLst>
                  </p:cNvPr>
                  <p:cNvSpPr/>
                  <p:nvPr/>
                </p:nvSpPr>
                <p:spPr>
                  <a:xfrm>
                    <a:off x="5376338" y="7900691"/>
                    <a:ext cx="147637" cy="147637"/>
                  </a:xfrm>
                  <a:prstGeom prst="oct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5" name="Octagon 274">
                    <a:extLst>
                      <a:ext uri="{FF2B5EF4-FFF2-40B4-BE49-F238E27FC236}">
                        <a16:creationId xmlns:a16="http://schemas.microsoft.com/office/drawing/2014/main" id="{5091B787-94DC-4055-B096-BD706CD09F70}"/>
                      </a:ext>
                    </a:extLst>
                  </p:cNvPr>
                  <p:cNvSpPr/>
                  <p:nvPr/>
                </p:nvSpPr>
                <p:spPr>
                  <a:xfrm>
                    <a:off x="5720347" y="7911233"/>
                    <a:ext cx="147637" cy="147637"/>
                  </a:xfrm>
                  <a:prstGeom prst="oct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 name="Octagon 275">
                    <a:extLst>
                      <a:ext uri="{FF2B5EF4-FFF2-40B4-BE49-F238E27FC236}">
                        <a16:creationId xmlns:a16="http://schemas.microsoft.com/office/drawing/2014/main" id="{B2B447B2-C46C-4101-8F44-A210E6EE7A72}"/>
                      </a:ext>
                    </a:extLst>
                  </p:cNvPr>
                  <p:cNvSpPr/>
                  <p:nvPr/>
                </p:nvSpPr>
                <p:spPr>
                  <a:xfrm>
                    <a:off x="5796961" y="8217269"/>
                    <a:ext cx="147637" cy="147637"/>
                  </a:xfrm>
                  <a:prstGeom prst="oct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7" name="Octagon 276">
                    <a:extLst>
                      <a:ext uri="{FF2B5EF4-FFF2-40B4-BE49-F238E27FC236}">
                        <a16:creationId xmlns:a16="http://schemas.microsoft.com/office/drawing/2014/main" id="{E4D1A742-19E7-4915-ADA3-4B1F6C3591A9}"/>
                      </a:ext>
                    </a:extLst>
                  </p:cNvPr>
                  <p:cNvSpPr/>
                  <p:nvPr/>
                </p:nvSpPr>
                <p:spPr>
                  <a:xfrm>
                    <a:off x="5217326" y="7568742"/>
                    <a:ext cx="147637" cy="147637"/>
                  </a:xfrm>
                  <a:prstGeom prst="oct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Octagon 277">
                    <a:extLst>
                      <a:ext uri="{FF2B5EF4-FFF2-40B4-BE49-F238E27FC236}">
                        <a16:creationId xmlns:a16="http://schemas.microsoft.com/office/drawing/2014/main" id="{CD6154CE-F476-4ACD-87E8-DF4BBB95527C}"/>
                      </a:ext>
                    </a:extLst>
                  </p:cNvPr>
                  <p:cNvSpPr/>
                  <p:nvPr/>
                </p:nvSpPr>
                <p:spPr>
                  <a:xfrm>
                    <a:off x="5147705" y="7071870"/>
                    <a:ext cx="147637" cy="147637"/>
                  </a:xfrm>
                  <a:prstGeom prst="oct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Octagon 278">
                    <a:extLst>
                      <a:ext uri="{FF2B5EF4-FFF2-40B4-BE49-F238E27FC236}">
                        <a16:creationId xmlns:a16="http://schemas.microsoft.com/office/drawing/2014/main" id="{11ECEB87-D40A-46BC-A645-3E59DA3F6D19}"/>
                      </a:ext>
                    </a:extLst>
                  </p:cNvPr>
                  <p:cNvSpPr/>
                  <p:nvPr/>
                </p:nvSpPr>
                <p:spPr>
                  <a:xfrm>
                    <a:off x="5232654" y="6779324"/>
                    <a:ext cx="147637" cy="147637"/>
                  </a:xfrm>
                  <a:prstGeom prst="oct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Octagon 279">
                    <a:extLst>
                      <a:ext uri="{FF2B5EF4-FFF2-40B4-BE49-F238E27FC236}">
                        <a16:creationId xmlns:a16="http://schemas.microsoft.com/office/drawing/2014/main" id="{FEE26BE6-E876-47F8-A048-DD1B1EAB26B7}"/>
                      </a:ext>
                    </a:extLst>
                  </p:cNvPr>
                  <p:cNvSpPr/>
                  <p:nvPr/>
                </p:nvSpPr>
                <p:spPr>
                  <a:xfrm>
                    <a:off x="5440898" y="6659865"/>
                    <a:ext cx="147637" cy="147637"/>
                  </a:xfrm>
                  <a:prstGeom prst="oct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Octagon 280">
                    <a:extLst>
                      <a:ext uri="{FF2B5EF4-FFF2-40B4-BE49-F238E27FC236}">
                        <a16:creationId xmlns:a16="http://schemas.microsoft.com/office/drawing/2014/main" id="{D1AF8E71-012C-4D25-91FF-F923F1FCEE73}"/>
                      </a:ext>
                    </a:extLst>
                  </p:cNvPr>
                  <p:cNvSpPr/>
                  <p:nvPr/>
                </p:nvSpPr>
                <p:spPr>
                  <a:xfrm>
                    <a:off x="5786047" y="6525153"/>
                    <a:ext cx="147637" cy="147637"/>
                  </a:xfrm>
                  <a:prstGeom prst="oct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Octagon 281">
                    <a:extLst>
                      <a:ext uri="{FF2B5EF4-FFF2-40B4-BE49-F238E27FC236}">
                        <a16:creationId xmlns:a16="http://schemas.microsoft.com/office/drawing/2014/main" id="{AB39576A-5D52-4BCB-BFAD-9924C19818C0}"/>
                      </a:ext>
                    </a:extLst>
                  </p:cNvPr>
                  <p:cNvSpPr/>
                  <p:nvPr/>
                </p:nvSpPr>
                <p:spPr>
                  <a:xfrm>
                    <a:off x="6186020" y="6582504"/>
                    <a:ext cx="147637" cy="147637"/>
                  </a:xfrm>
                  <a:prstGeom prst="oct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Octagon 282">
                    <a:extLst>
                      <a:ext uri="{FF2B5EF4-FFF2-40B4-BE49-F238E27FC236}">
                        <a16:creationId xmlns:a16="http://schemas.microsoft.com/office/drawing/2014/main" id="{459CDA4A-C8AE-41E0-8FC6-28BF6E0D4B7B}"/>
                      </a:ext>
                    </a:extLst>
                  </p:cNvPr>
                  <p:cNvSpPr/>
                  <p:nvPr/>
                </p:nvSpPr>
                <p:spPr>
                  <a:xfrm>
                    <a:off x="6480197" y="6918579"/>
                    <a:ext cx="147637" cy="147637"/>
                  </a:xfrm>
                  <a:prstGeom prst="oct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Octagon 283">
                    <a:extLst>
                      <a:ext uri="{FF2B5EF4-FFF2-40B4-BE49-F238E27FC236}">
                        <a16:creationId xmlns:a16="http://schemas.microsoft.com/office/drawing/2014/main" id="{1A2BE9E6-0D9B-43BB-A4CD-8A8641AA4C9D}"/>
                      </a:ext>
                    </a:extLst>
                  </p:cNvPr>
                  <p:cNvSpPr/>
                  <p:nvPr/>
                </p:nvSpPr>
                <p:spPr>
                  <a:xfrm>
                    <a:off x="5651978" y="6785378"/>
                    <a:ext cx="147637" cy="147637"/>
                  </a:xfrm>
                  <a:prstGeom prst="oct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Octagon 284">
                    <a:extLst>
                      <a:ext uri="{FF2B5EF4-FFF2-40B4-BE49-F238E27FC236}">
                        <a16:creationId xmlns:a16="http://schemas.microsoft.com/office/drawing/2014/main" id="{AE92EFF8-0497-40E9-AEE5-9FEDD209D506}"/>
                      </a:ext>
                    </a:extLst>
                  </p:cNvPr>
                  <p:cNvSpPr/>
                  <p:nvPr/>
                </p:nvSpPr>
                <p:spPr>
                  <a:xfrm>
                    <a:off x="5194494" y="7337941"/>
                    <a:ext cx="147637" cy="147637"/>
                  </a:xfrm>
                  <a:prstGeom prst="oct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Octagon 285">
                    <a:extLst>
                      <a:ext uri="{FF2B5EF4-FFF2-40B4-BE49-F238E27FC236}">
                        <a16:creationId xmlns:a16="http://schemas.microsoft.com/office/drawing/2014/main" id="{CB04B1D0-E510-4AF0-9092-C7D42814CA37}"/>
                      </a:ext>
                    </a:extLst>
                  </p:cNvPr>
                  <p:cNvSpPr/>
                  <p:nvPr/>
                </p:nvSpPr>
                <p:spPr>
                  <a:xfrm>
                    <a:off x="5384993" y="6936189"/>
                    <a:ext cx="147637" cy="147637"/>
                  </a:xfrm>
                  <a:prstGeom prst="oct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Octagon 286">
                    <a:extLst>
                      <a:ext uri="{FF2B5EF4-FFF2-40B4-BE49-F238E27FC236}">
                        <a16:creationId xmlns:a16="http://schemas.microsoft.com/office/drawing/2014/main" id="{7F50A447-4235-4DB4-8E96-D8EFAAD13A1B}"/>
                      </a:ext>
                    </a:extLst>
                  </p:cNvPr>
                  <p:cNvSpPr/>
                  <p:nvPr/>
                </p:nvSpPr>
                <p:spPr>
                  <a:xfrm>
                    <a:off x="5098688" y="7802170"/>
                    <a:ext cx="147637" cy="147637"/>
                  </a:xfrm>
                  <a:prstGeom prst="oct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Octagon 287">
                    <a:extLst>
                      <a:ext uri="{FF2B5EF4-FFF2-40B4-BE49-F238E27FC236}">
                        <a16:creationId xmlns:a16="http://schemas.microsoft.com/office/drawing/2014/main" id="{06248DAC-46ED-4836-AF7E-8DE35FA8688A}"/>
                      </a:ext>
                    </a:extLst>
                  </p:cNvPr>
                  <p:cNvSpPr/>
                  <p:nvPr/>
                </p:nvSpPr>
                <p:spPr>
                  <a:xfrm>
                    <a:off x="5495985" y="7516681"/>
                    <a:ext cx="147637" cy="147637"/>
                  </a:xfrm>
                  <a:prstGeom prst="oct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Octagon 288">
                    <a:extLst>
                      <a:ext uri="{FF2B5EF4-FFF2-40B4-BE49-F238E27FC236}">
                        <a16:creationId xmlns:a16="http://schemas.microsoft.com/office/drawing/2014/main" id="{D06C4AAD-7D6B-420F-884D-52479F5E4451}"/>
                      </a:ext>
                    </a:extLst>
                  </p:cNvPr>
                  <p:cNvSpPr/>
                  <p:nvPr/>
                </p:nvSpPr>
                <p:spPr>
                  <a:xfrm>
                    <a:off x="5353839" y="7231033"/>
                    <a:ext cx="147637" cy="147637"/>
                  </a:xfrm>
                  <a:prstGeom prst="oct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Octagon 289">
                    <a:extLst>
                      <a:ext uri="{FF2B5EF4-FFF2-40B4-BE49-F238E27FC236}">
                        <a16:creationId xmlns:a16="http://schemas.microsoft.com/office/drawing/2014/main" id="{EC98F3B3-13F6-434B-B6A8-689683D440B9}"/>
                      </a:ext>
                    </a:extLst>
                  </p:cNvPr>
                  <p:cNvSpPr/>
                  <p:nvPr/>
                </p:nvSpPr>
                <p:spPr>
                  <a:xfrm>
                    <a:off x="5764572" y="6992397"/>
                    <a:ext cx="147637" cy="147637"/>
                  </a:xfrm>
                  <a:prstGeom prst="oct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Octagon 290">
                    <a:extLst>
                      <a:ext uri="{FF2B5EF4-FFF2-40B4-BE49-F238E27FC236}">
                        <a16:creationId xmlns:a16="http://schemas.microsoft.com/office/drawing/2014/main" id="{D3F19017-BADE-4D45-BD71-CE7F06F8BA21}"/>
                      </a:ext>
                    </a:extLst>
                  </p:cNvPr>
                  <p:cNvSpPr/>
                  <p:nvPr/>
                </p:nvSpPr>
                <p:spPr>
                  <a:xfrm>
                    <a:off x="5212019" y="8141924"/>
                    <a:ext cx="147637" cy="147637"/>
                  </a:xfrm>
                  <a:prstGeom prst="oct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Octagon 291">
                    <a:extLst>
                      <a:ext uri="{FF2B5EF4-FFF2-40B4-BE49-F238E27FC236}">
                        <a16:creationId xmlns:a16="http://schemas.microsoft.com/office/drawing/2014/main" id="{F529C071-4E40-4269-A1CF-A6668CE77530}"/>
                      </a:ext>
                    </a:extLst>
                  </p:cNvPr>
                  <p:cNvSpPr/>
                  <p:nvPr/>
                </p:nvSpPr>
                <p:spPr>
                  <a:xfrm>
                    <a:off x="6908028" y="5825818"/>
                    <a:ext cx="147637" cy="147637"/>
                  </a:xfrm>
                  <a:prstGeom prst="oct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Octagon 292">
                    <a:extLst>
                      <a:ext uri="{FF2B5EF4-FFF2-40B4-BE49-F238E27FC236}">
                        <a16:creationId xmlns:a16="http://schemas.microsoft.com/office/drawing/2014/main" id="{5095BDB2-D10C-422F-B70B-912A078BD5F7}"/>
                      </a:ext>
                    </a:extLst>
                  </p:cNvPr>
                  <p:cNvSpPr/>
                  <p:nvPr/>
                </p:nvSpPr>
                <p:spPr>
                  <a:xfrm>
                    <a:off x="4917730" y="6750505"/>
                    <a:ext cx="147637" cy="147637"/>
                  </a:xfrm>
                  <a:prstGeom prst="oct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Octagon 293">
                    <a:extLst>
                      <a:ext uri="{FF2B5EF4-FFF2-40B4-BE49-F238E27FC236}">
                        <a16:creationId xmlns:a16="http://schemas.microsoft.com/office/drawing/2014/main" id="{346677C0-740B-4F37-B14E-2557146E9B03}"/>
                      </a:ext>
                    </a:extLst>
                  </p:cNvPr>
                  <p:cNvSpPr/>
                  <p:nvPr/>
                </p:nvSpPr>
                <p:spPr>
                  <a:xfrm>
                    <a:off x="4358487" y="5953308"/>
                    <a:ext cx="147637" cy="147637"/>
                  </a:xfrm>
                  <a:prstGeom prst="oct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Octagon 294">
                    <a:extLst>
                      <a:ext uri="{FF2B5EF4-FFF2-40B4-BE49-F238E27FC236}">
                        <a16:creationId xmlns:a16="http://schemas.microsoft.com/office/drawing/2014/main" id="{638459FC-D741-43AB-8B58-96397ECED4D8}"/>
                      </a:ext>
                    </a:extLst>
                  </p:cNvPr>
                  <p:cNvSpPr/>
                  <p:nvPr/>
                </p:nvSpPr>
                <p:spPr>
                  <a:xfrm>
                    <a:off x="5678448" y="7225473"/>
                    <a:ext cx="147637" cy="147637"/>
                  </a:xfrm>
                  <a:prstGeom prst="oct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Octagon 295">
                    <a:extLst>
                      <a:ext uri="{FF2B5EF4-FFF2-40B4-BE49-F238E27FC236}">
                        <a16:creationId xmlns:a16="http://schemas.microsoft.com/office/drawing/2014/main" id="{4C0A7E7B-ECB1-402E-A1D0-E32FCCB166AA}"/>
                      </a:ext>
                    </a:extLst>
                  </p:cNvPr>
                  <p:cNvSpPr/>
                  <p:nvPr/>
                </p:nvSpPr>
                <p:spPr>
                  <a:xfrm>
                    <a:off x="5854968" y="7290208"/>
                    <a:ext cx="147637" cy="147637"/>
                  </a:xfrm>
                  <a:prstGeom prst="oct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Octagon 296">
                    <a:extLst>
                      <a:ext uri="{FF2B5EF4-FFF2-40B4-BE49-F238E27FC236}">
                        <a16:creationId xmlns:a16="http://schemas.microsoft.com/office/drawing/2014/main" id="{B1E0BCDE-47A0-4341-84E7-7E9D4325C2ED}"/>
                      </a:ext>
                    </a:extLst>
                  </p:cNvPr>
                  <p:cNvSpPr/>
                  <p:nvPr/>
                </p:nvSpPr>
                <p:spPr>
                  <a:xfrm>
                    <a:off x="5902262" y="7499724"/>
                    <a:ext cx="147637" cy="147637"/>
                  </a:xfrm>
                  <a:prstGeom prst="oct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Octagon 297">
                    <a:extLst>
                      <a:ext uri="{FF2B5EF4-FFF2-40B4-BE49-F238E27FC236}">
                        <a16:creationId xmlns:a16="http://schemas.microsoft.com/office/drawing/2014/main" id="{F2D43F97-6366-4524-8BBA-748F682E1BAE}"/>
                      </a:ext>
                    </a:extLst>
                  </p:cNvPr>
                  <p:cNvSpPr/>
                  <p:nvPr/>
                </p:nvSpPr>
                <p:spPr>
                  <a:xfrm>
                    <a:off x="5608731" y="7356269"/>
                    <a:ext cx="147637" cy="147637"/>
                  </a:xfrm>
                  <a:prstGeom prst="oct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9" name="Octagon 298">
                    <a:extLst>
                      <a:ext uri="{FF2B5EF4-FFF2-40B4-BE49-F238E27FC236}">
                        <a16:creationId xmlns:a16="http://schemas.microsoft.com/office/drawing/2014/main" id="{EC301FDF-F60D-4349-A1AC-DD026D1440F3}"/>
                      </a:ext>
                    </a:extLst>
                  </p:cNvPr>
                  <p:cNvSpPr/>
                  <p:nvPr/>
                </p:nvSpPr>
                <p:spPr>
                  <a:xfrm>
                    <a:off x="5323035" y="7733895"/>
                    <a:ext cx="147637" cy="147637"/>
                  </a:xfrm>
                  <a:prstGeom prst="oct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Octagon 299">
                    <a:extLst>
                      <a:ext uri="{FF2B5EF4-FFF2-40B4-BE49-F238E27FC236}">
                        <a16:creationId xmlns:a16="http://schemas.microsoft.com/office/drawing/2014/main" id="{8D4180FA-29E2-4416-8088-D43764CEA401}"/>
                      </a:ext>
                    </a:extLst>
                  </p:cNvPr>
                  <p:cNvSpPr/>
                  <p:nvPr/>
                </p:nvSpPr>
                <p:spPr>
                  <a:xfrm>
                    <a:off x="5600726" y="7791246"/>
                    <a:ext cx="147637" cy="147637"/>
                  </a:xfrm>
                  <a:prstGeom prst="oct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1" name="Octagon 300">
                    <a:extLst>
                      <a:ext uri="{FF2B5EF4-FFF2-40B4-BE49-F238E27FC236}">
                        <a16:creationId xmlns:a16="http://schemas.microsoft.com/office/drawing/2014/main" id="{B0F35539-7871-4DF6-9680-1C5C97722054}"/>
                      </a:ext>
                    </a:extLst>
                  </p:cNvPr>
                  <p:cNvSpPr/>
                  <p:nvPr/>
                </p:nvSpPr>
                <p:spPr>
                  <a:xfrm>
                    <a:off x="4253768" y="6406981"/>
                    <a:ext cx="147637" cy="147637"/>
                  </a:xfrm>
                  <a:prstGeom prst="oct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2" name="Octagon 301">
                    <a:extLst>
                      <a:ext uri="{FF2B5EF4-FFF2-40B4-BE49-F238E27FC236}">
                        <a16:creationId xmlns:a16="http://schemas.microsoft.com/office/drawing/2014/main" id="{33F8E022-84BD-47D0-A3D5-ADDD1D86A9DE}"/>
                      </a:ext>
                    </a:extLst>
                  </p:cNvPr>
                  <p:cNvSpPr/>
                  <p:nvPr/>
                </p:nvSpPr>
                <p:spPr>
                  <a:xfrm>
                    <a:off x="6125458" y="7923765"/>
                    <a:ext cx="147637" cy="147637"/>
                  </a:xfrm>
                  <a:prstGeom prst="oct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Octagon 302">
                    <a:extLst>
                      <a:ext uri="{FF2B5EF4-FFF2-40B4-BE49-F238E27FC236}">
                        <a16:creationId xmlns:a16="http://schemas.microsoft.com/office/drawing/2014/main" id="{0C291C76-24EA-49A6-82A8-2C3BC3068D20}"/>
                      </a:ext>
                    </a:extLst>
                  </p:cNvPr>
                  <p:cNvSpPr/>
                  <p:nvPr/>
                </p:nvSpPr>
                <p:spPr>
                  <a:xfrm>
                    <a:off x="4891365" y="8017353"/>
                    <a:ext cx="147637" cy="147637"/>
                  </a:xfrm>
                  <a:prstGeom prst="oct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4" name="Octagon 303">
                    <a:extLst>
                      <a:ext uri="{FF2B5EF4-FFF2-40B4-BE49-F238E27FC236}">
                        <a16:creationId xmlns:a16="http://schemas.microsoft.com/office/drawing/2014/main" id="{D602F753-EAF8-49A8-95E0-04F6BEF4F34A}"/>
                      </a:ext>
                    </a:extLst>
                  </p:cNvPr>
                  <p:cNvSpPr/>
                  <p:nvPr/>
                </p:nvSpPr>
                <p:spPr>
                  <a:xfrm>
                    <a:off x="4804758" y="7594505"/>
                    <a:ext cx="147637" cy="147637"/>
                  </a:xfrm>
                  <a:prstGeom prst="oct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5" name="Octagon 304">
                    <a:extLst>
                      <a:ext uri="{FF2B5EF4-FFF2-40B4-BE49-F238E27FC236}">
                        <a16:creationId xmlns:a16="http://schemas.microsoft.com/office/drawing/2014/main" id="{967EF3BF-D88E-4FCB-A319-B14B2DF37B08}"/>
                      </a:ext>
                    </a:extLst>
                  </p:cNvPr>
                  <p:cNvSpPr/>
                  <p:nvPr/>
                </p:nvSpPr>
                <p:spPr>
                  <a:xfrm>
                    <a:off x="6335338" y="5825818"/>
                    <a:ext cx="147637" cy="147637"/>
                  </a:xfrm>
                  <a:prstGeom prst="oct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6" name="Octagon 305">
                    <a:extLst>
                      <a:ext uri="{FF2B5EF4-FFF2-40B4-BE49-F238E27FC236}">
                        <a16:creationId xmlns:a16="http://schemas.microsoft.com/office/drawing/2014/main" id="{396D64D1-6BBF-44A0-A803-3C68EED364E5}"/>
                      </a:ext>
                    </a:extLst>
                  </p:cNvPr>
                  <p:cNvSpPr/>
                  <p:nvPr/>
                </p:nvSpPr>
                <p:spPr>
                  <a:xfrm>
                    <a:off x="4438690" y="6848902"/>
                    <a:ext cx="147637" cy="147637"/>
                  </a:xfrm>
                  <a:prstGeom prst="oct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 name="Octagon 306">
                    <a:extLst>
                      <a:ext uri="{FF2B5EF4-FFF2-40B4-BE49-F238E27FC236}">
                        <a16:creationId xmlns:a16="http://schemas.microsoft.com/office/drawing/2014/main" id="{E5C227BA-DBBD-40DC-8AE3-F56D728BF0B7}"/>
                      </a:ext>
                    </a:extLst>
                  </p:cNvPr>
                  <p:cNvSpPr/>
                  <p:nvPr/>
                </p:nvSpPr>
                <p:spPr>
                  <a:xfrm>
                    <a:off x="6652131" y="5846789"/>
                    <a:ext cx="147637" cy="147637"/>
                  </a:xfrm>
                  <a:prstGeom prst="oct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 name="Octagon 307">
                    <a:extLst>
                      <a:ext uri="{FF2B5EF4-FFF2-40B4-BE49-F238E27FC236}">
                        <a16:creationId xmlns:a16="http://schemas.microsoft.com/office/drawing/2014/main" id="{2449A0C7-344C-430C-A384-8983F6F49DB6}"/>
                      </a:ext>
                    </a:extLst>
                  </p:cNvPr>
                  <p:cNvSpPr/>
                  <p:nvPr/>
                </p:nvSpPr>
                <p:spPr>
                  <a:xfrm>
                    <a:off x="5381875" y="8227579"/>
                    <a:ext cx="147637" cy="147637"/>
                  </a:xfrm>
                  <a:prstGeom prst="oct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 name="Octagon 308">
                    <a:extLst>
                      <a:ext uri="{FF2B5EF4-FFF2-40B4-BE49-F238E27FC236}">
                        <a16:creationId xmlns:a16="http://schemas.microsoft.com/office/drawing/2014/main" id="{1E92F66A-54BA-4E74-9E24-7D9FA12B7F54}"/>
                      </a:ext>
                    </a:extLst>
                  </p:cNvPr>
                  <p:cNvSpPr/>
                  <p:nvPr/>
                </p:nvSpPr>
                <p:spPr>
                  <a:xfrm>
                    <a:off x="7057636" y="5858029"/>
                    <a:ext cx="147637" cy="147637"/>
                  </a:xfrm>
                  <a:prstGeom prst="oct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 name="Octagon 309">
                    <a:extLst>
                      <a:ext uri="{FF2B5EF4-FFF2-40B4-BE49-F238E27FC236}">
                        <a16:creationId xmlns:a16="http://schemas.microsoft.com/office/drawing/2014/main" id="{D6726878-0AF7-4890-AA7C-F150F9CB6DE7}"/>
                      </a:ext>
                    </a:extLst>
                  </p:cNvPr>
                  <p:cNvSpPr/>
                  <p:nvPr/>
                </p:nvSpPr>
                <p:spPr>
                  <a:xfrm>
                    <a:off x="4994438" y="8214142"/>
                    <a:ext cx="147637" cy="147637"/>
                  </a:xfrm>
                  <a:prstGeom prst="oct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 name="Octagon 310">
                    <a:extLst>
                      <a:ext uri="{FF2B5EF4-FFF2-40B4-BE49-F238E27FC236}">
                        <a16:creationId xmlns:a16="http://schemas.microsoft.com/office/drawing/2014/main" id="{E8EEB3F3-1793-44A0-B82B-0E66F572A245}"/>
                      </a:ext>
                    </a:extLst>
                  </p:cNvPr>
                  <p:cNvSpPr/>
                  <p:nvPr/>
                </p:nvSpPr>
                <p:spPr>
                  <a:xfrm>
                    <a:off x="4954725" y="7706631"/>
                    <a:ext cx="147637" cy="147637"/>
                  </a:xfrm>
                  <a:prstGeom prst="oct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 name="Octagon 311">
                    <a:extLst>
                      <a:ext uri="{FF2B5EF4-FFF2-40B4-BE49-F238E27FC236}">
                        <a16:creationId xmlns:a16="http://schemas.microsoft.com/office/drawing/2014/main" id="{AA543781-CBB9-4D01-8860-04C25F4E3201}"/>
                      </a:ext>
                    </a:extLst>
                  </p:cNvPr>
                  <p:cNvSpPr/>
                  <p:nvPr/>
                </p:nvSpPr>
                <p:spPr>
                  <a:xfrm>
                    <a:off x="4994438" y="7572990"/>
                    <a:ext cx="147637" cy="147637"/>
                  </a:xfrm>
                  <a:prstGeom prst="oct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 name="Octagon 312">
                    <a:extLst>
                      <a:ext uri="{FF2B5EF4-FFF2-40B4-BE49-F238E27FC236}">
                        <a16:creationId xmlns:a16="http://schemas.microsoft.com/office/drawing/2014/main" id="{FB126E91-49B7-4D35-B9E8-6D35CF448A61}"/>
                      </a:ext>
                    </a:extLst>
                  </p:cNvPr>
                  <p:cNvSpPr/>
                  <p:nvPr/>
                </p:nvSpPr>
                <p:spPr>
                  <a:xfrm>
                    <a:off x="4822030" y="7294366"/>
                    <a:ext cx="147637" cy="147637"/>
                  </a:xfrm>
                  <a:prstGeom prst="oct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4" name="Octagon 313">
                    <a:extLst>
                      <a:ext uri="{FF2B5EF4-FFF2-40B4-BE49-F238E27FC236}">
                        <a16:creationId xmlns:a16="http://schemas.microsoft.com/office/drawing/2014/main" id="{B8AEBDCE-2AC6-4CD8-9B28-E018BF4C2409}"/>
                      </a:ext>
                    </a:extLst>
                  </p:cNvPr>
                  <p:cNvSpPr/>
                  <p:nvPr/>
                </p:nvSpPr>
                <p:spPr>
                  <a:xfrm>
                    <a:off x="7184658" y="6273805"/>
                    <a:ext cx="147637" cy="147637"/>
                  </a:xfrm>
                  <a:prstGeom prst="oct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5" name="Octagon 314">
                    <a:extLst>
                      <a:ext uri="{FF2B5EF4-FFF2-40B4-BE49-F238E27FC236}">
                        <a16:creationId xmlns:a16="http://schemas.microsoft.com/office/drawing/2014/main" id="{33FEF7DC-F84D-4FDD-9A30-EE2CE67A2584}"/>
                      </a:ext>
                    </a:extLst>
                  </p:cNvPr>
                  <p:cNvSpPr/>
                  <p:nvPr/>
                </p:nvSpPr>
                <p:spPr>
                  <a:xfrm>
                    <a:off x="4179786" y="6706133"/>
                    <a:ext cx="147637" cy="147637"/>
                  </a:xfrm>
                  <a:prstGeom prst="oct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 name="Octagon 315">
                    <a:extLst>
                      <a:ext uri="{FF2B5EF4-FFF2-40B4-BE49-F238E27FC236}">
                        <a16:creationId xmlns:a16="http://schemas.microsoft.com/office/drawing/2014/main" id="{3E8E4681-265E-4E4F-8ABB-34D413794067}"/>
                      </a:ext>
                    </a:extLst>
                  </p:cNvPr>
                  <p:cNvSpPr/>
                  <p:nvPr/>
                </p:nvSpPr>
                <p:spPr>
                  <a:xfrm>
                    <a:off x="4553912" y="6199986"/>
                    <a:ext cx="147637" cy="147637"/>
                  </a:xfrm>
                  <a:prstGeom prst="oct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 name="Octagon 316">
                    <a:extLst>
                      <a:ext uri="{FF2B5EF4-FFF2-40B4-BE49-F238E27FC236}">
                        <a16:creationId xmlns:a16="http://schemas.microsoft.com/office/drawing/2014/main" id="{FC3F464A-5AF7-4B15-B370-FAC3A4711940}"/>
                      </a:ext>
                    </a:extLst>
                  </p:cNvPr>
                  <p:cNvSpPr/>
                  <p:nvPr/>
                </p:nvSpPr>
                <p:spPr>
                  <a:xfrm>
                    <a:off x="4251593" y="7668337"/>
                    <a:ext cx="147637" cy="147637"/>
                  </a:xfrm>
                  <a:prstGeom prst="oct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8" name="Octagon 317">
                    <a:extLst>
                      <a:ext uri="{FF2B5EF4-FFF2-40B4-BE49-F238E27FC236}">
                        <a16:creationId xmlns:a16="http://schemas.microsoft.com/office/drawing/2014/main" id="{0376B044-B388-471D-8BA0-ED9806A5AC65}"/>
                      </a:ext>
                    </a:extLst>
                  </p:cNvPr>
                  <p:cNvSpPr/>
                  <p:nvPr/>
                </p:nvSpPr>
                <p:spPr>
                  <a:xfrm>
                    <a:off x="4358182" y="7395121"/>
                    <a:ext cx="147637" cy="147637"/>
                  </a:xfrm>
                  <a:prstGeom prst="oct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9" name="Octagon 318">
                    <a:extLst>
                      <a:ext uri="{FF2B5EF4-FFF2-40B4-BE49-F238E27FC236}">
                        <a16:creationId xmlns:a16="http://schemas.microsoft.com/office/drawing/2014/main" id="{134FC30D-0314-468A-BE15-B2F4FD9E2B97}"/>
                      </a:ext>
                    </a:extLst>
                  </p:cNvPr>
                  <p:cNvSpPr/>
                  <p:nvPr/>
                </p:nvSpPr>
                <p:spPr>
                  <a:xfrm>
                    <a:off x="4405277" y="6053063"/>
                    <a:ext cx="147637" cy="147637"/>
                  </a:xfrm>
                  <a:prstGeom prst="oct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0" name="Octagon 319">
                    <a:extLst>
                      <a:ext uri="{FF2B5EF4-FFF2-40B4-BE49-F238E27FC236}">
                        <a16:creationId xmlns:a16="http://schemas.microsoft.com/office/drawing/2014/main" id="{87C6D48F-3EFB-4110-966B-B8404105FD74}"/>
                      </a:ext>
                    </a:extLst>
                  </p:cNvPr>
                  <p:cNvSpPr/>
                  <p:nvPr/>
                </p:nvSpPr>
                <p:spPr>
                  <a:xfrm>
                    <a:off x="4186801" y="6220447"/>
                    <a:ext cx="147637" cy="147637"/>
                  </a:xfrm>
                  <a:prstGeom prst="oct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1" name="Octagon 320">
                    <a:extLst>
                      <a:ext uri="{FF2B5EF4-FFF2-40B4-BE49-F238E27FC236}">
                        <a16:creationId xmlns:a16="http://schemas.microsoft.com/office/drawing/2014/main" id="{09974768-6704-4DFE-B159-66F0D30F1538}"/>
                      </a:ext>
                    </a:extLst>
                  </p:cNvPr>
                  <p:cNvSpPr/>
                  <p:nvPr/>
                </p:nvSpPr>
                <p:spPr>
                  <a:xfrm>
                    <a:off x="6771286" y="6425963"/>
                    <a:ext cx="147637" cy="147637"/>
                  </a:xfrm>
                  <a:prstGeom prst="oct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2" name="Octagon 321">
                    <a:extLst>
                      <a:ext uri="{FF2B5EF4-FFF2-40B4-BE49-F238E27FC236}">
                        <a16:creationId xmlns:a16="http://schemas.microsoft.com/office/drawing/2014/main" id="{E8E8E56D-3CCA-414E-996D-C3C11B26532F}"/>
                      </a:ext>
                    </a:extLst>
                  </p:cNvPr>
                  <p:cNvSpPr/>
                  <p:nvPr/>
                </p:nvSpPr>
                <p:spPr>
                  <a:xfrm>
                    <a:off x="7255058" y="6373065"/>
                    <a:ext cx="147637" cy="147637"/>
                  </a:xfrm>
                  <a:prstGeom prst="oct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3" name="Octagon 322">
                    <a:extLst>
                      <a:ext uri="{FF2B5EF4-FFF2-40B4-BE49-F238E27FC236}">
                        <a16:creationId xmlns:a16="http://schemas.microsoft.com/office/drawing/2014/main" id="{84DFEFBC-2B17-4E6F-A8A3-09AEA77359F3}"/>
                      </a:ext>
                    </a:extLst>
                  </p:cNvPr>
                  <p:cNvSpPr/>
                  <p:nvPr/>
                </p:nvSpPr>
                <p:spPr>
                  <a:xfrm>
                    <a:off x="4521917" y="6449427"/>
                    <a:ext cx="147637" cy="147637"/>
                  </a:xfrm>
                  <a:prstGeom prst="oct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4" name="Octagon 323">
                    <a:extLst>
                      <a:ext uri="{FF2B5EF4-FFF2-40B4-BE49-F238E27FC236}">
                        <a16:creationId xmlns:a16="http://schemas.microsoft.com/office/drawing/2014/main" id="{CA29C7A2-EF2B-4CC5-92D2-FC25E8F19825}"/>
                      </a:ext>
                    </a:extLst>
                  </p:cNvPr>
                  <p:cNvSpPr/>
                  <p:nvPr/>
                </p:nvSpPr>
                <p:spPr>
                  <a:xfrm>
                    <a:off x="4453492" y="6333162"/>
                    <a:ext cx="147637" cy="147637"/>
                  </a:xfrm>
                  <a:prstGeom prst="oct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5" name="Octagon 324">
                    <a:extLst>
                      <a:ext uri="{FF2B5EF4-FFF2-40B4-BE49-F238E27FC236}">
                        <a16:creationId xmlns:a16="http://schemas.microsoft.com/office/drawing/2014/main" id="{0291CB3F-CBF8-4DEF-A200-7BB69E1A7967}"/>
                      </a:ext>
                    </a:extLst>
                  </p:cNvPr>
                  <p:cNvSpPr/>
                  <p:nvPr/>
                </p:nvSpPr>
                <p:spPr>
                  <a:xfrm>
                    <a:off x="6554014" y="6515721"/>
                    <a:ext cx="147637" cy="147637"/>
                  </a:xfrm>
                  <a:prstGeom prst="oct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6" name="Octagon 325">
                    <a:extLst>
                      <a:ext uri="{FF2B5EF4-FFF2-40B4-BE49-F238E27FC236}">
                        <a16:creationId xmlns:a16="http://schemas.microsoft.com/office/drawing/2014/main" id="{46D1D8DE-846E-465E-A33D-D988817A473B}"/>
                      </a:ext>
                    </a:extLst>
                  </p:cNvPr>
                  <p:cNvSpPr/>
                  <p:nvPr/>
                </p:nvSpPr>
                <p:spPr>
                  <a:xfrm>
                    <a:off x="6437374" y="6758358"/>
                    <a:ext cx="147637" cy="147637"/>
                  </a:xfrm>
                  <a:prstGeom prst="oct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7" name="Octagon 326">
                    <a:extLst>
                      <a:ext uri="{FF2B5EF4-FFF2-40B4-BE49-F238E27FC236}">
                        <a16:creationId xmlns:a16="http://schemas.microsoft.com/office/drawing/2014/main" id="{4B7EC301-B337-4BA9-A9D0-7CFBA31FB2FE}"/>
                      </a:ext>
                    </a:extLst>
                  </p:cNvPr>
                  <p:cNvSpPr/>
                  <p:nvPr/>
                </p:nvSpPr>
                <p:spPr>
                  <a:xfrm>
                    <a:off x="6526196" y="7125088"/>
                    <a:ext cx="147637" cy="147637"/>
                  </a:xfrm>
                  <a:prstGeom prst="oct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8" name="Octagon 327">
                    <a:extLst>
                      <a:ext uri="{FF2B5EF4-FFF2-40B4-BE49-F238E27FC236}">
                        <a16:creationId xmlns:a16="http://schemas.microsoft.com/office/drawing/2014/main" id="{098B96BA-62FB-4BBA-9DED-B0BF9284A8A8}"/>
                      </a:ext>
                    </a:extLst>
                  </p:cNvPr>
                  <p:cNvSpPr/>
                  <p:nvPr/>
                </p:nvSpPr>
                <p:spPr>
                  <a:xfrm>
                    <a:off x="6163067" y="6783286"/>
                    <a:ext cx="147637" cy="147637"/>
                  </a:xfrm>
                  <a:prstGeom prst="oct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9" name="Octagon 328">
                    <a:extLst>
                      <a:ext uri="{FF2B5EF4-FFF2-40B4-BE49-F238E27FC236}">
                        <a16:creationId xmlns:a16="http://schemas.microsoft.com/office/drawing/2014/main" id="{1730572E-7A28-4B58-876F-ECDBEE43E823}"/>
                      </a:ext>
                    </a:extLst>
                  </p:cNvPr>
                  <p:cNvSpPr/>
                  <p:nvPr/>
                </p:nvSpPr>
                <p:spPr>
                  <a:xfrm>
                    <a:off x="5832012" y="7855418"/>
                    <a:ext cx="147637" cy="147637"/>
                  </a:xfrm>
                  <a:prstGeom prst="oct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0" name="Octagon 329">
                    <a:extLst>
                      <a:ext uri="{FF2B5EF4-FFF2-40B4-BE49-F238E27FC236}">
                        <a16:creationId xmlns:a16="http://schemas.microsoft.com/office/drawing/2014/main" id="{4FCDEBFC-E501-40C7-8726-6CCE16C444B9}"/>
                      </a:ext>
                    </a:extLst>
                  </p:cNvPr>
                  <p:cNvSpPr/>
                  <p:nvPr/>
                </p:nvSpPr>
                <p:spPr>
                  <a:xfrm>
                    <a:off x="4525161" y="7135230"/>
                    <a:ext cx="147637" cy="147637"/>
                  </a:xfrm>
                  <a:prstGeom prst="oct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1" name="Octagon 330">
                    <a:extLst>
                      <a:ext uri="{FF2B5EF4-FFF2-40B4-BE49-F238E27FC236}">
                        <a16:creationId xmlns:a16="http://schemas.microsoft.com/office/drawing/2014/main" id="{DF1094B4-03ED-4066-B0DE-FA9CD2F6CFA8}"/>
                      </a:ext>
                    </a:extLst>
                  </p:cNvPr>
                  <p:cNvSpPr/>
                  <p:nvPr/>
                </p:nvSpPr>
                <p:spPr>
                  <a:xfrm>
                    <a:off x="5153757" y="6608445"/>
                    <a:ext cx="147637" cy="147637"/>
                  </a:xfrm>
                  <a:prstGeom prst="oct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2" name="Octagon 331">
                    <a:extLst>
                      <a:ext uri="{FF2B5EF4-FFF2-40B4-BE49-F238E27FC236}">
                        <a16:creationId xmlns:a16="http://schemas.microsoft.com/office/drawing/2014/main" id="{364F5060-E5EF-418D-9FD2-81599EB5A993}"/>
                      </a:ext>
                    </a:extLst>
                  </p:cNvPr>
                  <p:cNvSpPr/>
                  <p:nvPr/>
                </p:nvSpPr>
                <p:spPr>
                  <a:xfrm>
                    <a:off x="4779374" y="6538934"/>
                    <a:ext cx="147637" cy="147637"/>
                  </a:xfrm>
                  <a:prstGeom prst="oct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3" name="Octagon 332">
                    <a:extLst>
                      <a:ext uri="{FF2B5EF4-FFF2-40B4-BE49-F238E27FC236}">
                        <a16:creationId xmlns:a16="http://schemas.microsoft.com/office/drawing/2014/main" id="{F1291163-9592-45A1-A1BB-1936C58A33ED}"/>
                      </a:ext>
                    </a:extLst>
                  </p:cNvPr>
                  <p:cNvSpPr/>
                  <p:nvPr/>
                </p:nvSpPr>
                <p:spPr>
                  <a:xfrm>
                    <a:off x="6865564" y="6733683"/>
                    <a:ext cx="147637" cy="147637"/>
                  </a:xfrm>
                  <a:prstGeom prst="oct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4" name="Octagon 333">
                    <a:extLst>
                      <a:ext uri="{FF2B5EF4-FFF2-40B4-BE49-F238E27FC236}">
                        <a16:creationId xmlns:a16="http://schemas.microsoft.com/office/drawing/2014/main" id="{B77520B9-FC4E-4B54-B5E3-EE5E8ECB718D}"/>
                      </a:ext>
                    </a:extLst>
                  </p:cNvPr>
                  <p:cNvSpPr/>
                  <p:nvPr/>
                </p:nvSpPr>
                <p:spPr>
                  <a:xfrm>
                    <a:off x="5126445" y="6352379"/>
                    <a:ext cx="147637" cy="147637"/>
                  </a:xfrm>
                  <a:prstGeom prst="oct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5" name="Octagon 334">
                    <a:extLst>
                      <a:ext uri="{FF2B5EF4-FFF2-40B4-BE49-F238E27FC236}">
                        <a16:creationId xmlns:a16="http://schemas.microsoft.com/office/drawing/2014/main" id="{64DFD97B-08D9-429D-8212-1E315F6FD1B4}"/>
                      </a:ext>
                    </a:extLst>
                  </p:cNvPr>
                  <p:cNvSpPr/>
                  <p:nvPr/>
                </p:nvSpPr>
                <p:spPr>
                  <a:xfrm>
                    <a:off x="6250687" y="6199986"/>
                    <a:ext cx="147637" cy="147637"/>
                  </a:xfrm>
                  <a:prstGeom prst="oct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6" name="Octagon 335">
                    <a:extLst>
                      <a:ext uri="{FF2B5EF4-FFF2-40B4-BE49-F238E27FC236}">
                        <a16:creationId xmlns:a16="http://schemas.microsoft.com/office/drawing/2014/main" id="{24A81821-2983-4A2B-8550-234DF4852C63}"/>
                      </a:ext>
                    </a:extLst>
                  </p:cNvPr>
                  <p:cNvSpPr/>
                  <p:nvPr/>
                </p:nvSpPr>
                <p:spPr>
                  <a:xfrm>
                    <a:off x="5801130" y="5961728"/>
                    <a:ext cx="147637" cy="147637"/>
                  </a:xfrm>
                  <a:prstGeom prst="oct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7" name="Octagon 336">
                    <a:extLst>
                      <a:ext uri="{FF2B5EF4-FFF2-40B4-BE49-F238E27FC236}">
                        <a16:creationId xmlns:a16="http://schemas.microsoft.com/office/drawing/2014/main" id="{C17A8247-9C6C-4FB7-ABF3-EB1AF893A5D9}"/>
                      </a:ext>
                    </a:extLst>
                  </p:cNvPr>
                  <p:cNvSpPr/>
                  <p:nvPr/>
                </p:nvSpPr>
                <p:spPr>
                  <a:xfrm>
                    <a:off x="5703469" y="6122462"/>
                    <a:ext cx="147637" cy="147637"/>
                  </a:xfrm>
                  <a:prstGeom prst="oct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8" name="Octagon 337">
                    <a:extLst>
                      <a:ext uri="{FF2B5EF4-FFF2-40B4-BE49-F238E27FC236}">
                        <a16:creationId xmlns:a16="http://schemas.microsoft.com/office/drawing/2014/main" id="{414EFF87-335D-418C-ABC4-322F3CF13773}"/>
                      </a:ext>
                    </a:extLst>
                  </p:cNvPr>
                  <p:cNvSpPr/>
                  <p:nvPr/>
                </p:nvSpPr>
                <p:spPr>
                  <a:xfrm>
                    <a:off x="5874948" y="6048643"/>
                    <a:ext cx="147637" cy="147637"/>
                  </a:xfrm>
                  <a:prstGeom prst="oct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9" name="Octagon 338">
                    <a:extLst>
                      <a:ext uri="{FF2B5EF4-FFF2-40B4-BE49-F238E27FC236}">
                        <a16:creationId xmlns:a16="http://schemas.microsoft.com/office/drawing/2014/main" id="{792B61A8-4470-43BF-AB01-ADF4094BA51F}"/>
                      </a:ext>
                    </a:extLst>
                  </p:cNvPr>
                  <p:cNvSpPr/>
                  <p:nvPr/>
                </p:nvSpPr>
                <p:spPr>
                  <a:xfrm>
                    <a:off x="5563235" y="6494945"/>
                    <a:ext cx="147637" cy="147637"/>
                  </a:xfrm>
                  <a:prstGeom prst="oct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0" name="Octagon 339">
                    <a:extLst>
                      <a:ext uri="{FF2B5EF4-FFF2-40B4-BE49-F238E27FC236}">
                        <a16:creationId xmlns:a16="http://schemas.microsoft.com/office/drawing/2014/main" id="{F7C6870B-FBBB-4B54-9531-84F9F26AEE6E}"/>
                      </a:ext>
                    </a:extLst>
                  </p:cNvPr>
                  <p:cNvSpPr/>
                  <p:nvPr/>
                </p:nvSpPr>
                <p:spPr>
                  <a:xfrm>
                    <a:off x="5468804" y="6048642"/>
                    <a:ext cx="147637" cy="147637"/>
                  </a:xfrm>
                  <a:prstGeom prst="oct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1" name="Octagon 340">
                    <a:extLst>
                      <a:ext uri="{FF2B5EF4-FFF2-40B4-BE49-F238E27FC236}">
                        <a16:creationId xmlns:a16="http://schemas.microsoft.com/office/drawing/2014/main" id="{91092039-8BFE-4B4C-A3F8-F3ED0CE51B74}"/>
                      </a:ext>
                    </a:extLst>
                  </p:cNvPr>
                  <p:cNvSpPr/>
                  <p:nvPr/>
                </p:nvSpPr>
                <p:spPr>
                  <a:xfrm>
                    <a:off x="4574316" y="7764960"/>
                    <a:ext cx="147637" cy="147637"/>
                  </a:xfrm>
                  <a:prstGeom prst="oct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2" name="Octagon 341">
                    <a:extLst>
                      <a:ext uri="{FF2B5EF4-FFF2-40B4-BE49-F238E27FC236}">
                        <a16:creationId xmlns:a16="http://schemas.microsoft.com/office/drawing/2014/main" id="{37A48BB8-DF0A-45FC-92E5-675D5444DDFA}"/>
                      </a:ext>
                    </a:extLst>
                  </p:cNvPr>
                  <p:cNvSpPr/>
                  <p:nvPr/>
                </p:nvSpPr>
                <p:spPr>
                  <a:xfrm>
                    <a:off x="7280570" y="6924298"/>
                    <a:ext cx="147637" cy="147637"/>
                  </a:xfrm>
                  <a:prstGeom prst="oct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3" name="Octagon 342">
                    <a:extLst>
                      <a:ext uri="{FF2B5EF4-FFF2-40B4-BE49-F238E27FC236}">
                        <a16:creationId xmlns:a16="http://schemas.microsoft.com/office/drawing/2014/main" id="{B968B19D-5DD2-45E3-A3C7-B0DD928304EB}"/>
                      </a:ext>
                    </a:extLst>
                  </p:cNvPr>
                  <p:cNvSpPr/>
                  <p:nvPr/>
                </p:nvSpPr>
                <p:spPr>
                  <a:xfrm>
                    <a:off x="4307570" y="6914305"/>
                    <a:ext cx="147637" cy="147637"/>
                  </a:xfrm>
                  <a:prstGeom prst="oct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4" name="Octagon 343">
                    <a:extLst>
                      <a:ext uri="{FF2B5EF4-FFF2-40B4-BE49-F238E27FC236}">
                        <a16:creationId xmlns:a16="http://schemas.microsoft.com/office/drawing/2014/main" id="{3901A580-FEEA-4C3C-972C-1272A8623C0D}"/>
                      </a:ext>
                    </a:extLst>
                  </p:cNvPr>
                  <p:cNvSpPr/>
                  <p:nvPr/>
                </p:nvSpPr>
                <p:spPr>
                  <a:xfrm>
                    <a:off x="4249805" y="7225473"/>
                    <a:ext cx="147637" cy="147637"/>
                  </a:xfrm>
                  <a:prstGeom prst="oct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5" name="Octagon 344">
                    <a:extLst>
                      <a:ext uri="{FF2B5EF4-FFF2-40B4-BE49-F238E27FC236}">
                        <a16:creationId xmlns:a16="http://schemas.microsoft.com/office/drawing/2014/main" id="{F2E2FE22-83E5-47FE-8602-A03A51269025}"/>
                      </a:ext>
                    </a:extLst>
                  </p:cNvPr>
                  <p:cNvSpPr/>
                  <p:nvPr/>
                </p:nvSpPr>
                <p:spPr>
                  <a:xfrm>
                    <a:off x="5939691" y="6254068"/>
                    <a:ext cx="147637" cy="147637"/>
                  </a:xfrm>
                  <a:prstGeom prst="oct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6" name="Octagon 345">
                    <a:extLst>
                      <a:ext uri="{FF2B5EF4-FFF2-40B4-BE49-F238E27FC236}">
                        <a16:creationId xmlns:a16="http://schemas.microsoft.com/office/drawing/2014/main" id="{15025FE1-BA17-4672-88FE-656C2192D674}"/>
                      </a:ext>
                    </a:extLst>
                  </p:cNvPr>
                  <p:cNvSpPr/>
                  <p:nvPr/>
                </p:nvSpPr>
                <p:spPr>
                  <a:xfrm>
                    <a:off x="6010771" y="6561346"/>
                    <a:ext cx="147637" cy="147637"/>
                  </a:xfrm>
                  <a:prstGeom prst="oct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a:extLst>
                    <a:ext uri="{FF2B5EF4-FFF2-40B4-BE49-F238E27FC236}">
                      <a16:creationId xmlns:a16="http://schemas.microsoft.com/office/drawing/2014/main" id="{C88726C3-11D8-4FC8-B0F3-6A48EC6C8491}"/>
                    </a:ext>
                  </a:extLst>
                </p:cNvPr>
                <p:cNvGrpSpPr/>
                <p:nvPr/>
              </p:nvGrpSpPr>
              <p:grpSpPr>
                <a:xfrm>
                  <a:off x="1629055" y="4034417"/>
                  <a:ext cx="2404108" cy="2380663"/>
                  <a:chOff x="310424" y="3517779"/>
                  <a:chExt cx="2908971" cy="2880602"/>
                </a:xfrm>
              </p:grpSpPr>
              <p:sp>
                <p:nvSpPr>
                  <p:cNvPr id="133" name="Octagon 132">
                    <a:extLst>
                      <a:ext uri="{FF2B5EF4-FFF2-40B4-BE49-F238E27FC236}">
                        <a16:creationId xmlns:a16="http://schemas.microsoft.com/office/drawing/2014/main" id="{5BACF4A8-CBBE-4B0E-BD32-F53D08F4B2CB}"/>
                      </a:ext>
                    </a:extLst>
                  </p:cNvPr>
                  <p:cNvSpPr/>
                  <p:nvPr/>
                </p:nvSpPr>
                <p:spPr>
                  <a:xfrm>
                    <a:off x="1508396" y="4568408"/>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ctagon 133">
                    <a:extLst>
                      <a:ext uri="{FF2B5EF4-FFF2-40B4-BE49-F238E27FC236}">
                        <a16:creationId xmlns:a16="http://schemas.microsoft.com/office/drawing/2014/main" id="{2E65B735-E5DD-4751-B6A2-E4A12F149C4F}"/>
                      </a:ext>
                    </a:extLst>
                  </p:cNvPr>
                  <p:cNvSpPr/>
                  <p:nvPr/>
                </p:nvSpPr>
                <p:spPr>
                  <a:xfrm>
                    <a:off x="1503110" y="4689617"/>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ctagon 134">
                    <a:extLst>
                      <a:ext uri="{FF2B5EF4-FFF2-40B4-BE49-F238E27FC236}">
                        <a16:creationId xmlns:a16="http://schemas.microsoft.com/office/drawing/2014/main" id="{9F1242E6-19F3-43DC-8F27-2FF055559B34}"/>
                      </a:ext>
                    </a:extLst>
                  </p:cNvPr>
                  <p:cNvSpPr/>
                  <p:nvPr/>
                </p:nvSpPr>
                <p:spPr>
                  <a:xfrm>
                    <a:off x="1668733" y="4712349"/>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ctagon 135">
                    <a:extLst>
                      <a:ext uri="{FF2B5EF4-FFF2-40B4-BE49-F238E27FC236}">
                        <a16:creationId xmlns:a16="http://schemas.microsoft.com/office/drawing/2014/main" id="{EEE1A5AA-6CA1-45C4-B9ED-87FC5E772DEC}"/>
                      </a:ext>
                    </a:extLst>
                  </p:cNvPr>
                  <p:cNvSpPr/>
                  <p:nvPr/>
                </p:nvSpPr>
                <p:spPr>
                  <a:xfrm>
                    <a:off x="1608756" y="4602370"/>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ctagon 136">
                    <a:extLst>
                      <a:ext uri="{FF2B5EF4-FFF2-40B4-BE49-F238E27FC236}">
                        <a16:creationId xmlns:a16="http://schemas.microsoft.com/office/drawing/2014/main" id="{D4E2D5A0-4632-4FF8-A75D-D3F2F7EF32A7}"/>
                      </a:ext>
                    </a:extLst>
                  </p:cNvPr>
                  <p:cNvSpPr/>
                  <p:nvPr/>
                </p:nvSpPr>
                <p:spPr>
                  <a:xfrm>
                    <a:off x="1737265" y="4640028"/>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ctagon 137">
                    <a:extLst>
                      <a:ext uri="{FF2B5EF4-FFF2-40B4-BE49-F238E27FC236}">
                        <a16:creationId xmlns:a16="http://schemas.microsoft.com/office/drawing/2014/main" id="{C156A2A4-B8AD-4E1A-B7CC-40682627482E}"/>
                      </a:ext>
                    </a:extLst>
                  </p:cNvPr>
                  <p:cNvSpPr/>
                  <p:nvPr/>
                </p:nvSpPr>
                <p:spPr>
                  <a:xfrm>
                    <a:off x="1576928" y="4810826"/>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ctagon 138">
                    <a:extLst>
                      <a:ext uri="{FF2B5EF4-FFF2-40B4-BE49-F238E27FC236}">
                        <a16:creationId xmlns:a16="http://schemas.microsoft.com/office/drawing/2014/main" id="{475ADB25-3579-462E-B7A0-8D3AFE9398ED}"/>
                      </a:ext>
                    </a:extLst>
                  </p:cNvPr>
                  <p:cNvSpPr/>
                  <p:nvPr/>
                </p:nvSpPr>
                <p:spPr>
                  <a:xfrm>
                    <a:off x="1795404" y="4858488"/>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ctagon 139">
                    <a:extLst>
                      <a:ext uri="{FF2B5EF4-FFF2-40B4-BE49-F238E27FC236}">
                        <a16:creationId xmlns:a16="http://schemas.microsoft.com/office/drawing/2014/main" id="{CD004BAD-2DC1-4148-8EB7-D743D59D01C8}"/>
                      </a:ext>
                    </a:extLst>
                  </p:cNvPr>
                  <p:cNvSpPr/>
                  <p:nvPr/>
                </p:nvSpPr>
                <p:spPr>
                  <a:xfrm>
                    <a:off x="1381277" y="4884644"/>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ctagon 140">
                    <a:extLst>
                      <a:ext uri="{FF2B5EF4-FFF2-40B4-BE49-F238E27FC236}">
                        <a16:creationId xmlns:a16="http://schemas.microsoft.com/office/drawing/2014/main" id="{68A59080-F6DF-4604-89A1-2FDD5BD21DEF}"/>
                      </a:ext>
                    </a:extLst>
                  </p:cNvPr>
                  <p:cNvSpPr/>
                  <p:nvPr/>
                </p:nvSpPr>
                <p:spPr>
                  <a:xfrm>
                    <a:off x="1331466" y="4652707"/>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ctagon 141">
                    <a:extLst>
                      <a:ext uri="{FF2B5EF4-FFF2-40B4-BE49-F238E27FC236}">
                        <a16:creationId xmlns:a16="http://schemas.microsoft.com/office/drawing/2014/main" id="{6C482697-E181-4FEF-8D6B-D7B97821AD25}"/>
                      </a:ext>
                    </a:extLst>
                  </p:cNvPr>
                  <p:cNvSpPr/>
                  <p:nvPr/>
                </p:nvSpPr>
                <p:spPr>
                  <a:xfrm>
                    <a:off x="1686813" y="4393914"/>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ctagon 142">
                    <a:extLst>
                      <a:ext uri="{FF2B5EF4-FFF2-40B4-BE49-F238E27FC236}">
                        <a16:creationId xmlns:a16="http://schemas.microsoft.com/office/drawing/2014/main" id="{7C405ECF-C100-4FE6-B19B-006E6ED7C135}"/>
                      </a:ext>
                    </a:extLst>
                  </p:cNvPr>
                  <p:cNvSpPr/>
                  <p:nvPr/>
                </p:nvSpPr>
                <p:spPr>
                  <a:xfrm>
                    <a:off x="1566444" y="4932035"/>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ctagon 143">
                    <a:extLst>
                      <a:ext uri="{FF2B5EF4-FFF2-40B4-BE49-F238E27FC236}">
                        <a16:creationId xmlns:a16="http://schemas.microsoft.com/office/drawing/2014/main" id="{771B2B3E-78A9-4221-92D0-9D9100784D1F}"/>
                      </a:ext>
                    </a:extLst>
                  </p:cNvPr>
                  <p:cNvSpPr/>
                  <p:nvPr/>
                </p:nvSpPr>
                <p:spPr>
                  <a:xfrm>
                    <a:off x="1241038" y="4623176"/>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Octagon 144">
                    <a:extLst>
                      <a:ext uri="{FF2B5EF4-FFF2-40B4-BE49-F238E27FC236}">
                        <a16:creationId xmlns:a16="http://schemas.microsoft.com/office/drawing/2014/main" id="{305BA8B7-91F8-471B-8512-2EF26E6D477A}"/>
                      </a:ext>
                    </a:extLst>
                  </p:cNvPr>
                  <p:cNvSpPr/>
                  <p:nvPr/>
                </p:nvSpPr>
                <p:spPr>
                  <a:xfrm>
                    <a:off x="1870709" y="4800344"/>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ctagon 145">
                    <a:extLst>
                      <a:ext uri="{FF2B5EF4-FFF2-40B4-BE49-F238E27FC236}">
                        <a16:creationId xmlns:a16="http://schemas.microsoft.com/office/drawing/2014/main" id="{5881431A-A21A-4DFF-BC7B-63135D74A14C}"/>
                      </a:ext>
                    </a:extLst>
                  </p:cNvPr>
                  <p:cNvSpPr/>
                  <p:nvPr/>
                </p:nvSpPr>
                <p:spPr>
                  <a:xfrm>
                    <a:off x="1375137" y="4996939"/>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ctagon 146">
                    <a:extLst>
                      <a:ext uri="{FF2B5EF4-FFF2-40B4-BE49-F238E27FC236}">
                        <a16:creationId xmlns:a16="http://schemas.microsoft.com/office/drawing/2014/main" id="{FECD92E0-87A0-486A-87C2-50BDA355B2AB}"/>
                      </a:ext>
                    </a:extLst>
                  </p:cNvPr>
                  <p:cNvSpPr/>
                  <p:nvPr/>
                </p:nvSpPr>
                <p:spPr>
                  <a:xfrm>
                    <a:off x="1210813" y="4801097"/>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ctagon 147">
                    <a:extLst>
                      <a:ext uri="{FF2B5EF4-FFF2-40B4-BE49-F238E27FC236}">
                        <a16:creationId xmlns:a16="http://schemas.microsoft.com/office/drawing/2014/main" id="{CE1EF343-1564-4890-ACB5-8F362398C285}"/>
                      </a:ext>
                    </a:extLst>
                  </p:cNvPr>
                  <p:cNvSpPr/>
                  <p:nvPr/>
                </p:nvSpPr>
                <p:spPr>
                  <a:xfrm>
                    <a:off x="1329739" y="4416110"/>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ctagon 148">
                    <a:extLst>
                      <a:ext uri="{FF2B5EF4-FFF2-40B4-BE49-F238E27FC236}">
                        <a16:creationId xmlns:a16="http://schemas.microsoft.com/office/drawing/2014/main" id="{C5AB026F-1A62-42E7-A08D-098659F8060F}"/>
                      </a:ext>
                    </a:extLst>
                  </p:cNvPr>
                  <p:cNvSpPr/>
                  <p:nvPr/>
                </p:nvSpPr>
                <p:spPr>
                  <a:xfrm>
                    <a:off x="1462719" y="4221082"/>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ctagon 149">
                    <a:extLst>
                      <a:ext uri="{FF2B5EF4-FFF2-40B4-BE49-F238E27FC236}">
                        <a16:creationId xmlns:a16="http://schemas.microsoft.com/office/drawing/2014/main" id="{CD514CE6-68C0-41A1-8EA3-2CE1B42DB406}"/>
                      </a:ext>
                    </a:extLst>
                  </p:cNvPr>
                  <p:cNvSpPr/>
                  <p:nvPr/>
                </p:nvSpPr>
                <p:spPr>
                  <a:xfrm>
                    <a:off x="1210812" y="4939290"/>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ctagon 150">
                    <a:extLst>
                      <a:ext uri="{FF2B5EF4-FFF2-40B4-BE49-F238E27FC236}">
                        <a16:creationId xmlns:a16="http://schemas.microsoft.com/office/drawing/2014/main" id="{8C437F7E-A736-4984-9D92-C0EBCF0A6B00}"/>
                      </a:ext>
                    </a:extLst>
                  </p:cNvPr>
                  <p:cNvSpPr/>
                  <p:nvPr/>
                </p:nvSpPr>
                <p:spPr>
                  <a:xfrm>
                    <a:off x="1612994" y="5034744"/>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ctagon 151">
                    <a:extLst>
                      <a:ext uri="{FF2B5EF4-FFF2-40B4-BE49-F238E27FC236}">
                        <a16:creationId xmlns:a16="http://schemas.microsoft.com/office/drawing/2014/main" id="{7D397A63-A854-4DD0-88B6-C7570413F6C3}"/>
                      </a:ext>
                    </a:extLst>
                  </p:cNvPr>
                  <p:cNvSpPr/>
                  <p:nvPr/>
                </p:nvSpPr>
                <p:spPr>
                  <a:xfrm>
                    <a:off x="1834356" y="4569982"/>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ctagon 152">
                    <a:extLst>
                      <a:ext uri="{FF2B5EF4-FFF2-40B4-BE49-F238E27FC236}">
                        <a16:creationId xmlns:a16="http://schemas.microsoft.com/office/drawing/2014/main" id="{00ED7575-26F2-485C-B718-9A340AD48B17}"/>
                      </a:ext>
                    </a:extLst>
                  </p:cNvPr>
                  <p:cNvSpPr/>
                  <p:nvPr/>
                </p:nvSpPr>
                <p:spPr>
                  <a:xfrm>
                    <a:off x="1697768" y="4291664"/>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ctagon 153">
                    <a:extLst>
                      <a:ext uri="{FF2B5EF4-FFF2-40B4-BE49-F238E27FC236}">
                        <a16:creationId xmlns:a16="http://schemas.microsoft.com/office/drawing/2014/main" id="{E0251956-B406-4C56-923C-432B9EB4DF40}"/>
                      </a:ext>
                    </a:extLst>
                  </p:cNvPr>
                  <p:cNvSpPr/>
                  <p:nvPr/>
                </p:nvSpPr>
                <p:spPr>
                  <a:xfrm>
                    <a:off x="1462719" y="5053244"/>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ctagon 154">
                    <a:extLst>
                      <a:ext uri="{FF2B5EF4-FFF2-40B4-BE49-F238E27FC236}">
                        <a16:creationId xmlns:a16="http://schemas.microsoft.com/office/drawing/2014/main" id="{2AED6F95-4FD6-4923-AB04-C6A46F63544C}"/>
                      </a:ext>
                    </a:extLst>
                  </p:cNvPr>
                  <p:cNvSpPr/>
                  <p:nvPr/>
                </p:nvSpPr>
                <p:spPr>
                  <a:xfrm>
                    <a:off x="1269554" y="4406442"/>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ctagon 155">
                    <a:extLst>
                      <a:ext uri="{FF2B5EF4-FFF2-40B4-BE49-F238E27FC236}">
                        <a16:creationId xmlns:a16="http://schemas.microsoft.com/office/drawing/2014/main" id="{2429A975-ED1E-4DDA-A747-7BC740A58C4D}"/>
                      </a:ext>
                    </a:extLst>
                  </p:cNvPr>
                  <p:cNvSpPr/>
                  <p:nvPr/>
                </p:nvSpPr>
                <p:spPr>
                  <a:xfrm>
                    <a:off x="1425322" y="5242450"/>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ctagon 156">
                    <a:extLst>
                      <a:ext uri="{FF2B5EF4-FFF2-40B4-BE49-F238E27FC236}">
                        <a16:creationId xmlns:a16="http://schemas.microsoft.com/office/drawing/2014/main" id="{B948A863-F63C-49FC-9B39-C9FAB8BBE3F9}"/>
                      </a:ext>
                    </a:extLst>
                  </p:cNvPr>
                  <p:cNvSpPr/>
                  <p:nvPr/>
                </p:nvSpPr>
                <p:spPr>
                  <a:xfrm>
                    <a:off x="1255920" y="5314157"/>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ctagon 157">
                    <a:extLst>
                      <a:ext uri="{FF2B5EF4-FFF2-40B4-BE49-F238E27FC236}">
                        <a16:creationId xmlns:a16="http://schemas.microsoft.com/office/drawing/2014/main" id="{34C00914-D7C8-4329-9453-A594BCFEAB57}"/>
                      </a:ext>
                    </a:extLst>
                  </p:cNvPr>
                  <p:cNvSpPr/>
                  <p:nvPr/>
                </p:nvSpPr>
                <p:spPr>
                  <a:xfrm>
                    <a:off x="1512111" y="5407162"/>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ctagon 158">
                    <a:extLst>
                      <a:ext uri="{FF2B5EF4-FFF2-40B4-BE49-F238E27FC236}">
                        <a16:creationId xmlns:a16="http://schemas.microsoft.com/office/drawing/2014/main" id="{08286924-77BF-402A-8743-B37D1BB38564}"/>
                      </a:ext>
                    </a:extLst>
                  </p:cNvPr>
                  <p:cNvSpPr/>
                  <p:nvPr/>
                </p:nvSpPr>
                <p:spPr>
                  <a:xfrm>
                    <a:off x="1064613" y="5200881"/>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ctagon 159">
                    <a:extLst>
                      <a:ext uri="{FF2B5EF4-FFF2-40B4-BE49-F238E27FC236}">
                        <a16:creationId xmlns:a16="http://schemas.microsoft.com/office/drawing/2014/main" id="{3005791A-4248-45C2-8D6B-16E298BD9126}"/>
                      </a:ext>
                    </a:extLst>
                  </p:cNvPr>
                  <p:cNvSpPr/>
                  <p:nvPr/>
                </p:nvSpPr>
                <p:spPr>
                  <a:xfrm>
                    <a:off x="1008813" y="4905607"/>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ctagon 160">
                    <a:extLst>
                      <a:ext uri="{FF2B5EF4-FFF2-40B4-BE49-F238E27FC236}">
                        <a16:creationId xmlns:a16="http://schemas.microsoft.com/office/drawing/2014/main" id="{8A4F8677-76E1-4A7F-8B61-B6787CBBD705}"/>
                      </a:ext>
                    </a:extLst>
                  </p:cNvPr>
                  <p:cNvSpPr/>
                  <p:nvPr/>
                </p:nvSpPr>
                <p:spPr>
                  <a:xfrm>
                    <a:off x="913828" y="4631896"/>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ctagon 161">
                    <a:extLst>
                      <a:ext uri="{FF2B5EF4-FFF2-40B4-BE49-F238E27FC236}">
                        <a16:creationId xmlns:a16="http://schemas.microsoft.com/office/drawing/2014/main" id="{F9EF38A9-A472-4B7C-892A-7EB6AF1E6ECC}"/>
                      </a:ext>
                    </a:extLst>
                  </p:cNvPr>
                  <p:cNvSpPr/>
                  <p:nvPr/>
                </p:nvSpPr>
                <p:spPr>
                  <a:xfrm>
                    <a:off x="990711" y="4432004"/>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Octagon 162">
                    <a:extLst>
                      <a:ext uri="{FF2B5EF4-FFF2-40B4-BE49-F238E27FC236}">
                        <a16:creationId xmlns:a16="http://schemas.microsoft.com/office/drawing/2014/main" id="{AF7B9E2B-46D6-47B0-96A7-ED67B6D73A6B}"/>
                      </a:ext>
                    </a:extLst>
                  </p:cNvPr>
                  <p:cNvSpPr/>
                  <p:nvPr/>
                </p:nvSpPr>
                <p:spPr>
                  <a:xfrm>
                    <a:off x="1135596" y="4221162"/>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ctagon 163">
                    <a:extLst>
                      <a:ext uri="{FF2B5EF4-FFF2-40B4-BE49-F238E27FC236}">
                        <a16:creationId xmlns:a16="http://schemas.microsoft.com/office/drawing/2014/main" id="{B1A28886-4F46-4823-AF6E-78982CC3AC11}"/>
                      </a:ext>
                    </a:extLst>
                  </p:cNvPr>
                  <p:cNvSpPr/>
                  <p:nvPr/>
                </p:nvSpPr>
                <p:spPr>
                  <a:xfrm>
                    <a:off x="1443445" y="4116854"/>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Octagon 164">
                    <a:extLst>
                      <a:ext uri="{FF2B5EF4-FFF2-40B4-BE49-F238E27FC236}">
                        <a16:creationId xmlns:a16="http://schemas.microsoft.com/office/drawing/2014/main" id="{819E85E4-9450-440A-95F0-3B01F49BFA78}"/>
                      </a:ext>
                    </a:extLst>
                  </p:cNvPr>
                  <p:cNvSpPr/>
                  <p:nvPr/>
                </p:nvSpPr>
                <p:spPr>
                  <a:xfrm>
                    <a:off x="946564" y="5275559"/>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Octagon 165">
                    <a:extLst>
                      <a:ext uri="{FF2B5EF4-FFF2-40B4-BE49-F238E27FC236}">
                        <a16:creationId xmlns:a16="http://schemas.microsoft.com/office/drawing/2014/main" id="{93BE98E4-EEAF-46EB-8CB3-484EDA8019BB}"/>
                      </a:ext>
                    </a:extLst>
                  </p:cNvPr>
                  <p:cNvSpPr/>
                  <p:nvPr/>
                </p:nvSpPr>
                <p:spPr>
                  <a:xfrm>
                    <a:off x="1185976" y="5444280"/>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Octagon 166">
                    <a:extLst>
                      <a:ext uri="{FF2B5EF4-FFF2-40B4-BE49-F238E27FC236}">
                        <a16:creationId xmlns:a16="http://schemas.microsoft.com/office/drawing/2014/main" id="{EAAED515-C10E-496F-86A4-54625A5F7DE9}"/>
                      </a:ext>
                    </a:extLst>
                  </p:cNvPr>
                  <p:cNvSpPr/>
                  <p:nvPr/>
                </p:nvSpPr>
                <p:spPr>
                  <a:xfrm>
                    <a:off x="882004" y="5164402"/>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ctagon 167">
                    <a:extLst>
                      <a:ext uri="{FF2B5EF4-FFF2-40B4-BE49-F238E27FC236}">
                        <a16:creationId xmlns:a16="http://schemas.microsoft.com/office/drawing/2014/main" id="{90D5C38D-0D8A-4669-B028-952BFC583EB9}"/>
                      </a:ext>
                    </a:extLst>
                  </p:cNvPr>
                  <p:cNvSpPr/>
                  <p:nvPr/>
                </p:nvSpPr>
                <p:spPr>
                  <a:xfrm>
                    <a:off x="1226013" y="5174944"/>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Octagon 168">
                    <a:extLst>
                      <a:ext uri="{FF2B5EF4-FFF2-40B4-BE49-F238E27FC236}">
                        <a16:creationId xmlns:a16="http://schemas.microsoft.com/office/drawing/2014/main" id="{56AFAEB9-F4A1-43D2-B2F8-C0610F8C5EEC}"/>
                      </a:ext>
                    </a:extLst>
                  </p:cNvPr>
                  <p:cNvSpPr/>
                  <p:nvPr/>
                </p:nvSpPr>
                <p:spPr>
                  <a:xfrm>
                    <a:off x="1302627" y="5480980"/>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Octagon 169">
                    <a:extLst>
                      <a:ext uri="{FF2B5EF4-FFF2-40B4-BE49-F238E27FC236}">
                        <a16:creationId xmlns:a16="http://schemas.microsoft.com/office/drawing/2014/main" id="{52F72DA1-A83E-4463-8FFE-7016A3A86DBA}"/>
                      </a:ext>
                    </a:extLst>
                  </p:cNvPr>
                  <p:cNvSpPr/>
                  <p:nvPr/>
                </p:nvSpPr>
                <p:spPr>
                  <a:xfrm>
                    <a:off x="722992" y="4832453"/>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Octagon 170">
                    <a:extLst>
                      <a:ext uri="{FF2B5EF4-FFF2-40B4-BE49-F238E27FC236}">
                        <a16:creationId xmlns:a16="http://schemas.microsoft.com/office/drawing/2014/main" id="{044A3BC5-2DB9-4129-8385-37F7A18230A4}"/>
                      </a:ext>
                    </a:extLst>
                  </p:cNvPr>
                  <p:cNvSpPr/>
                  <p:nvPr/>
                </p:nvSpPr>
                <p:spPr>
                  <a:xfrm>
                    <a:off x="653371" y="4335581"/>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Octagon 171">
                    <a:extLst>
                      <a:ext uri="{FF2B5EF4-FFF2-40B4-BE49-F238E27FC236}">
                        <a16:creationId xmlns:a16="http://schemas.microsoft.com/office/drawing/2014/main" id="{60A7081B-3A54-4607-B967-E4100D048F61}"/>
                      </a:ext>
                    </a:extLst>
                  </p:cNvPr>
                  <p:cNvSpPr/>
                  <p:nvPr/>
                </p:nvSpPr>
                <p:spPr>
                  <a:xfrm>
                    <a:off x="738320" y="4043035"/>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Octagon 172">
                    <a:extLst>
                      <a:ext uri="{FF2B5EF4-FFF2-40B4-BE49-F238E27FC236}">
                        <a16:creationId xmlns:a16="http://schemas.microsoft.com/office/drawing/2014/main" id="{BD324336-BF46-41CC-BC31-E39B9655356F}"/>
                      </a:ext>
                    </a:extLst>
                  </p:cNvPr>
                  <p:cNvSpPr/>
                  <p:nvPr/>
                </p:nvSpPr>
                <p:spPr>
                  <a:xfrm>
                    <a:off x="946564" y="3923576"/>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Octagon 173">
                    <a:extLst>
                      <a:ext uri="{FF2B5EF4-FFF2-40B4-BE49-F238E27FC236}">
                        <a16:creationId xmlns:a16="http://schemas.microsoft.com/office/drawing/2014/main" id="{A39A0EC7-97BA-474A-A48C-B09C35FA0D1D}"/>
                      </a:ext>
                    </a:extLst>
                  </p:cNvPr>
                  <p:cNvSpPr/>
                  <p:nvPr/>
                </p:nvSpPr>
                <p:spPr>
                  <a:xfrm>
                    <a:off x="1291713" y="3788864"/>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Octagon 174">
                    <a:extLst>
                      <a:ext uri="{FF2B5EF4-FFF2-40B4-BE49-F238E27FC236}">
                        <a16:creationId xmlns:a16="http://schemas.microsoft.com/office/drawing/2014/main" id="{AEB90287-4B7A-4132-9954-A2B366280B60}"/>
                      </a:ext>
                    </a:extLst>
                  </p:cNvPr>
                  <p:cNvSpPr/>
                  <p:nvPr/>
                </p:nvSpPr>
                <p:spPr>
                  <a:xfrm>
                    <a:off x="1691686" y="3846215"/>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Octagon 175">
                    <a:extLst>
                      <a:ext uri="{FF2B5EF4-FFF2-40B4-BE49-F238E27FC236}">
                        <a16:creationId xmlns:a16="http://schemas.microsoft.com/office/drawing/2014/main" id="{FCFC5F4C-7298-4EB4-8AA3-0477C7AD854C}"/>
                      </a:ext>
                    </a:extLst>
                  </p:cNvPr>
                  <p:cNvSpPr/>
                  <p:nvPr/>
                </p:nvSpPr>
                <p:spPr>
                  <a:xfrm>
                    <a:off x="1985863" y="4182290"/>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Octagon 176">
                    <a:extLst>
                      <a:ext uri="{FF2B5EF4-FFF2-40B4-BE49-F238E27FC236}">
                        <a16:creationId xmlns:a16="http://schemas.microsoft.com/office/drawing/2014/main" id="{F2134D37-9DB3-4D90-B9D8-ADCFAE7F0100}"/>
                      </a:ext>
                    </a:extLst>
                  </p:cNvPr>
                  <p:cNvSpPr/>
                  <p:nvPr/>
                </p:nvSpPr>
                <p:spPr>
                  <a:xfrm>
                    <a:off x="1157644" y="4049089"/>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Octagon 177">
                    <a:extLst>
                      <a:ext uri="{FF2B5EF4-FFF2-40B4-BE49-F238E27FC236}">
                        <a16:creationId xmlns:a16="http://schemas.microsoft.com/office/drawing/2014/main" id="{66436409-4525-4876-86B7-04F184792158}"/>
                      </a:ext>
                    </a:extLst>
                  </p:cNvPr>
                  <p:cNvSpPr/>
                  <p:nvPr/>
                </p:nvSpPr>
                <p:spPr>
                  <a:xfrm>
                    <a:off x="700160" y="4601652"/>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Octagon 178">
                    <a:extLst>
                      <a:ext uri="{FF2B5EF4-FFF2-40B4-BE49-F238E27FC236}">
                        <a16:creationId xmlns:a16="http://schemas.microsoft.com/office/drawing/2014/main" id="{D134B612-0703-4556-8E67-CD421B8E064D}"/>
                      </a:ext>
                    </a:extLst>
                  </p:cNvPr>
                  <p:cNvSpPr/>
                  <p:nvPr/>
                </p:nvSpPr>
                <p:spPr>
                  <a:xfrm>
                    <a:off x="890659" y="4199900"/>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Octagon 179">
                    <a:extLst>
                      <a:ext uri="{FF2B5EF4-FFF2-40B4-BE49-F238E27FC236}">
                        <a16:creationId xmlns:a16="http://schemas.microsoft.com/office/drawing/2014/main" id="{68B477D7-37FD-4418-8EE7-F8261AE309EB}"/>
                      </a:ext>
                    </a:extLst>
                  </p:cNvPr>
                  <p:cNvSpPr/>
                  <p:nvPr/>
                </p:nvSpPr>
                <p:spPr>
                  <a:xfrm>
                    <a:off x="604354" y="5065881"/>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Octagon 180">
                    <a:extLst>
                      <a:ext uri="{FF2B5EF4-FFF2-40B4-BE49-F238E27FC236}">
                        <a16:creationId xmlns:a16="http://schemas.microsoft.com/office/drawing/2014/main" id="{A0578303-9AE9-46F3-A343-37C84E78D6AB}"/>
                      </a:ext>
                    </a:extLst>
                  </p:cNvPr>
                  <p:cNvSpPr/>
                  <p:nvPr/>
                </p:nvSpPr>
                <p:spPr>
                  <a:xfrm>
                    <a:off x="1001651" y="4780392"/>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Octagon 181">
                    <a:extLst>
                      <a:ext uri="{FF2B5EF4-FFF2-40B4-BE49-F238E27FC236}">
                        <a16:creationId xmlns:a16="http://schemas.microsoft.com/office/drawing/2014/main" id="{2BB621DB-AA08-4F66-BE90-D06A0F13BDE2}"/>
                      </a:ext>
                    </a:extLst>
                  </p:cNvPr>
                  <p:cNvSpPr/>
                  <p:nvPr/>
                </p:nvSpPr>
                <p:spPr>
                  <a:xfrm>
                    <a:off x="859505" y="4494744"/>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Octagon 182">
                    <a:extLst>
                      <a:ext uri="{FF2B5EF4-FFF2-40B4-BE49-F238E27FC236}">
                        <a16:creationId xmlns:a16="http://schemas.microsoft.com/office/drawing/2014/main" id="{A05D7A63-C489-4BB1-BB0F-F5286C1DBF43}"/>
                      </a:ext>
                    </a:extLst>
                  </p:cNvPr>
                  <p:cNvSpPr/>
                  <p:nvPr/>
                </p:nvSpPr>
                <p:spPr>
                  <a:xfrm>
                    <a:off x="1270238" y="4256108"/>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ctagon 183">
                    <a:extLst>
                      <a:ext uri="{FF2B5EF4-FFF2-40B4-BE49-F238E27FC236}">
                        <a16:creationId xmlns:a16="http://schemas.microsoft.com/office/drawing/2014/main" id="{3C935784-A82A-4E5A-AFD9-0ED7CDEA9AF8}"/>
                      </a:ext>
                    </a:extLst>
                  </p:cNvPr>
                  <p:cNvSpPr/>
                  <p:nvPr/>
                </p:nvSpPr>
                <p:spPr>
                  <a:xfrm>
                    <a:off x="717685" y="5405635"/>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ctagon 184">
                    <a:extLst>
                      <a:ext uri="{FF2B5EF4-FFF2-40B4-BE49-F238E27FC236}">
                        <a16:creationId xmlns:a16="http://schemas.microsoft.com/office/drawing/2014/main" id="{2FE9CB81-BF19-4BE7-A183-C273C24C66F7}"/>
                      </a:ext>
                    </a:extLst>
                  </p:cNvPr>
                  <p:cNvSpPr/>
                  <p:nvPr/>
                </p:nvSpPr>
                <p:spPr>
                  <a:xfrm>
                    <a:off x="1041583" y="5650599"/>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ctagon 185">
                    <a:extLst>
                      <a:ext uri="{FF2B5EF4-FFF2-40B4-BE49-F238E27FC236}">
                        <a16:creationId xmlns:a16="http://schemas.microsoft.com/office/drawing/2014/main" id="{1EA5B7A9-9B55-45E4-872A-B7A90D99AD94}"/>
                      </a:ext>
                    </a:extLst>
                  </p:cNvPr>
                  <p:cNvSpPr/>
                  <p:nvPr/>
                </p:nvSpPr>
                <p:spPr>
                  <a:xfrm>
                    <a:off x="1354022" y="5756263"/>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Octagon 186">
                    <a:extLst>
                      <a:ext uri="{FF2B5EF4-FFF2-40B4-BE49-F238E27FC236}">
                        <a16:creationId xmlns:a16="http://schemas.microsoft.com/office/drawing/2014/main" id="{6B24A18E-2AD4-4A2B-B136-C023900D11D0}"/>
                      </a:ext>
                    </a:extLst>
                  </p:cNvPr>
                  <p:cNvSpPr/>
                  <p:nvPr/>
                </p:nvSpPr>
                <p:spPr>
                  <a:xfrm>
                    <a:off x="1822432" y="5174944"/>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Octagon 187">
                    <a:extLst>
                      <a:ext uri="{FF2B5EF4-FFF2-40B4-BE49-F238E27FC236}">
                        <a16:creationId xmlns:a16="http://schemas.microsoft.com/office/drawing/2014/main" id="{C85B6EFD-FCD6-45BD-B69A-A613D3701E2C}"/>
                      </a:ext>
                    </a:extLst>
                  </p:cNvPr>
                  <p:cNvSpPr/>
                  <p:nvPr/>
                </p:nvSpPr>
                <p:spPr>
                  <a:xfrm>
                    <a:off x="1184114" y="4489184"/>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ctagon 188">
                    <a:extLst>
                      <a:ext uri="{FF2B5EF4-FFF2-40B4-BE49-F238E27FC236}">
                        <a16:creationId xmlns:a16="http://schemas.microsoft.com/office/drawing/2014/main" id="{C21F3D35-489F-4B96-84F0-B212ED40253F}"/>
                      </a:ext>
                    </a:extLst>
                  </p:cNvPr>
                  <p:cNvSpPr/>
                  <p:nvPr/>
                </p:nvSpPr>
                <p:spPr>
                  <a:xfrm>
                    <a:off x="1360634" y="4553919"/>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ctagon 189">
                    <a:extLst>
                      <a:ext uri="{FF2B5EF4-FFF2-40B4-BE49-F238E27FC236}">
                        <a16:creationId xmlns:a16="http://schemas.microsoft.com/office/drawing/2014/main" id="{805F4ECB-5470-46C4-85AF-DCAAB2DE02CA}"/>
                      </a:ext>
                    </a:extLst>
                  </p:cNvPr>
                  <p:cNvSpPr/>
                  <p:nvPr/>
                </p:nvSpPr>
                <p:spPr>
                  <a:xfrm>
                    <a:off x="1407928" y="4763435"/>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Octagon 190">
                    <a:extLst>
                      <a:ext uri="{FF2B5EF4-FFF2-40B4-BE49-F238E27FC236}">
                        <a16:creationId xmlns:a16="http://schemas.microsoft.com/office/drawing/2014/main" id="{E5139ED9-44A7-4705-8FB8-4674EBBE482A}"/>
                      </a:ext>
                    </a:extLst>
                  </p:cNvPr>
                  <p:cNvSpPr/>
                  <p:nvPr/>
                </p:nvSpPr>
                <p:spPr>
                  <a:xfrm>
                    <a:off x="1114397" y="4619980"/>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Octagon 191">
                    <a:extLst>
                      <a:ext uri="{FF2B5EF4-FFF2-40B4-BE49-F238E27FC236}">
                        <a16:creationId xmlns:a16="http://schemas.microsoft.com/office/drawing/2014/main" id="{73D28B4C-DDD4-4A70-9970-29884D4C60B8}"/>
                      </a:ext>
                    </a:extLst>
                  </p:cNvPr>
                  <p:cNvSpPr/>
                  <p:nvPr/>
                </p:nvSpPr>
                <p:spPr>
                  <a:xfrm>
                    <a:off x="828701" y="4997606"/>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Octagon 192">
                    <a:extLst>
                      <a:ext uri="{FF2B5EF4-FFF2-40B4-BE49-F238E27FC236}">
                        <a16:creationId xmlns:a16="http://schemas.microsoft.com/office/drawing/2014/main" id="{3351842B-268F-4295-A544-CABDB7706FB2}"/>
                      </a:ext>
                    </a:extLst>
                  </p:cNvPr>
                  <p:cNvSpPr/>
                  <p:nvPr/>
                </p:nvSpPr>
                <p:spPr>
                  <a:xfrm>
                    <a:off x="1106392" y="5054957"/>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Octagon 193">
                    <a:extLst>
                      <a:ext uri="{FF2B5EF4-FFF2-40B4-BE49-F238E27FC236}">
                        <a16:creationId xmlns:a16="http://schemas.microsoft.com/office/drawing/2014/main" id="{FC2599EE-09D4-4A8A-90D6-33D6CCA94D00}"/>
                      </a:ext>
                    </a:extLst>
                  </p:cNvPr>
                  <p:cNvSpPr/>
                  <p:nvPr/>
                </p:nvSpPr>
                <p:spPr>
                  <a:xfrm>
                    <a:off x="1717713" y="5628617"/>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Octagon 194">
                    <a:extLst>
                      <a:ext uri="{FF2B5EF4-FFF2-40B4-BE49-F238E27FC236}">
                        <a16:creationId xmlns:a16="http://schemas.microsoft.com/office/drawing/2014/main" id="{45B3AB60-C1DC-44E2-A040-47E1FCF8A9C2}"/>
                      </a:ext>
                    </a:extLst>
                  </p:cNvPr>
                  <p:cNvSpPr/>
                  <p:nvPr/>
                </p:nvSpPr>
                <p:spPr>
                  <a:xfrm>
                    <a:off x="1631124" y="5187476"/>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ctagon 195">
                    <a:extLst>
                      <a:ext uri="{FF2B5EF4-FFF2-40B4-BE49-F238E27FC236}">
                        <a16:creationId xmlns:a16="http://schemas.microsoft.com/office/drawing/2014/main" id="{533A4534-8125-4E2D-9529-706B77C36D5A}"/>
                      </a:ext>
                    </a:extLst>
                  </p:cNvPr>
                  <p:cNvSpPr/>
                  <p:nvPr/>
                </p:nvSpPr>
                <p:spPr>
                  <a:xfrm>
                    <a:off x="397031" y="5281064"/>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ctagon 196">
                    <a:extLst>
                      <a:ext uri="{FF2B5EF4-FFF2-40B4-BE49-F238E27FC236}">
                        <a16:creationId xmlns:a16="http://schemas.microsoft.com/office/drawing/2014/main" id="{B4E6BF66-99AA-4E8D-A0B3-1E3BF6EB91CF}"/>
                      </a:ext>
                    </a:extLst>
                  </p:cNvPr>
                  <p:cNvSpPr/>
                  <p:nvPr/>
                </p:nvSpPr>
                <p:spPr>
                  <a:xfrm>
                    <a:off x="310424" y="4858216"/>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Octagon 197">
                    <a:extLst>
                      <a:ext uri="{FF2B5EF4-FFF2-40B4-BE49-F238E27FC236}">
                        <a16:creationId xmlns:a16="http://schemas.microsoft.com/office/drawing/2014/main" id="{3E9B167C-376C-480F-849E-A78E269DBBB3}"/>
                      </a:ext>
                    </a:extLst>
                  </p:cNvPr>
                  <p:cNvSpPr/>
                  <p:nvPr/>
                </p:nvSpPr>
                <p:spPr>
                  <a:xfrm>
                    <a:off x="468893" y="5650599"/>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Octagon 198">
                    <a:extLst>
                      <a:ext uri="{FF2B5EF4-FFF2-40B4-BE49-F238E27FC236}">
                        <a16:creationId xmlns:a16="http://schemas.microsoft.com/office/drawing/2014/main" id="{47BC790D-92A0-4AD3-93E5-289830A6C3C2}"/>
                      </a:ext>
                    </a:extLst>
                  </p:cNvPr>
                  <p:cNvSpPr/>
                  <p:nvPr/>
                </p:nvSpPr>
                <p:spPr>
                  <a:xfrm>
                    <a:off x="874982" y="5854660"/>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Octagon 199">
                    <a:extLst>
                      <a:ext uri="{FF2B5EF4-FFF2-40B4-BE49-F238E27FC236}">
                        <a16:creationId xmlns:a16="http://schemas.microsoft.com/office/drawing/2014/main" id="{17F8C3AA-40D2-4296-9E2D-EAB683BC066C}"/>
                      </a:ext>
                    </a:extLst>
                  </p:cNvPr>
                  <p:cNvSpPr/>
                  <p:nvPr/>
                </p:nvSpPr>
                <p:spPr>
                  <a:xfrm>
                    <a:off x="785686" y="5671570"/>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Octagon 200">
                    <a:extLst>
                      <a:ext uri="{FF2B5EF4-FFF2-40B4-BE49-F238E27FC236}">
                        <a16:creationId xmlns:a16="http://schemas.microsoft.com/office/drawing/2014/main" id="{D2E25942-B8E8-4BB9-A645-F143EC66B879}"/>
                      </a:ext>
                    </a:extLst>
                  </p:cNvPr>
                  <p:cNvSpPr/>
                  <p:nvPr/>
                </p:nvSpPr>
                <p:spPr>
                  <a:xfrm>
                    <a:off x="887541" y="5491290"/>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ctagon 201">
                    <a:extLst>
                      <a:ext uri="{FF2B5EF4-FFF2-40B4-BE49-F238E27FC236}">
                        <a16:creationId xmlns:a16="http://schemas.microsoft.com/office/drawing/2014/main" id="{ED292BC4-DB9B-4FB6-B2FD-EB52F4F2ACDB}"/>
                      </a:ext>
                    </a:extLst>
                  </p:cNvPr>
                  <p:cNvSpPr/>
                  <p:nvPr/>
                </p:nvSpPr>
                <p:spPr>
                  <a:xfrm>
                    <a:off x="1191191" y="5682810"/>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ctagon 202">
                    <a:extLst>
                      <a:ext uri="{FF2B5EF4-FFF2-40B4-BE49-F238E27FC236}">
                        <a16:creationId xmlns:a16="http://schemas.microsoft.com/office/drawing/2014/main" id="{C2E6BF52-555A-4C69-AD7D-8FBF9D0C5EB0}"/>
                      </a:ext>
                    </a:extLst>
                  </p:cNvPr>
                  <p:cNvSpPr/>
                  <p:nvPr/>
                </p:nvSpPr>
                <p:spPr>
                  <a:xfrm>
                    <a:off x="500104" y="5477853"/>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Octagon 203">
                    <a:extLst>
                      <a:ext uri="{FF2B5EF4-FFF2-40B4-BE49-F238E27FC236}">
                        <a16:creationId xmlns:a16="http://schemas.microsoft.com/office/drawing/2014/main" id="{E31E15D4-D8DD-4DBF-B736-54DEBFBD3CA7}"/>
                      </a:ext>
                    </a:extLst>
                  </p:cNvPr>
                  <p:cNvSpPr/>
                  <p:nvPr/>
                </p:nvSpPr>
                <p:spPr>
                  <a:xfrm>
                    <a:off x="460391" y="4970342"/>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Octagon 204">
                    <a:extLst>
                      <a:ext uri="{FF2B5EF4-FFF2-40B4-BE49-F238E27FC236}">
                        <a16:creationId xmlns:a16="http://schemas.microsoft.com/office/drawing/2014/main" id="{0DD643A6-8D44-4737-B994-2DC599A32389}"/>
                      </a:ext>
                    </a:extLst>
                  </p:cNvPr>
                  <p:cNvSpPr/>
                  <p:nvPr/>
                </p:nvSpPr>
                <p:spPr>
                  <a:xfrm>
                    <a:off x="500104" y="4836701"/>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Octagon 205">
                    <a:extLst>
                      <a:ext uri="{FF2B5EF4-FFF2-40B4-BE49-F238E27FC236}">
                        <a16:creationId xmlns:a16="http://schemas.microsoft.com/office/drawing/2014/main" id="{F527A602-2E4C-4AC9-9CB8-43B4D1593C57}"/>
                      </a:ext>
                    </a:extLst>
                  </p:cNvPr>
                  <p:cNvSpPr/>
                  <p:nvPr/>
                </p:nvSpPr>
                <p:spPr>
                  <a:xfrm>
                    <a:off x="327696" y="4558077"/>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Octagon 206">
                    <a:extLst>
                      <a:ext uri="{FF2B5EF4-FFF2-40B4-BE49-F238E27FC236}">
                        <a16:creationId xmlns:a16="http://schemas.microsoft.com/office/drawing/2014/main" id="{942B9571-F375-49CB-A01A-059C9AC821C7}"/>
                      </a:ext>
                    </a:extLst>
                  </p:cNvPr>
                  <p:cNvSpPr/>
                  <p:nvPr/>
                </p:nvSpPr>
                <p:spPr>
                  <a:xfrm>
                    <a:off x="1318213" y="6098586"/>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ctagon 207">
                    <a:extLst>
                      <a:ext uri="{FF2B5EF4-FFF2-40B4-BE49-F238E27FC236}">
                        <a16:creationId xmlns:a16="http://schemas.microsoft.com/office/drawing/2014/main" id="{6B25F8C4-AD75-472F-BE16-767610FA1AF0}"/>
                      </a:ext>
                    </a:extLst>
                  </p:cNvPr>
                  <p:cNvSpPr/>
                  <p:nvPr/>
                </p:nvSpPr>
                <p:spPr>
                  <a:xfrm>
                    <a:off x="1643731" y="5927769"/>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ctagon 208">
                    <a:extLst>
                      <a:ext uri="{FF2B5EF4-FFF2-40B4-BE49-F238E27FC236}">
                        <a16:creationId xmlns:a16="http://schemas.microsoft.com/office/drawing/2014/main" id="{B65EF5C0-6F9D-4B0D-88C3-3BD156BE2D01}"/>
                      </a:ext>
                    </a:extLst>
                  </p:cNvPr>
                  <p:cNvSpPr/>
                  <p:nvPr/>
                </p:nvSpPr>
                <p:spPr>
                  <a:xfrm>
                    <a:off x="2017857" y="5421622"/>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Octagon 209">
                    <a:extLst>
                      <a:ext uri="{FF2B5EF4-FFF2-40B4-BE49-F238E27FC236}">
                        <a16:creationId xmlns:a16="http://schemas.microsoft.com/office/drawing/2014/main" id="{2A5D8547-9757-4390-8636-E213818C3358}"/>
                      </a:ext>
                    </a:extLst>
                  </p:cNvPr>
                  <p:cNvSpPr/>
                  <p:nvPr/>
                </p:nvSpPr>
                <p:spPr>
                  <a:xfrm>
                    <a:off x="2196144" y="5022505"/>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Octagon 210">
                    <a:extLst>
                      <a:ext uri="{FF2B5EF4-FFF2-40B4-BE49-F238E27FC236}">
                        <a16:creationId xmlns:a16="http://schemas.microsoft.com/office/drawing/2014/main" id="{0BBD11C8-F4AC-4922-82D1-7E7063449F80}"/>
                      </a:ext>
                    </a:extLst>
                  </p:cNvPr>
                  <p:cNvSpPr/>
                  <p:nvPr/>
                </p:nvSpPr>
                <p:spPr>
                  <a:xfrm>
                    <a:off x="2302733" y="4749289"/>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ctagon 211">
                    <a:extLst>
                      <a:ext uri="{FF2B5EF4-FFF2-40B4-BE49-F238E27FC236}">
                        <a16:creationId xmlns:a16="http://schemas.microsoft.com/office/drawing/2014/main" id="{B396231A-BB49-498F-9AE5-701C434EC550}"/>
                      </a:ext>
                    </a:extLst>
                  </p:cNvPr>
                  <p:cNvSpPr/>
                  <p:nvPr/>
                </p:nvSpPr>
                <p:spPr>
                  <a:xfrm>
                    <a:off x="1869222" y="5274699"/>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ctagon 212">
                    <a:extLst>
                      <a:ext uri="{FF2B5EF4-FFF2-40B4-BE49-F238E27FC236}">
                        <a16:creationId xmlns:a16="http://schemas.microsoft.com/office/drawing/2014/main" id="{E92E460C-0309-4020-ADB2-B87BAA0699D1}"/>
                      </a:ext>
                    </a:extLst>
                  </p:cNvPr>
                  <p:cNvSpPr/>
                  <p:nvPr/>
                </p:nvSpPr>
                <p:spPr>
                  <a:xfrm>
                    <a:off x="1650746" y="5442083"/>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ctagon 213">
                    <a:extLst>
                      <a:ext uri="{FF2B5EF4-FFF2-40B4-BE49-F238E27FC236}">
                        <a16:creationId xmlns:a16="http://schemas.microsoft.com/office/drawing/2014/main" id="{546F6974-9B87-46A7-A540-2DFC3228A247}"/>
                      </a:ext>
                    </a:extLst>
                  </p:cNvPr>
                  <p:cNvSpPr/>
                  <p:nvPr/>
                </p:nvSpPr>
                <p:spPr>
                  <a:xfrm>
                    <a:off x="904841" y="6250744"/>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ctagon 214">
                    <a:extLst>
                      <a:ext uri="{FF2B5EF4-FFF2-40B4-BE49-F238E27FC236}">
                        <a16:creationId xmlns:a16="http://schemas.microsoft.com/office/drawing/2014/main" id="{15F3D940-20A7-4363-B9B7-A94122C991EB}"/>
                      </a:ext>
                    </a:extLst>
                  </p:cNvPr>
                  <p:cNvSpPr/>
                  <p:nvPr/>
                </p:nvSpPr>
                <p:spPr>
                  <a:xfrm>
                    <a:off x="1388613" y="6197846"/>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ctagon 215">
                    <a:extLst>
                      <a:ext uri="{FF2B5EF4-FFF2-40B4-BE49-F238E27FC236}">
                        <a16:creationId xmlns:a16="http://schemas.microsoft.com/office/drawing/2014/main" id="{6F3DD406-021A-4EE2-85EC-275D7C85C9D8}"/>
                      </a:ext>
                    </a:extLst>
                  </p:cNvPr>
                  <p:cNvSpPr/>
                  <p:nvPr/>
                </p:nvSpPr>
                <p:spPr>
                  <a:xfrm>
                    <a:off x="1985862" y="5671063"/>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ctagon 216">
                    <a:extLst>
                      <a:ext uri="{FF2B5EF4-FFF2-40B4-BE49-F238E27FC236}">
                        <a16:creationId xmlns:a16="http://schemas.microsoft.com/office/drawing/2014/main" id="{B630F199-51FB-49B6-9BAC-A603F3810409}"/>
                      </a:ext>
                    </a:extLst>
                  </p:cNvPr>
                  <p:cNvSpPr/>
                  <p:nvPr/>
                </p:nvSpPr>
                <p:spPr>
                  <a:xfrm>
                    <a:off x="1917437" y="5554798"/>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ctagon 217">
                    <a:extLst>
                      <a:ext uri="{FF2B5EF4-FFF2-40B4-BE49-F238E27FC236}">
                        <a16:creationId xmlns:a16="http://schemas.microsoft.com/office/drawing/2014/main" id="{F559353E-3DCF-4AFD-864F-4EC88A75B73C}"/>
                      </a:ext>
                    </a:extLst>
                  </p:cNvPr>
                  <p:cNvSpPr/>
                  <p:nvPr/>
                </p:nvSpPr>
                <p:spPr>
                  <a:xfrm>
                    <a:off x="2059680" y="3779432"/>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Octagon 218">
                    <a:extLst>
                      <a:ext uri="{FF2B5EF4-FFF2-40B4-BE49-F238E27FC236}">
                        <a16:creationId xmlns:a16="http://schemas.microsoft.com/office/drawing/2014/main" id="{1CB0AD96-D05B-489C-9AC7-1ABC22F19A44}"/>
                      </a:ext>
                    </a:extLst>
                  </p:cNvPr>
                  <p:cNvSpPr/>
                  <p:nvPr/>
                </p:nvSpPr>
                <p:spPr>
                  <a:xfrm>
                    <a:off x="1943040" y="4022069"/>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Octagon 219">
                    <a:extLst>
                      <a:ext uri="{FF2B5EF4-FFF2-40B4-BE49-F238E27FC236}">
                        <a16:creationId xmlns:a16="http://schemas.microsoft.com/office/drawing/2014/main" id="{DAD195A0-6192-44D3-9CB1-02F982DD58C3}"/>
                      </a:ext>
                    </a:extLst>
                  </p:cNvPr>
                  <p:cNvSpPr/>
                  <p:nvPr/>
                </p:nvSpPr>
                <p:spPr>
                  <a:xfrm>
                    <a:off x="2031862" y="4388799"/>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Octagon 220">
                    <a:extLst>
                      <a:ext uri="{FF2B5EF4-FFF2-40B4-BE49-F238E27FC236}">
                        <a16:creationId xmlns:a16="http://schemas.microsoft.com/office/drawing/2014/main" id="{EAB5DBA4-7B7D-4397-8508-90A9720E38F2}"/>
                      </a:ext>
                    </a:extLst>
                  </p:cNvPr>
                  <p:cNvSpPr/>
                  <p:nvPr/>
                </p:nvSpPr>
                <p:spPr>
                  <a:xfrm>
                    <a:off x="1668733" y="4046997"/>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Octagon 221">
                    <a:extLst>
                      <a:ext uri="{FF2B5EF4-FFF2-40B4-BE49-F238E27FC236}">
                        <a16:creationId xmlns:a16="http://schemas.microsoft.com/office/drawing/2014/main" id="{DC715046-F408-430B-AB0B-9E353CDC161A}"/>
                      </a:ext>
                    </a:extLst>
                  </p:cNvPr>
                  <p:cNvSpPr/>
                  <p:nvPr/>
                </p:nvSpPr>
                <p:spPr>
                  <a:xfrm>
                    <a:off x="1337678" y="5119129"/>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Octagon 222">
                    <a:extLst>
                      <a:ext uri="{FF2B5EF4-FFF2-40B4-BE49-F238E27FC236}">
                        <a16:creationId xmlns:a16="http://schemas.microsoft.com/office/drawing/2014/main" id="{862F3410-C211-481A-92C7-57D421FA6EC6}"/>
                      </a:ext>
                    </a:extLst>
                  </p:cNvPr>
                  <p:cNvSpPr/>
                  <p:nvPr/>
                </p:nvSpPr>
                <p:spPr>
                  <a:xfrm>
                    <a:off x="2461633" y="4341547"/>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Octagon 223">
                    <a:extLst>
                      <a:ext uri="{FF2B5EF4-FFF2-40B4-BE49-F238E27FC236}">
                        <a16:creationId xmlns:a16="http://schemas.microsoft.com/office/drawing/2014/main" id="{ABEE21FA-5334-4A0A-9C0A-E39D6875A05C}"/>
                      </a:ext>
                    </a:extLst>
                  </p:cNvPr>
                  <p:cNvSpPr/>
                  <p:nvPr/>
                </p:nvSpPr>
                <p:spPr>
                  <a:xfrm>
                    <a:off x="2617702" y="5830081"/>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Octagon 224">
                    <a:extLst>
                      <a:ext uri="{FF2B5EF4-FFF2-40B4-BE49-F238E27FC236}">
                        <a16:creationId xmlns:a16="http://schemas.microsoft.com/office/drawing/2014/main" id="{F0430B15-F206-4F8E-B5E7-B86D21565198}"/>
                      </a:ext>
                    </a:extLst>
                  </p:cNvPr>
                  <p:cNvSpPr/>
                  <p:nvPr/>
                </p:nvSpPr>
                <p:spPr>
                  <a:xfrm>
                    <a:off x="2715846" y="3745251"/>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Octagon 225">
                    <a:extLst>
                      <a:ext uri="{FF2B5EF4-FFF2-40B4-BE49-F238E27FC236}">
                        <a16:creationId xmlns:a16="http://schemas.microsoft.com/office/drawing/2014/main" id="{1409CEF0-E407-4923-BA65-6246BCFB12E6}"/>
                      </a:ext>
                    </a:extLst>
                  </p:cNvPr>
                  <p:cNvSpPr/>
                  <p:nvPr/>
                </p:nvSpPr>
                <p:spPr>
                  <a:xfrm>
                    <a:off x="2371230" y="3997394"/>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Octagon 226">
                    <a:extLst>
                      <a:ext uri="{FF2B5EF4-FFF2-40B4-BE49-F238E27FC236}">
                        <a16:creationId xmlns:a16="http://schemas.microsoft.com/office/drawing/2014/main" id="{E30B76E3-E237-4160-8DEB-75A206081F19}"/>
                      </a:ext>
                    </a:extLst>
                  </p:cNvPr>
                  <p:cNvSpPr/>
                  <p:nvPr/>
                </p:nvSpPr>
                <p:spPr>
                  <a:xfrm>
                    <a:off x="632111" y="3616090"/>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Octagon 227">
                    <a:extLst>
                      <a:ext uri="{FF2B5EF4-FFF2-40B4-BE49-F238E27FC236}">
                        <a16:creationId xmlns:a16="http://schemas.microsoft.com/office/drawing/2014/main" id="{0E908BFA-BBE7-44F6-B358-4BF5635C804B}"/>
                      </a:ext>
                    </a:extLst>
                  </p:cNvPr>
                  <p:cNvSpPr/>
                  <p:nvPr/>
                </p:nvSpPr>
                <p:spPr>
                  <a:xfrm>
                    <a:off x="384242" y="6024767"/>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Octagon 228">
                    <a:extLst>
                      <a:ext uri="{FF2B5EF4-FFF2-40B4-BE49-F238E27FC236}">
                        <a16:creationId xmlns:a16="http://schemas.microsoft.com/office/drawing/2014/main" id="{84E5F890-2439-440C-ABBD-D13C7C6A10B9}"/>
                      </a:ext>
                    </a:extLst>
                  </p:cNvPr>
                  <p:cNvSpPr/>
                  <p:nvPr/>
                </p:nvSpPr>
                <p:spPr>
                  <a:xfrm>
                    <a:off x="2997940" y="4437124"/>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Octagon 229">
                    <a:extLst>
                      <a:ext uri="{FF2B5EF4-FFF2-40B4-BE49-F238E27FC236}">
                        <a16:creationId xmlns:a16="http://schemas.microsoft.com/office/drawing/2014/main" id="{2B4FC97E-1AB5-468B-9237-061AD3346A4A}"/>
                      </a:ext>
                    </a:extLst>
                  </p:cNvPr>
                  <p:cNvSpPr/>
                  <p:nvPr/>
                </p:nvSpPr>
                <p:spPr>
                  <a:xfrm>
                    <a:off x="2900279" y="4597858"/>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Octagon 230">
                    <a:extLst>
                      <a:ext uri="{FF2B5EF4-FFF2-40B4-BE49-F238E27FC236}">
                        <a16:creationId xmlns:a16="http://schemas.microsoft.com/office/drawing/2014/main" id="{78B59198-946F-4356-BEE2-C5196C186BEA}"/>
                      </a:ext>
                    </a:extLst>
                  </p:cNvPr>
                  <p:cNvSpPr/>
                  <p:nvPr/>
                </p:nvSpPr>
                <p:spPr>
                  <a:xfrm>
                    <a:off x="3071758" y="4524039"/>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ctagon 231">
                    <a:extLst>
                      <a:ext uri="{FF2B5EF4-FFF2-40B4-BE49-F238E27FC236}">
                        <a16:creationId xmlns:a16="http://schemas.microsoft.com/office/drawing/2014/main" id="{2BF05130-7686-4BC9-81E9-7257CAE2612A}"/>
                      </a:ext>
                    </a:extLst>
                  </p:cNvPr>
                  <p:cNvSpPr/>
                  <p:nvPr/>
                </p:nvSpPr>
                <p:spPr>
                  <a:xfrm>
                    <a:off x="2760045" y="4970341"/>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ctagon 232">
                    <a:extLst>
                      <a:ext uri="{FF2B5EF4-FFF2-40B4-BE49-F238E27FC236}">
                        <a16:creationId xmlns:a16="http://schemas.microsoft.com/office/drawing/2014/main" id="{1F23CD39-413E-4176-9CAC-44F180CE2D25}"/>
                      </a:ext>
                    </a:extLst>
                  </p:cNvPr>
                  <p:cNvSpPr/>
                  <p:nvPr/>
                </p:nvSpPr>
                <p:spPr>
                  <a:xfrm>
                    <a:off x="2665614" y="4524038"/>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Octagon 233">
                    <a:extLst>
                      <a:ext uri="{FF2B5EF4-FFF2-40B4-BE49-F238E27FC236}">
                        <a16:creationId xmlns:a16="http://schemas.microsoft.com/office/drawing/2014/main" id="{54153B9E-B5FC-4F25-9405-B2E05734C490}"/>
                      </a:ext>
                    </a:extLst>
                  </p:cNvPr>
                  <p:cNvSpPr/>
                  <p:nvPr/>
                </p:nvSpPr>
                <p:spPr>
                  <a:xfrm>
                    <a:off x="2518867" y="5119128"/>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Octagon 234">
                    <a:extLst>
                      <a:ext uri="{FF2B5EF4-FFF2-40B4-BE49-F238E27FC236}">
                        <a16:creationId xmlns:a16="http://schemas.microsoft.com/office/drawing/2014/main" id="{38F2A9A5-B628-4536-B227-4D781E911894}"/>
                      </a:ext>
                    </a:extLst>
                  </p:cNvPr>
                  <p:cNvSpPr/>
                  <p:nvPr/>
                </p:nvSpPr>
                <p:spPr>
                  <a:xfrm>
                    <a:off x="2786236" y="4188009"/>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Octagon 235">
                    <a:extLst>
                      <a:ext uri="{FF2B5EF4-FFF2-40B4-BE49-F238E27FC236}">
                        <a16:creationId xmlns:a16="http://schemas.microsoft.com/office/drawing/2014/main" id="{7CA2BA9A-9B88-4C35-8A53-AF89E1C908B9}"/>
                      </a:ext>
                    </a:extLst>
                  </p:cNvPr>
                  <p:cNvSpPr/>
                  <p:nvPr/>
                </p:nvSpPr>
                <p:spPr>
                  <a:xfrm>
                    <a:off x="2252121" y="4268473"/>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Octagon 236">
                    <a:extLst>
                      <a:ext uri="{FF2B5EF4-FFF2-40B4-BE49-F238E27FC236}">
                        <a16:creationId xmlns:a16="http://schemas.microsoft.com/office/drawing/2014/main" id="{CA157AFD-FDDA-4B62-A0C4-72D7B41E031A}"/>
                      </a:ext>
                    </a:extLst>
                  </p:cNvPr>
                  <p:cNvSpPr/>
                  <p:nvPr/>
                </p:nvSpPr>
                <p:spPr>
                  <a:xfrm>
                    <a:off x="2194356" y="4579641"/>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Octagon 237">
                    <a:extLst>
                      <a:ext uri="{FF2B5EF4-FFF2-40B4-BE49-F238E27FC236}">
                        <a16:creationId xmlns:a16="http://schemas.microsoft.com/office/drawing/2014/main" id="{457C441C-D2CA-4552-874F-26236D67A2A1}"/>
                      </a:ext>
                    </a:extLst>
                  </p:cNvPr>
                  <p:cNvSpPr/>
                  <p:nvPr/>
                </p:nvSpPr>
                <p:spPr>
                  <a:xfrm>
                    <a:off x="1445357" y="3517779"/>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Octagon 238">
                    <a:extLst>
                      <a:ext uri="{FF2B5EF4-FFF2-40B4-BE49-F238E27FC236}">
                        <a16:creationId xmlns:a16="http://schemas.microsoft.com/office/drawing/2014/main" id="{6ADB0910-44E9-4E97-90C9-80EC5E8CB4A8}"/>
                      </a:ext>
                    </a:extLst>
                  </p:cNvPr>
                  <p:cNvSpPr/>
                  <p:nvPr/>
                </p:nvSpPr>
                <p:spPr>
                  <a:xfrm>
                    <a:off x="1516437" y="3825057"/>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72430CF4-6B11-4C84-829E-B564B4054CA0}"/>
                    </a:ext>
                  </a:extLst>
                </p:cNvPr>
                <p:cNvGrpSpPr/>
                <p:nvPr/>
              </p:nvGrpSpPr>
              <p:grpSpPr>
                <a:xfrm rot="3816497">
                  <a:off x="7130659" y="5745349"/>
                  <a:ext cx="2366384" cy="3009713"/>
                  <a:chOff x="9243207" y="5716453"/>
                  <a:chExt cx="2863325" cy="3641753"/>
                </a:xfrm>
              </p:grpSpPr>
              <p:sp>
                <p:nvSpPr>
                  <p:cNvPr id="26" name="Octagon 25">
                    <a:extLst>
                      <a:ext uri="{FF2B5EF4-FFF2-40B4-BE49-F238E27FC236}">
                        <a16:creationId xmlns:a16="http://schemas.microsoft.com/office/drawing/2014/main" id="{CD934767-526B-459C-9DAC-7CEA0DDAD479}"/>
                      </a:ext>
                    </a:extLst>
                  </p:cNvPr>
                  <p:cNvSpPr/>
                  <p:nvPr/>
                </p:nvSpPr>
                <p:spPr>
                  <a:xfrm>
                    <a:off x="10291738" y="7141005"/>
                    <a:ext cx="147637" cy="147637"/>
                  </a:xfrm>
                  <a:prstGeom prst="oct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ctagon 26">
                    <a:extLst>
                      <a:ext uri="{FF2B5EF4-FFF2-40B4-BE49-F238E27FC236}">
                        <a16:creationId xmlns:a16="http://schemas.microsoft.com/office/drawing/2014/main" id="{0057F2BC-EB1B-4066-90E8-EB620C4F8555}"/>
                      </a:ext>
                    </a:extLst>
                  </p:cNvPr>
                  <p:cNvSpPr/>
                  <p:nvPr/>
                </p:nvSpPr>
                <p:spPr>
                  <a:xfrm>
                    <a:off x="10286452" y="7262214"/>
                    <a:ext cx="147637" cy="147637"/>
                  </a:xfrm>
                  <a:prstGeom prst="oct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ctagon 27">
                    <a:extLst>
                      <a:ext uri="{FF2B5EF4-FFF2-40B4-BE49-F238E27FC236}">
                        <a16:creationId xmlns:a16="http://schemas.microsoft.com/office/drawing/2014/main" id="{71217EE6-AFAF-47ED-AF5A-95BFF59C23B9}"/>
                      </a:ext>
                    </a:extLst>
                  </p:cNvPr>
                  <p:cNvSpPr/>
                  <p:nvPr/>
                </p:nvSpPr>
                <p:spPr>
                  <a:xfrm>
                    <a:off x="10452075" y="7284946"/>
                    <a:ext cx="147637" cy="147637"/>
                  </a:xfrm>
                  <a:prstGeom prst="oct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ctagon 28">
                    <a:extLst>
                      <a:ext uri="{FF2B5EF4-FFF2-40B4-BE49-F238E27FC236}">
                        <a16:creationId xmlns:a16="http://schemas.microsoft.com/office/drawing/2014/main" id="{D7D2E4FE-017A-458F-954A-841DC5227763}"/>
                      </a:ext>
                    </a:extLst>
                  </p:cNvPr>
                  <p:cNvSpPr/>
                  <p:nvPr/>
                </p:nvSpPr>
                <p:spPr>
                  <a:xfrm>
                    <a:off x="10392098" y="7174967"/>
                    <a:ext cx="147637" cy="147637"/>
                  </a:xfrm>
                  <a:prstGeom prst="oct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ctagon 29">
                    <a:extLst>
                      <a:ext uri="{FF2B5EF4-FFF2-40B4-BE49-F238E27FC236}">
                        <a16:creationId xmlns:a16="http://schemas.microsoft.com/office/drawing/2014/main" id="{8A6A3D03-9D44-4FC6-9553-73D539D5A5DC}"/>
                      </a:ext>
                    </a:extLst>
                  </p:cNvPr>
                  <p:cNvSpPr/>
                  <p:nvPr/>
                </p:nvSpPr>
                <p:spPr>
                  <a:xfrm>
                    <a:off x="10520607" y="7212625"/>
                    <a:ext cx="147637" cy="147637"/>
                  </a:xfrm>
                  <a:prstGeom prst="oct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ctagon 30">
                    <a:extLst>
                      <a:ext uri="{FF2B5EF4-FFF2-40B4-BE49-F238E27FC236}">
                        <a16:creationId xmlns:a16="http://schemas.microsoft.com/office/drawing/2014/main" id="{660A3C4E-12F9-462A-A5B4-803A30235328}"/>
                      </a:ext>
                    </a:extLst>
                  </p:cNvPr>
                  <p:cNvSpPr/>
                  <p:nvPr/>
                </p:nvSpPr>
                <p:spPr>
                  <a:xfrm>
                    <a:off x="11665114" y="7110211"/>
                    <a:ext cx="147637" cy="147637"/>
                  </a:xfrm>
                  <a:prstGeom prst="oct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ctagon 31">
                    <a:extLst>
                      <a:ext uri="{FF2B5EF4-FFF2-40B4-BE49-F238E27FC236}">
                        <a16:creationId xmlns:a16="http://schemas.microsoft.com/office/drawing/2014/main" id="{415E7AD9-3554-4DDE-894D-8982009B85DD}"/>
                      </a:ext>
                    </a:extLst>
                  </p:cNvPr>
                  <p:cNvSpPr/>
                  <p:nvPr/>
                </p:nvSpPr>
                <p:spPr>
                  <a:xfrm>
                    <a:off x="11883590" y="7157873"/>
                    <a:ext cx="147637" cy="147637"/>
                  </a:xfrm>
                  <a:prstGeom prst="oct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ctagon 32">
                    <a:extLst>
                      <a:ext uri="{FF2B5EF4-FFF2-40B4-BE49-F238E27FC236}">
                        <a16:creationId xmlns:a16="http://schemas.microsoft.com/office/drawing/2014/main" id="{81C4B193-6F97-4478-92E8-6B71E1C0943F}"/>
                      </a:ext>
                    </a:extLst>
                  </p:cNvPr>
                  <p:cNvSpPr/>
                  <p:nvPr/>
                </p:nvSpPr>
                <p:spPr>
                  <a:xfrm>
                    <a:off x="11469463" y="7184029"/>
                    <a:ext cx="147637" cy="147637"/>
                  </a:xfrm>
                  <a:prstGeom prst="oct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ctagon 33">
                    <a:extLst>
                      <a:ext uri="{FF2B5EF4-FFF2-40B4-BE49-F238E27FC236}">
                        <a16:creationId xmlns:a16="http://schemas.microsoft.com/office/drawing/2014/main" id="{1AA9B62C-578F-4BFB-92A5-C11A097F23B3}"/>
                      </a:ext>
                    </a:extLst>
                  </p:cNvPr>
                  <p:cNvSpPr/>
                  <p:nvPr/>
                </p:nvSpPr>
                <p:spPr>
                  <a:xfrm>
                    <a:off x="10114808" y="7225304"/>
                    <a:ext cx="147637" cy="147637"/>
                  </a:xfrm>
                  <a:prstGeom prst="oct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ctagon 34">
                    <a:extLst>
                      <a:ext uri="{FF2B5EF4-FFF2-40B4-BE49-F238E27FC236}">
                        <a16:creationId xmlns:a16="http://schemas.microsoft.com/office/drawing/2014/main" id="{008BF3B2-A445-4E9D-8596-D117E7F461F7}"/>
                      </a:ext>
                    </a:extLst>
                  </p:cNvPr>
                  <p:cNvSpPr/>
                  <p:nvPr/>
                </p:nvSpPr>
                <p:spPr>
                  <a:xfrm>
                    <a:off x="10470155" y="6966511"/>
                    <a:ext cx="147637" cy="147637"/>
                  </a:xfrm>
                  <a:prstGeom prst="oct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ctagon 35">
                    <a:extLst>
                      <a:ext uri="{FF2B5EF4-FFF2-40B4-BE49-F238E27FC236}">
                        <a16:creationId xmlns:a16="http://schemas.microsoft.com/office/drawing/2014/main" id="{C071EB26-8D96-4DDC-AF23-036034E09F93}"/>
                      </a:ext>
                    </a:extLst>
                  </p:cNvPr>
                  <p:cNvSpPr/>
                  <p:nvPr/>
                </p:nvSpPr>
                <p:spPr>
                  <a:xfrm>
                    <a:off x="11654630" y="7231420"/>
                    <a:ext cx="147637" cy="147637"/>
                  </a:xfrm>
                  <a:prstGeom prst="oct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ctagon 36">
                    <a:extLst>
                      <a:ext uri="{FF2B5EF4-FFF2-40B4-BE49-F238E27FC236}">
                        <a16:creationId xmlns:a16="http://schemas.microsoft.com/office/drawing/2014/main" id="{2665A5C0-FF93-484C-AD66-DCC32D71B746}"/>
                      </a:ext>
                    </a:extLst>
                  </p:cNvPr>
                  <p:cNvSpPr/>
                  <p:nvPr/>
                </p:nvSpPr>
                <p:spPr>
                  <a:xfrm>
                    <a:off x="10024380" y="7195773"/>
                    <a:ext cx="147637" cy="147637"/>
                  </a:xfrm>
                  <a:prstGeom prst="oct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ctagon 37">
                    <a:extLst>
                      <a:ext uri="{FF2B5EF4-FFF2-40B4-BE49-F238E27FC236}">
                        <a16:creationId xmlns:a16="http://schemas.microsoft.com/office/drawing/2014/main" id="{E88BE88C-6823-4184-9937-CE084E0C44AB}"/>
                      </a:ext>
                    </a:extLst>
                  </p:cNvPr>
                  <p:cNvSpPr/>
                  <p:nvPr/>
                </p:nvSpPr>
                <p:spPr>
                  <a:xfrm>
                    <a:off x="11958895" y="7099729"/>
                    <a:ext cx="147637" cy="147637"/>
                  </a:xfrm>
                  <a:prstGeom prst="oct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ctagon 38">
                    <a:extLst>
                      <a:ext uri="{FF2B5EF4-FFF2-40B4-BE49-F238E27FC236}">
                        <a16:creationId xmlns:a16="http://schemas.microsoft.com/office/drawing/2014/main" id="{4152147E-A926-4C6E-B5E0-1246C4C15380}"/>
                      </a:ext>
                    </a:extLst>
                  </p:cNvPr>
                  <p:cNvSpPr/>
                  <p:nvPr/>
                </p:nvSpPr>
                <p:spPr>
                  <a:xfrm>
                    <a:off x="11463323" y="7296324"/>
                    <a:ext cx="147637" cy="147637"/>
                  </a:xfrm>
                  <a:prstGeom prst="oct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ctagon 39">
                    <a:extLst>
                      <a:ext uri="{FF2B5EF4-FFF2-40B4-BE49-F238E27FC236}">
                        <a16:creationId xmlns:a16="http://schemas.microsoft.com/office/drawing/2014/main" id="{C89B067C-955C-46B3-8002-BE775FB4CB13}"/>
                      </a:ext>
                    </a:extLst>
                  </p:cNvPr>
                  <p:cNvSpPr/>
                  <p:nvPr/>
                </p:nvSpPr>
                <p:spPr>
                  <a:xfrm>
                    <a:off x="11298999" y="7100482"/>
                    <a:ext cx="147637" cy="147637"/>
                  </a:xfrm>
                  <a:prstGeom prst="oct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ctagon 40">
                    <a:extLst>
                      <a:ext uri="{FF2B5EF4-FFF2-40B4-BE49-F238E27FC236}">
                        <a16:creationId xmlns:a16="http://schemas.microsoft.com/office/drawing/2014/main" id="{71EFD8C8-FA10-48B5-92D8-F5997718907D}"/>
                      </a:ext>
                    </a:extLst>
                  </p:cNvPr>
                  <p:cNvSpPr/>
                  <p:nvPr/>
                </p:nvSpPr>
                <p:spPr>
                  <a:xfrm>
                    <a:off x="10113081" y="6988707"/>
                    <a:ext cx="147637" cy="147637"/>
                  </a:xfrm>
                  <a:prstGeom prst="oct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ctagon 41">
                    <a:extLst>
                      <a:ext uri="{FF2B5EF4-FFF2-40B4-BE49-F238E27FC236}">
                        <a16:creationId xmlns:a16="http://schemas.microsoft.com/office/drawing/2014/main" id="{16EC2BFE-5D2C-4B03-B146-A713A5230682}"/>
                      </a:ext>
                    </a:extLst>
                  </p:cNvPr>
                  <p:cNvSpPr/>
                  <p:nvPr/>
                </p:nvSpPr>
                <p:spPr>
                  <a:xfrm>
                    <a:off x="10246061" y="6793679"/>
                    <a:ext cx="147637" cy="147637"/>
                  </a:xfrm>
                  <a:prstGeom prst="oct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ctagon 42">
                    <a:extLst>
                      <a:ext uri="{FF2B5EF4-FFF2-40B4-BE49-F238E27FC236}">
                        <a16:creationId xmlns:a16="http://schemas.microsoft.com/office/drawing/2014/main" id="{1538C37D-6925-4F0B-AF48-2AF55B4161B0}"/>
                      </a:ext>
                    </a:extLst>
                  </p:cNvPr>
                  <p:cNvSpPr/>
                  <p:nvPr/>
                </p:nvSpPr>
                <p:spPr>
                  <a:xfrm>
                    <a:off x="11298998" y="7238675"/>
                    <a:ext cx="147637" cy="147637"/>
                  </a:xfrm>
                  <a:prstGeom prst="oct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ctagon 43">
                    <a:extLst>
                      <a:ext uri="{FF2B5EF4-FFF2-40B4-BE49-F238E27FC236}">
                        <a16:creationId xmlns:a16="http://schemas.microsoft.com/office/drawing/2014/main" id="{F452FACB-CC3A-4056-92F1-9270FA376DCE}"/>
                      </a:ext>
                    </a:extLst>
                  </p:cNvPr>
                  <p:cNvSpPr/>
                  <p:nvPr/>
                </p:nvSpPr>
                <p:spPr>
                  <a:xfrm>
                    <a:off x="11701180" y="7334129"/>
                    <a:ext cx="147637" cy="147637"/>
                  </a:xfrm>
                  <a:prstGeom prst="oct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ctagon 44">
                    <a:extLst>
                      <a:ext uri="{FF2B5EF4-FFF2-40B4-BE49-F238E27FC236}">
                        <a16:creationId xmlns:a16="http://schemas.microsoft.com/office/drawing/2014/main" id="{0A48A532-C644-45C8-A9CA-DABAF075D032}"/>
                      </a:ext>
                    </a:extLst>
                  </p:cNvPr>
                  <p:cNvSpPr/>
                  <p:nvPr/>
                </p:nvSpPr>
                <p:spPr>
                  <a:xfrm>
                    <a:off x="10617698" y="7142579"/>
                    <a:ext cx="147637" cy="147637"/>
                  </a:xfrm>
                  <a:prstGeom prst="oct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ctagon 45">
                    <a:extLst>
                      <a:ext uri="{FF2B5EF4-FFF2-40B4-BE49-F238E27FC236}">
                        <a16:creationId xmlns:a16="http://schemas.microsoft.com/office/drawing/2014/main" id="{1DC2AB85-6865-46F0-BACF-E3C100A40C29}"/>
                      </a:ext>
                    </a:extLst>
                  </p:cNvPr>
                  <p:cNvSpPr/>
                  <p:nvPr/>
                </p:nvSpPr>
                <p:spPr>
                  <a:xfrm>
                    <a:off x="10481110" y="6864261"/>
                    <a:ext cx="147637" cy="147637"/>
                  </a:xfrm>
                  <a:prstGeom prst="oct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ctagon 46">
                    <a:extLst>
                      <a:ext uri="{FF2B5EF4-FFF2-40B4-BE49-F238E27FC236}">
                        <a16:creationId xmlns:a16="http://schemas.microsoft.com/office/drawing/2014/main" id="{1763CF76-C0A2-4145-99D8-7A3122B079B6}"/>
                      </a:ext>
                    </a:extLst>
                  </p:cNvPr>
                  <p:cNvSpPr/>
                  <p:nvPr/>
                </p:nvSpPr>
                <p:spPr>
                  <a:xfrm>
                    <a:off x="11550905" y="7352629"/>
                    <a:ext cx="147637" cy="147637"/>
                  </a:xfrm>
                  <a:prstGeom prst="oct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ctagon 47">
                    <a:extLst>
                      <a:ext uri="{FF2B5EF4-FFF2-40B4-BE49-F238E27FC236}">
                        <a16:creationId xmlns:a16="http://schemas.microsoft.com/office/drawing/2014/main" id="{E537EA2A-8470-4733-9DC8-7635E2656734}"/>
                      </a:ext>
                    </a:extLst>
                  </p:cNvPr>
                  <p:cNvSpPr/>
                  <p:nvPr/>
                </p:nvSpPr>
                <p:spPr>
                  <a:xfrm>
                    <a:off x="10052896" y="6979039"/>
                    <a:ext cx="147637" cy="147637"/>
                  </a:xfrm>
                  <a:prstGeom prst="oct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ctagon 48">
                    <a:extLst>
                      <a:ext uri="{FF2B5EF4-FFF2-40B4-BE49-F238E27FC236}">
                        <a16:creationId xmlns:a16="http://schemas.microsoft.com/office/drawing/2014/main" id="{3602C7FE-AE1B-4A41-A415-76115C7F9224}"/>
                      </a:ext>
                    </a:extLst>
                  </p:cNvPr>
                  <p:cNvSpPr/>
                  <p:nvPr/>
                </p:nvSpPr>
                <p:spPr>
                  <a:xfrm>
                    <a:off x="10208664" y="7815047"/>
                    <a:ext cx="147637" cy="147637"/>
                  </a:xfrm>
                  <a:prstGeom prst="oct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ctagon 49">
                    <a:extLst>
                      <a:ext uri="{FF2B5EF4-FFF2-40B4-BE49-F238E27FC236}">
                        <a16:creationId xmlns:a16="http://schemas.microsoft.com/office/drawing/2014/main" id="{3EDDE623-717D-4618-83C5-292634C72677}"/>
                      </a:ext>
                    </a:extLst>
                  </p:cNvPr>
                  <p:cNvSpPr/>
                  <p:nvPr/>
                </p:nvSpPr>
                <p:spPr>
                  <a:xfrm>
                    <a:off x="10039262" y="7886754"/>
                    <a:ext cx="147637" cy="147637"/>
                  </a:xfrm>
                  <a:prstGeom prst="oct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ctagon 50">
                    <a:extLst>
                      <a:ext uri="{FF2B5EF4-FFF2-40B4-BE49-F238E27FC236}">
                        <a16:creationId xmlns:a16="http://schemas.microsoft.com/office/drawing/2014/main" id="{5FAE4D85-BF07-40A1-8321-2186448EB97E}"/>
                      </a:ext>
                    </a:extLst>
                  </p:cNvPr>
                  <p:cNvSpPr/>
                  <p:nvPr/>
                </p:nvSpPr>
                <p:spPr>
                  <a:xfrm>
                    <a:off x="10295453" y="7979759"/>
                    <a:ext cx="147637" cy="147637"/>
                  </a:xfrm>
                  <a:prstGeom prst="oct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ctagon 51">
                    <a:extLst>
                      <a:ext uri="{FF2B5EF4-FFF2-40B4-BE49-F238E27FC236}">
                        <a16:creationId xmlns:a16="http://schemas.microsoft.com/office/drawing/2014/main" id="{A5E360D0-706E-440E-8F99-372182058F70}"/>
                      </a:ext>
                    </a:extLst>
                  </p:cNvPr>
                  <p:cNvSpPr/>
                  <p:nvPr/>
                </p:nvSpPr>
                <p:spPr>
                  <a:xfrm>
                    <a:off x="9847955" y="7773478"/>
                    <a:ext cx="147637" cy="147637"/>
                  </a:xfrm>
                  <a:prstGeom prst="oct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ctagon 52">
                    <a:extLst>
                      <a:ext uri="{FF2B5EF4-FFF2-40B4-BE49-F238E27FC236}">
                        <a16:creationId xmlns:a16="http://schemas.microsoft.com/office/drawing/2014/main" id="{4A5E106F-6E71-4B4E-BE51-56C907BB151A}"/>
                      </a:ext>
                    </a:extLst>
                  </p:cNvPr>
                  <p:cNvSpPr/>
                  <p:nvPr/>
                </p:nvSpPr>
                <p:spPr>
                  <a:xfrm>
                    <a:off x="9792155" y="7478204"/>
                    <a:ext cx="147637" cy="147637"/>
                  </a:xfrm>
                  <a:prstGeom prst="oct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ctagon 53">
                    <a:extLst>
                      <a:ext uri="{FF2B5EF4-FFF2-40B4-BE49-F238E27FC236}">
                        <a16:creationId xmlns:a16="http://schemas.microsoft.com/office/drawing/2014/main" id="{8F9EFF7A-F2CC-4917-AE6A-D9076E04B979}"/>
                      </a:ext>
                    </a:extLst>
                  </p:cNvPr>
                  <p:cNvSpPr/>
                  <p:nvPr/>
                </p:nvSpPr>
                <p:spPr>
                  <a:xfrm>
                    <a:off x="9697170" y="7204493"/>
                    <a:ext cx="147637" cy="147637"/>
                  </a:xfrm>
                  <a:prstGeom prst="oct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ctagon 54">
                    <a:extLst>
                      <a:ext uri="{FF2B5EF4-FFF2-40B4-BE49-F238E27FC236}">
                        <a16:creationId xmlns:a16="http://schemas.microsoft.com/office/drawing/2014/main" id="{2958952F-AA13-4837-BCAD-7E12007022A1}"/>
                      </a:ext>
                    </a:extLst>
                  </p:cNvPr>
                  <p:cNvSpPr/>
                  <p:nvPr/>
                </p:nvSpPr>
                <p:spPr>
                  <a:xfrm>
                    <a:off x="10555825" y="7537503"/>
                    <a:ext cx="147637" cy="147637"/>
                  </a:xfrm>
                  <a:prstGeom prst="oct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ctagon 55">
                    <a:extLst>
                      <a:ext uri="{FF2B5EF4-FFF2-40B4-BE49-F238E27FC236}">
                        <a16:creationId xmlns:a16="http://schemas.microsoft.com/office/drawing/2014/main" id="{E45755EA-F529-444D-8B17-CECA21691256}"/>
                      </a:ext>
                    </a:extLst>
                  </p:cNvPr>
                  <p:cNvSpPr/>
                  <p:nvPr/>
                </p:nvSpPr>
                <p:spPr>
                  <a:xfrm>
                    <a:off x="10700710" y="7326661"/>
                    <a:ext cx="147637" cy="147637"/>
                  </a:xfrm>
                  <a:prstGeom prst="oct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ctagon 56">
                    <a:extLst>
                      <a:ext uri="{FF2B5EF4-FFF2-40B4-BE49-F238E27FC236}">
                        <a16:creationId xmlns:a16="http://schemas.microsoft.com/office/drawing/2014/main" id="{189E163E-EA99-46E0-AB8C-F7470A65F1F3}"/>
                      </a:ext>
                    </a:extLst>
                  </p:cNvPr>
                  <p:cNvSpPr/>
                  <p:nvPr/>
                </p:nvSpPr>
                <p:spPr>
                  <a:xfrm>
                    <a:off x="10226787" y="6689451"/>
                    <a:ext cx="147637" cy="147637"/>
                  </a:xfrm>
                  <a:prstGeom prst="oct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ctagon 57">
                    <a:extLst>
                      <a:ext uri="{FF2B5EF4-FFF2-40B4-BE49-F238E27FC236}">
                        <a16:creationId xmlns:a16="http://schemas.microsoft.com/office/drawing/2014/main" id="{2414FBD7-3007-4A26-BCC6-5FC8D100130D}"/>
                      </a:ext>
                    </a:extLst>
                  </p:cNvPr>
                  <p:cNvSpPr/>
                  <p:nvPr/>
                </p:nvSpPr>
                <p:spPr>
                  <a:xfrm>
                    <a:off x="9729906" y="7848156"/>
                    <a:ext cx="147637" cy="147637"/>
                  </a:xfrm>
                  <a:prstGeom prst="oct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ctagon 58">
                    <a:extLst>
                      <a:ext uri="{FF2B5EF4-FFF2-40B4-BE49-F238E27FC236}">
                        <a16:creationId xmlns:a16="http://schemas.microsoft.com/office/drawing/2014/main" id="{2EE37918-A045-445B-815A-794102DB2CE2}"/>
                      </a:ext>
                    </a:extLst>
                  </p:cNvPr>
                  <p:cNvSpPr/>
                  <p:nvPr/>
                </p:nvSpPr>
                <p:spPr>
                  <a:xfrm>
                    <a:off x="9969318" y="8016877"/>
                    <a:ext cx="147637" cy="147637"/>
                  </a:xfrm>
                  <a:prstGeom prst="oct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ctagon 59">
                    <a:extLst>
                      <a:ext uri="{FF2B5EF4-FFF2-40B4-BE49-F238E27FC236}">
                        <a16:creationId xmlns:a16="http://schemas.microsoft.com/office/drawing/2014/main" id="{C5573556-9F24-4AC9-B76D-15BDD530936F}"/>
                      </a:ext>
                    </a:extLst>
                  </p:cNvPr>
                  <p:cNvSpPr/>
                  <p:nvPr/>
                </p:nvSpPr>
                <p:spPr>
                  <a:xfrm>
                    <a:off x="9665346" y="7736999"/>
                    <a:ext cx="147637" cy="147637"/>
                  </a:xfrm>
                  <a:prstGeom prst="oct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ctagon 60">
                    <a:extLst>
                      <a:ext uri="{FF2B5EF4-FFF2-40B4-BE49-F238E27FC236}">
                        <a16:creationId xmlns:a16="http://schemas.microsoft.com/office/drawing/2014/main" id="{FF662BB7-1656-4F90-8AD8-0F3CC1BD7647}"/>
                      </a:ext>
                    </a:extLst>
                  </p:cNvPr>
                  <p:cNvSpPr/>
                  <p:nvPr/>
                </p:nvSpPr>
                <p:spPr>
                  <a:xfrm>
                    <a:off x="10009355" y="7747541"/>
                    <a:ext cx="147637" cy="147637"/>
                  </a:xfrm>
                  <a:prstGeom prst="oct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ctagon 61">
                    <a:extLst>
                      <a:ext uri="{FF2B5EF4-FFF2-40B4-BE49-F238E27FC236}">
                        <a16:creationId xmlns:a16="http://schemas.microsoft.com/office/drawing/2014/main" id="{975ADFCB-6088-4618-9417-42529E5EC403}"/>
                      </a:ext>
                    </a:extLst>
                  </p:cNvPr>
                  <p:cNvSpPr/>
                  <p:nvPr/>
                </p:nvSpPr>
                <p:spPr>
                  <a:xfrm>
                    <a:off x="10085969" y="8053577"/>
                    <a:ext cx="147637" cy="147637"/>
                  </a:xfrm>
                  <a:prstGeom prst="oct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ctagon 62">
                    <a:extLst>
                      <a:ext uri="{FF2B5EF4-FFF2-40B4-BE49-F238E27FC236}">
                        <a16:creationId xmlns:a16="http://schemas.microsoft.com/office/drawing/2014/main" id="{B4FF7D61-E3EE-42CD-BCFF-BD3DDE886DDE}"/>
                      </a:ext>
                    </a:extLst>
                  </p:cNvPr>
                  <p:cNvSpPr/>
                  <p:nvPr/>
                </p:nvSpPr>
                <p:spPr>
                  <a:xfrm>
                    <a:off x="11392024" y="7834156"/>
                    <a:ext cx="147637" cy="147637"/>
                  </a:xfrm>
                  <a:prstGeom prst="oct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ctagon 63">
                    <a:extLst>
                      <a:ext uri="{FF2B5EF4-FFF2-40B4-BE49-F238E27FC236}">
                        <a16:creationId xmlns:a16="http://schemas.microsoft.com/office/drawing/2014/main" id="{AFAAD53A-20AB-4859-AF39-466EAB9B4EB6}"/>
                      </a:ext>
                    </a:extLst>
                  </p:cNvPr>
                  <p:cNvSpPr/>
                  <p:nvPr/>
                </p:nvSpPr>
                <p:spPr>
                  <a:xfrm>
                    <a:off x="11322339" y="6555543"/>
                    <a:ext cx="147637" cy="147637"/>
                  </a:xfrm>
                  <a:prstGeom prst="oct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ctagon 64">
                    <a:extLst>
                      <a:ext uri="{FF2B5EF4-FFF2-40B4-BE49-F238E27FC236}">
                        <a16:creationId xmlns:a16="http://schemas.microsoft.com/office/drawing/2014/main" id="{85CBF51E-C82D-4351-BA15-C0C2F0FDEEEA}"/>
                      </a:ext>
                    </a:extLst>
                  </p:cNvPr>
                  <p:cNvSpPr/>
                  <p:nvPr/>
                </p:nvSpPr>
                <p:spPr>
                  <a:xfrm>
                    <a:off x="9521662" y="6615632"/>
                    <a:ext cx="147637" cy="147637"/>
                  </a:xfrm>
                  <a:prstGeom prst="oct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ctagon 65">
                    <a:extLst>
                      <a:ext uri="{FF2B5EF4-FFF2-40B4-BE49-F238E27FC236}">
                        <a16:creationId xmlns:a16="http://schemas.microsoft.com/office/drawing/2014/main" id="{33B9FBE1-6C5D-458C-AC98-70C96242C10C}"/>
                      </a:ext>
                    </a:extLst>
                  </p:cNvPr>
                  <p:cNvSpPr/>
                  <p:nvPr/>
                </p:nvSpPr>
                <p:spPr>
                  <a:xfrm>
                    <a:off x="9729906" y="6496173"/>
                    <a:ext cx="147637" cy="147637"/>
                  </a:xfrm>
                  <a:prstGeom prst="oct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ctagon 66">
                    <a:extLst>
                      <a:ext uri="{FF2B5EF4-FFF2-40B4-BE49-F238E27FC236}">
                        <a16:creationId xmlns:a16="http://schemas.microsoft.com/office/drawing/2014/main" id="{4D29756D-E1E9-45BC-B43F-4A122331BAAB}"/>
                      </a:ext>
                    </a:extLst>
                  </p:cNvPr>
                  <p:cNvSpPr/>
                  <p:nvPr/>
                </p:nvSpPr>
                <p:spPr>
                  <a:xfrm>
                    <a:off x="10075055" y="6361461"/>
                    <a:ext cx="147637" cy="147637"/>
                  </a:xfrm>
                  <a:prstGeom prst="oct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ctagon 67">
                    <a:extLst>
                      <a:ext uri="{FF2B5EF4-FFF2-40B4-BE49-F238E27FC236}">
                        <a16:creationId xmlns:a16="http://schemas.microsoft.com/office/drawing/2014/main" id="{9D51285E-6629-4AF3-9120-017436459432}"/>
                      </a:ext>
                    </a:extLst>
                  </p:cNvPr>
                  <p:cNvSpPr/>
                  <p:nvPr/>
                </p:nvSpPr>
                <p:spPr>
                  <a:xfrm>
                    <a:off x="10475028" y="6418812"/>
                    <a:ext cx="147637" cy="147637"/>
                  </a:xfrm>
                  <a:prstGeom prst="oct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ctagon 68">
                    <a:extLst>
                      <a:ext uri="{FF2B5EF4-FFF2-40B4-BE49-F238E27FC236}">
                        <a16:creationId xmlns:a16="http://schemas.microsoft.com/office/drawing/2014/main" id="{0CBDB5E2-7577-4089-AE08-C173D138507E}"/>
                      </a:ext>
                    </a:extLst>
                  </p:cNvPr>
                  <p:cNvSpPr/>
                  <p:nvPr/>
                </p:nvSpPr>
                <p:spPr>
                  <a:xfrm>
                    <a:off x="10769205" y="6754887"/>
                    <a:ext cx="147637" cy="147637"/>
                  </a:xfrm>
                  <a:prstGeom prst="oct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ctagon 69">
                    <a:extLst>
                      <a:ext uri="{FF2B5EF4-FFF2-40B4-BE49-F238E27FC236}">
                        <a16:creationId xmlns:a16="http://schemas.microsoft.com/office/drawing/2014/main" id="{66F7F03E-2EB7-466F-9F57-7F1A28938848}"/>
                      </a:ext>
                    </a:extLst>
                  </p:cNvPr>
                  <p:cNvSpPr/>
                  <p:nvPr/>
                </p:nvSpPr>
                <p:spPr>
                  <a:xfrm>
                    <a:off x="9940986" y="6621686"/>
                    <a:ext cx="147637" cy="147637"/>
                  </a:xfrm>
                  <a:prstGeom prst="oct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ctagon 70">
                    <a:extLst>
                      <a:ext uri="{FF2B5EF4-FFF2-40B4-BE49-F238E27FC236}">
                        <a16:creationId xmlns:a16="http://schemas.microsoft.com/office/drawing/2014/main" id="{675CB703-D4E6-4088-9B8D-FC4C06DC3770}"/>
                      </a:ext>
                    </a:extLst>
                  </p:cNvPr>
                  <p:cNvSpPr/>
                  <p:nvPr/>
                </p:nvSpPr>
                <p:spPr>
                  <a:xfrm>
                    <a:off x="11369192" y="7603355"/>
                    <a:ext cx="147637" cy="147637"/>
                  </a:xfrm>
                  <a:prstGeom prst="oct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ctagon 71">
                    <a:extLst>
                      <a:ext uri="{FF2B5EF4-FFF2-40B4-BE49-F238E27FC236}">
                        <a16:creationId xmlns:a16="http://schemas.microsoft.com/office/drawing/2014/main" id="{71CC9629-14E5-4DE4-9C26-412B43E96461}"/>
                      </a:ext>
                    </a:extLst>
                  </p:cNvPr>
                  <p:cNvSpPr/>
                  <p:nvPr/>
                </p:nvSpPr>
                <p:spPr>
                  <a:xfrm>
                    <a:off x="11169136" y="7644493"/>
                    <a:ext cx="147637" cy="147637"/>
                  </a:xfrm>
                  <a:prstGeom prst="oct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ctagon 72">
                    <a:extLst>
                      <a:ext uri="{FF2B5EF4-FFF2-40B4-BE49-F238E27FC236}">
                        <a16:creationId xmlns:a16="http://schemas.microsoft.com/office/drawing/2014/main" id="{1BF9976E-3C33-47A2-A651-42169922C646}"/>
                      </a:ext>
                    </a:extLst>
                  </p:cNvPr>
                  <p:cNvSpPr/>
                  <p:nvPr/>
                </p:nvSpPr>
                <p:spPr>
                  <a:xfrm>
                    <a:off x="11273386" y="8067584"/>
                    <a:ext cx="147637" cy="147637"/>
                  </a:xfrm>
                  <a:prstGeom prst="oct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ctagon 73">
                    <a:extLst>
                      <a:ext uri="{FF2B5EF4-FFF2-40B4-BE49-F238E27FC236}">
                        <a16:creationId xmlns:a16="http://schemas.microsoft.com/office/drawing/2014/main" id="{61BCB917-6CC7-4FA6-9AE4-5B1847089685}"/>
                      </a:ext>
                    </a:extLst>
                  </p:cNvPr>
                  <p:cNvSpPr/>
                  <p:nvPr/>
                </p:nvSpPr>
                <p:spPr>
                  <a:xfrm>
                    <a:off x="9784993" y="7352989"/>
                    <a:ext cx="147637" cy="147637"/>
                  </a:xfrm>
                  <a:prstGeom prst="oct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ctagon 74">
                    <a:extLst>
                      <a:ext uri="{FF2B5EF4-FFF2-40B4-BE49-F238E27FC236}">
                        <a16:creationId xmlns:a16="http://schemas.microsoft.com/office/drawing/2014/main" id="{88568F82-2562-45F7-95D1-CF56AFEFF1ED}"/>
                      </a:ext>
                    </a:extLst>
                  </p:cNvPr>
                  <p:cNvSpPr/>
                  <p:nvPr/>
                </p:nvSpPr>
                <p:spPr>
                  <a:xfrm>
                    <a:off x="10424619" y="7600243"/>
                    <a:ext cx="147637" cy="147637"/>
                  </a:xfrm>
                  <a:prstGeom prst="oct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ctagon 75">
                    <a:extLst>
                      <a:ext uri="{FF2B5EF4-FFF2-40B4-BE49-F238E27FC236}">
                        <a16:creationId xmlns:a16="http://schemas.microsoft.com/office/drawing/2014/main" id="{39C7079C-DCFF-436A-B44B-682A15518F7A}"/>
                      </a:ext>
                    </a:extLst>
                  </p:cNvPr>
                  <p:cNvSpPr/>
                  <p:nvPr/>
                </p:nvSpPr>
                <p:spPr>
                  <a:xfrm>
                    <a:off x="10053580" y="6828705"/>
                    <a:ext cx="147637" cy="147637"/>
                  </a:xfrm>
                  <a:prstGeom prst="oct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ctagon 76">
                    <a:extLst>
                      <a:ext uri="{FF2B5EF4-FFF2-40B4-BE49-F238E27FC236}">
                        <a16:creationId xmlns:a16="http://schemas.microsoft.com/office/drawing/2014/main" id="{74AE149E-3C5A-4353-965F-1C0198402A15}"/>
                      </a:ext>
                    </a:extLst>
                  </p:cNvPr>
                  <p:cNvSpPr/>
                  <p:nvPr/>
                </p:nvSpPr>
                <p:spPr>
                  <a:xfrm>
                    <a:off x="9501027" y="7978232"/>
                    <a:ext cx="147637" cy="147637"/>
                  </a:xfrm>
                  <a:prstGeom prst="oct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ctagon 77">
                    <a:extLst>
                      <a:ext uri="{FF2B5EF4-FFF2-40B4-BE49-F238E27FC236}">
                        <a16:creationId xmlns:a16="http://schemas.microsoft.com/office/drawing/2014/main" id="{EADDC85F-F0BD-49A6-894F-A33D746B1E6E}"/>
                      </a:ext>
                    </a:extLst>
                  </p:cNvPr>
                  <p:cNvSpPr/>
                  <p:nvPr/>
                </p:nvSpPr>
                <p:spPr>
                  <a:xfrm>
                    <a:off x="9824925" y="8223196"/>
                    <a:ext cx="147637" cy="147637"/>
                  </a:xfrm>
                  <a:prstGeom prst="oct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ctagon 78">
                    <a:extLst>
                      <a:ext uri="{FF2B5EF4-FFF2-40B4-BE49-F238E27FC236}">
                        <a16:creationId xmlns:a16="http://schemas.microsoft.com/office/drawing/2014/main" id="{610F2B6A-D38E-48C7-A247-D52A4E0887D4}"/>
                      </a:ext>
                    </a:extLst>
                  </p:cNvPr>
                  <p:cNvSpPr/>
                  <p:nvPr/>
                </p:nvSpPr>
                <p:spPr>
                  <a:xfrm>
                    <a:off x="10137364" y="8328860"/>
                    <a:ext cx="147637" cy="147637"/>
                  </a:xfrm>
                  <a:prstGeom prst="oct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ctagon 79">
                    <a:extLst>
                      <a:ext uri="{FF2B5EF4-FFF2-40B4-BE49-F238E27FC236}">
                        <a16:creationId xmlns:a16="http://schemas.microsoft.com/office/drawing/2014/main" id="{6B9CACFE-2FE4-49F3-956E-2C26AAA5B990}"/>
                      </a:ext>
                    </a:extLst>
                  </p:cNvPr>
                  <p:cNvSpPr/>
                  <p:nvPr/>
                </p:nvSpPr>
                <p:spPr>
                  <a:xfrm>
                    <a:off x="10605774" y="7747541"/>
                    <a:ext cx="147637" cy="147637"/>
                  </a:xfrm>
                  <a:prstGeom prst="oct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ctagon 80">
                    <a:extLst>
                      <a:ext uri="{FF2B5EF4-FFF2-40B4-BE49-F238E27FC236}">
                        <a16:creationId xmlns:a16="http://schemas.microsoft.com/office/drawing/2014/main" id="{72E8516E-8D51-4793-B7E7-6A0AA7C6C894}"/>
                      </a:ext>
                    </a:extLst>
                  </p:cNvPr>
                  <p:cNvSpPr/>
                  <p:nvPr/>
                </p:nvSpPr>
                <p:spPr>
                  <a:xfrm>
                    <a:off x="10072897" y="6145771"/>
                    <a:ext cx="147637" cy="147637"/>
                  </a:xfrm>
                  <a:prstGeom prst="oct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ctagon 81">
                    <a:extLst>
                      <a:ext uri="{FF2B5EF4-FFF2-40B4-BE49-F238E27FC236}">
                        <a16:creationId xmlns:a16="http://schemas.microsoft.com/office/drawing/2014/main" id="{EC928707-C12A-4216-8473-6BEA019D5B6D}"/>
                      </a:ext>
                    </a:extLst>
                  </p:cNvPr>
                  <p:cNvSpPr/>
                  <p:nvPr/>
                </p:nvSpPr>
                <p:spPr>
                  <a:xfrm>
                    <a:off x="10143976" y="7126516"/>
                    <a:ext cx="147637" cy="147637"/>
                  </a:xfrm>
                  <a:prstGeom prst="oct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ctagon 82">
                    <a:extLst>
                      <a:ext uri="{FF2B5EF4-FFF2-40B4-BE49-F238E27FC236}">
                        <a16:creationId xmlns:a16="http://schemas.microsoft.com/office/drawing/2014/main" id="{92599919-2A98-4B4C-843C-2D5AEDFF8C1A}"/>
                      </a:ext>
                    </a:extLst>
                  </p:cNvPr>
                  <p:cNvSpPr/>
                  <p:nvPr/>
                </p:nvSpPr>
                <p:spPr>
                  <a:xfrm>
                    <a:off x="10191270" y="7336032"/>
                    <a:ext cx="147637" cy="147637"/>
                  </a:xfrm>
                  <a:prstGeom prst="oct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ctagon 83">
                    <a:extLst>
                      <a:ext uri="{FF2B5EF4-FFF2-40B4-BE49-F238E27FC236}">
                        <a16:creationId xmlns:a16="http://schemas.microsoft.com/office/drawing/2014/main" id="{D65CECA4-2E14-4BCD-A223-4DDF51758D16}"/>
                      </a:ext>
                    </a:extLst>
                  </p:cNvPr>
                  <p:cNvSpPr/>
                  <p:nvPr/>
                </p:nvSpPr>
                <p:spPr>
                  <a:xfrm>
                    <a:off x="9897739" y="7192577"/>
                    <a:ext cx="147637" cy="147637"/>
                  </a:xfrm>
                  <a:prstGeom prst="oct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ctagon 84">
                    <a:extLst>
                      <a:ext uri="{FF2B5EF4-FFF2-40B4-BE49-F238E27FC236}">
                        <a16:creationId xmlns:a16="http://schemas.microsoft.com/office/drawing/2014/main" id="{1E745F05-31B6-41EF-8E25-A07CB1EB2AEE}"/>
                      </a:ext>
                    </a:extLst>
                  </p:cNvPr>
                  <p:cNvSpPr/>
                  <p:nvPr/>
                </p:nvSpPr>
                <p:spPr>
                  <a:xfrm>
                    <a:off x="9612043" y="7570203"/>
                    <a:ext cx="147637" cy="147637"/>
                  </a:xfrm>
                  <a:prstGeom prst="oct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ctagon 85">
                    <a:extLst>
                      <a:ext uri="{FF2B5EF4-FFF2-40B4-BE49-F238E27FC236}">
                        <a16:creationId xmlns:a16="http://schemas.microsoft.com/office/drawing/2014/main" id="{05B55330-0526-4871-84D3-9CF60C648592}"/>
                      </a:ext>
                    </a:extLst>
                  </p:cNvPr>
                  <p:cNvSpPr/>
                  <p:nvPr/>
                </p:nvSpPr>
                <p:spPr>
                  <a:xfrm>
                    <a:off x="9889734" y="7627554"/>
                    <a:ext cx="147637" cy="147637"/>
                  </a:xfrm>
                  <a:prstGeom prst="oct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ctagon 86">
                    <a:extLst>
                      <a:ext uri="{FF2B5EF4-FFF2-40B4-BE49-F238E27FC236}">
                        <a16:creationId xmlns:a16="http://schemas.microsoft.com/office/drawing/2014/main" id="{B6E9D0F9-00D4-46C5-B206-156CA157071D}"/>
                      </a:ext>
                    </a:extLst>
                  </p:cNvPr>
                  <p:cNvSpPr/>
                  <p:nvPr/>
                </p:nvSpPr>
                <p:spPr>
                  <a:xfrm>
                    <a:off x="10501055" y="8201214"/>
                    <a:ext cx="147637" cy="147637"/>
                  </a:xfrm>
                  <a:prstGeom prst="oct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ctagon 87">
                    <a:extLst>
                      <a:ext uri="{FF2B5EF4-FFF2-40B4-BE49-F238E27FC236}">
                        <a16:creationId xmlns:a16="http://schemas.microsoft.com/office/drawing/2014/main" id="{2D6418A6-CD81-423C-A3DC-F1E274E8B7F5}"/>
                      </a:ext>
                    </a:extLst>
                  </p:cNvPr>
                  <p:cNvSpPr/>
                  <p:nvPr/>
                </p:nvSpPr>
                <p:spPr>
                  <a:xfrm>
                    <a:off x="10414466" y="7760073"/>
                    <a:ext cx="147637" cy="147637"/>
                  </a:xfrm>
                  <a:prstGeom prst="oct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ctagon 88">
                    <a:extLst>
                      <a:ext uri="{FF2B5EF4-FFF2-40B4-BE49-F238E27FC236}">
                        <a16:creationId xmlns:a16="http://schemas.microsoft.com/office/drawing/2014/main" id="{E6C48E4B-46BF-489B-AE0B-B1A9A027AC3C}"/>
                      </a:ext>
                    </a:extLst>
                  </p:cNvPr>
                  <p:cNvSpPr/>
                  <p:nvPr/>
                </p:nvSpPr>
                <p:spPr>
                  <a:xfrm>
                    <a:off x="10873158" y="5999477"/>
                    <a:ext cx="147637" cy="147637"/>
                  </a:xfrm>
                  <a:prstGeom prst="oct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ctagon 89">
                    <a:extLst>
                      <a:ext uri="{FF2B5EF4-FFF2-40B4-BE49-F238E27FC236}">
                        <a16:creationId xmlns:a16="http://schemas.microsoft.com/office/drawing/2014/main" id="{030A247F-BD2A-4F4B-9E6A-B1018A22ECC5}"/>
                      </a:ext>
                    </a:extLst>
                  </p:cNvPr>
                  <p:cNvSpPr/>
                  <p:nvPr/>
                </p:nvSpPr>
                <p:spPr>
                  <a:xfrm>
                    <a:off x="10979456" y="7859919"/>
                    <a:ext cx="147637" cy="147637"/>
                  </a:xfrm>
                  <a:prstGeom prst="oct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ctagon 90">
                    <a:extLst>
                      <a:ext uri="{FF2B5EF4-FFF2-40B4-BE49-F238E27FC236}">
                        <a16:creationId xmlns:a16="http://schemas.microsoft.com/office/drawing/2014/main" id="{EF3D03C4-B66A-4DEE-BF3B-8AF8EDB0816F}"/>
                      </a:ext>
                    </a:extLst>
                  </p:cNvPr>
                  <p:cNvSpPr/>
                  <p:nvPr/>
                </p:nvSpPr>
                <p:spPr>
                  <a:xfrm>
                    <a:off x="11224171" y="5889199"/>
                    <a:ext cx="147637" cy="147637"/>
                  </a:xfrm>
                  <a:prstGeom prst="oct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ctagon 91">
                    <a:extLst>
                      <a:ext uri="{FF2B5EF4-FFF2-40B4-BE49-F238E27FC236}">
                        <a16:creationId xmlns:a16="http://schemas.microsoft.com/office/drawing/2014/main" id="{86E123FD-C5EB-4ACF-9AEE-67BCAE8122CC}"/>
                      </a:ext>
                    </a:extLst>
                  </p:cNvPr>
                  <p:cNvSpPr/>
                  <p:nvPr/>
                </p:nvSpPr>
                <p:spPr>
                  <a:xfrm>
                    <a:off x="9658324" y="8427257"/>
                    <a:ext cx="147637" cy="147637"/>
                  </a:xfrm>
                  <a:prstGeom prst="oct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ctagon 92">
                    <a:extLst>
                      <a:ext uri="{FF2B5EF4-FFF2-40B4-BE49-F238E27FC236}">
                        <a16:creationId xmlns:a16="http://schemas.microsoft.com/office/drawing/2014/main" id="{6CAF7630-3BE7-4129-92F1-6DC5C0B2D419}"/>
                      </a:ext>
                    </a:extLst>
                  </p:cNvPr>
                  <p:cNvSpPr/>
                  <p:nvPr/>
                </p:nvSpPr>
                <p:spPr>
                  <a:xfrm>
                    <a:off x="9569028" y="8244167"/>
                    <a:ext cx="147637" cy="147637"/>
                  </a:xfrm>
                  <a:prstGeom prst="oct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ctagon 93">
                    <a:extLst>
                      <a:ext uri="{FF2B5EF4-FFF2-40B4-BE49-F238E27FC236}">
                        <a16:creationId xmlns:a16="http://schemas.microsoft.com/office/drawing/2014/main" id="{AA60E425-1080-498B-AEDE-DE12FCA30B82}"/>
                      </a:ext>
                    </a:extLst>
                  </p:cNvPr>
                  <p:cNvSpPr/>
                  <p:nvPr/>
                </p:nvSpPr>
                <p:spPr>
                  <a:xfrm>
                    <a:off x="9670883" y="8063887"/>
                    <a:ext cx="147637" cy="147637"/>
                  </a:xfrm>
                  <a:prstGeom prst="oct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ctagon 94">
                    <a:extLst>
                      <a:ext uri="{FF2B5EF4-FFF2-40B4-BE49-F238E27FC236}">
                        <a16:creationId xmlns:a16="http://schemas.microsoft.com/office/drawing/2014/main" id="{342539D5-BC10-40D4-AB0E-6D7FEE512BD6}"/>
                      </a:ext>
                    </a:extLst>
                  </p:cNvPr>
                  <p:cNvSpPr/>
                  <p:nvPr/>
                </p:nvSpPr>
                <p:spPr>
                  <a:xfrm>
                    <a:off x="9974533" y="8255407"/>
                    <a:ext cx="147637" cy="147637"/>
                  </a:xfrm>
                  <a:prstGeom prst="oct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ctagon 95">
                    <a:extLst>
                      <a:ext uri="{FF2B5EF4-FFF2-40B4-BE49-F238E27FC236}">
                        <a16:creationId xmlns:a16="http://schemas.microsoft.com/office/drawing/2014/main" id="{D735DE9E-68B1-4601-B099-F0421259262B}"/>
                      </a:ext>
                    </a:extLst>
                  </p:cNvPr>
                  <p:cNvSpPr/>
                  <p:nvPr/>
                </p:nvSpPr>
                <p:spPr>
                  <a:xfrm>
                    <a:off x="11255382" y="5716453"/>
                    <a:ext cx="147637" cy="147637"/>
                  </a:xfrm>
                  <a:prstGeom prst="oct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ctagon 96">
                    <a:extLst>
                      <a:ext uri="{FF2B5EF4-FFF2-40B4-BE49-F238E27FC236}">
                        <a16:creationId xmlns:a16="http://schemas.microsoft.com/office/drawing/2014/main" id="{B5156FA3-2F81-45CA-9EDB-DD6B40AEE74A}"/>
                      </a:ext>
                    </a:extLst>
                  </p:cNvPr>
                  <p:cNvSpPr/>
                  <p:nvPr/>
                </p:nvSpPr>
                <p:spPr>
                  <a:xfrm>
                    <a:off x="11129423" y="7972045"/>
                    <a:ext cx="147637" cy="147637"/>
                  </a:xfrm>
                  <a:prstGeom prst="oct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ctagon 97">
                    <a:extLst>
                      <a:ext uri="{FF2B5EF4-FFF2-40B4-BE49-F238E27FC236}">
                        <a16:creationId xmlns:a16="http://schemas.microsoft.com/office/drawing/2014/main" id="{58FC88C9-8F19-49D9-BBE8-8E28841A6056}"/>
                      </a:ext>
                    </a:extLst>
                  </p:cNvPr>
                  <p:cNvSpPr/>
                  <p:nvPr/>
                </p:nvSpPr>
                <p:spPr>
                  <a:xfrm>
                    <a:off x="11169136" y="7838404"/>
                    <a:ext cx="147637" cy="147637"/>
                  </a:xfrm>
                  <a:prstGeom prst="oct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ctagon 98">
                    <a:extLst>
                      <a:ext uri="{FF2B5EF4-FFF2-40B4-BE49-F238E27FC236}">
                        <a16:creationId xmlns:a16="http://schemas.microsoft.com/office/drawing/2014/main" id="{F60ADD87-7DCB-44B0-B8B0-F04667B58A3A}"/>
                      </a:ext>
                    </a:extLst>
                  </p:cNvPr>
                  <p:cNvSpPr/>
                  <p:nvPr/>
                </p:nvSpPr>
                <p:spPr>
                  <a:xfrm>
                    <a:off x="10996728" y="7559780"/>
                    <a:ext cx="147637" cy="147637"/>
                  </a:xfrm>
                  <a:prstGeom prst="oct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ctagon 99">
                    <a:extLst>
                      <a:ext uri="{FF2B5EF4-FFF2-40B4-BE49-F238E27FC236}">
                        <a16:creationId xmlns:a16="http://schemas.microsoft.com/office/drawing/2014/main" id="{79B1C921-1AA7-4033-A901-3AC62C83B6D0}"/>
                      </a:ext>
                    </a:extLst>
                  </p:cNvPr>
                  <p:cNvSpPr/>
                  <p:nvPr/>
                </p:nvSpPr>
                <p:spPr>
                  <a:xfrm>
                    <a:off x="10101555" y="8671183"/>
                    <a:ext cx="147637" cy="147637"/>
                  </a:xfrm>
                  <a:prstGeom prst="oct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ctagon 100">
                    <a:extLst>
                      <a:ext uri="{FF2B5EF4-FFF2-40B4-BE49-F238E27FC236}">
                        <a16:creationId xmlns:a16="http://schemas.microsoft.com/office/drawing/2014/main" id="{B60BFA67-897A-4F87-997F-B0BEDAE6200E}"/>
                      </a:ext>
                    </a:extLst>
                  </p:cNvPr>
                  <p:cNvSpPr/>
                  <p:nvPr/>
                </p:nvSpPr>
                <p:spPr>
                  <a:xfrm>
                    <a:off x="10427073" y="8500366"/>
                    <a:ext cx="147637" cy="147637"/>
                  </a:xfrm>
                  <a:prstGeom prst="oct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ctagon 101">
                    <a:extLst>
                      <a:ext uri="{FF2B5EF4-FFF2-40B4-BE49-F238E27FC236}">
                        <a16:creationId xmlns:a16="http://schemas.microsoft.com/office/drawing/2014/main" id="{F70C80F3-1FBE-4817-B578-A04AC79439F8}"/>
                      </a:ext>
                    </a:extLst>
                  </p:cNvPr>
                  <p:cNvSpPr/>
                  <p:nvPr/>
                </p:nvSpPr>
                <p:spPr>
                  <a:xfrm>
                    <a:off x="10801199" y="7994219"/>
                    <a:ext cx="147637" cy="147637"/>
                  </a:xfrm>
                  <a:prstGeom prst="oct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ctagon 102">
                    <a:extLst>
                      <a:ext uri="{FF2B5EF4-FFF2-40B4-BE49-F238E27FC236}">
                        <a16:creationId xmlns:a16="http://schemas.microsoft.com/office/drawing/2014/main" id="{F10300ED-7551-452A-B197-DD6D0A02A8DC}"/>
                      </a:ext>
                    </a:extLst>
                  </p:cNvPr>
                  <p:cNvSpPr/>
                  <p:nvPr/>
                </p:nvSpPr>
                <p:spPr>
                  <a:xfrm>
                    <a:off x="10753905" y="7541921"/>
                    <a:ext cx="147637" cy="147637"/>
                  </a:xfrm>
                  <a:prstGeom prst="oct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ctagon 103">
                    <a:extLst>
                      <a:ext uri="{FF2B5EF4-FFF2-40B4-BE49-F238E27FC236}">
                        <a16:creationId xmlns:a16="http://schemas.microsoft.com/office/drawing/2014/main" id="{6DF836AE-F239-4D8E-9822-B979B4EE5745}"/>
                      </a:ext>
                    </a:extLst>
                  </p:cNvPr>
                  <p:cNvSpPr/>
                  <p:nvPr/>
                </p:nvSpPr>
                <p:spPr>
                  <a:xfrm>
                    <a:off x="11086075" y="7321886"/>
                    <a:ext cx="147637" cy="147637"/>
                  </a:xfrm>
                  <a:prstGeom prst="oct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ctagon 104">
                    <a:extLst>
                      <a:ext uri="{FF2B5EF4-FFF2-40B4-BE49-F238E27FC236}">
                        <a16:creationId xmlns:a16="http://schemas.microsoft.com/office/drawing/2014/main" id="{37B12250-232D-4E5F-8FA5-FC0009F8D9E1}"/>
                      </a:ext>
                    </a:extLst>
                  </p:cNvPr>
                  <p:cNvSpPr/>
                  <p:nvPr/>
                </p:nvSpPr>
                <p:spPr>
                  <a:xfrm>
                    <a:off x="10652564" y="7847296"/>
                    <a:ext cx="147637" cy="147637"/>
                  </a:xfrm>
                  <a:prstGeom prst="oct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ctagon 105">
                    <a:extLst>
                      <a:ext uri="{FF2B5EF4-FFF2-40B4-BE49-F238E27FC236}">
                        <a16:creationId xmlns:a16="http://schemas.microsoft.com/office/drawing/2014/main" id="{A5E42E64-EF5A-409B-BF35-FA8CA69605B3}"/>
                      </a:ext>
                    </a:extLst>
                  </p:cNvPr>
                  <p:cNvSpPr/>
                  <p:nvPr/>
                </p:nvSpPr>
                <p:spPr>
                  <a:xfrm>
                    <a:off x="10434088" y="8014680"/>
                    <a:ext cx="147637" cy="147637"/>
                  </a:xfrm>
                  <a:prstGeom prst="oct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ctagon 106">
                    <a:extLst>
                      <a:ext uri="{FF2B5EF4-FFF2-40B4-BE49-F238E27FC236}">
                        <a16:creationId xmlns:a16="http://schemas.microsoft.com/office/drawing/2014/main" id="{3F6A0D2D-30B8-415B-8364-4248FE918C90}"/>
                      </a:ext>
                    </a:extLst>
                  </p:cNvPr>
                  <p:cNvSpPr/>
                  <p:nvPr/>
                </p:nvSpPr>
                <p:spPr>
                  <a:xfrm>
                    <a:off x="9688183" y="8823341"/>
                    <a:ext cx="147637" cy="147637"/>
                  </a:xfrm>
                  <a:prstGeom prst="oct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ctagon 107">
                    <a:extLst>
                      <a:ext uri="{FF2B5EF4-FFF2-40B4-BE49-F238E27FC236}">
                        <a16:creationId xmlns:a16="http://schemas.microsoft.com/office/drawing/2014/main" id="{6D24F579-51BB-4D8A-9349-4AA17B3A6348}"/>
                      </a:ext>
                    </a:extLst>
                  </p:cNvPr>
                  <p:cNvSpPr/>
                  <p:nvPr/>
                </p:nvSpPr>
                <p:spPr>
                  <a:xfrm>
                    <a:off x="10171955" y="8770443"/>
                    <a:ext cx="147637" cy="147637"/>
                  </a:xfrm>
                  <a:prstGeom prst="oct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ctagon 108">
                    <a:extLst>
                      <a:ext uri="{FF2B5EF4-FFF2-40B4-BE49-F238E27FC236}">
                        <a16:creationId xmlns:a16="http://schemas.microsoft.com/office/drawing/2014/main" id="{78992D7A-D23D-4C03-80EE-265C160D33AA}"/>
                      </a:ext>
                    </a:extLst>
                  </p:cNvPr>
                  <p:cNvSpPr/>
                  <p:nvPr/>
                </p:nvSpPr>
                <p:spPr>
                  <a:xfrm>
                    <a:off x="10769204" y="8243660"/>
                    <a:ext cx="147637" cy="147637"/>
                  </a:xfrm>
                  <a:prstGeom prst="oct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ctagon 109">
                    <a:extLst>
                      <a:ext uri="{FF2B5EF4-FFF2-40B4-BE49-F238E27FC236}">
                        <a16:creationId xmlns:a16="http://schemas.microsoft.com/office/drawing/2014/main" id="{EE6FFC2E-EB47-4FB3-8523-9EE218F61BF4}"/>
                      </a:ext>
                    </a:extLst>
                  </p:cNvPr>
                  <p:cNvSpPr/>
                  <p:nvPr/>
                </p:nvSpPr>
                <p:spPr>
                  <a:xfrm>
                    <a:off x="10700779" y="8127395"/>
                    <a:ext cx="147637" cy="147637"/>
                  </a:xfrm>
                  <a:prstGeom prst="oct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ctagon 110">
                    <a:extLst>
                      <a:ext uri="{FF2B5EF4-FFF2-40B4-BE49-F238E27FC236}">
                        <a16:creationId xmlns:a16="http://schemas.microsoft.com/office/drawing/2014/main" id="{9B292E24-7166-45E1-82EC-D836118C5397}"/>
                      </a:ext>
                    </a:extLst>
                  </p:cNvPr>
                  <p:cNvSpPr/>
                  <p:nvPr/>
                </p:nvSpPr>
                <p:spPr>
                  <a:xfrm>
                    <a:off x="10843022" y="6352029"/>
                    <a:ext cx="147637" cy="147637"/>
                  </a:xfrm>
                  <a:prstGeom prst="oct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ctagon 111">
                    <a:extLst>
                      <a:ext uri="{FF2B5EF4-FFF2-40B4-BE49-F238E27FC236}">
                        <a16:creationId xmlns:a16="http://schemas.microsoft.com/office/drawing/2014/main" id="{7087BB19-AD2D-464B-B610-C7E50595F8D4}"/>
                      </a:ext>
                    </a:extLst>
                  </p:cNvPr>
                  <p:cNvSpPr/>
                  <p:nvPr/>
                </p:nvSpPr>
                <p:spPr>
                  <a:xfrm>
                    <a:off x="10726382" y="6594666"/>
                    <a:ext cx="147637" cy="147637"/>
                  </a:xfrm>
                  <a:prstGeom prst="oct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ctagon 112">
                    <a:extLst>
                      <a:ext uri="{FF2B5EF4-FFF2-40B4-BE49-F238E27FC236}">
                        <a16:creationId xmlns:a16="http://schemas.microsoft.com/office/drawing/2014/main" id="{81E33CD0-605C-4C14-89AB-BA388D034194}"/>
                      </a:ext>
                    </a:extLst>
                  </p:cNvPr>
                  <p:cNvSpPr/>
                  <p:nvPr/>
                </p:nvSpPr>
                <p:spPr>
                  <a:xfrm>
                    <a:off x="10815204" y="6961396"/>
                    <a:ext cx="147637" cy="147637"/>
                  </a:xfrm>
                  <a:prstGeom prst="oct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ctagon 113">
                    <a:extLst>
                      <a:ext uri="{FF2B5EF4-FFF2-40B4-BE49-F238E27FC236}">
                        <a16:creationId xmlns:a16="http://schemas.microsoft.com/office/drawing/2014/main" id="{A0729BC8-8645-4D92-A257-7C1D617BED9F}"/>
                      </a:ext>
                    </a:extLst>
                  </p:cNvPr>
                  <p:cNvSpPr/>
                  <p:nvPr/>
                </p:nvSpPr>
                <p:spPr>
                  <a:xfrm>
                    <a:off x="10452075" y="6619594"/>
                    <a:ext cx="147637" cy="147637"/>
                  </a:xfrm>
                  <a:prstGeom prst="oct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ctagon 114">
                    <a:extLst>
                      <a:ext uri="{FF2B5EF4-FFF2-40B4-BE49-F238E27FC236}">
                        <a16:creationId xmlns:a16="http://schemas.microsoft.com/office/drawing/2014/main" id="{C25E00DE-F286-4788-ADC1-3142F3FFCAFA}"/>
                      </a:ext>
                    </a:extLst>
                  </p:cNvPr>
                  <p:cNvSpPr/>
                  <p:nvPr/>
                </p:nvSpPr>
                <p:spPr>
                  <a:xfrm>
                    <a:off x="11425864" y="7418514"/>
                    <a:ext cx="147637" cy="147637"/>
                  </a:xfrm>
                  <a:prstGeom prst="oct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ctagon 115">
                    <a:extLst>
                      <a:ext uri="{FF2B5EF4-FFF2-40B4-BE49-F238E27FC236}">
                        <a16:creationId xmlns:a16="http://schemas.microsoft.com/office/drawing/2014/main" id="{003EE72C-2B20-4C49-9747-0FFFF3F06AE4}"/>
                      </a:ext>
                    </a:extLst>
                  </p:cNvPr>
                  <p:cNvSpPr/>
                  <p:nvPr/>
                </p:nvSpPr>
                <p:spPr>
                  <a:xfrm>
                    <a:off x="11244975" y="6914144"/>
                    <a:ext cx="147637" cy="147637"/>
                  </a:xfrm>
                  <a:prstGeom prst="oct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ctagon 116">
                    <a:extLst>
                      <a:ext uri="{FF2B5EF4-FFF2-40B4-BE49-F238E27FC236}">
                        <a16:creationId xmlns:a16="http://schemas.microsoft.com/office/drawing/2014/main" id="{30C66CC6-16DB-4533-96CC-7D8A919F1906}"/>
                      </a:ext>
                    </a:extLst>
                  </p:cNvPr>
                  <p:cNvSpPr/>
                  <p:nvPr/>
                </p:nvSpPr>
                <p:spPr>
                  <a:xfrm>
                    <a:off x="11401044" y="8402678"/>
                    <a:ext cx="147637" cy="147637"/>
                  </a:xfrm>
                  <a:prstGeom prst="oct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ctagon 117">
                    <a:extLst>
                      <a:ext uri="{FF2B5EF4-FFF2-40B4-BE49-F238E27FC236}">
                        <a16:creationId xmlns:a16="http://schemas.microsoft.com/office/drawing/2014/main" id="{9191C005-3796-49B3-96B7-118B4EF86414}"/>
                      </a:ext>
                    </a:extLst>
                  </p:cNvPr>
                  <p:cNvSpPr/>
                  <p:nvPr/>
                </p:nvSpPr>
                <p:spPr>
                  <a:xfrm>
                    <a:off x="11499188" y="6317848"/>
                    <a:ext cx="147637" cy="147637"/>
                  </a:xfrm>
                  <a:prstGeom prst="oct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ctagon 118">
                    <a:extLst>
                      <a:ext uri="{FF2B5EF4-FFF2-40B4-BE49-F238E27FC236}">
                        <a16:creationId xmlns:a16="http://schemas.microsoft.com/office/drawing/2014/main" id="{90FE084F-5F3C-4979-A0C6-47914D67040D}"/>
                      </a:ext>
                    </a:extLst>
                  </p:cNvPr>
                  <p:cNvSpPr/>
                  <p:nvPr/>
                </p:nvSpPr>
                <p:spPr>
                  <a:xfrm>
                    <a:off x="11154572" y="6569991"/>
                    <a:ext cx="147637" cy="147637"/>
                  </a:xfrm>
                  <a:prstGeom prst="oct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ctagon 119">
                    <a:extLst>
                      <a:ext uri="{FF2B5EF4-FFF2-40B4-BE49-F238E27FC236}">
                        <a16:creationId xmlns:a16="http://schemas.microsoft.com/office/drawing/2014/main" id="{2D0F604F-FA73-4EA7-A93C-043FDF00CFDC}"/>
                      </a:ext>
                    </a:extLst>
                  </p:cNvPr>
                  <p:cNvSpPr/>
                  <p:nvPr/>
                </p:nvSpPr>
                <p:spPr>
                  <a:xfrm>
                    <a:off x="9243207" y="7473296"/>
                    <a:ext cx="147637" cy="147637"/>
                  </a:xfrm>
                  <a:prstGeom prst="oct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ctagon 120">
                    <a:extLst>
                      <a:ext uri="{FF2B5EF4-FFF2-40B4-BE49-F238E27FC236}">
                        <a16:creationId xmlns:a16="http://schemas.microsoft.com/office/drawing/2014/main" id="{F25A7CE9-5688-4AB7-BB1D-E5CA27CA9A5A}"/>
                      </a:ext>
                    </a:extLst>
                  </p:cNvPr>
                  <p:cNvSpPr/>
                  <p:nvPr/>
                </p:nvSpPr>
                <p:spPr>
                  <a:xfrm>
                    <a:off x="11139520" y="6263367"/>
                    <a:ext cx="147637" cy="147637"/>
                  </a:xfrm>
                  <a:prstGeom prst="oct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ctagon 121">
                    <a:extLst>
                      <a:ext uri="{FF2B5EF4-FFF2-40B4-BE49-F238E27FC236}">
                        <a16:creationId xmlns:a16="http://schemas.microsoft.com/office/drawing/2014/main" id="{CE65F21B-5EBF-4A3B-BF13-743B3CFF1671}"/>
                      </a:ext>
                    </a:extLst>
                  </p:cNvPr>
                  <p:cNvSpPr/>
                  <p:nvPr/>
                </p:nvSpPr>
                <p:spPr>
                  <a:xfrm>
                    <a:off x="10865991" y="8677352"/>
                    <a:ext cx="147637" cy="147637"/>
                  </a:xfrm>
                  <a:prstGeom prst="oct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ctagon 122">
                    <a:extLst>
                      <a:ext uri="{FF2B5EF4-FFF2-40B4-BE49-F238E27FC236}">
                        <a16:creationId xmlns:a16="http://schemas.microsoft.com/office/drawing/2014/main" id="{2C8263E0-AF5B-4D14-B408-951F48860E2A}"/>
                      </a:ext>
                    </a:extLst>
                  </p:cNvPr>
                  <p:cNvSpPr/>
                  <p:nvPr/>
                </p:nvSpPr>
                <p:spPr>
                  <a:xfrm>
                    <a:off x="10768330" y="8838086"/>
                    <a:ext cx="147637" cy="147637"/>
                  </a:xfrm>
                  <a:prstGeom prst="oct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ctagon 123">
                    <a:extLst>
                      <a:ext uri="{FF2B5EF4-FFF2-40B4-BE49-F238E27FC236}">
                        <a16:creationId xmlns:a16="http://schemas.microsoft.com/office/drawing/2014/main" id="{76498DC4-C93E-4868-AF5E-255577B6FC17}"/>
                      </a:ext>
                    </a:extLst>
                  </p:cNvPr>
                  <p:cNvSpPr/>
                  <p:nvPr/>
                </p:nvSpPr>
                <p:spPr>
                  <a:xfrm>
                    <a:off x="10939809" y="8764267"/>
                    <a:ext cx="147637" cy="147637"/>
                  </a:xfrm>
                  <a:prstGeom prst="oct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ctagon 124">
                    <a:extLst>
                      <a:ext uri="{FF2B5EF4-FFF2-40B4-BE49-F238E27FC236}">
                        <a16:creationId xmlns:a16="http://schemas.microsoft.com/office/drawing/2014/main" id="{8CD024BC-B62C-47DF-9D8D-836AE2AD40D5}"/>
                      </a:ext>
                    </a:extLst>
                  </p:cNvPr>
                  <p:cNvSpPr/>
                  <p:nvPr/>
                </p:nvSpPr>
                <p:spPr>
                  <a:xfrm>
                    <a:off x="10628096" y="9210569"/>
                    <a:ext cx="147637" cy="147637"/>
                  </a:xfrm>
                  <a:prstGeom prst="oct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ctagon 125">
                    <a:extLst>
                      <a:ext uri="{FF2B5EF4-FFF2-40B4-BE49-F238E27FC236}">
                        <a16:creationId xmlns:a16="http://schemas.microsoft.com/office/drawing/2014/main" id="{7E71E891-2DBA-4D76-AC2C-1C0C5B110737}"/>
                      </a:ext>
                    </a:extLst>
                  </p:cNvPr>
                  <p:cNvSpPr/>
                  <p:nvPr/>
                </p:nvSpPr>
                <p:spPr>
                  <a:xfrm>
                    <a:off x="10533665" y="8764266"/>
                    <a:ext cx="147637" cy="147637"/>
                  </a:xfrm>
                  <a:prstGeom prst="oct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ctagon 126">
                    <a:extLst>
                      <a:ext uri="{FF2B5EF4-FFF2-40B4-BE49-F238E27FC236}">
                        <a16:creationId xmlns:a16="http://schemas.microsoft.com/office/drawing/2014/main" id="{2C291AAB-6755-4742-BACF-308726B1574C}"/>
                      </a:ext>
                    </a:extLst>
                  </p:cNvPr>
                  <p:cNvSpPr/>
                  <p:nvPr/>
                </p:nvSpPr>
                <p:spPr>
                  <a:xfrm>
                    <a:off x="10663047" y="5989258"/>
                    <a:ext cx="147637" cy="147637"/>
                  </a:xfrm>
                  <a:prstGeom prst="oct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ctagon 127">
                    <a:extLst>
                      <a:ext uri="{FF2B5EF4-FFF2-40B4-BE49-F238E27FC236}">
                        <a16:creationId xmlns:a16="http://schemas.microsoft.com/office/drawing/2014/main" id="{39CCEB90-ADB8-4657-AAFD-2BAF12D5C503}"/>
                      </a:ext>
                    </a:extLst>
                  </p:cNvPr>
                  <p:cNvSpPr/>
                  <p:nvPr/>
                </p:nvSpPr>
                <p:spPr>
                  <a:xfrm>
                    <a:off x="11569578" y="6760606"/>
                    <a:ext cx="147637" cy="147637"/>
                  </a:xfrm>
                  <a:prstGeom prst="oct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ctagon 128">
                    <a:extLst>
                      <a:ext uri="{FF2B5EF4-FFF2-40B4-BE49-F238E27FC236}">
                        <a16:creationId xmlns:a16="http://schemas.microsoft.com/office/drawing/2014/main" id="{B319C840-399F-4371-ABE1-537F5B6B7511}"/>
                      </a:ext>
                    </a:extLst>
                  </p:cNvPr>
                  <p:cNvSpPr/>
                  <p:nvPr/>
                </p:nvSpPr>
                <p:spPr>
                  <a:xfrm>
                    <a:off x="11035463" y="6841070"/>
                    <a:ext cx="147637" cy="147637"/>
                  </a:xfrm>
                  <a:prstGeom prst="oct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ctagon 129">
                    <a:extLst>
                      <a:ext uri="{FF2B5EF4-FFF2-40B4-BE49-F238E27FC236}">
                        <a16:creationId xmlns:a16="http://schemas.microsoft.com/office/drawing/2014/main" id="{18A13B19-8B70-4C93-B448-83270606BC22}"/>
                      </a:ext>
                    </a:extLst>
                  </p:cNvPr>
                  <p:cNvSpPr/>
                  <p:nvPr/>
                </p:nvSpPr>
                <p:spPr>
                  <a:xfrm>
                    <a:off x="10977698" y="7152238"/>
                    <a:ext cx="147637" cy="147637"/>
                  </a:xfrm>
                  <a:prstGeom prst="oct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ctagon 130">
                    <a:extLst>
                      <a:ext uri="{FF2B5EF4-FFF2-40B4-BE49-F238E27FC236}">
                        <a16:creationId xmlns:a16="http://schemas.microsoft.com/office/drawing/2014/main" id="{71D61A12-B5F1-449B-9A5A-EB07333EBFF7}"/>
                      </a:ext>
                    </a:extLst>
                  </p:cNvPr>
                  <p:cNvSpPr/>
                  <p:nvPr/>
                </p:nvSpPr>
                <p:spPr>
                  <a:xfrm>
                    <a:off x="10228699" y="6090376"/>
                    <a:ext cx="147637" cy="147637"/>
                  </a:xfrm>
                  <a:prstGeom prst="oct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ctagon 131">
                    <a:extLst>
                      <a:ext uri="{FF2B5EF4-FFF2-40B4-BE49-F238E27FC236}">
                        <a16:creationId xmlns:a16="http://schemas.microsoft.com/office/drawing/2014/main" id="{E955696C-787E-402B-9E02-89A2AEBEB151}"/>
                      </a:ext>
                    </a:extLst>
                  </p:cNvPr>
                  <p:cNvSpPr/>
                  <p:nvPr/>
                </p:nvSpPr>
                <p:spPr>
                  <a:xfrm>
                    <a:off x="10299779" y="6397654"/>
                    <a:ext cx="147637" cy="147637"/>
                  </a:xfrm>
                  <a:prstGeom prst="oct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
          <p:nvSpPr>
            <p:cNvPr id="10" name="Speech Bubble: Oval 9">
              <a:extLst>
                <a:ext uri="{FF2B5EF4-FFF2-40B4-BE49-F238E27FC236}">
                  <a16:creationId xmlns:a16="http://schemas.microsoft.com/office/drawing/2014/main" id="{E8458D03-3537-4513-8440-2FCBC8EE5216}"/>
                </a:ext>
              </a:extLst>
            </p:cNvPr>
            <p:cNvSpPr/>
            <p:nvPr/>
          </p:nvSpPr>
          <p:spPr>
            <a:xfrm>
              <a:off x="11545541" y="3239267"/>
              <a:ext cx="3485598" cy="2268367"/>
            </a:xfrm>
            <a:prstGeom prst="wedgeEllipseCallout">
              <a:avLst>
                <a:gd name="adj1" fmla="val -84140"/>
                <a:gd name="adj2" fmla="val 70304"/>
              </a:avLst>
            </a:prstGeom>
            <a:solidFill>
              <a:srgbClr val="5EB9C2"/>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Open Sans" panose="020B0604020202020204"/>
                </a:rPr>
                <a:t>The goal is to see that similar objects are grouped into one cluster and different from objects in another cluster</a:t>
              </a:r>
            </a:p>
          </p:txBody>
        </p:sp>
        <p:grpSp>
          <p:nvGrpSpPr>
            <p:cNvPr id="11" name="Group 10">
              <a:extLst>
                <a:ext uri="{FF2B5EF4-FFF2-40B4-BE49-F238E27FC236}">
                  <a16:creationId xmlns:a16="http://schemas.microsoft.com/office/drawing/2014/main" id="{BF21E0F6-399D-4413-8452-919605138AEE}"/>
                </a:ext>
              </a:extLst>
            </p:cNvPr>
            <p:cNvGrpSpPr/>
            <p:nvPr/>
          </p:nvGrpSpPr>
          <p:grpSpPr>
            <a:xfrm>
              <a:off x="1417262" y="5624895"/>
              <a:ext cx="1492170" cy="2316720"/>
              <a:chOff x="2406319" y="5494250"/>
              <a:chExt cx="1492170" cy="2316720"/>
            </a:xfrm>
          </p:grpSpPr>
          <p:sp>
            <p:nvSpPr>
              <p:cNvPr id="12" name="Rectangle: Rounded Corners 11">
                <a:extLst>
                  <a:ext uri="{FF2B5EF4-FFF2-40B4-BE49-F238E27FC236}">
                    <a16:creationId xmlns:a16="http://schemas.microsoft.com/office/drawing/2014/main" id="{E4C039FE-159C-472D-9101-85E15E7F9F5D}"/>
                  </a:ext>
                </a:extLst>
              </p:cNvPr>
              <p:cNvSpPr/>
              <p:nvPr/>
            </p:nvSpPr>
            <p:spPr>
              <a:xfrm>
                <a:off x="2406319" y="5494250"/>
                <a:ext cx="1492170" cy="2316720"/>
              </a:xfrm>
              <a:prstGeom prst="roundRect">
                <a:avLst>
                  <a:gd name="adj" fmla="val 4786"/>
                </a:avLst>
              </a:prstGeom>
              <a:solidFill>
                <a:srgbClr val="FDFDFD"/>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025B35E9-43DB-4284-938D-68C34EC8610D}"/>
                  </a:ext>
                </a:extLst>
              </p:cNvPr>
              <p:cNvSpPr txBox="1"/>
              <p:nvPr/>
            </p:nvSpPr>
            <p:spPr>
              <a:xfrm>
                <a:off x="2650629" y="5532346"/>
                <a:ext cx="1136850" cy="2125582"/>
              </a:xfrm>
              <a:prstGeom prst="rect">
                <a:avLst/>
              </a:prstGeom>
              <a:noFill/>
            </p:spPr>
            <p:txBody>
              <a:bodyPr wrap="none" rtlCol="0">
                <a:spAutoFit/>
              </a:bodyPr>
              <a:lstStyle/>
              <a:p>
                <a:pPr>
                  <a:lnSpc>
                    <a:spcPct val="150000"/>
                  </a:lnSpc>
                </a:pPr>
                <a:r>
                  <a:rPr lang="en-US"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Cluster 0</a:t>
                </a:r>
              </a:p>
              <a:p>
                <a:pPr>
                  <a:lnSpc>
                    <a:spcPct val="150000"/>
                  </a:lnSpc>
                </a:pPr>
                <a:r>
                  <a:rPr lang="en-US"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Cluster 1</a:t>
                </a:r>
              </a:p>
              <a:p>
                <a:pPr>
                  <a:lnSpc>
                    <a:spcPct val="150000"/>
                  </a:lnSpc>
                </a:pPr>
                <a:r>
                  <a:rPr lang="en-US"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Cluster 2</a:t>
                </a:r>
              </a:p>
              <a:p>
                <a:pPr>
                  <a:lnSpc>
                    <a:spcPct val="150000"/>
                  </a:lnSpc>
                </a:pPr>
                <a:r>
                  <a:rPr lang="en-US"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Cluster 3</a:t>
                </a:r>
              </a:p>
              <a:p>
                <a:pPr>
                  <a:lnSpc>
                    <a:spcPct val="150000"/>
                  </a:lnSpc>
                </a:pPr>
                <a:r>
                  <a:rPr lang="en-US"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Cluster 4</a:t>
                </a:r>
              </a:p>
            </p:txBody>
          </p:sp>
          <p:sp>
            <p:nvSpPr>
              <p:cNvPr id="14" name="Octagon 13">
                <a:extLst>
                  <a:ext uri="{FF2B5EF4-FFF2-40B4-BE49-F238E27FC236}">
                    <a16:creationId xmlns:a16="http://schemas.microsoft.com/office/drawing/2014/main" id="{F6215339-CCDC-4B22-965D-2A407F45E41C}"/>
                  </a:ext>
                </a:extLst>
              </p:cNvPr>
              <p:cNvSpPr/>
              <p:nvPr/>
            </p:nvSpPr>
            <p:spPr>
              <a:xfrm>
                <a:off x="2512146" y="5759499"/>
                <a:ext cx="100838" cy="100838"/>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ctagon 14">
                <a:extLst>
                  <a:ext uri="{FF2B5EF4-FFF2-40B4-BE49-F238E27FC236}">
                    <a16:creationId xmlns:a16="http://schemas.microsoft.com/office/drawing/2014/main" id="{F5A8991E-DFF1-4779-9067-7FAABCA42B44}"/>
                  </a:ext>
                </a:extLst>
              </p:cNvPr>
              <p:cNvSpPr/>
              <p:nvPr/>
            </p:nvSpPr>
            <p:spPr>
              <a:xfrm>
                <a:off x="2507229" y="7402966"/>
                <a:ext cx="100838" cy="100838"/>
              </a:xfrm>
              <a:prstGeom prst="octagon">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ctagon 15">
                <a:extLst>
                  <a:ext uri="{FF2B5EF4-FFF2-40B4-BE49-F238E27FC236}">
                    <a16:creationId xmlns:a16="http://schemas.microsoft.com/office/drawing/2014/main" id="{239B57D6-390B-4302-9D3F-74CDBA85F787}"/>
                  </a:ext>
                </a:extLst>
              </p:cNvPr>
              <p:cNvSpPr/>
              <p:nvPr/>
            </p:nvSpPr>
            <p:spPr>
              <a:xfrm>
                <a:off x="2497391" y="6992100"/>
                <a:ext cx="100838" cy="100838"/>
              </a:xfrm>
              <a:prstGeom prst="octagon">
                <a:avLst/>
              </a:prstGeom>
              <a:solidFill>
                <a:srgbClr val="FED7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ctagon 16">
                <a:extLst>
                  <a:ext uri="{FF2B5EF4-FFF2-40B4-BE49-F238E27FC236}">
                    <a16:creationId xmlns:a16="http://schemas.microsoft.com/office/drawing/2014/main" id="{638F57DA-F1E9-40D6-BD83-B8B60CCFB05F}"/>
                  </a:ext>
                </a:extLst>
              </p:cNvPr>
              <p:cNvSpPr/>
              <p:nvPr/>
            </p:nvSpPr>
            <p:spPr>
              <a:xfrm>
                <a:off x="2502310" y="6581233"/>
                <a:ext cx="100838" cy="100838"/>
              </a:xfrm>
              <a:prstGeom prst="octagon">
                <a:avLst/>
              </a:prstGeom>
              <a:solidFill>
                <a:srgbClr val="9EC7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ctagon 17">
                <a:extLst>
                  <a:ext uri="{FF2B5EF4-FFF2-40B4-BE49-F238E27FC236}">
                    <a16:creationId xmlns:a16="http://schemas.microsoft.com/office/drawing/2014/main" id="{CDAC9230-B822-4597-93A6-7B3F3D4FACC3}"/>
                  </a:ext>
                </a:extLst>
              </p:cNvPr>
              <p:cNvSpPr/>
              <p:nvPr/>
            </p:nvSpPr>
            <p:spPr>
              <a:xfrm>
                <a:off x="2492472" y="6170366"/>
                <a:ext cx="100838" cy="100838"/>
              </a:xfrm>
              <a:prstGeom prst="octagon">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1167867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407820A9-EE26-47B5-BFE3-2AC93A450B6C}"/>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Need of Clustering</a:t>
            </a:r>
          </a:p>
        </p:txBody>
      </p:sp>
      <p:pic>
        <p:nvPicPr>
          <p:cNvPr id="4" name="Shape 375">
            <a:extLst>
              <a:ext uri="{FF2B5EF4-FFF2-40B4-BE49-F238E27FC236}">
                <a16:creationId xmlns:a16="http://schemas.microsoft.com/office/drawing/2014/main" id="{423BD0C5-78E5-4AEF-B27A-5B6B952058B9}"/>
              </a:ext>
            </a:extLst>
          </p:cNvPr>
          <p:cNvPicPr preferRelativeResize="0"/>
          <p:nvPr/>
        </p:nvPicPr>
        <p:blipFill rotWithShape="1">
          <a:blip r:embed="rId3">
            <a:alphaModFix/>
          </a:blip>
          <a:srcRect/>
          <a:stretch/>
        </p:blipFill>
        <p:spPr>
          <a:xfrm>
            <a:off x="6364459" y="829986"/>
            <a:ext cx="3641112" cy="253919"/>
          </a:xfrm>
          <a:prstGeom prst="rect">
            <a:avLst/>
          </a:prstGeom>
          <a:noFill/>
          <a:ln>
            <a:noFill/>
          </a:ln>
        </p:spPr>
      </p:pic>
      <p:grpSp>
        <p:nvGrpSpPr>
          <p:cNvPr id="31" name="Group 30">
            <a:extLst>
              <a:ext uri="{FF2B5EF4-FFF2-40B4-BE49-F238E27FC236}">
                <a16:creationId xmlns:a16="http://schemas.microsoft.com/office/drawing/2014/main" id="{CE42537D-A96E-4DD2-B9F4-6F9A47559052}"/>
              </a:ext>
            </a:extLst>
          </p:cNvPr>
          <p:cNvGrpSpPr/>
          <p:nvPr/>
        </p:nvGrpSpPr>
        <p:grpSpPr>
          <a:xfrm>
            <a:off x="635396" y="2369129"/>
            <a:ext cx="14985209" cy="4405742"/>
            <a:chOff x="112512" y="2406311"/>
            <a:chExt cx="14985209" cy="4405742"/>
          </a:xfrm>
        </p:grpSpPr>
        <p:grpSp>
          <p:nvGrpSpPr>
            <p:cNvPr id="30" name="Group 29">
              <a:extLst>
                <a:ext uri="{FF2B5EF4-FFF2-40B4-BE49-F238E27FC236}">
                  <a16:creationId xmlns:a16="http://schemas.microsoft.com/office/drawing/2014/main" id="{7DF654EC-74CB-434C-AC1A-5474AF0C2C05}"/>
                </a:ext>
              </a:extLst>
            </p:cNvPr>
            <p:cNvGrpSpPr/>
            <p:nvPr/>
          </p:nvGrpSpPr>
          <p:grpSpPr>
            <a:xfrm>
              <a:off x="1158280" y="2449962"/>
              <a:ext cx="13939441" cy="4244077"/>
              <a:chOff x="1158280" y="2380818"/>
              <a:chExt cx="13939441" cy="4244077"/>
            </a:xfrm>
          </p:grpSpPr>
          <p:sp>
            <p:nvSpPr>
              <p:cNvPr id="17" name="Oval 16">
                <a:extLst>
                  <a:ext uri="{FF2B5EF4-FFF2-40B4-BE49-F238E27FC236}">
                    <a16:creationId xmlns:a16="http://schemas.microsoft.com/office/drawing/2014/main" id="{03B63782-E87C-43D8-BCB0-49DA9D26D9CD}"/>
                  </a:ext>
                </a:extLst>
              </p:cNvPr>
              <p:cNvSpPr/>
              <p:nvPr/>
            </p:nvSpPr>
            <p:spPr>
              <a:xfrm>
                <a:off x="1158280" y="3382935"/>
                <a:ext cx="2314206" cy="2314206"/>
              </a:xfrm>
              <a:prstGeom prst="ellipse">
                <a:avLst/>
              </a:prstGeom>
              <a:solidFill>
                <a:schemeClr val="bg1">
                  <a:lumMod val="95000"/>
                </a:schemeClr>
              </a:solidFill>
              <a:ln w="28575" cap="flat" cmpd="sng" algn="ctr">
                <a:solidFill>
                  <a:schemeClr val="bg1">
                    <a:lumMod val="75000"/>
                  </a:scheme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ndParaRPr>
              </a:p>
            </p:txBody>
          </p:sp>
          <p:sp>
            <p:nvSpPr>
              <p:cNvPr id="21" name="Oval 20">
                <a:extLst>
                  <a:ext uri="{FF2B5EF4-FFF2-40B4-BE49-F238E27FC236}">
                    <a16:creationId xmlns:a16="http://schemas.microsoft.com/office/drawing/2014/main" id="{8997AE6D-25F9-46AC-A06E-5B6881607EB0}"/>
                  </a:ext>
                </a:extLst>
              </p:cNvPr>
              <p:cNvSpPr/>
              <p:nvPr/>
            </p:nvSpPr>
            <p:spPr>
              <a:xfrm>
                <a:off x="3243886" y="2465195"/>
                <a:ext cx="457200" cy="457200"/>
              </a:xfrm>
              <a:prstGeom prst="ellipse">
                <a:avLst/>
              </a:prstGeom>
              <a:solidFill>
                <a:srgbClr val="FF7575"/>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BFC9EBC1-886B-44A7-A7A5-770155BF68EA}"/>
                  </a:ext>
                </a:extLst>
              </p:cNvPr>
              <p:cNvSpPr/>
              <p:nvPr/>
            </p:nvSpPr>
            <p:spPr>
              <a:xfrm>
                <a:off x="3243886" y="6167695"/>
                <a:ext cx="457200" cy="457200"/>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E6535DD8-D12D-4EC7-A263-421784E3AB09}"/>
                  </a:ext>
                </a:extLst>
              </p:cNvPr>
              <p:cNvSpPr/>
              <p:nvPr/>
            </p:nvSpPr>
            <p:spPr>
              <a:xfrm>
                <a:off x="4153816" y="3546960"/>
                <a:ext cx="457200" cy="457200"/>
              </a:xfrm>
              <a:prstGeom prst="ellipse">
                <a:avLst/>
              </a:prstGeom>
              <a:solidFill>
                <a:schemeClr val="accent4"/>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7A5E6520-75B2-42D2-ABEB-FF3A8A88955D}"/>
                  </a:ext>
                </a:extLst>
              </p:cNvPr>
              <p:cNvSpPr/>
              <p:nvPr/>
            </p:nvSpPr>
            <p:spPr>
              <a:xfrm>
                <a:off x="4135993" y="5065147"/>
                <a:ext cx="457200" cy="457200"/>
              </a:xfrm>
              <a:prstGeom prst="ellipse">
                <a:avLst/>
              </a:prstGeom>
              <a:solidFill>
                <a:srgbClr val="17BFAB"/>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E6417B09-82FD-43B4-B2C5-553DBE03ADEF}"/>
                  </a:ext>
                </a:extLst>
              </p:cNvPr>
              <p:cNvSpPr txBox="1"/>
              <p:nvPr/>
            </p:nvSpPr>
            <p:spPr>
              <a:xfrm>
                <a:off x="4001567" y="2380818"/>
                <a:ext cx="10533741" cy="400110"/>
              </a:xfrm>
              <a:prstGeom prst="rect">
                <a:avLst/>
              </a:prstGeom>
              <a:noFill/>
            </p:spPr>
            <p:txBody>
              <a:bodyPr wrap="square" rtlCol="0">
                <a:spAutoFit/>
              </a:bodyPr>
              <a:lstStyle/>
              <a:p>
                <a:r>
                  <a:rPr lang="en-US" sz="2000" dirty="0">
                    <a:solidFill>
                      <a:schemeClr val="tx1">
                        <a:lumMod val="65000"/>
                        <a:lumOff val="35000"/>
                      </a:schemeClr>
                    </a:solidFill>
                    <a:latin typeface="Open Sans"/>
                    <a:ea typeface="Tahoma" panose="020B0604030504040204" pitchFamily="34" charset="0"/>
                    <a:cs typeface="Tahoma" panose="020B0604030504040204" pitchFamily="34" charset="0"/>
                  </a:rPr>
                  <a:t>To determine the intrinsic grouping in a set of unlabeled data</a:t>
                </a:r>
                <a:endParaRPr lang="en-IN" sz="2000" dirty="0">
                  <a:solidFill>
                    <a:schemeClr val="tx1">
                      <a:lumMod val="65000"/>
                      <a:lumOff val="35000"/>
                    </a:schemeClr>
                  </a:solidFill>
                  <a:latin typeface="Open Sans"/>
                </a:endParaRPr>
              </a:p>
            </p:txBody>
          </p:sp>
          <p:sp>
            <p:nvSpPr>
              <p:cNvPr id="26" name="TextBox 25">
                <a:extLst>
                  <a:ext uri="{FF2B5EF4-FFF2-40B4-BE49-F238E27FC236}">
                    <a16:creationId xmlns:a16="http://schemas.microsoft.com/office/drawing/2014/main" id="{B0A04A02-7365-4DE8-96C3-D2A5151B916C}"/>
                  </a:ext>
                </a:extLst>
              </p:cNvPr>
              <p:cNvSpPr txBox="1"/>
              <p:nvPr/>
            </p:nvSpPr>
            <p:spPr>
              <a:xfrm>
                <a:off x="4788460" y="3490815"/>
                <a:ext cx="10309261" cy="400110"/>
              </a:xfrm>
              <a:prstGeom prst="rect">
                <a:avLst/>
              </a:prstGeom>
              <a:noFill/>
            </p:spPr>
            <p:txBody>
              <a:bodyPr wrap="square" rtlCol="0">
                <a:spAutoFit/>
              </a:bodyPr>
              <a:lstStyle/>
              <a:p>
                <a:r>
                  <a:rPr lang="en-IN" sz="2000" dirty="0">
                    <a:solidFill>
                      <a:schemeClr val="tx1">
                        <a:lumMod val="65000"/>
                        <a:lumOff val="35000"/>
                      </a:schemeClr>
                    </a:solidFill>
                    <a:latin typeface="Open Sans"/>
                    <a:ea typeface="Tahoma" panose="020B0604030504040204" pitchFamily="34" charset="0"/>
                    <a:cs typeface="Tahoma" panose="020B0604030504040204" pitchFamily="34" charset="0"/>
                  </a:rPr>
                  <a:t>To organize data into clusters showing </a:t>
                </a:r>
                <a:r>
                  <a:rPr lang="en-US" sz="2000" dirty="0">
                    <a:solidFill>
                      <a:schemeClr val="tx1">
                        <a:lumMod val="65000"/>
                        <a:lumOff val="35000"/>
                      </a:schemeClr>
                    </a:solidFill>
                    <a:latin typeface="Open Sans"/>
                    <a:ea typeface="Tahoma" panose="020B0604030504040204" pitchFamily="34" charset="0"/>
                    <a:cs typeface="Tahoma" panose="020B0604030504040204" pitchFamily="34" charset="0"/>
                  </a:rPr>
                  <a:t>internal structure of the data</a:t>
                </a:r>
                <a:endParaRPr lang="en-IN" sz="2000" dirty="0">
                  <a:solidFill>
                    <a:schemeClr val="tx1">
                      <a:lumMod val="65000"/>
                      <a:lumOff val="35000"/>
                    </a:schemeClr>
                  </a:solidFill>
                  <a:latin typeface="Open Sans"/>
                </a:endParaRPr>
              </a:p>
            </p:txBody>
          </p:sp>
          <p:sp>
            <p:nvSpPr>
              <p:cNvPr id="27" name="TextBox 26">
                <a:extLst>
                  <a:ext uri="{FF2B5EF4-FFF2-40B4-BE49-F238E27FC236}">
                    <a16:creationId xmlns:a16="http://schemas.microsoft.com/office/drawing/2014/main" id="{9EDB00F8-D64F-46F9-9585-841591A1B674}"/>
                  </a:ext>
                </a:extLst>
              </p:cNvPr>
              <p:cNvSpPr txBox="1"/>
              <p:nvPr/>
            </p:nvSpPr>
            <p:spPr>
              <a:xfrm>
                <a:off x="4788460" y="5079568"/>
                <a:ext cx="10309261" cy="400110"/>
              </a:xfrm>
              <a:prstGeom prst="rect">
                <a:avLst/>
              </a:prstGeom>
              <a:noFill/>
            </p:spPr>
            <p:txBody>
              <a:bodyPr wrap="square" rtlCol="0">
                <a:spAutoFit/>
              </a:bodyPr>
              <a:lstStyle/>
              <a:p>
                <a:r>
                  <a:rPr lang="en-US" sz="2000" dirty="0">
                    <a:solidFill>
                      <a:schemeClr val="tx1">
                        <a:lumMod val="65000"/>
                        <a:lumOff val="35000"/>
                      </a:schemeClr>
                    </a:solidFill>
                    <a:latin typeface="Open Sans"/>
                    <a:ea typeface="Tahoma" panose="020B0604030504040204" pitchFamily="34" charset="0"/>
                    <a:cs typeface="Tahoma" panose="020B0604030504040204" pitchFamily="34" charset="0"/>
                  </a:rPr>
                  <a:t>To partition the data points</a:t>
                </a:r>
                <a:endParaRPr lang="en-IN" sz="2000" dirty="0">
                  <a:solidFill>
                    <a:schemeClr val="tx1">
                      <a:lumMod val="65000"/>
                      <a:lumOff val="35000"/>
                    </a:schemeClr>
                  </a:solidFill>
                  <a:latin typeface="Open Sans"/>
                </a:endParaRPr>
              </a:p>
            </p:txBody>
          </p:sp>
          <p:sp>
            <p:nvSpPr>
              <p:cNvPr id="28" name="TextBox 27">
                <a:extLst>
                  <a:ext uri="{FF2B5EF4-FFF2-40B4-BE49-F238E27FC236}">
                    <a16:creationId xmlns:a16="http://schemas.microsoft.com/office/drawing/2014/main" id="{62DAD608-5BDB-4A22-A40D-354C58C6D140}"/>
                  </a:ext>
                </a:extLst>
              </p:cNvPr>
              <p:cNvSpPr txBox="1"/>
              <p:nvPr/>
            </p:nvSpPr>
            <p:spPr>
              <a:xfrm>
                <a:off x="4001567" y="6160806"/>
                <a:ext cx="10845468" cy="400110"/>
              </a:xfrm>
              <a:prstGeom prst="rect">
                <a:avLst/>
              </a:prstGeom>
              <a:noFill/>
            </p:spPr>
            <p:txBody>
              <a:bodyPr wrap="square" rtlCol="0">
                <a:spAutoFit/>
              </a:bodyPr>
              <a:lstStyle/>
              <a:p>
                <a:r>
                  <a:rPr lang="en-US" sz="2000" dirty="0">
                    <a:solidFill>
                      <a:schemeClr val="tx1">
                        <a:lumMod val="65000"/>
                        <a:lumOff val="35000"/>
                      </a:schemeClr>
                    </a:solidFill>
                    <a:latin typeface="Open Sans"/>
                    <a:ea typeface="Tahoma" panose="020B0604030504040204" pitchFamily="34" charset="0"/>
                    <a:cs typeface="Tahoma" panose="020B0604030504040204" pitchFamily="34" charset="0"/>
                  </a:rPr>
                  <a:t>To understand and extract value from large sets of structured and unstructured data</a:t>
                </a:r>
                <a:endParaRPr lang="en-IN" sz="2000" dirty="0">
                  <a:solidFill>
                    <a:schemeClr val="tx1">
                      <a:lumMod val="65000"/>
                      <a:lumOff val="35000"/>
                    </a:schemeClr>
                  </a:solidFill>
                  <a:latin typeface="Open Sans"/>
                </a:endParaRPr>
              </a:p>
            </p:txBody>
          </p:sp>
          <p:pic>
            <p:nvPicPr>
              <p:cNvPr id="8194" name="Picture 2" descr="Image result for clustering circular data">
                <a:extLst>
                  <a:ext uri="{FF2B5EF4-FFF2-40B4-BE49-F238E27FC236}">
                    <a16:creationId xmlns:a16="http://schemas.microsoft.com/office/drawing/2014/main" id="{B5C5726E-01EB-4231-A6AF-7E77679D2BF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1891" y="3526546"/>
                <a:ext cx="2026984" cy="2026984"/>
              </a:xfrm>
              <a:prstGeom prst="rect">
                <a:avLst/>
              </a:prstGeom>
              <a:noFill/>
              <a:extLst>
                <a:ext uri="{909E8E84-426E-40DD-AFC4-6F175D3DCCD1}">
                  <a14:hiddenFill xmlns:a14="http://schemas.microsoft.com/office/drawing/2010/main">
                    <a:solidFill>
                      <a:srgbClr val="FFFFFF"/>
                    </a:solidFill>
                  </a14:hiddenFill>
                </a:ext>
              </a:extLst>
            </p:spPr>
          </p:pic>
        </p:grpSp>
        <p:sp>
          <p:nvSpPr>
            <p:cNvPr id="32" name="Arc 31">
              <a:extLst>
                <a:ext uri="{FF2B5EF4-FFF2-40B4-BE49-F238E27FC236}">
                  <a16:creationId xmlns:a16="http://schemas.microsoft.com/office/drawing/2014/main" id="{064AE169-2B46-447C-92C9-D7CC2BEEA097}"/>
                </a:ext>
              </a:extLst>
            </p:cNvPr>
            <p:cNvSpPr/>
            <p:nvPr/>
          </p:nvSpPr>
          <p:spPr>
            <a:xfrm>
              <a:off x="112512" y="2406311"/>
              <a:ext cx="4405742" cy="4405742"/>
            </a:xfrm>
            <a:prstGeom prst="arc">
              <a:avLst>
                <a:gd name="adj1" fmla="val 16200000"/>
                <a:gd name="adj2" fmla="val 5395857"/>
              </a:avLst>
            </a:prstGeom>
            <a:noFill/>
            <a:ln w="28575" cap="flat" cmpd="sng" algn="ctr">
              <a:solidFill>
                <a:schemeClr val="bg1">
                  <a:lumMod val="65000"/>
                </a:schemeClr>
              </a:solidFill>
              <a:prstDash val="solid"/>
              <a:headEnd type="oval" w="lg" len="lg"/>
              <a:tailEnd type="oval" w="lg" len="lg"/>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ndParaRPr>
            </a:p>
          </p:txBody>
        </p:sp>
      </p:grpSp>
    </p:spTree>
    <p:extLst>
      <p:ext uri="{BB962C8B-B14F-4D97-AF65-F5344CB8AC3E}">
        <p14:creationId xmlns:p14="http://schemas.microsoft.com/office/powerpoint/2010/main" val="2615066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75BFC77B-9D26-4DC4-B992-0CA1E4A982E1}"/>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Types of Clustering</a:t>
            </a:r>
          </a:p>
        </p:txBody>
      </p:sp>
      <p:pic>
        <p:nvPicPr>
          <p:cNvPr id="4" name="Shape 375">
            <a:extLst>
              <a:ext uri="{FF2B5EF4-FFF2-40B4-BE49-F238E27FC236}">
                <a16:creationId xmlns:a16="http://schemas.microsoft.com/office/drawing/2014/main" id="{A0ED2F1D-2479-494C-84F4-239AB06E99C2}"/>
              </a:ext>
            </a:extLst>
          </p:cNvPr>
          <p:cNvPicPr preferRelativeResize="0"/>
          <p:nvPr/>
        </p:nvPicPr>
        <p:blipFill rotWithShape="1">
          <a:blip r:embed="rId3">
            <a:alphaModFix/>
          </a:blip>
          <a:srcRect/>
          <a:stretch/>
        </p:blipFill>
        <p:spPr>
          <a:xfrm>
            <a:off x="6364459" y="829986"/>
            <a:ext cx="3641112" cy="253919"/>
          </a:xfrm>
          <a:prstGeom prst="rect">
            <a:avLst/>
          </a:prstGeom>
          <a:noFill/>
          <a:ln>
            <a:noFill/>
          </a:ln>
        </p:spPr>
      </p:pic>
      <p:grpSp>
        <p:nvGrpSpPr>
          <p:cNvPr id="5" name="Group 4">
            <a:extLst>
              <a:ext uri="{FF2B5EF4-FFF2-40B4-BE49-F238E27FC236}">
                <a16:creationId xmlns:a16="http://schemas.microsoft.com/office/drawing/2014/main" id="{1B3C7A26-7DB6-4CB1-BBC8-B36F44711ED7}"/>
              </a:ext>
            </a:extLst>
          </p:cNvPr>
          <p:cNvGrpSpPr/>
          <p:nvPr/>
        </p:nvGrpSpPr>
        <p:grpSpPr>
          <a:xfrm>
            <a:off x="1686716" y="1764844"/>
            <a:ext cx="13060639" cy="4560168"/>
            <a:chOff x="1686716" y="1764844"/>
            <a:chExt cx="13060639" cy="4560168"/>
          </a:xfrm>
        </p:grpSpPr>
        <p:grpSp>
          <p:nvGrpSpPr>
            <p:cNvPr id="6" name="Group 5">
              <a:extLst>
                <a:ext uri="{FF2B5EF4-FFF2-40B4-BE49-F238E27FC236}">
                  <a16:creationId xmlns:a16="http://schemas.microsoft.com/office/drawing/2014/main" id="{9620A95F-11F2-433E-8AFB-129B96E46AB4}"/>
                </a:ext>
              </a:extLst>
            </p:cNvPr>
            <p:cNvGrpSpPr/>
            <p:nvPr/>
          </p:nvGrpSpPr>
          <p:grpSpPr>
            <a:xfrm>
              <a:off x="4698622" y="2549551"/>
              <a:ext cx="7023615" cy="1097668"/>
              <a:chOff x="4698622" y="2498751"/>
              <a:chExt cx="7023615" cy="1097668"/>
            </a:xfrm>
          </p:grpSpPr>
          <p:cxnSp>
            <p:nvCxnSpPr>
              <p:cNvPr id="40" name="Straight Connector 39">
                <a:extLst>
                  <a:ext uri="{FF2B5EF4-FFF2-40B4-BE49-F238E27FC236}">
                    <a16:creationId xmlns:a16="http://schemas.microsoft.com/office/drawing/2014/main" id="{C034258B-30CD-469D-8EA3-91BA80390ECE}"/>
                  </a:ext>
                </a:extLst>
              </p:cNvPr>
              <p:cNvCxnSpPr>
                <a:cxnSpLocks/>
              </p:cNvCxnSpPr>
              <p:nvPr/>
            </p:nvCxnSpPr>
            <p:spPr>
              <a:xfrm>
                <a:off x="4698622" y="3049614"/>
                <a:ext cx="7023615"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58F075A-556F-4BD8-A560-591DA58C1D09}"/>
                  </a:ext>
                </a:extLst>
              </p:cNvPr>
              <p:cNvCxnSpPr/>
              <p:nvPr/>
            </p:nvCxnSpPr>
            <p:spPr>
              <a:xfrm>
                <a:off x="4698622" y="3043264"/>
                <a:ext cx="0" cy="553155"/>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945FC12-EB15-4258-96DC-36E29B4B5514}"/>
                  </a:ext>
                </a:extLst>
              </p:cNvPr>
              <p:cNvCxnSpPr/>
              <p:nvPr/>
            </p:nvCxnSpPr>
            <p:spPr>
              <a:xfrm>
                <a:off x="11710432" y="3040089"/>
                <a:ext cx="0" cy="553155"/>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A739029-2D11-4424-99FB-91AD3ECC95FC}"/>
                  </a:ext>
                </a:extLst>
              </p:cNvPr>
              <p:cNvCxnSpPr/>
              <p:nvPr/>
            </p:nvCxnSpPr>
            <p:spPr>
              <a:xfrm>
                <a:off x="8195885" y="2498751"/>
                <a:ext cx="0" cy="553155"/>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7" name="Group 6">
              <a:extLst>
                <a:ext uri="{FF2B5EF4-FFF2-40B4-BE49-F238E27FC236}">
                  <a16:creationId xmlns:a16="http://schemas.microsoft.com/office/drawing/2014/main" id="{E294F99D-6D76-4E0F-AA5B-965A922A31D0}"/>
                </a:ext>
              </a:extLst>
            </p:cNvPr>
            <p:cNvGrpSpPr/>
            <p:nvPr/>
          </p:nvGrpSpPr>
          <p:grpSpPr>
            <a:xfrm>
              <a:off x="2867378" y="4433887"/>
              <a:ext cx="3894666" cy="1091318"/>
              <a:chOff x="2867378" y="4433887"/>
              <a:chExt cx="3894666" cy="1091318"/>
            </a:xfrm>
          </p:grpSpPr>
          <p:grpSp>
            <p:nvGrpSpPr>
              <p:cNvPr id="35" name="Group 34">
                <a:extLst>
                  <a:ext uri="{FF2B5EF4-FFF2-40B4-BE49-F238E27FC236}">
                    <a16:creationId xmlns:a16="http://schemas.microsoft.com/office/drawing/2014/main" id="{2D67F032-2BB8-4DD2-8E07-A0EB7D47FC2B}"/>
                  </a:ext>
                </a:extLst>
              </p:cNvPr>
              <p:cNvGrpSpPr/>
              <p:nvPr/>
            </p:nvGrpSpPr>
            <p:grpSpPr>
              <a:xfrm>
                <a:off x="2867378" y="4968875"/>
                <a:ext cx="3894666" cy="556330"/>
                <a:chOff x="2867378" y="4968875"/>
                <a:chExt cx="3894666" cy="556330"/>
              </a:xfrm>
            </p:grpSpPr>
            <p:cxnSp>
              <p:nvCxnSpPr>
                <p:cNvPr id="37" name="Straight Connector 36">
                  <a:extLst>
                    <a:ext uri="{FF2B5EF4-FFF2-40B4-BE49-F238E27FC236}">
                      <a16:creationId xmlns:a16="http://schemas.microsoft.com/office/drawing/2014/main" id="{03B19921-6085-4043-87B1-50E5C76876FE}"/>
                    </a:ext>
                  </a:extLst>
                </p:cNvPr>
                <p:cNvCxnSpPr/>
                <p:nvPr/>
              </p:nvCxnSpPr>
              <p:spPr>
                <a:xfrm>
                  <a:off x="2867378" y="4978400"/>
                  <a:ext cx="3894666"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FCA0788-981C-4D6E-840C-196901590C2A}"/>
                    </a:ext>
                  </a:extLst>
                </p:cNvPr>
                <p:cNvCxnSpPr/>
                <p:nvPr/>
              </p:nvCxnSpPr>
              <p:spPr>
                <a:xfrm>
                  <a:off x="2867378" y="4972050"/>
                  <a:ext cx="0" cy="553155"/>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75A2F19-6C75-42A6-B2FA-0143F6C6F923}"/>
                    </a:ext>
                  </a:extLst>
                </p:cNvPr>
                <p:cNvCxnSpPr/>
                <p:nvPr/>
              </p:nvCxnSpPr>
              <p:spPr>
                <a:xfrm>
                  <a:off x="6761338" y="4968875"/>
                  <a:ext cx="0" cy="553155"/>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36" name="Straight Connector 35">
                <a:extLst>
                  <a:ext uri="{FF2B5EF4-FFF2-40B4-BE49-F238E27FC236}">
                    <a16:creationId xmlns:a16="http://schemas.microsoft.com/office/drawing/2014/main" id="{3DB48D32-7393-4262-BBFB-54458C53C278}"/>
                  </a:ext>
                </a:extLst>
              </p:cNvPr>
              <p:cNvCxnSpPr/>
              <p:nvPr/>
            </p:nvCxnSpPr>
            <p:spPr>
              <a:xfrm>
                <a:off x="4891441" y="4433887"/>
                <a:ext cx="0" cy="553155"/>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F4EA6857-5582-47C6-9051-982786D7558C}"/>
                </a:ext>
              </a:extLst>
            </p:cNvPr>
            <p:cNvGrpSpPr/>
            <p:nvPr/>
          </p:nvGrpSpPr>
          <p:grpSpPr>
            <a:xfrm>
              <a:off x="5605752" y="5398264"/>
              <a:ext cx="2315863" cy="926748"/>
              <a:chOff x="6968576" y="1776966"/>
              <a:chExt cx="2547449" cy="1121365"/>
            </a:xfrm>
          </p:grpSpPr>
          <p:sp>
            <p:nvSpPr>
              <p:cNvPr id="33" name="Rectangle: Rounded Corners 32">
                <a:extLst>
                  <a:ext uri="{FF2B5EF4-FFF2-40B4-BE49-F238E27FC236}">
                    <a16:creationId xmlns:a16="http://schemas.microsoft.com/office/drawing/2014/main" id="{B71220DA-E626-4A9A-9B83-C38E05D1273B}"/>
                  </a:ext>
                </a:extLst>
              </p:cNvPr>
              <p:cNvSpPr/>
              <p:nvPr/>
            </p:nvSpPr>
            <p:spPr>
              <a:xfrm>
                <a:off x="6968576" y="1776966"/>
                <a:ext cx="2547449" cy="1121365"/>
              </a:xfrm>
              <a:prstGeom prst="roundRect">
                <a:avLst>
                  <a:gd name="adj" fmla="val 7307"/>
                </a:avLst>
              </a:prstGeom>
              <a:solidFill>
                <a:srgbClr val="FFE7A3"/>
              </a:solidFill>
              <a:ln w="28575">
                <a:solidFill>
                  <a:srgbClr val="FFC52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F35AD685-E6F3-4DBF-94E9-BD420B0AD878}"/>
                  </a:ext>
                </a:extLst>
              </p:cNvPr>
              <p:cNvSpPr txBox="1"/>
              <p:nvPr/>
            </p:nvSpPr>
            <p:spPr>
              <a:xfrm>
                <a:off x="7528380" y="2037831"/>
                <a:ext cx="1400415" cy="558615"/>
              </a:xfrm>
              <a:prstGeom prst="rect">
                <a:avLst/>
              </a:prstGeom>
              <a:noFill/>
            </p:spPr>
            <p:txBody>
              <a:bodyPr wrap="none" rtlCol="0">
                <a:spAutoFit/>
              </a:bodyPr>
              <a:lstStyle/>
              <a:p>
                <a:pPr algn="ctr"/>
                <a:r>
                  <a:rPr lang="en-US"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Divisive</a:t>
                </a:r>
              </a:p>
            </p:txBody>
          </p:sp>
        </p:grpSp>
        <p:grpSp>
          <p:nvGrpSpPr>
            <p:cNvPr id="9" name="Group 8">
              <a:extLst>
                <a:ext uri="{FF2B5EF4-FFF2-40B4-BE49-F238E27FC236}">
                  <a16:creationId xmlns:a16="http://schemas.microsoft.com/office/drawing/2014/main" id="{63E1DC57-57F6-46D0-A912-73D5D3F102C9}"/>
                </a:ext>
              </a:extLst>
            </p:cNvPr>
            <p:cNvGrpSpPr/>
            <p:nvPr/>
          </p:nvGrpSpPr>
          <p:grpSpPr>
            <a:xfrm>
              <a:off x="1686716" y="5398264"/>
              <a:ext cx="2471022" cy="926748"/>
              <a:chOff x="6883238" y="1776966"/>
              <a:chExt cx="2718124" cy="1121365"/>
            </a:xfrm>
          </p:grpSpPr>
          <p:sp>
            <p:nvSpPr>
              <p:cNvPr id="31" name="Rectangle: Rounded Corners 30">
                <a:extLst>
                  <a:ext uri="{FF2B5EF4-FFF2-40B4-BE49-F238E27FC236}">
                    <a16:creationId xmlns:a16="http://schemas.microsoft.com/office/drawing/2014/main" id="{83C5BFB0-1134-4072-9EEA-5AF53DE0304E}"/>
                  </a:ext>
                </a:extLst>
              </p:cNvPr>
              <p:cNvSpPr/>
              <p:nvPr/>
            </p:nvSpPr>
            <p:spPr>
              <a:xfrm>
                <a:off x="6968576" y="1776966"/>
                <a:ext cx="2547449" cy="1121365"/>
              </a:xfrm>
              <a:prstGeom prst="roundRect">
                <a:avLst>
                  <a:gd name="adj" fmla="val 7307"/>
                </a:avLst>
              </a:prstGeom>
              <a:solidFill>
                <a:srgbClr val="FFE7A3"/>
              </a:solidFill>
              <a:ln w="28575">
                <a:solidFill>
                  <a:srgbClr val="FFC52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EC38BDBB-C96E-4A59-AB3F-26891C61CDB4}"/>
                  </a:ext>
                </a:extLst>
              </p:cNvPr>
              <p:cNvSpPr txBox="1"/>
              <p:nvPr/>
            </p:nvSpPr>
            <p:spPr>
              <a:xfrm>
                <a:off x="6883238" y="2037831"/>
                <a:ext cx="2718124" cy="558615"/>
              </a:xfrm>
              <a:prstGeom prst="rect">
                <a:avLst/>
              </a:prstGeom>
              <a:noFill/>
            </p:spPr>
            <p:txBody>
              <a:bodyPr wrap="none" rtlCol="0">
                <a:spAutoFit/>
              </a:bodyPr>
              <a:lstStyle/>
              <a:p>
                <a:pPr algn="ctr"/>
                <a:r>
                  <a:rPr lang="en-US"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Agglomerative</a:t>
                </a:r>
              </a:p>
            </p:txBody>
          </p:sp>
        </p:grpSp>
        <p:grpSp>
          <p:nvGrpSpPr>
            <p:cNvPr id="10" name="Group 9">
              <a:extLst>
                <a:ext uri="{FF2B5EF4-FFF2-40B4-BE49-F238E27FC236}">
                  <a16:creationId xmlns:a16="http://schemas.microsoft.com/office/drawing/2014/main" id="{7D6ED3EE-8CFB-421B-BD32-924C450B87A0}"/>
                </a:ext>
              </a:extLst>
            </p:cNvPr>
            <p:cNvGrpSpPr/>
            <p:nvPr/>
          </p:nvGrpSpPr>
          <p:grpSpPr>
            <a:xfrm>
              <a:off x="3664522" y="3635140"/>
              <a:ext cx="2315863" cy="926748"/>
              <a:chOff x="6968576" y="1776966"/>
              <a:chExt cx="2547449" cy="1121365"/>
            </a:xfrm>
          </p:grpSpPr>
          <p:sp>
            <p:nvSpPr>
              <p:cNvPr id="29" name="Rectangle: Rounded Corners 28">
                <a:extLst>
                  <a:ext uri="{FF2B5EF4-FFF2-40B4-BE49-F238E27FC236}">
                    <a16:creationId xmlns:a16="http://schemas.microsoft.com/office/drawing/2014/main" id="{02E23690-CF89-40A9-8A8A-60730AAF1A3D}"/>
                  </a:ext>
                </a:extLst>
              </p:cNvPr>
              <p:cNvSpPr/>
              <p:nvPr/>
            </p:nvSpPr>
            <p:spPr>
              <a:xfrm>
                <a:off x="6968576" y="1776966"/>
                <a:ext cx="2547449" cy="1121365"/>
              </a:xfrm>
              <a:prstGeom prst="roundRect">
                <a:avLst>
                  <a:gd name="adj" fmla="val 7307"/>
                </a:avLst>
              </a:prstGeom>
              <a:solidFill>
                <a:srgbClr val="FFE7A3"/>
              </a:solidFill>
              <a:ln w="28575">
                <a:solidFill>
                  <a:srgbClr val="FFC52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B1DFCA58-EDF9-433E-80AC-0297E2B1579B}"/>
                  </a:ext>
                </a:extLst>
              </p:cNvPr>
              <p:cNvSpPr txBox="1"/>
              <p:nvPr/>
            </p:nvSpPr>
            <p:spPr>
              <a:xfrm>
                <a:off x="7300919" y="1867289"/>
                <a:ext cx="1882760" cy="830996"/>
              </a:xfrm>
              <a:prstGeom prst="rect">
                <a:avLst/>
              </a:prstGeom>
              <a:noFill/>
            </p:spPr>
            <p:txBody>
              <a:bodyPr wrap="none" rtlCol="0">
                <a:spAutoFit/>
              </a:bodyPr>
              <a:lstStyle/>
              <a:p>
                <a:pPr algn="ctr"/>
                <a:r>
                  <a:rPr lang="en-US"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Hierarchical</a:t>
                </a:r>
              </a:p>
              <a:p>
                <a:pPr algn="ctr"/>
                <a:r>
                  <a:rPr lang="en-US"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clustering</a:t>
                </a:r>
              </a:p>
            </p:txBody>
          </p:sp>
        </p:grpSp>
        <p:grpSp>
          <p:nvGrpSpPr>
            <p:cNvPr id="11" name="Group 10">
              <a:extLst>
                <a:ext uri="{FF2B5EF4-FFF2-40B4-BE49-F238E27FC236}">
                  <a16:creationId xmlns:a16="http://schemas.microsoft.com/office/drawing/2014/main" id="{26BDA2C5-6DB4-4D2A-99A2-FB1E657544CD}"/>
                </a:ext>
              </a:extLst>
            </p:cNvPr>
            <p:cNvGrpSpPr/>
            <p:nvPr/>
          </p:nvGrpSpPr>
          <p:grpSpPr>
            <a:xfrm>
              <a:off x="9698174" y="4426714"/>
              <a:ext cx="3894666" cy="1091318"/>
              <a:chOff x="2867378" y="4433887"/>
              <a:chExt cx="3894666" cy="1091318"/>
            </a:xfrm>
          </p:grpSpPr>
          <p:grpSp>
            <p:nvGrpSpPr>
              <p:cNvPr id="24" name="Group 23">
                <a:extLst>
                  <a:ext uri="{FF2B5EF4-FFF2-40B4-BE49-F238E27FC236}">
                    <a16:creationId xmlns:a16="http://schemas.microsoft.com/office/drawing/2014/main" id="{723F0509-41BD-4C5B-AEFA-19843D878182}"/>
                  </a:ext>
                </a:extLst>
              </p:cNvPr>
              <p:cNvGrpSpPr/>
              <p:nvPr/>
            </p:nvGrpSpPr>
            <p:grpSpPr>
              <a:xfrm>
                <a:off x="2867378" y="4968875"/>
                <a:ext cx="3894666" cy="556330"/>
                <a:chOff x="2867378" y="4968875"/>
                <a:chExt cx="3894666" cy="556330"/>
              </a:xfrm>
            </p:grpSpPr>
            <p:cxnSp>
              <p:nvCxnSpPr>
                <p:cNvPr id="26" name="Straight Connector 25">
                  <a:extLst>
                    <a:ext uri="{FF2B5EF4-FFF2-40B4-BE49-F238E27FC236}">
                      <a16:creationId xmlns:a16="http://schemas.microsoft.com/office/drawing/2014/main" id="{7D5CE5D6-D844-4D3A-8B88-DFD23B29EB53}"/>
                    </a:ext>
                  </a:extLst>
                </p:cNvPr>
                <p:cNvCxnSpPr/>
                <p:nvPr/>
              </p:nvCxnSpPr>
              <p:spPr>
                <a:xfrm>
                  <a:off x="2867378" y="4978400"/>
                  <a:ext cx="3894666"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0DC419B-2CAB-461A-A7E7-F1781F2765C7}"/>
                    </a:ext>
                  </a:extLst>
                </p:cNvPr>
                <p:cNvCxnSpPr/>
                <p:nvPr/>
              </p:nvCxnSpPr>
              <p:spPr>
                <a:xfrm>
                  <a:off x="2867378" y="4972050"/>
                  <a:ext cx="0" cy="553155"/>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FC7E585-E107-427F-812D-167601CE7C99}"/>
                    </a:ext>
                  </a:extLst>
                </p:cNvPr>
                <p:cNvCxnSpPr/>
                <p:nvPr/>
              </p:nvCxnSpPr>
              <p:spPr>
                <a:xfrm>
                  <a:off x="6761338" y="4968875"/>
                  <a:ext cx="0" cy="553155"/>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25" name="Straight Connector 24">
                <a:extLst>
                  <a:ext uri="{FF2B5EF4-FFF2-40B4-BE49-F238E27FC236}">
                    <a16:creationId xmlns:a16="http://schemas.microsoft.com/office/drawing/2014/main" id="{00342DE8-1433-41A2-BEE7-D94399356AAF}"/>
                  </a:ext>
                </a:extLst>
              </p:cNvPr>
              <p:cNvCxnSpPr/>
              <p:nvPr/>
            </p:nvCxnSpPr>
            <p:spPr>
              <a:xfrm>
                <a:off x="4891441" y="4433887"/>
                <a:ext cx="0" cy="553155"/>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2" name="Group 11">
              <a:extLst>
                <a:ext uri="{FF2B5EF4-FFF2-40B4-BE49-F238E27FC236}">
                  <a16:creationId xmlns:a16="http://schemas.microsoft.com/office/drawing/2014/main" id="{6215347D-DE9F-4203-B6B2-AA693FD0E99A}"/>
                </a:ext>
              </a:extLst>
            </p:cNvPr>
            <p:cNvGrpSpPr/>
            <p:nvPr/>
          </p:nvGrpSpPr>
          <p:grpSpPr>
            <a:xfrm>
              <a:off x="10512976" y="3635140"/>
              <a:ext cx="2315863" cy="926748"/>
              <a:chOff x="6968576" y="1776966"/>
              <a:chExt cx="2547449" cy="1121365"/>
            </a:xfrm>
          </p:grpSpPr>
          <p:sp>
            <p:nvSpPr>
              <p:cNvPr id="22" name="Rectangle: Rounded Corners 21">
                <a:extLst>
                  <a:ext uri="{FF2B5EF4-FFF2-40B4-BE49-F238E27FC236}">
                    <a16:creationId xmlns:a16="http://schemas.microsoft.com/office/drawing/2014/main" id="{908809B2-1C36-4EC6-AD4A-84BEFA89CA71}"/>
                  </a:ext>
                </a:extLst>
              </p:cNvPr>
              <p:cNvSpPr/>
              <p:nvPr/>
            </p:nvSpPr>
            <p:spPr>
              <a:xfrm>
                <a:off x="6968576" y="1776966"/>
                <a:ext cx="2547449" cy="1121365"/>
              </a:xfrm>
              <a:prstGeom prst="roundRect">
                <a:avLst>
                  <a:gd name="adj" fmla="val 7307"/>
                </a:avLst>
              </a:prstGeom>
              <a:solidFill>
                <a:srgbClr val="FFE7A3"/>
              </a:solidFill>
              <a:ln w="28575">
                <a:solidFill>
                  <a:srgbClr val="FFC52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EAF00AD6-45E6-4364-9815-CFB5E8943CD1}"/>
                  </a:ext>
                </a:extLst>
              </p:cNvPr>
              <p:cNvSpPr txBox="1"/>
              <p:nvPr/>
            </p:nvSpPr>
            <p:spPr>
              <a:xfrm>
                <a:off x="7306897" y="1865354"/>
                <a:ext cx="1834188" cy="1005506"/>
              </a:xfrm>
              <a:prstGeom prst="rect">
                <a:avLst/>
              </a:prstGeom>
              <a:noFill/>
            </p:spPr>
            <p:txBody>
              <a:bodyPr wrap="none" rtlCol="0">
                <a:spAutoFit/>
              </a:bodyPr>
              <a:lstStyle/>
              <a:p>
                <a:r>
                  <a:rPr lang="en-US"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Partitional</a:t>
                </a:r>
              </a:p>
              <a:p>
                <a:r>
                  <a:rPr lang="en-US"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clustering</a:t>
                </a:r>
              </a:p>
            </p:txBody>
          </p:sp>
        </p:grpSp>
        <p:grpSp>
          <p:nvGrpSpPr>
            <p:cNvPr id="13" name="Group 12">
              <a:extLst>
                <a:ext uri="{FF2B5EF4-FFF2-40B4-BE49-F238E27FC236}">
                  <a16:creationId xmlns:a16="http://schemas.microsoft.com/office/drawing/2014/main" id="{59EF8A4A-6175-4B14-A852-C88397110F27}"/>
                </a:ext>
              </a:extLst>
            </p:cNvPr>
            <p:cNvGrpSpPr/>
            <p:nvPr/>
          </p:nvGrpSpPr>
          <p:grpSpPr>
            <a:xfrm>
              <a:off x="12429092" y="5381314"/>
              <a:ext cx="2318263" cy="926748"/>
              <a:chOff x="6967255" y="1776966"/>
              <a:chExt cx="2550089" cy="1121365"/>
            </a:xfrm>
          </p:grpSpPr>
          <p:sp>
            <p:nvSpPr>
              <p:cNvPr id="20" name="Rectangle: Rounded Corners 19">
                <a:extLst>
                  <a:ext uri="{FF2B5EF4-FFF2-40B4-BE49-F238E27FC236}">
                    <a16:creationId xmlns:a16="http://schemas.microsoft.com/office/drawing/2014/main" id="{0C7D475D-BC94-440A-B3B2-A2855943749F}"/>
                  </a:ext>
                </a:extLst>
              </p:cNvPr>
              <p:cNvSpPr/>
              <p:nvPr/>
            </p:nvSpPr>
            <p:spPr>
              <a:xfrm>
                <a:off x="6968576" y="1776966"/>
                <a:ext cx="2547449" cy="1121365"/>
              </a:xfrm>
              <a:prstGeom prst="roundRect">
                <a:avLst>
                  <a:gd name="adj" fmla="val 7307"/>
                </a:avLst>
              </a:prstGeom>
              <a:solidFill>
                <a:srgbClr val="FFE7A3"/>
              </a:solidFill>
              <a:ln w="28575">
                <a:solidFill>
                  <a:srgbClr val="FFC52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D98F8450-DAE2-4D75-B587-6D9A4CEB1FCF}"/>
                  </a:ext>
                </a:extLst>
              </p:cNvPr>
              <p:cNvSpPr txBox="1"/>
              <p:nvPr/>
            </p:nvSpPr>
            <p:spPr>
              <a:xfrm>
                <a:off x="6967255" y="2058338"/>
                <a:ext cx="2550089" cy="558615"/>
              </a:xfrm>
              <a:prstGeom prst="rect">
                <a:avLst/>
              </a:prstGeom>
              <a:noFill/>
            </p:spPr>
            <p:txBody>
              <a:bodyPr wrap="none" rtlCol="0">
                <a:spAutoFit/>
              </a:bodyPr>
              <a:lstStyle/>
              <a:p>
                <a:pPr algn="ctr"/>
                <a:r>
                  <a:rPr lang="en-US"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Fuzzy C-means</a:t>
                </a:r>
              </a:p>
            </p:txBody>
          </p:sp>
        </p:grpSp>
        <p:grpSp>
          <p:nvGrpSpPr>
            <p:cNvPr id="14" name="Group 13">
              <a:extLst>
                <a:ext uri="{FF2B5EF4-FFF2-40B4-BE49-F238E27FC236}">
                  <a16:creationId xmlns:a16="http://schemas.microsoft.com/office/drawing/2014/main" id="{C37DD2F3-4496-447E-85CB-86D68EDEEB2A}"/>
                </a:ext>
              </a:extLst>
            </p:cNvPr>
            <p:cNvGrpSpPr/>
            <p:nvPr/>
          </p:nvGrpSpPr>
          <p:grpSpPr>
            <a:xfrm>
              <a:off x="8647157" y="5394029"/>
              <a:ext cx="2315863" cy="926748"/>
              <a:chOff x="6968576" y="1776966"/>
              <a:chExt cx="2547449" cy="1121365"/>
            </a:xfrm>
          </p:grpSpPr>
          <p:sp>
            <p:nvSpPr>
              <p:cNvPr id="18" name="Rectangle: Rounded Corners 17">
                <a:extLst>
                  <a:ext uri="{FF2B5EF4-FFF2-40B4-BE49-F238E27FC236}">
                    <a16:creationId xmlns:a16="http://schemas.microsoft.com/office/drawing/2014/main" id="{36D61333-9570-454F-AFE4-2F2706B62FB2}"/>
                  </a:ext>
                </a:extLst>
              </p:cNvPr>
              <p:cNvSpPr/>
              <p:nvPr/>
            </p:nvSpPr>
            <p:spPr>
              <a:xfrm>
                <a:off x="6968576" y="1776966"/>
                <a:ext cx="2547449" cy="1121365"/>
              </a:xfrm>
              <a:prstGeom prst="roundRect">
                <a:avLst>
                  <a:gd name="adj" fmla="val 7307"/>
                </a:avLst>
              </a:prstGeom>
              <a:solidFill>
                <a:srgbClr val="FFE7A3"/>
              </a:solidFill>
              <a:ln w="28575">
                <a:solidFill>
                  <a:srgbClr val="FFC52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FADC30C5-DEE5-4EB0-B456-03A0EC749F9F}"/>
                  </a:ext>
                </a:extLst>
              </p:cNvPr>
              <p:cNvSpPr txBox="1"/>
              <p:nvPr/>
            </p:nvSpPr>
            <p:spPr>
              <a:xfrm>
                <a:off x="7449519" y="2042954"/>
                <a:ext cx="1585562" cy="558615"/>
              </a:xfrm>
              <a:prstGeom prst="rect">
                <a:avLst/>
              </a:prstGeom>
              <a:noFill/>
            </p:spPr>
            <p:txBody>
              <a:bodyPr wrap="none" rtlCol="0">
                <a:spAutoFit/>
              </a:bodyPr>
              <a:lstStyle/>
              <a:p>
                <a:pPr algn="ctr"/>
                <a:r>
                  <a:rPr lang="en-US"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K-means</a:t>
                </a:r>
              </a:p>
            </p:txBody>
          </p:sp>
        </p:grpSp>
        <p:grpSp>
          <p:nvGrpSpPr>
            <p:cNvPr id="15" name="Group 14">
              <a:extLst>
                <a:ext uri="{FF2B5EF4-FFF2-40B4-BE49-F238E27FC236}">
                  <a16:creationId xmlns:a16="http://schemas.microsoft.com/office/drawing/2014/main" id="{FFBC8FDB-5EC5-440E-B5B5-803BF1739EA4}"/>
                </a:ext>
              </a:extLst>
            </p:cNvPr>
            <p:cNvGrpSpPr/>
            <p:nvPr/>
          </p:nvGrpSpPr>
          <p:grpSpPr>
            <a:xfrm>
              <a:off x="7088749" y="1764844"/>
              <a:ext cx="2315863" cy="926748"/>
              <a:chOff x="6968576" y="1776966"/>
              <a:chExt cx="2547449" cy="1121365"/>
            </a:xfrm>
          </p:grpSpPr>
          <p:sp>
            <p:nvSpPr>
              <p:cNvPr id="16" name="Rectangle: Rounded Corners 15">
                <a:extLst>
                  <a:ext uri="{FF2B5EF4-FFF2-40B4-BE49-F238E27FC236}">
                    <a16:creationId xmlns:a16="http://schemas.microsoft.com/office/drawing/2014/main" id="{EB61DB38-A994-49ED-A5F1-CF376688A946}"/>
                  </a:ext>
                </a:extLst>
              </p:cNvPr>
              <p:cNvSpPr/>
              <p:nvPr/>
            </p:nvSpPr>
            <p:spPr>
              <a:xfrm>
                <a:off x="6968576" y="1776966"/>
                <a:ext cx="2547449" cy="1121365"/>
              </a:xfrm>
              <a:prstGeom prst="roundRect">
                <a:avLst>
                  <a:gd name="adj" fmla="val 7307"/>
                </a:avLst>
              </a:prstGeom>
              <a:solidFill>
                <a:srgbClr val="FFE7A3"/>
              </a:solidFill>
              <a:ln w="28575">
                <a:solidFill>
                  <a:srgbClr val="FFC52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0C2FDB47-DE15-467D-9E24-6912A1212D47}"/>
                  </a:ext>
                </a:extLst>
              </p:cNvPr>
              <p:cNvSpPr txBox="1"/>
              <p:nvPr/>
            </p:nvSpPr>
            <p:spPr>
              <a:xfrm>
                <a:off x="7283529" y="2094921"/>
                <a:ext cx="1636987" cy="461665"/>
              </a:xfrm>
              <a:prstGeom prst="rect">
                <a:avLst/>
              </a:prstGeom>
              <a:noFill/>
            </p:spPr>
            <p:txBody>
              <a:bodyPr wrap="none" rtlCol="0">
                <a:spAutoFit/>
              </a:bodyPr>
              <a:lstStyle/>
              <a:p>
                <a:r>
                  <a:rPr lang="en-US"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Clustering</a:t>
                </a:r>
              </a:p>
            </p:txBody>
          </p:sp>
        </p:grpSp>
      </p:grpSp>
    </p:spTree>
    <p:extLst>
      <p:ext uri="{BB962C8B-B14F-4D97-AF65-F5344CB8AC3E}">
        <p14:creationId xmlns:p14="http://schemas.microsoft.com/office/powerpoint/2010/main" val="1141362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Shape 365"/>
          <p:cNvSpPr txBox="1">
            <a:spLocks noGrp="1"/>
          </p:cNvSpPr>
          <p:nvPr>
            <p:ph type="body" idx="1"/>
          </p:nvPr>
        </p:nvSpPr>
        <p:spPr>
          <a:xfrm>
            <a:off x="926745" y="1676697"/>
            <a:ext cx="12806840" cy="703891"/>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chemeClr val="lt1"/>
              </a:buClr>
              <a:buSzPct val="25000"/>
              <a:buFont typeface="Arial"/>
              <a:buNone/>
            </a:pPr>
            <a:r>
              <a:rPr lang="en-US" sz="3200" b="0" i="0" u="none" strike="noStrike" cap="none" dirty="0">
                <a:solidFill>
                  <a:schemeClr val="lt1"/>
                </a:solidFill>
                <a:latin typeface="Open Sans ExtraBold"/>
                <a:ea typeface="Open Sans ExtraBold"/>
                <a:cs typeface="Open Sans ExtraBold"/>
                <a:sym typeface="Open Sans ExtraBold"/>
              </a:rPr>
              <a:t>Unsupervised Learning</a:t>
            </a:r>
          </a:p>
        </p:txBody>
      </p:sp>
      <p:sp>
        <p:nvSpPr>
          <p:cNvPr id="366" name="Shape 366"/>
          <p:cNvSpPr txBox="1">
            <a:spLocks noGrp="1"/>
          </p:cNvSpPr>
          <p:nvPr>
            <p:ph type="body" idx="2"/>
          </p:nvPr>
        </p:nvSpPr>
        <p:spPr>
          <a:xfrm>
            <a:off x="926744" y="2380588"/>
            <a:ext cx="12378949" cy="480131"/>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rgbClr val="0F547B"/>
              </a:buClr>
              <a:buSzPct val="25000"/>
              <a:buFont typeface="Arial"/>
              <a:buNone/>
            </a:pPr>
            <a:r>
              <a:rPr lang="en-US" sz="2800" b="0" i="0" u="none" strike="noStrike" cap="none" dirty="0">
                <a:solidFill>
                  <a:srgbClr val="0F547B"/>
                </a:solidFill>
                <a:latin typeface="Open Sans SemiBold"/>
                <a:ea typeface="Open Sans SemiBold"/>
                <a:cs typeface="Open Sans SemiBold"/>
                <a:sym typeface="Open Sans SemiBold"/>
              </a:rPr>
              <a:t>Topic 3: Hierarchical Clustering</a:t>
            </a:r>
          </a:p>
        </p:txBody>
      </p:sp>
    </p:spTree>
    <p:extLst>
      <p:ext uri="{BB962C8B-B14F-4D97-AF65-F5344CB8AC3E}">
        <p14:creationId xmlns:p14="http://schemas.microsoft.com/office/powerpoint/2010/main" val="15830831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5571E205-35C5-4DB2-973D-68E187875B31}"/>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dirty="0">
                <a:solidFill>
                  <a:schemeClr val="tx1">
                    <a:lumMod val="75000"/>
                    <a:lumOff val="25000"/>
                  </a:schemeClr>
                </a:solidFill>
              </a:rPr>
              <a:t>Hierarchical </a:t>
            </a: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Clustering</a:t>
            </a:r>
          </a:p>
        </p:txBody>
      </p:sp>
      <p:pic>
        <p:nvPicPr>
          <p:cNvPr id="4" name="Shape 375">
            <a:extLst>
              <a:ext uri="{FF2B5EF4-FFF2-40B4-BE49-F238E27FC236}">
                <a16:creationId xmlns:a16="http://schemas.microsoft.com/office/drawing/2014/main" id="{321750A7-37DC-4B99-942E-914080386A83}"/>
              </a:ext>
            </a:extLst>
          </p:cNvPr>
          <p:cNvPicPr preferRelativeResize="0"/>
          <p:nvPr/>
        </p:nvPicPr>
        <p:blipFill rotWithShape="1">
          <a:blip r:embed="rId3">
            <a:alphaModFix/>
          </a:blip>
          <a:srcRect/>
          <a:stretch/>
        </p:blipFill>
        <p:spPr>
          <a:xfrm>
            <a:off x="5982143" y="829986"/>
            <a:ext cx="4405745" cy="253919"/>
          </a:xfrm>
          <a:prstGeom prst="rect">
            <a:avLst/>
          </a:prstGeom>
          <a:noFill/>
          <a:ln>
            <a:noFill/>
          </a:ln>
        </p:spPr>
      </p:pic>
      <p:grpSp>
        <p:nvGrpSpPr>
          <p:cNvPr id="13" name="Group 12">
            <a:extLst>
              <a:ext uri="{FF2B5EF4-FFF2-40B4-BE49-F238E27FC236}">
                <a16:creationId xmlns:a16="http://schemas.microsoft.com/office/drawing/2014/main" id="{CD6FF9A8-DFC2-45A6-9874-E29689B3E325}"/>
              </a:ext>
            </a:extLst>
          </p:cNvPr>
          <p:cNvGrpSpPr/>
          <p:nvPr/>
        </p:nvGrpSpPr>
        <p:grpSpPr>
          <a:xfrm>
            <a:off x="389668" y="2125638"/>
            <a:ext cx="15367760" cy="6611491"/>
            <a:chOff x="330674" y="1786424"/>
            <a:chExt cx="15367760" cy="6611491"/>
          </a:xfrm>
        </p:grpSpPr>
        <p:grpSp>
          <p:nvGrpSpPr>
            <p:cNvPr id="15" name="Group 14">
              <a:extLst>
                <a:ext uri="{FF2B5EF4-FFF2-40B4-BE49-F238E27FC236}">
                  <a16:creationId xmlns:a16="http://schemas.microsoft.com/office/drawing/2014/main" id="{F75677B8-2025-4D4B-812C-C3F1B84A69B1}"/>
                </a:ext>
              </a:extLst>
            </p:cNvPr>
            <p:cNvGrpSpPr/>
            <p:nvPr/>
          </p:nvGrpSpPr>
          <p:grpSpPr>
            <a:xfrm>
              <a:off x="330674" y="1957047"/>
              <a:ext cx="3687228" cy="6435431"/>
              <a:chOff x="330674" y="1957047"/>
              <a:chExt cx="3687228" cy="6435431"/>
            </a:xfrm>
          </p:grpSpPr>
          <p:grpSp>
            <p:nvGrpSpPr>
              <p:cNvPr id="173" name="Group 172">
                <a:extLst>
                  <a:ext uri="{FF2B5EF4-FFF2-40B4-BE49-F238E27FC236}">
                    <a16:creationId xmlns:a16="http://schemas.microsoft.com/office/drawing/2014/main" id="{9E683ED1-E9EB-4CE8-976A-1375ABC2EA33}"/>
                  </a:ext>
                </a:extLst>
              </p:cNvPr>
              <p:cNvGrpSpPr/>
              <p:nvPr/>
            </p:nvGrpSpPr>
            <p:grpSpPr>
              <a:xfrm>
                <a:off x="330674" y="1957047"/>
                <a:ext cx="3687228" cy="5830587"/>
                <a:chOff x="330674" y="1957047"/>
                <a:chExt cx="3687228" cy="5830587"/>
              </a:xfrm>
            </p:grpSpPr>
            <p:grpSp>
              <p:nvGrpSpPr>
                <p:cNvPr id="175" name="Group 174">
                  <a:extLst>
                    <a:ext uri="{FF2B5EF4-FFF2-40B4-BE49-F238E27FC236}">
                      <a16:creationId xmlns:a16="http://schemas.microsoft.com/office/drawing/2014/main" id="{8C4D1BC8-95FC-4F59-9996-E713E876325A}"/>
                    </a:ext>
                  </a:extLst>
                </p:cNvPr>
                <p:cNvGrpSpPr/>
                <p:nvPr/>
              </p:nvGrpSpPr>
              <p:grpSpPr>
                <a:xfrm>
                  <a:off x="330674" y="1957047"/>
                  <a:ext cx="3235822" cy="4915343"/>
                  <a:chOff x="330674" y="1957047"/>
                  <a:chExt cx="3235822" cy="4915343"/>
                </a:xfrm>
              </p:grpSpPr>
              <p:grpSp>
                <p:nvGrpSpPr>
                  <p:cNvPr id="177" name="Group 176">
                    <a:extLst>
                      <a:ext uri="{FF2B5EF4-FFF2-40B4-BE49-F238E27FC236}">
                        <a16:creationId xmlns:a16="http://schemas.microsoft.com/office/drawing/2014/main" id="{1E835E06-AF3B-4372-8DC1-ECA5C8D47EE6}"/>
                      </a:ext>
                    </a:extLst>
                  </p:cNvPr>
                  <p:cNvGrpSpPr/>
                  <p:nvPr/>
                </p:nvGrpSpPr>
                <p:grpSpPr>
                  <a:xfrm>
                    <a:off x="785196" y="1957047"/>
                    <a:ext cx="2781300" cy="2908300"/>
                    <a:chOff x="1813896" y="1957047"/>
                    <a:chExt cx="2781300" cy="2908300"/>
                  </a:xfrm>
                </p:grpSpPr>
                <p:cxnSp>
                  <p:nvCxnSpPr>
                    <p:cNvPr id="210" name="Straight Arrow Connector 209">
                      <a:extLst>
                        <a:ext uri="{FF2B5EF4-FFF2-40B4-BE49-F238E27FC236}">
                          <a16:creationId xmlns:a16="http://schemas.microsoft.com/office/drawing/2014/main" id="{1DE703F5-B465-4812-BD93-34AB0B376EF3}"/>
                        </a:ext>
                      </a:extLst>
                    </p:cNvPr>
                    <p:cNvCxnSpPr/>
                    <p:nvPr/>
                  </p:nvCxnSpPr>
                  <p:spPr>
                    <a:xfrm flipV="1">
                      <a:off x="1828800" y="1957047"/>
                      <a:ext cx="0" cy="2908300"/>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7ACE3AE9-B94D-4E96-B8A7-B25D11222426}"/>
                        </a:ext>
                      </a:extLst>
                    </p:cNvPr>
                    <p:cNvCxnSpPr/>
                    <p:nvPr/>
                  </p:nvCxnSpPr>
                  <p:spPr>
                    <a:xfrm>
                      <a:off x="1813896" y="4847431"/>
                      <a:ext cx="2781300" cy="0"/>
                    </a:xfrm>
                    <a:prstGeom prst="line">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178" name="Oval 177">
                    <a:extLst>
                      <a:ext uri="{FF2B5EF4-FFF2-40B4-BE49-F238E27FC236}">
                        <a16:creationId xmlns:a16="http://schemas.microsoft.com/office/drawing/2014/main" id="{6FDB1D43-39CA-47E6-A94F-DD1C3D44C3E0}"/>
                      </a:ext>
                    </a:extLst>
                  </p:cNvPr>
                  <p:cNvSpPr/>
                  <p:nvPr/>
                </p:nvSpPr>
                <p:spPr>
                  <a:xfrm>
                    <a:off x="1423122" y="2187053"/>
                    <a:ext cx="848591" cy="848591"/>
                  </a:xfrm>
                  <a:prstGeom prst="ellipse">
                    <a:avLst/>
                  </a:prstGeom>
                  <a:solidFill>
                    <a:srgbClr val="4CB4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Oval 178">
                    <a:extLst>
                      <a:ext uri="{FF2B5EF4-FFF2-40B4-BE49-F238E27FC236}">
                        <a16:creationId xmlns:a16="http://schemas.microsoft.com/office/drawing/2014/main" id="{6C527447-6973-49CD-BADC-8D7D30CAB5CE}"/>
                      </a:ext>
                    </a:extLst>
                  </p:cNvPr>
                  <p:cNvSpPr/>
                  <p:nvPr/>
                </p:nvSpPr>
                <p:spPr>
                  <a:xfrm>
                    <a:off x="2271713" y="3446313"/>
                    <a:ext cx="848591" cy="848591"/>
                  </a:xfrm>
                  <a:prstGeom prst="ellipse">
                    <a:avLst/>
                  </a:prstGeom>
                  <a:solidFill>
                    <a:srgbClr val="4CB4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0" name="Group 179">
                    <a:extLst>
                      <a:ext uri="{FF2B5EF4-FFF2-40B4-BE49-F238E27FC236}">
                        <a16:creationId xmlns:a16="http://schemas.microsoft.com/office/drawing/2014/main" id="{3634A7F2-A570-4494-B30B-E160B6F84FBD}"/>
                      </a:ext>
                    </a:extLst>
                  </p:cNvPr>
                  <p:cNvGrpSpPr/>
                  <p:nvPr/>
                </p:nvGrpSpPr>
                <p:grpSpPr>
                  <a:xfrm>
                    <a:off x="1460645" y="2255088"/>
                    <a:ext cx="736703" cy="672432"/>
                    <a:chOff x="1651145" y="2255088"/>
                    <a:chExt cx="736703" cy="672432"/>
                  </a:xfrm>
                </p:grpSpPr>
                <p:sp>
                  <p:nvSpPr>
                    <p:cNvPr id="207" name="TextBox 206">
                      <a:extLst>
                        <a:ext uri="{FF2B5EF4-FFF2-40B4-BE49-F238E27FC236}">
                          <a16:creationId xmlns:a16="http://schemas.microsoft.com/office/drawing/2014/main" id="{656688AA-ADC9-4067-B83B-5A592C28417A}"/>
                        </a:ext>
                      </a:extLst>
                    </p:cNvPr>
                    <p:cNvSpPr txBox="1"/>
                    <p:nvPr/>
                  </p:nvSpPr>
                  <p:spPr>
                    <a:xfrm>
                      <a:off x="1651145" y="2558188"/>
                      <a:ext cx="330540" cy="369332"/>
                    </a:xfrm>
                    <a:prstGeom prst="rect">
                      <a:avLst/>
                    </a:prstGeom>
                    <a:noFill/>
                  </p:spPr>
                  <p:txBody>
                    <a:bodyPr wrap="none" rtlCol="0">
                      <a:spAutoFit/>
                    </a:bodyPr>
                    <a:lstStyle/>
                    <a:p>
                      <a:r>
                        <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A</a:t>
                      </a:r>
                    </a:p>
                  </p:txBody>
                </p:sp>
                <p:sp>
                  <p:nvSpPr>
                    <p:cNvPr id="208" name="TextBox 207">
                      <a:extLst>
                        <a:ext uri="{FF2B5EF4-FFF2-40B4-BE49-F238E27FC236}">
                          <a16:creationId xmlns:a16="http://schemas.microsoft.com/office/drawing/2014/main" id="{3A0ADF3A-2310-4F54-A610-28E870CDD558}"/>
                        </a:ext>
                      </a:extLst>
                    </p:cNvPr>
                    <p:cNvSpPr txBox="1"/>
                    <p:nvPr/>
                  </p:nvSpPr>
                  <p:spPr>
                    <a:xfrm>
                      <a:off x="2057308" y="2255088"/>
                      <a:ext cx="330540" cy="369332"/>
                    </a:xfrm>
                    <a:prstGeom prst="rect">
                      <a:avLst/>
                    </a:prstGeom>
                    <a:noFill/>
                  </p:spPr>
                  <p:txBody>
                    <a:bodyPr wrap="none" rtlCol="0">
                      <a:spAutoFit/>
                    </a:bodyPr>
                    <a:lstStyle/>
                    <a:p>
                      <a:r>
                        <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B</a:t>
                      </a:r>
                    </a:p>
                  </p:txBody>
                </p:sp>
                <p:cxnSp>
                  <p:nvCxnSpPr>
                    <p:cNvPr id="209" name="Straight Connector 208">
                      <a:extLst>
                        <a:ext uri="{FF2B5EF4-FFF2-40B4-BE49-F238E27FC236}">
                          <a16:creationId xmlns:a16="http://schemas.microsoft.com/office/drawing/2014/main" id="{62EDB57E-F0A6-4BAA-AB5E-8861E89B060C}"/>
                        </a:ext>
                      </a:extLst>
                    </p:cNvPr>
                    <p:cNvCxnSpPr/>
                    <p:nvPr/>
                  </p:nvCxnSpPr>
                  <p:spPr>
                    <a:xfrm flipV="1">
                      <a:off x="1879868" y="2468604"/>
                      <a:ext cx="267133" cy="21907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81" name="Group 180">
                    <a:extLst>
                      <a:ext uri="{FF2B5EF4-FFF2-40B4-BE49-F238E27FC236}">
                        <a16:creationId xmlns:a16="http://schemas.microsoft.com/office/drawing/2014/main" id="{3AB20BBC-696D-4B15-A869-A32480509736}"/>
                      </a:ext>
                    </a:extLst>
                  </p:cNvPr>
                  <p:cNvGrpSpPr/>
                  <p:nvPr/>
                </p:nvGrpSpPr>
                <p:grpSpPr>
                  <a:xfrm>
                    <a:off x="2327656" y="3534392"/>
                    <a:ext cx="759145" cy="672432"/>
                    <a:chOff x="1651145" y="2255088"/>
                    <a:chExt cx="759145" cy="672432"/>
                  </a:xfrm>
                </p:grpSpPr>
                <p:sp>
                  <p:nvSpPr>
                    <p:cNvPr id="204" name="TextBox 203">
                      <a:extLst>
                        <a:ext uri="{FF2B5EF4-FFF2-40B4-BE49-F238E27FC236}">
                          <a16:creationId xmlns:a16="http://schemas.microsoft.com/office/drawing/2014/main" id="{CDAB3497-1954-449E-BB34-09A515D629DD}"/>
                        </a:ext>
                      </a:extLst>
                    </p:cNvPr>
                    <p:cNvSpPr txBox="1"/>
                    <p:nvPr/>
                  </p:nvSpPr>
                  <p:spPr>
                    <a:xfrm>
                      <a:off x="1651145" y="2558188"/>
                      <a:ext cx="312906" cy="369332"/>
                    </a:xfrm>
                    <a:prstGeom prst="rect">
                      <a:avLst/>
                    </a:prstGeom>
                    <a:noFill/>
                  </p:spPr>
                  <p:txBody>
                    <a:bodyPr wrap="none" rtlCol="0">
                      <a:spAutoFit/>
                    </a:bodyPr>
                    <a:lstStyle/>
                    <a:p>
                      <a:r>
                        <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E</a:t>
                      </a:r>
                    </a:p>
                  </p:txBody>
                </p:sp>
                <p:sp>
                  <p:nvSpPr>
                    <p:cNvPr id="205" name="TextBox 204">
                      <a:extLst>
                        <a:ext uri="{FF2B5EF4-FFF2-40B4-BE49-F238E27FC236}">
                          <a16:creationId xmlns:a16="http://schemas.microsoft.com/office/drawing/2014/main" id="{8094FA1A-E1DE-4350-A430-34F323405C3E}"/>
                        </a:ext>
                      </a:extLst>
                    </p:cNvPr>
                    <p:cNvSpPr txBox="1"/>
                    <p:nvPr/>
                  </p:nvSpPr>
                  <p:spPr>
                    <a:xfrm>
                      <a:off x="2057308" y="2255088"/>
                      <a:ext cx="352982" cy="369332"/>
                    </a:xfrm>
                    <a:prstGeom prst="rect">
                      <a:avLst/>
                    </a:prstGeom>
                    <a:noFill/>
                  </p:spPr>
                  <p:txBody>
                    <a:bodyPr wrap="none" rtlCol="0">
                      <a:spAutoFit/>
                    </a:bodyPr>
                    <a:lstStyle/>
                    <a:p>
                      <a:r>
                        <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D</a:t>
                      </a:r>
                    </a:p>
                  </p:txBody>
                </p:sp>
                <p:cxnSp>
                  <p:nvCxnSpPr>
                    <p:cNvPr id="206" name="Straight Connector 205">
                      <a:extLst>
                        <a:ext uri="{FF2B5EF4-FFF2-40B4-BE49-F238E27FC236}">
                          <a16:creationId xmlns:a16="http://schemas.microsoft.com/office/drawing/2014/main" id="{2B99FB03-CBA8-4A41-A9F4-4E3C46950315}"/>
                        </a:ext>
                      </a:extLst>
                    </p:cNvPr>
                    <p:cNvCxnSpPr/>
                    <p:nvPr/>
                  </p:nvCxnSpPr>
                  <p:spPr>
                    <a:xfrm flipV="1">
                      <a:off x="1879868" y="2468604"/>
                      <a:ext cx="267133" cy="21907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82" name="TextBox 181">
                    <a:extLst>
                      <a:ext uri="{FF2B5EF4-FFF2-40B4-BE49-F238E27FC236}">
                        <a16:creationId xmlns:a16="http://schemas.microsoft.com/office/drawing/2014/main" id="{A4E03E44-8785-4A0E-8C89-1519BF5DC573}"/>
                      </a:ext>
                    </a:extLst>
                  </p:cNvPr>
                  <p:cNvSpPr txBox="1"/>
                  <p:nvPr/>
                </p:nvSpPr>
                <p:spPr>
                  <a:xfrm>
                    <a:off x="2299346" y="2182912"/>
                    <a:ext cx="330540" cy="369332"/>
                  </a:xfrm>
                  <a:prstGeom prst="rect">
                    <a:avLst/>
                  </a:prstGeom>
                  <a:noFill/>
                </p:spPr>
                <p:txBody>
                  <a:bodyPr wrap="none" rtlCol="0">
                    <a:spAutoFit/>
                  </a:bodyPr>
                  <a:lstStyle/>
                  <a:p>
                    <a:r>
                      <a:rPr lang="en-US"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a:t>
                    </a:r>
                  </a:p>
                </p:txBody>
              </p:sp>
              <p:sp>
                <p:nvSpPr>
                  <p:cNvPr id="183" name="TextBox 182">
                    <a:extLst>
                      <a:ext uri="{FF2B5EF4-FFF2-40B4-BE49-F238E27FC236}">
                        <a16:creationId xmlns:a16="http://schemas.microsoft.com/office/drawing/2014/main" id="{05E0471F-D88F-491D-A6D1-A4B538293BCD}"/>
                      </a:ext>
                    </a:extLst>
                  </p:cNvPr>
                  <p:cNvSpPr txBox="1"/>
                  <p:nvPr/>
                </p:nvSpPr>
                <p:spPr>
                  <a:xfrm>
                    <a:off x="1859892" y="3909353"/>
                    <a:ext cx="303288" cy="369332"/>
                  </a:xfrm>
                  <a:prstGeom prst="rect">
                    <a:avLst/>
                  </a:prstGeom>
                  <a:noFill/>
                </p:spPr>
                <p:txBody>
                  <a:bodyPr wrap="none" rtlCol="0">
                    <a:spAutoFit/>
                  </a:bodyPr>
                  <a:lstStyle/>
                  <a:p>
                    <a:r>
                      <a:rPr lang="en-US"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F</a:t>
                    </a:r>
                  </a:p>
                </p:txBody>
              </p:sp>
              <p:grpSp>
                <p:nvGrpSpPr>
                  <p:cNvPr id="184" name="Group 183">
                    <a:extLst>
                      <a:ext uri="{FF2B5EF4-FFF2-40B4-BE49-F238E27FC236}">
                        <a16:creationId xmlns:a16="http://schemas.microsoft.com/office/drawing/2014/main" id="{C6864AD7-5CE7-488B-B19F-D5FB945C9921}"/>
                      </a:ext>
                    </a:extLst>
                  </p:cNvPr>
                  <p:cNvGrpSpPr/>
                  <p:nvPr/>
                </p:nvGrpSpPr>
                <p:grpSpPr>
                  <a:xfrm>
                    <a:off x="330674" y="5129324"/>
                    <a:ext cx="2648052" cy="1743066"/>
                    <a:chOff x="330674" y="5129324"/>
                    <a:chExt cx="2648052" cy="1743066"/>
                  </a:xfrm>
                </p:grpSpPr>
                <p:grpSp>
                  <p:nvGrpSpPr>
                    <p:cNvPr id="185" name="Group 184">
                      <a:extLst>
                        <a:ext uri="{FF2B5EF4-FFF2-40B4-BE49-F238E27FC236}">
                          <a16:creationId xmlns:a16="http://schemas.microsoft.com/office/drawing/2014/main" id="{9F9AEF57-D9BF-461E-957F-2739F3017A08}"/>
                        </a:ext>
                      </a:extLst>
                    </p:cNvPr>
                    <p:cNvGrpSpPr/>
                    <p:nvPr/>
                  </p:nvGrpSpPr>
                  <p:grpSpPr>
                    <a:xfrm>
                      <a:off x="330674" y="5129324"/>
                      <a:ext cx="461665" cy="1743066"/>
                      <a:chOff x="330674" y="5129324"/>
                      <a:chExt cx="461665" cy="1743066"/>
                    </a:xfrm>
                  </p:grpSpPr>
                  <p:cxnSp>
                    <p:nvCxnSpPr>
                      <p:cNvPr id="202" name="Straight Connector 201">
                        <a:extLst>
                          <a:ext uri="{FF2B5EF4-FFF2-40B4-BE49-F238E27FC236}">
                            <a16:creationId xmlns:a16="http://schemas.microsoft.com/office/drawing/2014/main" id="{9996FFD4-B12D-490D-9DBC-312CED37BDC0}"/>
                          </a:ext>
                        </a:extLst>
                      </p:cNvPr>
                      <p:cNvCxnSpPr/>
                      <p:nvPr/>
                    </p:nvCxnSpPr>
                    <p:spPr>
                      <a:xfrm>
                        <a:off x="792339" y="5129324"/>
                        <a:ext cx="0" cy="1743066"/>
                      </a:xfrm>
                      <a:prstGeom prst="line">
                        <a:avLst/>
                      </a:prstGeom>
                      <a:ln w="38100">
                        <a:solidFill>
                          <a:srgbClr val="7F7F7F"/>
                        </a:solidFill>
                      </a:ln>
                    </p:spPr>
                    <p:style>
                      <a:lnRef idx="1">
                        <a:schemeClr val="accent1"/>
                      </a:lnRef>
                      <a:fillRef idx="0">
                        <a:schemeClr val="accent1"/>
                      </a:fillRef>
                      <a:effectRef idx="0">
                        <a:schemeClr val="accent1"/>
                      </a:effectRef>
                      <a:fontRef idx="minor">
                        <a:schemeClr val="tx1"/>
                      </a:fontRef>
                    </p:style>
                  </p:cxnSp>
                  <p:sp>
                    <p:nvSpPr>
                      <p:cNvPr id="203" name="TextBox 202">
                        <a:extLst>
                          <a:ext uri="{FF2B5EF4-FFF2-40B4-BE49-F238E27FC236}">
                            <a16:creationId xmlns:a16="http://schemas.microsoft.com/office/drawing/2014/main" id="{CC466B80-B0FF-4C6C-8DBB-A6E536E1018B}"/>
                          </a:ext>
                        </a:extLst>
                      </p:cNvPr>
                      <p:cNvSpPr txBox="1"/>
                      <p:nvPr/>
                    </p:nvSpPr>
                    <p:spPr>
                      <a:xfrm>
                        <a:off x="330674" y="5226125"/>
                        <a:ext cx="461665" cy="1549463"/>
                      </a:xfrm>
                      <a:prstGeom prst="rect">
                        <a:avLst/>
                      </a:prstGeom>
                      <a:noFill/>
                    </p:spPr>
                    <p:txBody>
                      <a:bodyPr vert="vert270" wrap="none" rtlCol="0">
                        <a:spAutoFit/>
                      </a:bodyPr>
                      <a:lstStyle/>
                      <a:p>
                        <a:r>
                          <a:rPr lang="en-US"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Dissimilarity</a:t>
                        </a:r>
                      </a:p>
                    </p:txBody>
                  </p:sp>
                </p:grpSp>
                <p:grpSp>
                  <p:nvGrpSpPr>
                    <p:cNvPr id="186" name="Group 185">
                      <a:extLst>
                        <a:ext uri="{FF2B5EF4-FFF2-40B4-BE49-F238E27FC236}">
                          <a16:creationId xmlns:a16="http://schemas.microsoft.com/office/drawing/2014/main" id="{D44D9E0A-04B5-4218-9854-C46D91DBB956}"/>
                        </a:ext>
                      </a:extLst>
                    </p:cNvPr>
                    <p:cNvGrpSpPr/>
                    <p:nvPr/>
                  </p:nvGrpSpPr>
                  <p:grpSpPr>
                    <a:xfrm>
                      <a:off x="1139264" y="5797654"/>
                      <a:ext cx="1839462" cy="996718"/>
                      <a:chOff x="1139264" y="6000854"/>
                      <a:chExt cx="1839462" cy="996718"/>
                    </a:xfrm>
                  </p:grpSpPr>
                  <p:grpSp>
                    <p:nvGrpSpPr>
                      <p:cNvPr id="187" name="Group 186">
                        <a:extLst>
                          <a:ext uri="{FF2B5EF4-FFF2-40B4-BE49-F238E27FC236}">
                            <a16:creationId xmlns:a16="http://schemas.microsoft.com/office/drawing/2014/main" id="{F902BA6D-A8BA-49CB-B682-E289B5658E15}"/>
                          </a:ext>
                        </a:extLst>
                      </p:cNvPr>
                      <p:cNvGrpSpPr/>
                      <p:nvPr/>
                    </p:nvGrpSpPr>
                    <p:grpSpPr>
                      <a:xfrm>
                        <a:off x="1139264" y="6000854"/>
                        <a:ext cx="820741" cy="992264"/>
                        <a:chOff x="1139264" y="6000854"/>
                        <a:chExt cx="820741" cy="992264"/>
                      </a:xfrm>
                    </p:grpSpPr>
                    <p:grpSp>
                      <p:nvGrpSpPr>
                        <p:cNvPr id="196" name="Group 195">
                          <a:extLst>
                            <a:ext uri="{FF2B5EF4-FFF2-40B4-BE49-F238E27FC236}">
                              <a16:creationId xmlns:a16="http://schemas.microsoft.com/office/drawing/2014/main" id="{880582E7-4267-47FE-A367-283EC8C5F0FC}"/>
                            </a:ext>
                          </a:extLst>
                        </p:cNvPr>
                        <p:cNvGrpSpPr/>
                        <p:nvPr/>
                      </p:nvGrpSpPr>
                      <p:grpSpPr>
                        <a:xfrm>
                          <a:off x="1271762" y="6000854"/>
                          <a:ext cx="550068" cy="679846"/>
                          <a:chOff x="1185611" y="5955505"/>
                          <a:chExt cx="550068" cy="679846"/>
                        </a:xfrm>
                      </p:grpSpPr>
                      <p:cxnSp>
                        <p:nvCxnSpPr>
                          <p:cNvPr id="199" name="Straight Connector 198">
                            <a:extLst>
                              <a:ext uri="{FF2B5EF4-FFF2-40B4-BE49-F238E27FC236}">
                                <a16:creationId xmlns:a16="http://schemas.microsoft.com/office/drawing/2014/main" id="{C48B0F88-4D24-428D-BC38-7AC165414D0B}"/>
                              </a:ext>
                            </a:extLst>
                          </p:cNvPr>
                          <p:cNvCxnSpPr/>
                          <p:nvPr/>
                        </p:nvCxnSpPr>
                        <p:spPr>
                          <a:xfrm>
                            <a:off x="1214606" y="5955506"/>
                            <a:ext cx="0" cy="679845"/>
                          </a:xfrm>
                          <a:prstGeom prst="line">
                            <a:avLst/>
                          </a:prstGeom>
                          <a:ln w="571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720AD76A-1BE8-4BB4-9453-1C167E4FB7E8}"/>
                              </a:ext>
                            </a:extLst>
                          </p:cNvPr>
                          <p:cNvCxnSpPr/>
                          <p:nvPr/>
                        </p:nvCxnSpPr>
                        <p:spPr>
                          <a:xfrm>
                            <a:off x="1707415" y="5955505"/>
                            <a:ext cx="0" cy="679845"/>
                          </a:xfrm>
                          <a:prstGeom prst="line">
                            <a:avLst/>
                          </a:prstGeom>
                          <a:ln w="571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ED0E40ED-CAD0-4DBB-8F19-D66428CFDC3E}"/>
                              </a:ext>
                            </a:extLst>
                          </p:cNvPr>
                          <p:cNvCxnSpPr/>
                          <p:nvPr/>
                        </p:nvCxnSpPr>
                        <p:spPr>
                          <a:xfrm>
                            <a:off x="1185611" y="5955506"/>
                            <a:ext cx="550068" cy="0"/>
                          </a:xfrm>
                          <a:prstGeom prst="line">
                            <a:avLst/>
                          </a:prstGeom>
                          <a:ln w="57150">
                            <a:solidFill>
                              <a:srgbClr val="7F7F7F"/>
                            </a:solidFill>
                          </a:ln>
                        </p:spPr>
                        <p:style>
                          <a:lnRef idx="1">
                            <a:schemeClr val="accent1"/>
                          </a:lnRef>
                          <a:fillRef idx="0">
                            <a:schemeClr val="accent1"/>
                          </a:fillRef>
                          <a:effectRef idx="0">
                            <a:schemeClr val="accent1"/>
                          </a:effectRef>
                          <a:fontRef idx="minor">
                            <a:schemeClr val="tx1"/>
                          </a:fontRef>
                        </p:style>
                      </p:cxnSp>
                    </p:grpSp>
                    <p:sp>
                      <p:nvSpPr>
                        <p:cNvPr id="197" name="TextBox 196">
                          <a:extLst>
                            <a:ext uri="{FF2B5EF4-FFF2-40B4-BE49-F238E27FC236}">
                              <a16:creationId xmlns:a16="http://schemas.microsoft.com/office/drawing/2014/main" id="{3D61360E-A0BE-4A8F-A1CC-3469792D76FF}"/>
                            </a:ext>
                          </a:extLst>
                        </p:cNvPr>
                        <p:cNvSpPr txBox="1"/>
                        <p:nvPr/>
                      </p:nvSpPr>
                      <p:spPr>
                        <a:xfrm>
                          <a:off x="1139264" y="6620640"/>
                          <a:ext cx="330540" cy="369332"/>
                        </a:xfrm>
                        <a:prstGeom prst="rect">
                          <a:avLst/>
                        </a:prstGeom>
                        <a:noFill/>
                      </p:spPr>
                      <p:txBody>
                        <a:bodyPr wrap="none" rtlCol="0">
                          <a:spAutoFit/>
                        </a:bodyPr>
                        <a:lstStyle/>
                        <a:p>
                          <a:r>
                            <a:rPr lang="en-US"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a:t>
                          </a:r>
                        </a:p>
                      </p:txBody>
                    </p:sp>
                    <p:sp>
                      <p:nvSpPr>
                        <p:cNvPr id="198" name="TextBox 197">
                          <a:extLst>
                            <a:ext uri="{FF2B5EF4-FFF2-40B4-BE49-F238E27FC236}">
                              <a16:creationId xmlns:a16="http://schemas.microsoft.com/office/drawing/2014/main" id="{B1A1171E-7664-4045-B401-427ACCF8DF46}"/>
                            </a:ext>
                          </a:extLst>
                        </p:cNvPr>
                        <p:cNvSpPr txBox="1"/>
                        <p:nvPr/>
                      </p:nvSpPr>
                      <p:spPr>
                        <a:xfrm>
                          <a:off x="1629465" y="6623786"/>
                          <a:ext cx="330540" cy="369332"/>
                        </a:xfrm>
                        <a:prstGeom prst="rect">
                          <a:avLst/>
                        </a:prstGeom>
                        <a:noFill/>
                      </p:spPr>
                      <p:txBody>
                        <a:bodyPr wrap="none" rtlCol="0">
                          <a:spAutoFit/>
                        </a:bodyPr>
                        <a:lstStyle/>
                        <a:p>
                          <a:r>
                            <a:rPr lang="en-US"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B</a:t>
                          </a:r>
                        </a:p>
                      </p:txBody>
                    </p:sp>
                  </p:grpSp>
                  <p:grpSp>
                    <p:nvGrpSpPr>
                      <p:cNvPr id="188" name="Group 187">
                        <a:extLst>
                          <a:ext uri="{FF2B5EF4-FFF2-40B4-BE49-F238E27FC236}">
                            <a16:creationId xmlns:a16="http://schemas.microsoft.com/office/drawing/2014/main" id="{3778F12B-51B2-435F-B4DA-7F1943B2F0BC}"/>
                          </a:ext>
                        </a:extLst>
                      </p:cNvPr>
                      <p:cNvGrpSpPr/>
                      <p:nvPr/>
                    </p:nvGrpSpPr>
                    <p:grpSpPr>
                      <a:xfrm>
                        <a:off x="2154063" y="6000854"/>
                        <a:ext cx="824663" cy="996718"/>
                        <a:chOff x="2106443" y="6000854"/>
                        <a:chExt cx="824663" cy="996718"/>
                      </a:xfrm>
                    </p:grpSpPr>
                    <p:grpSp>
                      <p:nvGrpSpPr>
                        <p:cNvPr id="190" name="Group 189">
                          <a:extLst>
                            <a:ext uri="{FF2B5EF4-FFF2-40B4-BE49-F238E27FC236}">
                              <a16:creationId xmlns:a16="http://schemas.microsoft.com/office/drawing/2014/main" id="{F706D38C-08D5-49C8-B812-29869CCCB8E9}"/>
                            </a:ext>
                          </a:extLst>
                        </p:cNvPr>
                        <p:cNvGrpSpPr/>
                        <p:nvPr/>
                      </p:nvGrpSpPr>
                      <p:grpSpPr>
                        <a:xfrm>
                          <a:off x="2247962" y="6000854"/>
                          <a:ext cx="550068" cy="679846"/>
                          <a:chOff x="1185611" y="5955505"/>
                          <a:chExt cx="550068" cy="679846"/>
                        </a:xfrm>
                      </p:grpSpPr>
                      <p:cxnSp>
                        <p:nvCxnSpPr>
                          <p:cNvPr id="193" name="Straight Connector 192">
                            <a:extLst>
                              <a:ext uri="{FF2B5EF4-FFF2-40B4-BE49-F238E27FC236}">
                                <a16:creationId xmlns:a16="http://schemas.microsoft.com/office/drawing/2014/main" id="{FCD873F1-0DCA-43BF-8CE8-89A1D73797A0}"/>
                              </a:ext>
                            </a:extLst>
                          </p:cNvPr>
                          <p:cNvCxnSpPr/>
                          <p:nvPr/>
                        </p:nvCxnSpPr>
                        <p:spPr>
                          <a:xfrm>
                            <a:off x="1214606" y="5955506"/>
                            <a:ext cx="0" cy="679845"/>
                          </a:xfrm>
                          <a:prstGeom prst="line">
                            <a:avLst/>
                          </a:prstGeom>
                          <a:ln w="571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1998D1EC-7B86-461D-A1A1-0170868FB639}"/>
                              </a:ext>
                            </a:extLst>
                          </p:cNvPr>
                          <p:cNvCxnSpPr/>
                          <p:nvPr/>
                        </p:nvCxnSpPr>
                        <p:spPr>
                          <a:xfrm>
                            <a:off x="1707415" y="5955505"/>
                            <a:ext cx="0" cy="679845"/>
                          </a:xfrm>
                          <a:prstGeom prst="line">
                            <a:avLst/>
                          </a:prstGeom>
                          <a:ln w="571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65789119-00D1-4844-A352-D1C9CF7B3927}"/>
                              </a:ext>
                            </a:extLst>
                          </p:cNvPr>
                          <p:cNvCxnSpPr/>
                          <p:nvPr/>
                        </p:nvCxnSpPr>
                        <p:spPr>
                          <a:xfrm>
                            <a:off x="1185611" y="5955506"/>
                            <a:ext cx="550068" cy="0"/>
                          </a:xfrm>
                          <a:prstGeom prst="line">
                            <a:avLst/>
                          </a:prstGeom>
                          <a:ln w="57150">
                            <a:solidFill>
                              <a:srgbClr val="7F7F7F"/>
                            </a:solidFill>
                          </a:ln>
                        </p:spPr>
                        <p:style>
                          <a:lnRef idx="1">
                            <a:schemeClr val="accent1"/>
                          </a:lnRef>
                          <a:fillRef idx="0">
                            <a:schemeClr val="accent1"/>
                          </a:fillRef>
                          <a:effectRef idx="0">
                            <a:schemeClr val="accent1"/>
                          </a:effectRef>
                          <a:fontRef idx="minor">
                            <a:schemeClr val="tx1"/>
                          </a:fontRef>
                        </p:style>
                      </p:cxnSp>
                    </p:grpSp>
                    <p:sp>
                      <p:nvSpPr>
                        <p:cNvPr id="191" name="TextBox 190">
                          <a:extLst>
                            <a:ext uri="{FF2B5EF4-FFF2-40B4-BE49-F238E27FC236}">
                              <a16:creationId xmlns:a16="http://schemas.microsoft.com/office/drawing/2014/main" id="{EFA29226-C58B-4F97-9898-426B60C10921}"/>
                            </a:ext>
                          </a:extLst>
                        </p:cNvPr>
                        <p:cNvSpPr txBox="1"/>
                        <p:nvPr/>
                      </p:nvSpPr>
                      <p:spPr>
                        <a:xfrm>
                          <a:off x="2106443" y="6620640"/>
                          <a:ext cx="352982" cy="369332"/>
                        </a:xfrm>
                        <a:prstGeom prst="rect">
                          <a:avLst/>
                        </a:prstGeom>
                        <a:noFill/>
                      </p:spPr>
                      <p:txBody>
                        <a:bodyPr wrap="none" rtlCol="0">
                          <a:spAutoFit/>
                        </a:bodyPr>
                        <a:lstStyle/>
                        <a:p>
                          <a:r>
                            <a:rPr lang="en-US"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a:t>
                          </a:r>
                        </a:p>
                      </p:txBody>
                    </p:sp>
                    <p:sp>
                      <p:nvSpPr>
                        <p:cNvPr id="192" name="TextBox 191">
                          <a:extLst>
                            <a:ext uri="{FF2B5EF4-FFF2-40B4-BE49-F238E27FC236}">
                              <a16:creationId xmlns:a16="http://schemas.microsoft.com/office/drawing/2014/main" id="{363C3C60-C8D3-4D46-AF80-5500347DB382}"/>
                            </a:ext>
                          </a:extLst>
                        </p:cNvPr>
                        <p:cNvSpPr txBox="1"/>
                        <p:nvPr/>
                      </p:nvSpPr>
                      <p:spPr>
                        <a:xfrm>
                          <a:off x="2618200" y="6628240"/>
                          <a:ext cx="312906" cy="369332"/>
                        </a:xfrm>
                        <a:prstGeom prst="rect">
                          <a:avLst/>
                        </a:prstGeom>
                        <a:noFill/>
                      </p:spPr>
                      <p:txBody>
                        <a:bodyPr wrap="none" rtlCol="0">
                          <a:spAutoFit/>
                        </a:bodyPr>
                        <a:lstStyle/>
                        <a:p>
                          <a:r>
                            <a:rPr lang="en-US"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a:t>
                          </a:r>
                        </a:p>
                      </p:txBody>
                    </p:sp>
                  </p:grpSp>
                  <p:sp>
                    <p:nvSpPr>
                      <p:cNvPr id="189" name="TextBox 188">
                        <a:extLst>
                          <a:ext uri="{FF2B5EF4-FFF2-40B4-BE49-F238E27FC236}">
                            <a16:creationId xmlns:a16="http://schemas.microsoft.com/office/drawing/2014/main" id="{2B4D56F6-8E60-43C3-AB5C-0DB795B834E6}"/>
                          </a:ext>
                        </a:extLst>
                      </p:cNvPr>
                      <p:cNvSpPr txBox="1"/>
                      <p:nvPr/>
                    </p:nvSpPr>
                    <p:spPr>
                      <a:xfrm>
                        <a:off x="1895806" y="6614717"/>
                        <a:ext cx="330540" cy="369332"/>
                      </a:xfrm>
                      <a:prstGeom prst="rect">
                        <a:avLst/>
                      </a:prstGeom>
                      <a:noFill/>
                    </p:spPr>
                    <p:txBody>
                      <a:bodyPr wrap="none" rtlCol="0">
                        <a:spAutoFit/>
                      </a:bodyPr>
                      <a:lstStyle/>
                      <a:p>
                        <a:r>
                          <a:rPr lang="en-US"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a:t>
                        </a:r>
                      </a:p>
                    </p:txBody>
                  </p:sp>
                </p:grpSp>
              </p:grpSp>
            </p:grpSp>
            <p:sp>
              <p:nvSpPr>
                <p:cNvPr id="176" name="TextBox 175">
                  <a:extLst>
                    <a:ext uri="{FF2B5EF4-FFF2-40B4-BE49-F238E27FC236}">
                      <a16:creationId xmlns:a16="http://schemas.microsoft.com/office/drawing/2014/main" id="{B69615E3-FBA1-4739-ADBC-08B81F7407FD}"/>
                    </a:ext>
                  </a:extLst>
                </p:cNvPr>
                <p:cNvSpPr txBox="1"/>
                <p:nvPr/>
              </p:nvSpPr>
              <p:spPr>
                <a:xfrm>
                  <a:off x="330674" y="7202859"/>
                  <a:ext cx="3687228" cy="584775"/>
                </a:xfrm>
                <a:prstGeom prst="rect">
                  <a:avLst/>
                </a:prstGeom>
                <a:noFill/>
              </p:spPr>
              <p:txBody>
                <a:bodyPr wrap="none" rtlCol="0">
                  <a:spAutoFit/>
                </a:bodyPr>
                <a:lstStyle/>
                <a:p>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Combine A and B based on similarity</a:t>
                  </a:r>
                </a:p>
                <a:p>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Combine D and E based on similarity</a:t>
                  </a:r>
                </a:p>
              </p:txBody>
            </p:sp>
          </p:grpSp>
          <p:sp>
            <p:nvSpPr>
              <p:cNvPr id="174" name="Oval 173">
                <a:extLst>
                  <a:ext uri="{FF2B5EF4-FFF2-40B4-BE49-F238E27FC236}">
                    <a16:creationId xmlns:a16="http://schemas.microsoft.com/office/drawing/2014/main" id="{F93DB5CF-781C-4015-A01B-0CA7ABDB6FE7}"/>
                  </a:ext>
                </a:extLst>
              </p:cNvPr>
              <p:cNvSpPr/>
              <p:nvPr/>
            </p:nvSpPr>
            <p:spPr>
              <a:xfrm>
                <a:off x="1557212" y="7812068"/>
                <a:ext cx="580410" cy="58041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lumMod val="75000"/>
                        <a:lumOff val="25000"/>
                      </a:schemeClr>
                    </a:solidFill>
                  </a:rPr>
                  <a:t>1</a:t>
                </a:r>
              </a:p>
            </p:txBody>
          </p:sp>
        </p:grpSp>
        <p:grpSp>
          <p:nvGrpSpPr>
            <p:cNvPr id="16" name="Group 15">
              <a:extLst>
                <a:ext uri="{FF2B5EF4-FFF2-40B4-BE49-F238E27FC236}">
                  <a16:creationId xmlns:a16="http://schemas.microsoft.com/office/drawing/2014/main" id="{E006B41E-A0CC-446B-87E9-12F472AEF53C}"/>
                </a:ext>
              </a:extLst>
            </p:cNvPr>
            <p:cNvGrpSpPr/>
            <p:nvPr/>
          </p:nvGrpSpPr>
          <p:grpSpPr>
            <a:xfrm>
              <a:off x="4295303" y="1868891"/>
              <a:ext cx="3913991" cy="6503679"/>
              <a:chOff x="4295303" y="1868891"/>
              <a:chExt cx="3913991" cy="6503679"/>
            </a:xfrm>
          </p:grpSpPr>
          <p:grpSp>
            <p:nvGrpSpPr>
              <p:cNvPr id="127" name="Group 126">
                <a:extLst>
                  <a:ext uri="{FF2B5EF4-FFF2-40B4-BE49-F238E27FC236}">
                    <a16:creationId xmlns:a16="http://schemas.microsoft.com/office/drawing/2014/main" id="{EF150D8E-14C8-4A58-AF77-6C37A6042A18}"/>
                  </a:ext>
                </a:extLst>
              </p:cNvPr>
              <p:cNvGrpSpPr/>
              <p:nvPr/>
            </p:nvGrpSpPr>
            <p:grpSpPr>
              <a:xfrm>
                <a:off x="4295303" y="1868891"/>
                <a:ext cx="3913991" cy="5923269"/>
                <a:chOff x="4295303" y="1868891"/>
                <a:chExt cx="3913991" cy="5923269"/>
              </a:xfrm>
            </p:grpSpPr>
            <p:grpSp>
              <p:nvGrpSpPr>
                <p:cNvPr id="129" name="Group 128">
                  <a:extLst>
                    <a:ext uri="{FF2B5EF4-FFF2-40B4-BE49-F238E27FC236}">
                      <a16:creationId xmlns:a16="http://schemas.microsoft.com/office/drawing/2014/main" id="{9277BE9F-5C03-47A9-A344-B0623DFE3517}"/>
                    </a:ext>
                  </a:extLst>
                </p:cNvPr>
                <p:cNvGrpSpPr/>
                <p:nvPr/>
              </p:nvGrpSpPr>
              <p:grpSpPr>
                <a:xfrm>
                  <a:off x="4295303" y="1868891"/>
                  <a:ext cx="3223216" cy="5003498"/>
                  <a:chOff x="4295303" y="1868891"/>
                  <a:chExt cx="3223216" cy="5003498"/>
                </a:xfrm>
              </p:grpSpPr>
              <p:grpSp>
                <p:nvGrpSpPr>
                  <p:cNvPr id="131" name="Group 130">
                    <a:extLst>
                      <a:ext uri="{FF2B5EF4-FFF2-40B4-BE49-F238E27FC236}">
                        <a16:creationId xmlns:a16="http://schemas.microsoft.com/office/drawing/2014/main" id="{842958D3-D61E-4840-BCFF-1A146A32D638}"/>
                      </a:ext>
                    </a:extLst>
                  </p:cNvPr>
                  <p:cNvGrpSpPr/>
                  <p:nvPr/>
                </p:nvGrpSpPr>
                <p:grpSpPr>
                  <a:xfrm>
                    <a:off x="4737219" y="1930400"/>
                    <a:ext cx="2781300" cy="2914650"/>
                    <a:chOff x="1811515" y="1930400"/>
                    <a:chExt cx="2781300" cy="2914650"/>
                  </a:xfrm>
                </p:grpSpPr>
                <p:cxnSp>
                  <p:nvCxnSpPr>
                    <p:cNvPr id="171" name="Straight Arrow Connector 170">
                      <a:extLst>
                        <a:ext uri="{FF2B5EF4-FFF2-40B4-BE49-F238E27FC236}">
                          <a16:creationId xmlns:a16="http://schemas.microsoft.com/office/drawing/2014/main" id="{97B4B39C-1A22-45A6-8E30-C1527AD30F80}"/>
                        </a:ext>
                      </a:extLst>
                    </p:cNvPr>
                    <p:cNvCxnSpPr/>
                    <p:nvPr/>
                  </p:nvCxnSpPr>
                  <p:spPr>
                    <a:xfrm flipV="1">
                      <a:off x="1828800" y="1930400"/>
                      <a:ext cx="0" cy="2908300"/>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A7D44105-8A2F-4790-A773-756F9E16BE88}"/>
                        </a:ext>
                      </a:extLst>
                    </p:cNvPr>
                    <p:cNvCxnSpPr/>
                    <p:nvPr/>
                  </p:nvCxnSpPr>
                  <p:spPr>
                    <a:xfrm>
                      <a:off x="1811515" y="4845050"/>
                      <a:ext cx="2781300" cy="0"/>
                    </a:xfrm>
                    <a:prstGeom prst="line">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2" name="Group 131">
                    <a:extLst>
                      <a:ext uri="{FF2B5EF4-FFF2-40B4-BE49-F238E27FC236}">
                        <a16:creationId xmlns:a16="http://schemas.microsoft.com/office/drawing/2014/main" id="{A5EF8458-0490-4DE5-A922-1789398A4D95}"/>
                      </a:ext>
                    </a:extLst>
                  </p:cNvPr>
                  <p:cNvGrpSpPr/>
                  <p:nvPr/>
                </p:nvGrpSpPr>
                <p:grpSpPr>
                  <a:xfrm>
                    <a:off x="5253007" y="1868891"/>
                    <a:ext cx="1735243" cy="2421872"/>
                    <a:chOff x="5443507" y="1868891"/>
                    <a:chExt cx="1735243" cy="2421872"/>
                  </a:xfrm>
                </p:grpSpPr>
                <p:sp>
                  <p:nvSpPr>
                    <p:cNvPr id="158" name="Oval 157">
                      <a:extLst>
                        <a:ext uri="{FF2B5EF4-FFF2-40B4-BE49-F238E27FC236}">
                          <a16:creationId xmlns:a16="http://schemas.microsoft.com/office/drawing/2014/main" id="{0FC038A3-4456-4569-A71D-0B9D7E645C8E}"/>
                        </a:ext>
                      </a:extLst>
                    </p:cNvPr>
                    <p:cNvSpPr/>
                    <p:nvPr/>
                  </p:nvSpPr>
                  <p:spPr>
                    <a:xfrm>
                      <a:off x="6330159" y="3442172"/>
                      <a:ext cx="848591" cy="848591"/>
                    </a:xfrm>
                    <a:prstGeom prst="ellipse">
                      <a:avLst/>
                    </a:prstGeom>
                    <a:solidFill>
                      <a:srgbClr val="4CB4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9" name="Group 158">
                      <a:extLst>
                        <a:ext uri="{FF2B5EF4-FFF2-40B4-BE49-F238E27FC236}">
                          <a16:creationId xmlns:a16="http://schemas.microsoft.com/office/drawing/2014/main" id="{8450E659-572F-4F23-BC1C-74F8C0AD42B9}"/>
                        </a:ext>
                      </a:extLst>
                    </p:cNvPr>
                    <p:cNvGrpSpPr/>
                    <p:nvPr/>
                  </p:nvGrpSpPr>
                  <p:grpSpPr>
                    <a:xfrm>
                      <a:off x="6386102" y="3530251"/>
                      <a:ext cx="759145" cy="672432"/>
                      <a:chOff x="1651145" y="2255088"/>
                      <a:chExt cx="759145" cy="672432"/>
                    </a:xfrm>
                  </p:grpSpPr>
                  <p:sp>
                    <p:nvSpPr>
                      <p:cNvPr id="169" name="TextBox 168">
                        <a:extLst>
                          <a:ext uri="{FF2B5EF4-FFF2-40B4-BE49-F238E27FC236}">
                            <a16:creationId xmlns:a16="http://schemas.microsoft.com/office/drawing/2014/main" id="{9B75DACA-0EDD-4FB1-870B-AA20159E0D42}"/>
                          </a:ext>
                        </a:extLst>
                      </p:cNvPr>
                      <p:cNvSpPr txBox="1"/>
                      <p:nvPr/>
                    </p:nvSpPr>
                    <p:spPr>
                      <a:xfrm>
                        <a:off x="1651145" y="2558188"/>
                        <a:ext cx="312906" cy="369332"/>
                      </a:xfrm>
                      <a:prstGeom prst="rect">
                        <a:avLst/>
                      </a:prstGeom>
                      <a:noFill/>
                    </p:spPr>
                    <p:txBody>
                      <a:bodyPr wrap="none" rtlCol="0">
                        <a:spAutoFit/>
                      </a:bodyPr>
                      <a:lstStyle/>
                      <a:p>
                        <a:r>
                          <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E</a:t>
                        </a:r>
                      </a:p>
                    </p:txBody>
                  </p:sp>
                  <p:sp>
                    <p:nvSpPr>
                      <p:cNvPr id="170" name="TextBox 169">
                        <a:extLst>
                          <a:ext uri="{FF2B5EF4-FFF2-40B4-BE49-F238E27FC236}">
                            <a16:creationId xmlns:a16="http://schemas.microsoft.com/office/drawing/2014/main" id="{BDCBFFE8-6E6D-4237-BE23-2E4348925B6D}"/>
                          </a:ext>
                        </a:extLst>
                      </p:cNvPr>
                      <p:cNvSpPr txBox="1"/>
                      <p:nvPr/>
                    </p:nvSpPr>
                    <p:spPr>
                      <a:xfrm>
                        <a:off x="2057308" y="2255088"/>
                        <a:ext cx="352982" cy="369332"/>
                      </a:xfrm>
                      <a:prstGeom prst="rect">
                        <a:avLst/>
                      </a:prstGeom>
                      <a:noFill/>
                    </p:spPr>
                    <p:txBody>
                      <a:bodyPr wrap="none" rtlCol="0">
                        <a:spAutoFit/>
                      </a:bodyPr>
                      <a:lstStyle/>
                      <a:p>
                        <a:r>
                          <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D</a:t>
                        </a:r>
                      </a:p>
                    </p:txBody>
                  </p:sp>
                </p:grpSp>
                <p:sp>
                  <p:nvSpPr>
                    <p:cNvPr id="160" name="TextBox 159">
                      <a:extLst>
                        <a:ext uri="{FF2B5EF4-FFF2-40B4-BE49-F238E27FC236}">
                          <a16:creationId xmlns:a16="http://schemas.microsoft.com/office/drawing/2014/main" id="{BC1331B3-1C5F-4A6A-9224-534522DD844A}"/>
                        </a:ext>
                      </a:extLst>
                    </p:cNvPr>
                    <p:cNvSpPr txBox="1"/>
                    <p:nvPr/>
                  </p:nvSpPr>
                  <p:spPr>
                    <a:xfrm>
                      <a:off x="5918338" y="3905212"/>
                      <a:ext cx="303288" cy="369332"/>
                    </a:xfrm>
                    <a:prstGeom prst="rect">
                      <a:avLst/>
                    </a:prstGeom>
                    <a:noFill/>
                  </p:spPr>
                  <p:txBody>
                    <a:bodyPr wrap="none" rtlCol="0">
                      <a:spAutoFit/>
                    </a:bodyPr>
                    <a:lstStyle/>
                    <a:p>
                      <a:r>
                        <a:rPr lang="en-US"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F</a:t>
                      </a:r>
                    </a:p>
                  </p:txBody>
                </p:sp>
                <p:grpSp>
                  <p:nvGrpSpPr>
                    <p:cNvPr id="161" name="Group 160">
                      <a:extLst>
                        <a:ext uri="{FF2B5EF4-FFF2-40B4-BE49-F238E27FC236}">
                          <a16:creationId xmlns:a16="http://schemas.microsoft.com/office/drawing/2014/main" id="{167FDB21-CF0D-42B2-A8CF-1E26307B3EA6}"/>
                        </a:ext>
                      </a:extLst>
                    </p:cNvPr>
                    <p:cNvGrpSpPr/>
                    <p:nvPr/>
                  </p:nvGrpSpPr>
                  <p:grpSpPr>
                    <a:xfrm>
                      <a:off x="5443507" y="1868891"/>
                      <a:ext cx="1268635" cy="1242423"/>
                      <a:chOff x="5443507" y="1868891"/>
                      <a:chExt cx="1268635" cy="1242423"/>
                    </a:xfrm>
                  </p:grpSpPr>
                  <p:sp>
                    <p:nvSpPr>
                      <p:cNvPr id="162" name="Oval 161">
                        <a:extLst>
                          <a:ext uri="{FF2B5EF4-FFF2-40B4-BE49-F238E27FC236}">
                            <a16:creationId xmlns:a16="http://schemas.microsoft.com/office/drawing/2014/main" id="{3465CB19-DACB-4B18-AFD8-13B907EEC2B8}"/>
                          </a:ext>
                        </a:extLst>
                      </p:cNvPr>
                      <p:cNvSpPr/>
                      <p:nvPr/>
                    </p:nvSpPr>
                    <p:spPr>
                      <a:xfrm>
                        <a:off x="5443507" y="1868891"/>
                        <a:ext cx="1242423" cy="1242423"/>
                      </a:xfrm>
                      <a:prstGeom prst="ellipse">
                        <a:avLst/>
                      </a:prstGeom>
                      <a:solidFill>
                        <a:srgbClr val="2C56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Oval 162">
                        <a:extLst>
                          <a:ext uri="{FF2B5EF4-FFF2-40B4-BE49-F238E27FC236}">
                            <a16:creationId xmlns:a16="http://schemas.microsoft.com/office/drawing/2014/main" id="{21CC5B14-E9E0-4F53-95C1-96862FDDCA53}"/>
                          </a:ext>
                        </a:extLst>
                      </p:cNvPr>
                      <p:cNvSpPr/>
                      <p:nvPr/>
                    </p:nvSpPr>
                    <p:spPr>
                      <a:xfrm>
                        <a:off x="5481568" y="2182912"/>
                        <a:ext cx="848591" cy="848591"/>
                      </a:xfrm>
                      <a:prstGeom prst="ellipse">
                        <a:avLst/>
                      </a:prstGeom>
                      <a:solidFill>
                        <a:srgbClr val="4CB4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4" name="Group 163">
                        <a:extLst>
                          <a:ext uri="{FF2B5EF4-FFF2-40B4-BE49-F238E27FC236}">
                            <a16:creationId xmlns:a16="http://schemas.microsoft.com/office/drawing/2014/main" id="{213F8FA1-6AEE-4981-8CF4-A141795CA23C}"/>
                          </a:ext>
                        </a:extLst>
                      </p:cNvPr>
                      <p:cNvGrpSpPr/>
                      <p:nvPr/>
                    </p:nvGrpSpPr>
                    <p:grpSpPr>
                      <a:xfrm>
                        <a:off x="5519091" y="2250947"/>
                        <a:ext cx="736703" cy="672432"/>
                        <a:chOff x="1651145" y="2255088"/>
                        <a:chExt cx="736703" cy="672432"/>
                      </a:xfrm>
                    </p:grpSpPr>
                    <p:sp>
                      <p:nvSpPr>
                        <p:cNvPr id="167" name="TextBox 166">
                          <a:extLst>
                            <a:ext uri="{FF2B5EF4-FFF2-40B4-BE49-F238E27FC236}">
                              <a16:creationId xmlns:a16="http://schemas.microsoft.com/office/drawing/2014/main" id="{7DA75C15-FBFF-4832-93CA-C9EE15F8C171}"/>
                            </a:ext>
                          </a:extLst>
                        </p:cNvPr>
                        <p:cNvSpPr txBox="1"/>
                        <p:nvPr/>
                      </p:nvSpPr>
                      <p:spPr>
                        <a:xfrm>
                          <a:off x="1651145" y="2558188"/>
                          <a:ext cx="330540" cy="369332"/>
                        </a:xfrm>
                        <a:prstGeom prst="rect">
                          <a:avLst/>
                        </a:prstGeom>
                        <a:noFill/>
                      </p:spPr>
                      <p:txBody>
                        <a:bodyPr wrap="none" rtlCol="0">
                          <a:spAutoFit/>
                        </a:bodyPr>
                        <a:lstStyle/>
                        <a:p>
                          <a:r>
                            <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A</a:t>
                          </a:r>
                        </a:p>
                      </p:txBody>
                    </p:sp>
                    <p:sp>
                      <p:nvSpPr>
                        <p:cNvPr id="168" name="TextBox 167">
                          <a:extLst>
                            <a:ext uri="{FF2B5EF4-FFF2-40B4-BE49-F238E27FC236}">
                              <a16:creationId xmlns:a16="http://schemas.microsoft.com/office/drawing/2014/main" id="{3B39A464-6136-49A7-A195-91CFCE5C1C8F}"/>
                            </a:ext>
                          </a:extLst>
                        </p:cNvPr>
                        <p:cNvSpPr txBox="1"/>
                        <p:nvPr/>
                      </p:nvSpPr>
                      <p:spPr>
                        <a:xfrm>
                          <a:off x="2057308" y="2255088"/>
                          <a:ext cx="330540" cy="369332"/>
                        </a:xfrm>
                        <a:prstGeom prst="rect">
                          <a:avLst/>
                        </a:prstGeom>
                        <a:noFill/>
                      </p:spPr>
                      <p:txBody>
                        <a:bodyPr wrap="none" rtlCol="0">
                          <a:spAutoFit/>
                        </a:bodyPr>
                        <a:lstStyle/>
                        <a:p>
                          <a:r>
                            <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B</a:t>
                          </a:r>
                        </a:p>
                      </p:txBody>
                    </p:sp>
                  </p:grpSp>
                  <p:sp>
                    <p:nvSpPr>
                      <p:cNvPr id="165" name="TextBox 164">
                        <a:extLst>
                          <a:ext uri="{FF2B5EF4-FFF2-40B4-BE49-F238E27FC236}">
                            <a16:creationId xmlns:a16="http://schemas.microsoft.com/office/drawing/2014/main" id="{AACE1378-9D19-4FA3-879D-FEF7C2D4118F}"/>
                          </a:ext>
                        </a:extLst>
                      </p:cNvPr>
                      <p:cNvSpPr txBox="1"/>
                      <p:nvPr/>
                    </p:nvSpPr>
                    <p:spPr>
                      <a:xfrm>
                        <a:off x="6381602" y="2228779"/>
                        <a:ext cx="330540" cy="369332"/>
                      </a:xfrm>
                      <a:prstGeom prst="rect">
                        <a:avLst/>
                      </a:prstGeom>
                      <a:noFill/>
                    </p:spPr>
                    <p:txBody>
                      <a:bodyPr wrap="none" rtlCol="0">
                        <a:spAutoFit/>
                      </a:bodyPr>
                      <a:lstStyle/>
                      <a:p>
                        <a:r>
                          <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C</a:t>
                        </a:r>
                      </a:p>
                    </p:txBody>
                  </p:sp>
                  <p:cxnSp>
                    <p:nvCxnSpPr>
                      <p:cNvPr id="166" name="Straight Connector 165">
                        <a:extLst>
                          <a:ext uri="{FF2B5EF4-FFF2-40B4-BE49-F238E27FC236}">
                            <a16:creationId xmlns:a16="http://schemas.microsoft.com/office/drawing/2014/main" id="{C3983D81-D5F4-41CB-8EC8-268E1F435F7B}"/>
                          </a:ext>
                        </a:extLst>
                      </p:cNvPr>
                      <p:cNvCxnSpPr/>
                      <p:nvPr/>
                    </p:nvCxnSpPr>
                    <p:spPr>
                      <a:xfrm>
                        <a:off x="6167100" y="2421323"/>
                        <a:ext cx="26920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133" name="Group 132">
                    <a:extLst>
                      <a:ext uri="{FF2B5EF4-FFF2-40B4-BE49-F238E27FC236}">
                        <a16:creationId xmlns:a16="http://schemas.microsoft.com/office/drawing/2014/main" id="{99B49A31-7600-47DC-8816-BB671755BE29}"/>
                      </a:ext>
                    </a:extLst>
                  </p:cNvPr>
                  <p:cNvGrpSpPr/>
                  <p:nvPr/>
                </p:nvGrpSpPr>
                <p:grpSpPr>
                  <a:xfrm>
                    <a:off x="4295303" y="5129323"/>
                    <a:ext cx="2659444" cy="1743066"/>
                    <a:chOff x="4295303" y="5129323"/>
                    <a:chExt cx="2659444" cy="1743066"/>
                  </a:xfrm>
                </p:grpSpPr>
                <p:grpSp>
                  <p:nvGrpSpPr>
                    <p:cNvPr id="134" name="Group 133">
                      <a:extLst>
                        <a:ext uri="{FF2B5EF4-FFF2-40B4-BE49-F238E27FC236}">
                          <a16:creationId xmlns:a16="http://schemas.microsoft.com/office/drawing/2014/main" id="{B98C3C84-2DC3-49FC-AECD-5ACD999D5F2A}"/>
                        </a:ext>
                      </a:extLst>
                    </p:cNvPr>
                    <p:cNvGrpSpPr/>
                    <p:nvPr/>
                  </p:nvGrpSpPr>
                  <p:grpSpPr>
                    <a:xfrm>
                      <a:off x="4295303" y="5129323"/>
                      <a:ext cx="461665" cy="1743066"/>
                      <a:chOff x="330674" y="5129324"/>
                      <a:chExt cx="461665" cy="1743066"/>
                    </a:xfrm>
                  </p:grpSpPr>
                  <p:cxnSp>
                    <p:nvCxnSpPr>
                      <p:cNvPr id="156" name="Straight Connector 155">
                        <a:extLst>
                          <a:ext uri="{FF2B5EF4-FFF2-40B4-BE49-F238E27FC236}">
                            <a16:creationId xmlns:a16="http://schemas.microsoft.com/office/drawing/2014/main" id="{A4A18C38-F8F4-4659-85E2-5EE1873297D8}"/>
                          </a:ext>
                        </a:extLst>
                      </p:cNvPr>
                      <p:cNvCxnSpPr/>
                      <p:nvPr/>
                    </p:nvCxnSpPr>
                    <p:spPr>
                      <a:xfrm>
                        <a:off x="792339" y="5129324"/>
                        <a:ext cx="0" cy="1743066"/>
                      </a:xfrm>
                      <a:prstGeom prst="line">
                        <a:avLst/>
                      </a:prstGeom>
                      <a:ln w="38100">
                        <a:solidFill>
                          <a:srgbClr val="7F7F7F"/>
                        </a:solidFill>
                      </a:ln>
                    </p:spPr>
                    <p:style>
                      <a:lnRef idx="1">
                        <a:schemeClr val="accent1"/>
                      </a:lnRef>
                      <a:fillRef idx="0">
                        <a:schemeClr val="accent1"/>
                      </a:fillRef>
                      <a:effectRef idx="0">
                        <a:schemeClr val="accent1"/>
                      </a:effectRef>
                      <a:fontRef idx="minor">
                        <a:schemeClr val="tx1"/>
                      </a:fontRef>
                    </p:style>
                  </p:cxnSp>
                  <p:sp>
                    <p:nvSpPr>
                      <p:cNvPr id="157" name="TextBox 156">
                        <a:extLst>
                          <a:ext uri="{FF2B5EF4-FFF2-40B4-BE49-F238E27FC236}">
                            <a16:creationId xmlns:a16="http://schemas.microsoft.com/office/drawing/2014/main" id="{6E61F00F-06DE-4C61-BB13-6C681487309E}"/>
                          </a:ext>
                        </a:extLst>
                      </p:cNvPr>
                      <p:cNvSpPr txBox="1"/>
                      <p:nvPr/>
                    </p:nvSpPr>
                    <p:spPr>
                      <a:xfrm>
                        <a:off x="330674" y="5226125"/>
                        <a:ext cx="461665" cy="1549463"/>
                      </a:xfrm>
                      <a:prstGeom prst="rect">
                        <a:avLst/>
                      </a:prstGeom>
                      <a:noFill/>
                    </p:spPr>
                    <p:txBody>
                      <a:bodyPr vert="vert270" wrap="none" rtlCol="0">
                        <a:spAutoFit/>
                      </a:bodyPr>
                      <a:lstStyle/>
                      <a:p>
                        <a:r>
                          <a:rPr lang="en-US"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Dissimilarity</a:t>
                        </a:r>
                      </a:p>
                    </p:txBody>
                  </p:sp>
                </p:grpSp>
                <p:grpSp>
                  <p:nvGrpSpPr>
                    <p:cNvPr id="135" name="Group 134">
                      <a:extLst>
                        <a:ext uri="{FF2B5EF4-FFF2-40B4-BE49-F238E27FC236}">
                          <a16:creationId xmlns:a16="http://schemas.microsoft.com/office/drawing/2014/main" id="{0A31AA40-0921-4B53-BD32-253F9BB70D70}"/>
                        </a:ext>
                      </a:extLst>
                    </p:cNvPr>
                    <p:cNvGrpSpPr/>
                    <p:nvPr/>
                  </p:nvGrpSpPr>
                  <p:grpSpPr>
                    <a:xfrm>
                      <a:off x="5115285" y="5790054"/>
                      <a:ext cx="1839462" cy="996718"/>
                      <a:chOff x="5115285" y="5790054"/>
                      <a:chExt cx="1839462" cy="996718"/>
                    </a:xfrm>
                  </p:grpSpPr>
                  <p:grpSp>
                    <p:nvGrpSpPr>
                      <p:cNvPr id="140" name="Group 139">
                        <a:extLst>
                          <a:ext uri="{FF2B5EF4-FFF2-40B4-BE49-F238E27FC236}">
                            <a16:creationId xmlns:a16="http://schemas.microsoft.com/office/drawing/2014/main" id="{CC46EC0C-00AF-428D-88B8-8C72286A68CF}"/>
                          </a:ext>
                        </a:extLst>
                      </p:cNvPr>
                      <p:cNvGrpSpPr/>
                      <p:nvPr/>
                    </p:nvGrpSpPr>
                    <p:grpSpPr>
                      <a:xfrm>
                        <a:off x="5115285" y="5790054"/>
                        <a:ext cx="820741" cy="992264"/>
                        <a:chOff x="1139264" y="6000854"/>
                        <a:chExt cx="820741" cy="992264"/>
                      </a:xfrm>
                    </p:grpSpPr>
                    <p:grpSp>
                      <p:nvGrpSpPr>
                        <p:cNvPr id="150" name="Group 149">
                          <a:extLst>
                            <a:ext uri="{FF2B5EF4-FFF2-40B4-BE49-F238E27FC236}">
                              <a16:creationId xmlns:a16="http://schemas.microsoft.com/office/drawing/2014/main" id="{9B0931C5-FDEF-4B08-BAC9-51C7A9E491C1}"/>
                            </a:ext>
                          </a:extLst>
                        </p:cNvPr>
                        <p:cNvGrpSpPr/>
                        <p:nvPr/>
                      </p:nvGrpSpPr>
                      <p:grpSpPr>
                        <a:xfrm>
                          <a:off x="1271762" y="6000854"/>
                          <a:ext cx="550068" cy="679846"/>
                          <a:chOff x="1185611" y="5955505"/>
                          <a:chExt cx="550068" cy="679846"/>
                        </a:xfrm>
                      </p:grpSpPr>
                      <p:cxnSp>
                        <p:nvCxnSpPr>
                          <p:cNvPr id="153" name="Straight Connector 152">
                            <a:extLst>
                              <a:ext uri="{FF2B5EF4-FFF2-40B4-BE49-F238E27FC236}">
                                <a16:creationId xmlns:a16="http://schemas.microsoft.com/office/drawing/2014/main" id="{38F5FA19-3C7D-4DD7-9FB7-03387F4459D5}"/>
                              </a:ext>
                            </a:extLst>
                          </p:cNvPr>
                          <p:cNvCxnSpPr/>
                          <p:nvPr/>
                        </p:nvCxnSpPr>
                        <p:spPr>
                          <a:xfrm>
                            <a:off x="1214606" y="5955506"/>
                            <a:ext cx="0" cy="679845"/>
                          </a:xfrm>
                          <a:prstGeom prst="line">
                            <a:avLst/>
                          </a:prstGeom>
                          <a:ln w="571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2404FD0F-5BD9-4CAF-A102-BCC501CD77EC}"/>
                              </a:ext>
                            </a:extLst>
                          </p:cNvPr>
                          <p:cNvCxnSpPr/>
                          <p:nvPr/>
                        </p:nvCxnSpPr>
                        <p:spPr>
                          <a:xfrm>
                            <a:off x="1707415" y="5955505"/>
                            <a:ext cx="0" cy="679845"/>
                          </a:xfrm>
                          <a:prstGeom prst="line">
                            <a:avLst/>
                          </a:prstGeom>
                          <a:ln w="571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1896506E-44B1-45F4-8E15-1B6B3434ADAE}"/>
                              </a:ext>
                            </a:extLst>
                          </p:cNvPr>
                          <p:cNvCxnSpPr/>
                          <p:nvPr/>
                        </p:nvCxnSpPr>
                        <p:spPr>
                          <a:xfrm>
                            <a:off x="1185611" y="5955506"/>
                            <a:ext cx="550068" cy="0"/>
                          </a:xfrm>
                          <a:prstGeom prst="line">
                            <a:avLst/>
                          </a:prstGeom>
                          <a:ln w="57150">
                            <a:solidFill>
                              <a:srgbClr val="7F7F7F"/>
                            </a:solidFill>
                          </a:ln>
                        </p:spPr>
                        <p:style>
                          <a:lnRef idx="1">
                            <a:schemeClr val="accent1"/>
                          </a:lnRef>
                          <a:fillRef idx="0">
                            <a:schemeClr val="accent1"/>
                          </a:fillRef>
                          <a:effectRef idx="0">
                            <a:schemeClr val="accent1"/>
                          </a:effectRef>
                          <a:fontRef idx="minor">
                            <a:schemeClr val="tx1"/>
                          </a:fontRef>
                        </p:style>
                      </p:cxnSp>
                    </p:grpSp>
                    <p:sp>
                      <p:nvSpPr>
                        <p:cNvPr id="151" name="TextBox 150">
                          <a:extLst>
                            <a:ext uri="{FF2B5EF4-FFF2-40B4-BE49-F238E27FC236}">
                              <a16:creationId xmlns:a16="http://schemas.microsoft.com/office/drawing/2014/main" id="{0510A040-8B42-4BDD-BC9C-D7593EB05197}"/>
                            </a:ext>
                          </a:extLst>
                        </p:cNvPr>
                        <p:cNvSpPr txBox="1"/>
                        <p:nvPr/>
                      </p:nvSpPr>
                      <p:spPr>
                        <a:xfrm>
                          <a:off x="1139264" y="6620640"/>
                          <a:ext cx="330540" cy="369332"/>
                        </a:xfrm>
                        <a:prstGeom prst="rect">
                          <a:avLst/>
                        </a:prstGeom>
                        <a:noFill/>
                      </p:spPr>
                      <p:txBody>
                        <a:bodyPr wrap="none" rtlCol="0">
                          <a:spAutoFit/>
                        </a:bodyPr>
                        <a:lstStyle/>
                        <a:p>
                          <a:r>
                            <a:rPr lang="en-US"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a:t>
                          </a:r>
                        </a:p>
                      </p:txBody>
                    </p:sp>
                    <p:sp>
                      <p:nvSpPr>
                        <p:cNvPr id="152" name="TextBox 151">
                          <a:extLst>
                            <a:ext uri="{FF2B5EF4-FFF2-40B4-BE49-F238E27FC236}">
                              <a16:creationId xmlns:a16="http://schemas.microsoft.com/office/drawing/2014/main" id="{32D14102-BDB8-4636-B8AB-923DAF14FFC6}"/>
                            </a:ext>
                          </a:extLst>
                        </p:cNvPr>
                        <p:cNvSpPr txBox="1"/>
                        <p:nvPr/>
                      </p:nvSpPr>
                      <p:spPr>
                        <a:xfrm>
                          <a:off x="1629465" y="6623786"/>
                          <a:ext cx="330540" cy="369332"/>
                        </a:xfrm>
                        <a:prstGeom prst="rect">
                          <a:avLst/>
                        </a:prstGeom>
                        <a:noFill/>
                      </p:spPr>
                      <p:txBody>
                        <a:bodyPr wrap="none" rtlCol="0">
                          <a:spAutoFit/>
                        </a:bodyPr>
                        <a:lstStyle/>
                        <a:p>
                          <a:r>
                            <a:rPr lang="en-US"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B</a:t>
                          </a:r>
                        </a:p>
                      </p:txBody>
                    </p:sp>
                  </p:grpSp>
                  <p:grpSp>
                    <p:nvGrpSpPr>
                      <p:cNvPr id="141" name="Group 140">
                        <a:extLst>
                          <a:ext uri="{FF2B5EF4-FFF2-40B4-BE49-F238E27FC236}">
                            <a16:creationId xmlns:a16="http://schemas.microsoft.com/office/drawing/2014/main" id="{95260BB5-7969-46C6-BB46-E01E0E6867DE}"/>
                          </a:ext>
                        </a:extLst>
                      </p:cNvPr>
                      <p:cNvGrpSpPr/>
                      <p:nvPr/>
                    </p:nvGrpSpPr>
                    <p:grpSpPr>
                      <a:xfrm>
                        <a:off x="6130084" y="5790054"/>
                        <a:ext cx="824663" cy="996718"/>
                        <a:chOff x="2106443" y="6000854"/>
                        <a:chExt cx="824663" cy="996718"/>
                      </a:xfrm>
                    </p:grpSpPr>
                    <p:grpSp>
                      <p:nvGrpSpPr>
                        <p:cNvPr id="143" name="Group 142">
                          <a:extLst>
                            <a:ext uri="{FF2B5EF4-FFF2-40B4-BE49-F238E27FC236}">
                              <a16:creationId xmlns:a16="http://schemas.microsoft.com/office/drawing/2014/main" id="{F3E38503-8F4B-4E37-AABC-8A3011142CC2}"/>
                            </a:ext>
                          </a:extLst>
                        </p:cNvPr>
                        <p:cNvGrpSpPr/>
                        <p:nvPr/>
                      </p:nvGrpSpPr>
                      <p:grpSpPr>
                        <a:xfrm>
                          <a:off x="2247962" y="6000854"/>
                          <a:ext cx="550068" cy="679846"/>
                          <a:chOff x="1185611" y="5955505"/>
                          <a:chExt cx="550068" cy="679846"/>
                        </a:xfrm>
                      </p:grpSpPr>
                      <p:cxnSp>
                        <p:nvCxnSpPr>
                          <p:cNvPr id="147" name="Straight Connector 146">
                            <a:extLst>
                              <a:ext uri="{FF2B5EF4-FFF2-40B4-BE49-F238E27FC236}">
                                <a16:creationId xmlns:a16="http://schemas.microsoft.com/office/drawing/2014/main" id="{77FE9FBA-3F23-4B15-B076-85200507EA67}"/>
                              </a:ext>
                            </a:extLst>
                          </p:cNvPr>
                          <p:cNvCxnSpPr/>
                          <p:nvPr/>
                        </p:nvCxnSpPr>
                        <p:spPr>
                          <a:xfrm>
                            <a:off x="1214606" y="5955506"/>
                            <a:ext cx="0" cy="679845"/>
                          </a:xfrm>
                          <a:prstGeom prst="line">
                            <a:avLst/>
                          </a:prstGeom>
                          <a:ln w="571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1E1ED6FB-6C06-4F8E-82E8-69280A57B51A}"/>
                              </a:ext>
                            </a:extLst>
                          </p:cNvPr>
                          <p:cNvCxnSpPr/>
                          <p:nvPr/>
                        </p:nvCxnSpPr>
                        <p:spPr>
                          <a:xfrm>
                            <a:off x="1707415" y="5955505"/>
                            <a:ext cx="0" cy="679845"/>
                          </a:xfrm>
                          <a:prstGeom prst="line">
                            <a:avLst/>
                          </a:prstGeom>
                          <a:ln w="571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46AF0110-19BE-416B-A485-8D3309AB5F07}"/>
                              </a:ext>
                            </a:extLst>
                          </p:cNvPr>
                          <p:cNvCxnSpPr/>
                          <p:nvPr/>
                        </p:nvCxnSpPr>
                        <p:spPr>
                          <a:xfrm>
                            <a:off x="1185611" y="5955506"/>
                            <a:ext cx="550068" cy="0"/>
                          </a:xfrm>
                          <a:prstGeom prst="line">
                            <a:avLst/>
                          </a:prstGeom>
                          <a:ln w="57150">
                            <a:solidFill>
                              <a:srgbClr val="7F7F7F"/>
                            </a:solidFill>
                          </a:ln>
                        </p:spPr>
                        <p:style>
                          <a:lnRef idx="1">
                            <a:schemeClr val="accent1"/>
                          </a:lnRef>
                          <a:fillRef idx="0">
                            <a:schemeClr val="accent1"/>
                          </a:fillRef>
                          <a:effectRef idx="0">
                            <a:schemeClr val="accent1"/>
                          </a:effectRef>
                          <a:fontRef idx="minor">
                            <a:schemeClr val="tx1"/>
                          </a:fontRef>
                        </p:style>
                      </p:cxnSp>
                    </p:grpSp>
                    <p:sp>
                      <p:nvSpPr>
                        <p:cNvPr id="144" name="TextBox 143">
                          <a:extLst>
                            <a:ext uri="{FF2B5EF4-FFF2-40B4-BE49-F238E27FC236}">
                              <a16:creationId xmlns:a16="http://schemas.microsoft.com/office/drawing/2014/main" id="{F13EA9FE-A66A-4296-9D92-2DD425A222BD}"/>
                            </a:ext>
                          </a:extLst>
                        </p:cNvPr>
                        <p:cNvSpPr txBox="1"/>
                        <p:nvPr/>
                      </p:nvSpPr>
                      <p:spPr>
                        <a:xfrm>
                          <a:off x="2106443" y="6620640"/>
                          <a:ext cx="352982" cy="369332"/>
                        </a:xfrm>
                        <a:prstGeom prst="rect">
                          <a:avLst/>
                        </a:prstGeom>
                        <a:noFill/>
                      </p:spPr>
                      <p:txBody>
                        <a:bodyPr wrap="none" rtlCol="0">
                          <a:spAutoFit/>
                        </a:bodyPr>
                        <a:lstStyle/>
                        <a:p>
                          <a:r>
                            <a:rPr lang="en-US"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a:t>
                          </a:r>
                        </a:p>
                      </p:txBody>
                    </p:sp>
                    <p:sp>
                      <p:nvSpPr>
                        <p:cNvPr id="145" name="TextBox 144">
                          <a:extLst>
                            <a:ext uri="{FF2B5EF4-FFF2-40B4-BE49-F238E27FC236}">
                              <a16:creationId xmlns:a16="http://schemas.microsoft.com/office/drawing/2014/main" id="{58E1C6E8-8315-491F-A026-03D646702E9E}"/>
                            </a:ext>
                          </a:extLst>
                        </p:cNvPr>
                        <p:cNvSpPr txBox="1"/>
                        <p:nvPr/>
                      </p:nvSpPr>
                      <p:spPr>
                        <a:xfrm>
                          <a:off x="2618200" y="6628240"/>
                          <a:ext cx="312906" cy="369332"/>
                        </a:xfrm>
                        <a:prstGeom prst="rect">
                          <a:avLst/>
                        </a:prstGeom>
                        <a:noFill/>
                      </p:spPr>
                      <p:txBody>
                        <a:bodyPr wrap="none" rtlCol="0">
                          <a:spAutoFit/>
                        </a:bodyPr>
                        <a:lstStyle/>
                        <a:p>
                          <a:r>
                            <a:rPr lang="en-US"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F</a:t>
                          </a:r>
                        </a:p>
                      </p:txBody>
                    </p:sp>
                    <p:sp>
                      <p:nvSpPr>
                        <p:cNvPr id="146" name="TextBox 145">
                          <a:extLst>
                            <a:ext uri="{FF2B5EF4-FFF2-40B4-BE49-F238E27FC236}">
                              <a16:creationId xmlns:a16="http://schemas.microsoft.com/office/drawing/2014/main" id="{2F23A154-7859-4A8A-8632-6B85A21C2212}"/>
                            </a:ext>
                          </a:extLst>
                        </p:cNvPr>
                        <p:cNvSpPr txBox="1"/>
                        <p:nvPr/>
                      </p:nvSpPr>
                      <p:spPr>
                        <a:xfrm>
                          <a:off x="2386857" y="6614717"/>
                          <a:ext cx="312906" cy="369332"/>
                        </a:xfrm>
                        <a:prstGeom prst="rect">
                          <a:avLst/>
                        </a:prstGeom>
                        <a:noFill/>
                      </p:spPr>
                      <p:txBody>
                        <a:bodyPr wrap="none" rtlCol="0">
                          <a:spAutoFit/>
                        </a:bodyPr>
                        <a:lstStyle/>
                        <a:p>
                          <a:r>
                            <a:rPr lang="en-US"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a:t>
                          </a:r>
                        </a:p>
                      </p:txBody>
                    </p:sp>
                  </p:grpSp>
                  <p:sp>
                    <p:nvSpPr>
                      <p:cNvPr id="142" name="TextBox 141">
                        <a:extLst>
                          <a:ext uri="{FF2B5EF4-FFF2-40B4-BE49-F238E27FC236}">
                            <a16:creationId xmlns:a16="http://schemas.microsoft.com/office/drawing/2014/main" id="{F94780B4-C8E0-485A-9CD5-3CE44C7223FC}"/>
                          </a:ext>
                        </a:extLst>
                      </p:cNvPr>
                      <p:cNvSpPr txBox="1"/>
                      <p:nvPr/>
                    </p:nvSpPr>
                    <p:spPr>
                      <a:xfrm>
                        <a:off x="5871827" y="6403917"/>
                        <a:ext cx="330540" cy="369332"/>
                      </a:xfrm>
                      <a:prstGeom prst="rect">
                        <a:avLst/>
                      </a:prstGeom>
                      <a:noFill/>
                    </p:spPr>
                    <p:txBody>
                      <a:bodyPr wrap="none" rtlCol="0">
                        <a:spAutoFit/>
                      </a:bodyPr>
                      <a:lstStyle/>
                      <a:p>
                        <a:r>
                          <a:rPr lang="en-US"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a:t>
                        </a:r>
                      </a:p>
                    </p:txBody>
                  </p:sp>
                </p:grpSp>
                <p:grpSp>
                  <p:nvGrpSpPr>
                    <p:cNvPr id="136" name="Group 135">
                      <a:extLst>
                        <a:ext uri="{FF2B5EF4-FFF2-40B4-BE49-F238E27FC236}">
                          <a16:creationId xmlns:a16="http://schemas.microsoft.com/office/drawing/2014/main" id="{3505E641-F6ED-480E-AC62-35E949190F99}"/>
                        </a:ext>
                      </a:extLst>
                    </p:cNvPr>
                    <p:cNvGrpSpPr/>
                    <p:nvPr/>
                  </p:nvGrpSpPr>
                  <p:grpSpPr>
                    <a:xfrm>
                      <a:off x="5516552" y="5415557"/>
                      <a:ext cx="550068" cy="1056520"/>
                      <a:chOff x="1185611" y="5949386"/>
                      <a:chExt cx="550068" cy="1056520"/>
                    </a:xfrm>
                  </p:grpSpPr>
                  <p:cxnSp>
                    <p:nvCxnSpPr>
                      <p:cNvPr id="137" name="Straight Connector 136">
                        <a:extLst>
                          <a:ext uri="{FF2B5EF4-FFF2-40B4-BE49-F238E27FC236}">
                            <a16:creationId xmlns:a16="http://schemas.microsoft.com/office/drawing/2014/main" id="{7B50363C-9F72-4322-85B1-E9A5BD9540C6}"/>
                          </a:ext>
                        </a:extLst>
                      </p:cNvPr>
                      <p:cNvCxnSpPr>
                        <a:cxnSpLocks/>
                      </p:cNvCxnSpPr>
                      <p:nvPr/>
                    </p:nvCxnSpPr>
                    <p:spPr>
                      <a:xfrm>
                        <a:off x="1214606" y="5955506"/>
                        <a:ext cx="0" cy="339921"/>
                      </a:xfrm>
                      <a:prstGeom prst="line">
                        <a:avLst/>
                      </a:prstGeom>
                      <a:ln w="571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A4951D03-7B22-4B80-8373-1E33F4B0ECEC}"/>
                          </a:ext>
                        </a:extLst>
                      </p:cNvPr>
                      <p:cNvCxnSpPr>
                        <a:cxnSpLocks/>
                      </p:cNvCxnSpPr>
                      <p:nvPr/>
                    </p:nvCxnSpPr>
                    <p:spPr>
                      <a:xfrm>
                        <a:off x="1708537" y="5949386"/>
                        <a:ext cx="0" cy="1056520"/>
                      </a:xfrm>
                      <a:prstGeom prst="line">
                        <a:avLst/>
                      </a:prstGeom>
                      <a:ln w="571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11C14738-D99C-45A6-9CBD-A8842ECC413D}"/>
                          </a:ext>
                        </a:extLst>
                      </p:cNvPr>
                      <p:cNvCxnSpPr/>
                      <p:nvPr/>
                    </p:nvCxnSpPr>
                    <p:spPr>
                      <a:xfrm>
                        <a:off x="1185611" y="5955506"/>
                        <a:ext cx="550068" cy="0"/>
                      </a:xfrm>
                      <a:prstGeom prst="line">
                        <a:avLst/>
                      </a:prstGeom>
                      <a:ln w="57150">
                        <a:solidFill>
                          <a:srgbClr val="7F7F7F"/>
                        </a:solidFill>
                      </a:ln>
                    </p:spPr>
                    <p:style>
                      <a:lnRef idx="1">
                        <a:schemeClr val="accent1"/>
                      </a:lnRef>
                      <a:fillRef idx="0">
                        <a:schemeClr val="accent1"/>
                      </a:fillRef>
                      <a:effectRef idx="0">
                        <a:schemeClr val="accent1"/>
                      </a:effectRef>
                      <a:fontRef idx="minor">
                        <a:schemeClr val="tx1"/>
                      </a:fontRef>
                    </p:style>
                  </p:cxnSp>
                </p:grpSp>
              </p:grpSp>
            </p:grpSp>
            <p:sp>
              <p:nvSpPr>
                <p:cNvPr id="130" name="TextBox 129">
                  <a:extLst>
                    <a:ext uri="{FF2B5EF4-FFF2-40B4-BE49-F238E27FC236}">
                      <a16:creationId xmlns:a16="http://schemas.microsoft.com/office/drawing/2014/main" id="{2E55C5DF-60A7-4A48-A67A-4527358A0B4A}"/>
                    </a:ext>
                  </a:extLst>
                </p:cNvPr>
                <p:cNvSpPr txBox="1"/>
                <p:nvPr/>
              </p:nvSpPr>
              <p:spPr>
                <a:xfrm>
                  <a:off x="4494816" y="7207385"/>
                  <a:ext cx="3714478" cy="584775"/>
                </a:xfrm>
                <a:prstGeom prst="rect">
                  <a:avLst/>
                </a:prstGeom>
                <a:noFill/>
              </p:spPr>
              <p:txBody>
                <a:bodyPr wrap="none" rtlCol="0">
                  <a:spAutoFit/>
                </a:bodyPr>
                <a:lstStyle/>
                <a:p>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Combination of A and B is combined </a:t>
                  </a:r>
                </a:p>
                <a:p>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with C </a:t>
                  </a:r>
                </a:p>
              </p:txBody>
            </p:sp>
          </p:grpSp>
          <p:sp>
            <p:nvSpPr>
              <p:cNvPr id="128" name="Oval 127">
                <a:extLst>
                  <a:ext uri="{FF2B5EF4-FFF2-40B4-BE49-F238E27FC236}">
                    <a16:creationId xmlns:a16="http://schemas.microsoft.com/office/drawing/2014/main" id="{844E97B8-9B20-4898-AB8B-3C5D58C84D95}"/>
                  </a:ext>
                </a:extLst>
              </p:cNvPr>
              <p:cNvSpPr/>
              <p:nvPr/>
            </p:nvSpPr>
            <p:spPr>
              <a:xfrm>
                <a:off x="5732552" y="7792160"/>
                <a:ext cx="580410" cy="58041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lumMod val="75000"/>
                        <a:lumOff val="25000"/>
                      </a:schemeClr>
                    </a:solidFill>
                  </a:rPr>
                  <a:t>2</a:t>
                </a:r>
              </a:p>
            </p:txBody>
          </p:sp>
        </p:grpSp>
        <p:grpSp>
          <p:nvGrpSpPr>
            <p:cNvPr id="17" name="Group 16">
              <a:extLst>
                <a:ext uri="{FF2B5EF4-FFF2-40B4-BE49-F238E27FC236}">
                  <a16:creationId xmlns:a16="http://schemas.microsoft.com/office/drawing/2014/main" id="{4D83EF8C-21A4-4F7D-A5E9-CD1D778FC5D4}"/>
                </a:ext>
              </a:extLst>
            </p:cNvPr>
            <p:cNvGrpSpPr/>
            <p:nvPr/>
          </p:nvGrpSpPr>
          <p:grpSpPr>
            <a:xfrm>
              <a:off x="8292491" y="1868891"/>
              <a:ext cx="3844528" cy="6503679"/>
              <a:chOff x="8292491" y="1868891"/>
              <a:chExt cx="3844528" cy="6503679"/>
            </a:xfrm>
          </p:grpSpPr>
          <p:grpSp>
            <p:nvGrpSpPr>
              <p:cNvPr id="76" name="Group 75">
                <a:extLst>
                  <a:ext uri="{FF2B5EF4-FFF2-40B4-BE49-F238E27FC236}">
                    <a16:creationId xmlns:a16="http://schemas.microsoft.com/office/drawing/2014/main" id="{BEF91524-4ED9-4376-90C1-5F4A5B978A72}"/>
                  </a:ext>
                </a:extLst>
              </p:cNvPr>
              <p:cNvGrpSpPr/>
              <p:nvPr/>
            </p:nvGrpSpPr>
            <p:grpSpPr>
              <a:xfrm>
                <a:off x="8292491" y="1868891"/>
                <a:ext cx="3844528" cy="5915669"/>
                <a:chOff x="8292491" y="1868891"/>
                <a:chExt cx="3844528" cy="5915669"/>
              </a:xfrm>
            </p:grpSpPr>
            <p:grpSp>
              <p:nvGrpSpPr>
                <p:cNvPr id="78" name="Group 77">
                  <a:extLst>
                    <a:ext uri="{FF2B5EF4-FFF2-40B4-BE49-F238E27FC236}">
                      <a16:creationId xmlns:a16="http://schemas.microsoft.com/office/drawing/2014/main" id="{E0C14EC6-02E0-4C24-A2CE-3268CB2F1078}"/>
                    </a:ext>
                  </a:extLst>
                </p:cNvPr>
                <p:cNvGrpSpPr/>
                <p:nvPr/>
              </p:nvGrpSpPr>
              <p:grpSpPr>
                <a:xfrm>
                  <a:off x="8292491" y="1868891"/>
                  <a:ext cx="3178051" cy="5076463"/>
                  <a:chOff x="8292491" y="1868891"/>
                  <a:chExt cx="3178051" cy="5076463"/>
                </a:xfrm>
              </p:grpSpPr>
              <p:grpSp>
                <p:nvGrpSpPr>
                  <p:cNvPr id="80" name="Group 79">
                    <a:extLst>
                      <a:ext uri="{FF2B5EF4-FFF2-40B4-BE49-F238E27FC236}">
                        <a16:creationId xmlns:a16="http://schemas.microsoft.com/office/drawing/2014/main" id="{98B0E95F-62E8-4CFB-B99F-01D609C7BC03}"/>
                      </a:ext>
                    </a:extLst>
                  </p:cNvPr>
                  <p:cNvGrpSpPr/>
                  <p:nvPr/>
                </p:nvGrpSpPr>
                <p:grpSpPr>
                  <a:xfrm>
                    <a:off x="8689242" y="1930400"/>
                    <a:ext cx="2781300" cy="2914650"/>
                    <a:chOff x="1809134" y="1930400"/>
                    <a:chExt cx="2781300" cy="2914650"/>
                  </a:xfrm>
                </p:grpSpPr>
                <p:cxnSp>
                  <p:nvCxnSpPr>
                    <p:cNvPr id="125" name="Straight Arrow Connector 124">
                      <a:extLst>
                        <a:ext uri="{FF2B5EF4-FFF2-40B4-BE49-F238E27FC236}">
                          <a16:creationId xmlns:a16="http://schemas.microsoft.com/office/drawing/2014/main" id="{354551FA-55CC-424B-ACD5-BF4D4F623495}"/>
                        </a:ext>
                      </a:extLst>
                    </p:cNvPr>
                    <p:cNvCxnSpPr/>
                    <p:nvPr/>
                  </p:nvCxnSpPr>
                  <p:spPr>
                    <a:xfrm flipV="1">
                      <a:off x="1828800" y="1930400"/>
                      <a:ext cx="0" cy="2908300"/>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E84E32D5-4BD6-464B-B634-C8D7B7A468FE}"/>
                        </a:ext>
                      </a:extLst>
                    </p:cNvPr>
                    <p:cNvCxnSpPr/>
                    <p:nvPr/>
                  </p:nvCxnSpPr>
                  <p:spPr>
                    <a:xfrm>
                      <a:off x="1809134" y="4845050"/>
                      <a:ext cx="2781300" cy="0"/>
                    </a:xfrm>
                    <a:prstGeom prst="line">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1" name="Group 80">
                    <a:extLst>
                      <a:ext uri="{FF2B5EF4-FFF2-40B4-BE49-F238E27FC236}">
                        <a16:creationId xmlns:a16="http://schemas.microsoft.com/office/drawing/2014/main" id="{613746B6-E948-4D84-8425-398DEC211ECE}"/>
                      </a:ext>
                    </a:extLst>
                  </p:cNvPr>
                  <p:cNvGrpSpPr/>
                  <p:nvPr/>
                </p:nvGrpSpPr>
                <p:grpSpPr>
                  <a:xfrm>
                    <a:off x="9572620" y="1868891"/>
                    <a:ext cx="1343355" cy="2635006"/>
                    <a:chOff x="9634855" y="1852672"/>
                    <a:chExt cx="1343355" cy="2635006"/>
                  </a:xfrm>
                </p:grpSpPr>
                <p:sp>
                  <p:nvSpPr>
                    <p:cNvPr id="111" name="Oval 110">
                      <a:extLst>
                        <a:ext uri="{FF2B5EF4-FFF2-40B4-BE49-F238E27FC236}">
                          <a16:creationId xmlns:a16="http://schemas.microsoft.com/office/drawing/2014/main" id="{D34372DF-7F6A-4374-9862-98A95BC7D769}"/>
                        </a:ext>
                      </a:extLst>
                    </p:cNvPr>
                    <p:cNvSpPr/>
                    <p:nvPr/>
                  </p:nvSpPr>
                  <p:spPr>
                    <a:xfrm>
                      <a:off x="9702284" y="3245255"/>
                      <a:ext cx="1242423" cy="1242423"/>
                    </a:xfrm>
                    <a:prstGeom prst="ellipse">
                      <a:avLst/>
                    </a:prstGeom>
                    <a:solidFill>
                      <a:srgbClr val="326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Oval 111">
                      <a:extLst>
                        <a:ext uri="{FF2B5EF4-FFF2-40B4-BE49-F238E27FC236}">
                          <a16:creationId xmlns:a16="http://schemas.microsoft.com/office/drawing/2014/main" id="{7C0DB1B7-BA40-4298-8C73-E88D660FC40A}"/>
                        </a:ext>
                      </a:extLst>
                    </p:cNvPr>
                    <p:cNvSpPr/>
                    <p:nvPr/>
                  </p:nvSpPr>
                  <p:spPr>
                    <a:xfrm>
                      <a:off x="10129619" y="3425953"/>
                      <a:ext cx="848591" cy="848591"/>
                    </a:xfrm>
                    <a:prstGeom prst="ellipse">
                      <a:avLst/>
                    </a:prstGeom>
                    <a:solidFill>
                      <a:srgbClr val="4CB4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3" name="Group 112">
                      <a:extLst>
                        <a:ext uri="{FF2B5EF4-FFF2-40B4-BE49-F238E27FC236}">
                          <a16:creationId xmlns:a16="http://schemas.microsoft.com/office/drawing/2014/main" id="{FB4223DB-C1BA-477D-8673-2FCBF927760B}"/>
                        </a:ext>
                      </a:extLst>
                    </p:cNvPr>
                    <p:cNvGrpSpPr/>
                    <p:nvPr/>
                  </p:nvGrpSpPr>
                  <p:grpSpPr>
                    <a:xfrm>
                      <a:off x="10185562" y="3514032"/>
                      <a:ext cx="759145" cy="672432"/>
                      <a:chOff x="1651145" y="2255088"/>
                      <a:chExt cx="759145" cy="672432"/>
                    </a:xfrm>
                  </p:grpSpPr>
                  <p:sp>
                    <p:nvSpPr>
                      <p:cNvPr id="123" name="TextBox 122">
                        <a:extLst>
                          <a:ext uri="{FF2B5EF4-FFF2-40B4-BE49-F238E27FC236}">
                            <a16:creationId xmlns:a16="http://schemas.microsoft.com/office/drawing/2014/main" id="{33EAA4CC-D609-4C97-8C69-AF17946FF3E6}"/>
                          </a:ext>
                        </a:extLst>
                      </p:cNvPr>
                      <p:cNvSpPr txBox="1"/>
                      <p:nvPr/>
                    </p:nvSpPr>
                    <p:spPr>
                      <a:xfrm>
                        <a:off x="1651145" y="2558188"/>
                        <a:ext cx="312906" cy="369332"/>
                      </a:xfrm>
                      <a:prstGeom prst="rect">
                        <a:avLst/>
                      </a:prstGeom>
                      <a:noFill/>
                    </p:spPr>
                    <p:txBody>
                      <a:bodyPr wrap="none" rtlCol="0">
                        <a:spAutoFit/>
                      </a:bodyPr>
                      <a:lstStyle/>
                      <a:p>
                        <a:r>
                          <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E</a:t>
                        </a:r>
                      </a:p>
                    </p:txBody>
                  </p:sp>
                  <p:sp>
                    <p:nvSpPr>
                      <p:cNvPr id="124" name="TextBox 123">
                        <a:extLst>
                          <a:ext uri="{FF2B5EF4-FFF2-40B4-BE49-F238E27FC236}">
                            <a16:creationId xmlns:a16="http://schemas.microsoft.com/office/drawing/2014/main" id="{93898020-20C2-4666-B85D-C5D0F8FD7878}"/>
                          </a:ext>
                        </a:extLst>
                      </p:cNvPr>
                      <p:cNvSpPr txBox="1"/>
                      <p:nvPr/>
                    </p:nvSpPr>
                    <p:spPr>
                      <a:xfrm>
                        <a:off x="2057308" y="2255088"/>
                        <a:ext cx="352982" cy="369332"/>
                      </a:xfrm>
                      <a:prstGeom prst="rect">
                        <a:avLst/>
                      </a:prstGeom>
                      <a:noFill/>
                    </p:spPr>
                    <p:txBody>
                      <a:bodyPr wrap="none" rtlCol="0">
                        <a:spAutoFit/>
                      </a:bodyPr>
                      <a:lstStyle/>
                      <a:p>
                        <a:r>
                          <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D</a:t>
                        </a:r>
                      </a:p>
                    </p:txBody>
                  </p:sp>
                </p:grpSp>
                <p:grpSp>
                  <p:nvGrpSpPr>
                    <p:cNvPr id="114" name="Group 113">
                      <a:extLst>
                        <a:ext uri="{FF2B5EF4-FFF2-40B4-BE49-F238E27FC236}">
                          <a16:creationId xmlns:a16="http://schemas.microsoft.com/office/drawing/2014/main" id="{27014049-0BDC-4E83-AB97-08E57A713F90}"/>
                        </a:ext>
                      </a:extLst>
                    </p:cNvPr>
                    <p:cNvGrpSpPr/>
                    <p:nvPr/>
                  </p:nvGrpSpPr>
                  <p:grpSpPr>
                    <a:xfrm>
                      <a:off x="9634855" y="1852672"/>
                      <a:ext cx="1268635" cy="1242423"/>
                      <a:chOff x="5443507" y="1868891"/>
                      <a:chExt cx="1268635" cy="1242423"/>
                    </a:xfrm>
                  </p:grpSpPr>
                  <p:sp>
                    <p:nvSpPr>
                      <p:cNvPr id="117" name="Oval 116">
                        <a:extLst>
                          <a:ext uri="{FF2B5EF4-FFF2-40B4-BE49-F238E27FC236}">
                            <a16:creationId xmlns:a16="http://schemas.microsoft.com/office/drawing/2014/main" id="{1978FD65-08A5-4139-A552-88E7EF930E36}"/>
                          </a:ext>
                        </a:extLst>
                      </p:cNvPr>
                      <p:cNvSpPr/>
                      <p:nvPr/>
                    </p:nvSpPr>
                    <p:spPr>
                      <a:xfrm>
                        <a:off x="5443507" y="1868891"/>
                        <a:ext cx="1242423" cy="1242423"/>
                      </a:xfrm>
                      <a:prstGeom prst="ellipse">
                        <a:avLst/>
                      </a:prstGeom>
                      <a:solidFill>
                        <a:srgbClr val="2C56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Oval 117">
                        <a:extLst>
                          <a:ext uri="{FF2B5EF4-FFF2-40B4-BE49-F238E27FC236}">
                            <a16:creationId xmlns:a16="http://schemas.microsoft.com/office/drawing/2014/main" id="{92892C67-0734-4600-99DD-C013FEBA1CB3}"/>
                          </a:ext>
                        </a:extLst>
                      </p:cNvPr>
                      <p:cNvSpPr/>
                      <p:nvPr/>
                    </p:nvSpPr>
                    <p:spPr>
                      <a:xfrm>
                        <a:off x="5481568" y="2182912"/>
                        <a:ext cx="848591" cy="848591"/>
                      </a:xfrm>
                      <a:prstGeom prst="ellipse">
                        <a:avLst/>
                      </a:prstGeom>
                      <a:solidFill>
                        <a:srgbClr val="4CB4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9" name="Group 118">
                        <a:extLst>
                          <a:ext uri="{FF2B5EF4-FFF2-40B4-BE49-F238E27FC236}">
                            <a16:creationId xmlns:a16="http://schemas.microsoft.com/office/drawing/2014/main" id="{024FD2BD-5B7A-43DA-BA1D-F96076314B1C}"/>
                          </a:ext>
                        </a:extLst>
                      </p:cNvPr>
                      <p:cNvGrpSpPr/>
                      <p:nvPr/>
                    </p:nvGrpSpPr>
                    <p:grpSpPr>
                      <a:xfrm>
                        <a:off x="5519091" y="2250947"/>
                        <a:ext cx="736703" cy="672432"/>
                        <a:chOff x="1651145" y="2255088"/>
                        <a:chExt cx="736703" cy="672432"/>
                      </a:xfrm>
                    </p:grpSpPr>
                    <p:sp>
                      <p:nvSpPr>
                        <p:cNvPr id="121" name="TextBox 120">
                          <a:extLst>
                            <a:ext uri="{FF2B5EF4-FFF2-40B4-BE49-F238E27FC236}">
                              <a16:creationId xmlns:a16="http://schemas.microsoft.com/office/drawing/2014/main" id="{718B1D98-D4F3-4932-9836-2043A7FA0C57}"/>
                            </a:ext>
                          </a:extLst>
                        </p:cNvPr>
                        <p:cNvSpPr txBox="1"/>
                        <p:nvPr/>
                      </p:nvSpPr>
                      <p:spPr>
                        <a:xfrm>
                          <a:off x="1651145" y="2558188"/>
                          <a:ext cx="330540" cy="369332"/>
                        </a:xfrm>
                        <a:prstGeom prst="rect">
                          <a:avLst/>
                        </a:prstGeom>
                        <a:noFill/>
                      </p:spPr>
                      <p:txBody>
                        <a:bodyPr wrap="none" rtlCol="0">
                          <a:spAutoFit/>
                        </a:bodyPr>
                        <a:lstStyle/>
                        <a:p>
                          <a:r>
                            <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A</a:t>
                          </a:r>
                        </a:p>
                      </p:txBody>
                    </p:sp>
                    <p:sp>
                      <p:nvSpPr>
                        <p:cNvPr id="122" name="TextBox 121">
                          <a:extLst>
                            <a:ext uri="{FF2B5EF4-FFF2-40B4-BE49-F238E27FC236}">
                              <a16:creationId xmlns:a16="http://schemas.microsoft.com/office/drawing/2014/main" id="{41C8D350-5F4C-48B4-8021-2D81F4AD7FF4}"/>
                            </a:ext>
                          </a:extLst>
                        </p:cNvPr>
                        <p:cNvSpPr txBox="1"/>
                        <p:nvPr/>
                      </p:nvSpPr>
                      <p:spPr>
                        <a:xfrm>
                          <a:off x="2057308" y="2255088"/>
                          <a:ext cx="330540" cy="369332"/>
                        </a:xfrm>
                        <a:prstGeom prst="rect">
                          <a:avLst/>
                        </a:prstGeom>
                        <a:noFill/>
                      </p:spPr>
                      <p:txBody>
                        <a:bodyPr wrap="none" rtlCol="0">
                          <a:spAutoFit/>
                        </a:bodyPr>
                        <a:lstStyle/>
                        <a:p>
                          <a:r>
                            <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B</a:t>
                          </a:r>
                        </a:p>
                      </p:txBody>
                    </p:sp>
                  </p:grpSp>
                  <p:sp>
                    <p:nvSpPr>
                      <p:cNvPr id="120" name="TextBox 119">
                        <a:extLst>
                          <a:ext uri="{FF2B5EF4-FFF2-40B4-BE49-F238E27FC236}">
                            <a16:creationId xmlns:a16="http://schemas.microsoft.com/office/drawing/2014/main" id="{A17AF06F-DB7E-4F88-9538-ECF7E27D736C}"/>
                          </a:ext>
                        </a:extLst>
                      </p:cNvPr>
                      <p:cNvSpPr txBox="1"/>
                      <p:nvPr/>
                    </p:nvSpPr>
                    <p:spPr>
                      <a:xfrm>
                        <a:off x="6381602" y="2228779"/>
                        <a:ext cx="330540" cy="369332"/>
                      </a:xfrm>
                      <a:prstGeom prst="rect">
                        <a:avLst/>
                      </a:prstGeom>
                      <a:noFill/>
                    </p:spPr>
                    <p:txBody>
                      <a:bodyPr wrap="none" rtlCol="0">
                        <a:spAutoFit/>
                      </a:bodyPr>
                      <a:lstStyle/>
                      <a:p>
                        <a:r>
                          <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C</a:t>
                        </a:r>
                      </a:p>
                    </p:txBody>
                  </p:sp>
                </p:grpSp>
                <p:sp>
                  <p:nvSpPr>
                    <p:cNvPr id="115" name="TextBox 114">
                      <a:extLst>
                        <a:ext uri="{FF2B5EF4-FFF2-40B4-BE49-F238E27FC236}">
                          <a16:creationId xmlns:a16="http://schemas.microsoft.com/office/drawing/2014/main" id="{BCE91FBB-CB0C-4353-AED8-067E347CE348}"/>
                        </a:ext>
                      </a:extLst>
                    </p:cNvPr>
                    <p:cNvSpPr txBox="1"/>
                    <p:nvPr/>
                  </p:nvSpPr>
                  <p:spPr>
                    <a:xfrm>
                      <a:off x="9717798" y="3888993"/>
                      <a:ext cx="303288" cy="369332"/>
                    </a:xfrm>
                    <a:prstGeom prst="rect">
                      <a:avLst/>
                    </a:prstGeom>
                    <a:noFill/>
                  </p:spPr>
                  <p:txBody>
                    <a:bodyPr wrap="none" rtlCol="0">
                      <a:spAutoFit/>
                    </a:bodyPr>
                    <a:lstStyle/>
                    <a:p>
                      <a:r>
                        <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F</a:t>
                      </a:r>
                    </a:p>
                  </p:txBody>
                </p:sp>
                <p:cxnSp>
                  <p:nvCxnSpPr>
                    <p:cNvPr id="116" name="Straight Connector 115">
                      <a:extLst>
                        <a:ext uri="{FF2B5EF4-FFF2-40B4-BE49-F238E27FC236}">
                          <a16:creationId xmlns:a16="http://schemas.microsoft.com/office/drawing/2014/main" id="{D6862188-36A3-4FE3-9632-7786A02E3E9A}"/>
                        </a:ext>
                      </a:extLst>
                    </p:cNvPr>
                    <p:cNvCxnSpPr/>
                    <p:nvPr/>
                  </p:nvCxnSpPr>
                  <p:spPr>
                    <a:xfrm>
                      <a:off x="9955328" y="4018017"/>
                      <a:ext cx="26920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82" name="Group 81">
                    <a:extLst>
                      <a:ext uri="{FF2B5EF4-FFF2-40B4-BE49-F238E27FC236}">
                        <a16:creationId xmlns:a16="http://schemas.microsoft.com/office/drawing/2014/main" id="{B17570AD-7899-4E2A-90B9-674A166787B9}"/>
                      </a:ext>
                    </a:extLst>
                  </p:cNvPr>
                  <p:cNvGrpSpPr/>
                  <p:nvPr/>
                </p:nvGrpSpPr>
                <p:grpSpPr>
                  <a:xfrm>
                    <a:off x="8292491" y="5129323"/>
                    <a:ext cx="2976502" cy="1816031"/>
                    <a:chOff x="8292491" y="5129323"/>
                    <a:chExt cx="2976502" cy="1816031"/>
                  </a:xfrm>
                </p:grpSpPr>
                <p:grpSp>
                  <p:nvGrpSpPr>
                    <p:cNvPr id="83" name="Group 82">
                      <a:extLst>
                        <a:ext uri="{FF2B5EF4-FFF2-40B4-BE49-F238E27FC236}">
                          <a16:creationId xmlns:a16="http://schemas.microsoft.com/office/drawing/2014/main" id="{9BBDFB55-D7BA-457C-A031-A7A9E8D6BBCA}"/>
                        </a:ext>
                      </a:extLst>
                    </p:cNvPr>
                    <p:cNvGrpSpPr/>
                    <p:nvPr/>
                  </p:nvGrpSpPr>
                  <p:grpSpPr>
                    <a:xfrm>
                      <a:off x="8292491" y="5129323"/>
                      <a:ext cx="461665" cy="1743066"/>
                      <a:chOff x="330674" y="5129324"/>
                      <a:chExt cx="461665" cy="1743066"/>
                    </a:xfrm>
                  </p:grpSpPr>
                  <p:cxnSp>
                    <p:nvCxnSpPr>
                      <p:cNvPr id="109" name="Straight Connector 108">
                        <a:extLst>
                          <a:ext uri="{FF2B5EF4-FFF2-40B4-BE49-F238E27FC236}">
                            <a16:creationId xmlns:a16="http://schemas.microsoft.com/office/drawing/2014/main" id="{25DF6610-DE6D-48F2-913D-5B225A87D807}"/>
                          </a:ext>
                        </a:extLst>
                      </p:cNvPr>
                      <p:cNvCxnSpPr/>
                      <p:nvPr/>
                    </p:nvCxnSpPr>
                    <p:spPr>
                      <a:xfrm>
                        <a:off x="792339" y="5129324"/>
                        <a:ext cx="0" cy="1743066"/>
                      </a:xfrm>
                      <a:prstGeom prst="line">
                        <a:avLst/>
                      </a:prstGeom>
                      <a:ln w="38100">
                        <a:solidFill>
                          <a:srgbClr val="7F7F7F"/>
                        </a:solidFill>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861D4AEA-EF5A-4238-A954-02BBFA7253D1}"/>
                          </a:ext>
                        </a:extLst>
                      </p:cNvPr>
                      <p:cNvSpPr txBox="1"/>
                      <p:nvPr/>
                    </p:nvSpPr>
                    <p:spPr>
                      <a:xfrm>
                        <a:off x="330674" y="5226125"/>
                        <a:ext cx="461665" cy="1549463"/>
                      </a:xfrm>
                      <a:prstGeom prst="rect">
                        <a:avLst/>
                      </a:prstGeom>
                      <a:noFill/>
                    </p:spPr>
                    <p:txBody>
                      <a:bodyPr vert="vert270" wrap="none" rtlCol="0">
                        <a:spAutoFit/>
                      </a:bodyPr>
                      <a:lstStyle/>
                      <a:p>
                        <a:r>
                          <a:rPr lang="en-US"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Dissimilarity</a:t>
                        </a:r>
                      </a:p>
                    </p:txBody>
                  </p:sp>
                </p:grpSp>
                <p:grpSp>
                  <p:nvGrpSpPr>
                    <p:cNvPr id="84" name="Group 83">
                      <a:extLst>
                        <a:ext uri="{FF2B5EF4-FFF2-40B4-BE49-F238E27FC236}">
                          <a16:creationId xmlns:a16="http://schemas.microsoft.com/office/drawing/2014/main" id="{65ADA4E1-D919-46CA-939E-B3E3B5081DE3}"/>
                        </a:ext>
                      </a:extLst>
                    </p:cNvPr>
                    <p:cNvGrpSpPr/>
                    <p:nvPr/>
                  </p:nvGrpSpPr>
                  <p:grpSpPr>
                    <a:xfrm>
                      <a:off x="9178770" y="5948636"/>
                      <a:ext cx="2090223" cy="996718"/>
                      <a:chOff x="1139264" y="6000854"/>
                      <a:chExt cx="2090223" cy="996718"/>
                    </a:xfrm>
                  </p:grpSpPr>
                  <p:grpSp>
                    <p:nvGrpSpPr>
                      <p:cNvPr id="93" name="Group 92">
                        <a:extLst>
                          <a:ext uri="{FF2B5EF4-FFF2-40B4-BE49-F238E27FC236}">
                            <a16:creationId xmlns:a16="http://schemas.microsoft.com/office/drawing/2014/main" id="{C2657BC7-9D4C-410C-A0CF-862666CEE733}"/>
                          </a:ext>
                        </a:extLst>
                      </p:cNvPr>
                      <p:cNvGrpSpPr/>
                      <p:nvPr/>
                    </p:nvGrpSpPr>
                    <p:grpSpPr>
                      <a:xfrm>
                        <a:off x="1139264" y="6000854"/>
                        <a:ext cx="820741" cy="992264"/>
                        <a:chOff x="1139264" y="6000854"/>
                        <a:chExt cx="820741" cy="992264"/>
                      </a:xfrm>
                    </p:grpSpPr>
                    <p:grpSp>
                      <p:nvGrpSpPr>
                        <p:cNvPr id="103" name="Group 102">
                          <a:extLst>
                            <a:ext uri="{FF2B5EF4-FFF2-40B4-BE49-F238E27FC236}">
                              <a16:creationId xmlns:a16="http://schemas.microsoft.com/office/drawing/2014/main" id="{203D82E7-5B7D-4223-8D45-1F7557914A8E}"/>
                            </a:ext>
                          </a:extLst>
                        </p:cNvPr>
                        <p:cNvGrpSpPr/>
                        <p:nvPr/>
                      </p:nvGrpSpPr>
                      <p:grpSpPr>
                        <a:xfrm>
                          <a:off x="1271762" y="6000854"/>
                          <a:ext cx="550068" cy="679846"/>
                          <a:chOff x="1185611" y="5955505"/>
                          <a:chExt cx="550068" cy="679846"/>
                        </a:xfrm>
                      </p:grpSpPr>
                      <p:cxnSp>
                        <p:nvCxnSpPr>
                          <p:cNvPr id="106" name="Straight Connector 105">
                            <a:extLst>
                              <a:ext uri="{FF2B5EF4-FFF2-40B4-BE49-F238E27FC236}">
                                <a16:creationId xmlns:a16="http://schemas.microsoft.com/office/drawing/2014/main" id="{7F4F94D5-53BB-4CA8-8F10-AE631E9BF1CB}"/>
                              </a:ext>
                            </a:extLst>
                          </p:cNvPr>
                          <p:cNvCxnSpPr/>
                          <p:nvPr/>
                        </p:nvCxnSpPr>
                        <p:spPr>
                          <a:xfrm>
                            <a:off x="1214606" y="5955506"/>
                            <a:ext cx="0" cy="679845"/>
                          </a:xfrm>
                          <a:prstGeom prst="line">
                            <a:avLst/>
                          </a:prstGeom>
                          <a:ln w="571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3C25E687-C729-4F46-904D-6F3C6FE0176C}"/>
                              </a:ext>
                            </a:extLst>
                          </p:cNvPr>
                          <p:cNvCxnSpPr/>
                          <p:nvPr/>
                        </p:nvCxnSpPr>
                        <p:spPr>
                          <a:xfrm>
                            <a:off x="1707415" y="5955505"/>
                            <a:ext cx="0" cy="679845"/>
                          </a:xfrm>
                          <a:prstGeom prst="line">
                            <a:avLst/>
                          </a:prstGeom>
                          <a:ln w="571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6268DFD6-D2CF-4C46-A536-F83070B6A431}"/>
                              </a:ext>
                            </a:extLst>
                          </p:cNvPr>
                          <p:cNvCxnSpPr/>
                          <p:nvPr/>
                        </p:nvCxnSpPr>
                        <p:spPr>
                          <a:xfrm>
                            <a:off x="1185611" y="5955506"/>
                            <a:ext cx="550068" cy="0"/>
                          </a:xfrm>
                          <a:prstGeom prst="line">
                            <a:avLst/>
                          </a:prstGeom>
                          <a:ln w="57150">
                            <a:solidFill>
                              <a:srgbClr val="7F7F7F"/>
                            </a:solidFill>
                          </a:ln>
                        </p:spPr>
                        <p:style>
                          <a:lnRef idx="1">
                            <a:schemeClr val="accent1"/>
                          </a:lnRef>
                          <a:fillRef idx="0">
                            <a:schemeClr val="accent1"/>
                          </a:fillRef>
                          <a:effectRef idx="0">
                            <a:schemeClr val="accent1"/>
                          </a:effectRef>
                          <a:fontRef idx="minor">
                            <a:schemeClr val="tx1"/>
                          </a:fontRef>
                        </p:style>
                      </p:cxnSp>
                    </p:grpSp>
                    <p:sp>
                      <p:nvSpPr>
                        <p:cNvPr id="104" name="TextBox 103">
                          <a:extLst>
                            <a:ext uri="{FF2B5EF4-FFF2-40B4-BE49-F238E27FC236}">
                              <a16:creationId xmlns:a16="http://schemas.microsoft.com/office/drawing/2014/main" id="{51F2B29F-B000-456E-AD4E-7125B6D715AF}"/>
                            </a:ext>
                          </a:extLst>
                        </p:cNvPr>
                        <p:cNvSpPr txBox="1"/>
                        <p:nvPr/>
                      </p:nvSpPr>
                      <p:spPr>
                        <a:xfrm>
                          <a:off x="1139264" y="6620640"/>
                          <a:ext cx="330540" cy="369332"/>
                        </a:xfrm>
                        <a:prstGeom prst="rect">
                          <a:avLst/>
                        </a:prstGeom>
                        <a:noFill/>
                      </p:spPr>
                      <p:txBody>
                        <a:bodyPr wrap="none" rtlCol="0">
                          <a:spAutoFit/>
                        </a:bodyPr>
                        <a:lstStyle/>
                        <a:p>
                          <a:r>
                            <a:rPr lang="en-US"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a:t>
                          </a:r>
                        </a:p>
                      </p:txBody>
                    </p:sp>
                    <p:sp>
                      <p:nvSpPr>
                        <p:cNvPr id="105" name="TextBox 104">
                          <a:extLst>
                            <a:ext uri="{FF2B5EF4-FFF2-40B4-BE49-F238E27FC236}">
                              <a16:creationId xmlns:a16="http://schemas.microsoft.com/office/drawing/2014/main" id="{09A5C670-4D90-4315-96FD-1ADCDB6D8B8F}"/>
                            </a:ext>
                          </a:extLst>
                        </p:cNvPr>
                        <p:cNvSpPr txBox="1"/>
                        <p:nvPr/>
                      </p:nvSpPr>
                      <p:spPr>
                        <a:xfrm>
                          <a:off x="1629465" y="6623786"/>
                          <a:ext cx="330540" cy="369332"/>
                        </a:xfrm>
                        <a:prstGeom prst="rect">
                          <a:avLst/>
                        </a:prstGeom>
                        <a:noFill/>
                      </p:spPr>
                      <p:txBody>
                        <a:bodyPr wrap="none" rtlCol="0">
                          <a:spAutoFit/>
                        </a:bodyPr>
                        <a:lstStyle/>
                        <a:p>
                          <a:r>
                            <a:rPr lang="en-US"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B</a:t>
                          </a:r>
                        </a:p>
                      </p:txBody>
                    </p:sp>
                  </p:grpSp>
                  <p:grpSp>
                    <p:nvGrpSpPr>
                      <p:cNvPr id="94" name="Group 93">
                        <a:extLst>
                          <a:ext uri="{FF2B5EF4-FFF2-40B4-BE49-F238E27FC236}">
                            <a16:creationId xmlns:a16="http://schemas.microsoft.com/office/drawing/2014/main" id="{C7CA25ED-9113-4EE1-BDBF-EA1038A4514C}"/>
                          </a:ext>
                        </a:extLst>
                      </p:cNvPr>
                      <p:cNvGrpSpPr/>
                      <p:nvPr/>
                    </p:nvGrpSpPr>
                    <p:grpSpPr>
                      <a:xfrm>
                        <a:off x="2154063" y="6000854"/>
                        <a:ext cx="1075424" cy="996718"/>
                        <a:chOff x="2106443" y="6000854"/>
                        <a:chExt cx="1075424" cy="996718"/>
                      </a:xfrm>
                    </p:grpSpPr>
                    <p:grpSp>
                      <p:nvGrpSpPr>
                        <p:cNvPr id="96" name="Group 95">
                          <a:extLst>
                            <a:ext uri="{FF2B5EF4-FFF2-40B4-BE49-F238E27FC236}">
                              <a16:creationId xmlns:a16="http://schemas.microsoft.com/office/drawing/2014/main" id="{604082AF-45A7-4A58-805B-3146654ED54A}"/>
                            </a:ext>
                          </a:extLst>
                        </p:cNvPr>
                        <p:cNvGrpSpPr/>
                        <p:nvPr/>
                      </p:nvGrpSpPr>
                      <p:grpSpPr>
                        <a:xfrm>
                          <a:off x="2247962" y="6000854"/>
                          <a:ext cx="550068" cy="679846"/>
                          <a:chOff x="1185611" y="5955505"/>
                          <a:chExt cx="550068" cy="679846"/>
                        </a:xfrm>
                      </p:grpSpPr>
                      <p:cxnSp>
                        <p:nvCxnSpPr>
                          <p:cNvPr id="100" name="Straight Connector 99">
                            <a:extLst>
                              <a:ext uri="{FF2B5EF4-FFF2-40B4-BE49-F238E27FC236}">
                                <a16:creationId xmlns:a16="http://schemas.microsoft.com/office/drawing/2014/main" id="{0A192CE8-9154-4E7E-AEC7-7717A7E4E983}"/>
                              </a:ext>
                            </a:extLst>
                          </p:cNvPr>
                          <p:cNvCxnSpPr/>
                          <p:nvPr/>
                        </p:nvCxnSpPr>
                        <p:spPr>
                          <a:xfrm>
                            <a:off x="1214606" y="5955506"/>
                            <a:ext cx="0" cy="679845"/>
                          </a:xfrm>
                          <a:prstGeom prst="line">
                            <a:avLst/>
                          </a:prstGeom>
                          <a:ln w="571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CB329B6-8E71-4B3B-926B-65712F523F6A}"/>
                              </a:ext>
                            </a:extLst>
                          </p:cNvPr>
                          <p:cNvCxnSpPr/>
                          <p:nvPr/>
                        </p:nvCxnSpPr>
                        <p:spPr>
                          <a:xfrm>
                            <a:off x="1707415" y="5955505"/>
                            <a:ext cx="0" cy="679845"/>
                          </a:xfrm>
                          <a:prstGeom prst="line">
                            <a:avLst/>
                          </a:prstGeom>
                          <a:ln w="571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32730D6D-9C31-4F45-BF1B-E77980A43388}"/>
                              </a:ext>
                            </a:extLst>
                          </p:cNvPr>
                          <p:cNvCxnSpPr/>
                          <p:nvPr/>
                        </p:nvCxnSpPr>
                        <p:spPr>
                          <a:xfrm>
                            <a:off x="1185611" y="5955506"/>
                            <a:ext cx="550068" cy="0"/>
                          </a:xfrm>
                          <a:prstGeom prst="line">
                            <a:avLst/>
                          </a:prstGeom>
                          <a:ln w="57150">
                            <a:solidFill>
                              <a:srgbClr val="7F7F7F"/>
                            </a:solidFill>
                          </a:ln>
                        </p:spPr>
                        <p:style>
                          <a:lnRef idx="1">
                            <a:schemeClr val="accent1"/>
                          </a:lnRef>
                          <a:fillRef idx="0">
                            <a:schemeClr val="accent1"/>
                          </a:fillRef>
                          <a:effectRef idx="0">
                            <a:schemeClr val="accent1"/>
                          </a:effectRef>
                          <a:fontRef idx="minor">
                            <a:schemeClr val="tx1"/>
                          </a:fontRef>
                        </p:style>
                      </p:cxnSp>
                    </p:grpSp>
                    <p:sp>
                      <p:nvSpPr>
                        <p:cNvPr id="97" name="TextBox 96">
                          <a:extLst>
                            <a:ext uri="{FF2B5EF4-FFF2-40B4-BE49-F238E27FC236}">
                              <a16:creationId xmlns:a16="http://schemas.microsoft.com/office/drawing/2014/main" id="{E0514195-FF2D-4D4E-9B4E-C0992A34B0C3}"/>
                            </a:ext>
                          </a:extLst>
                        </p:cNvPr>
                        <p:cNvSpPr txBox="1"/>
                        <p:nvPr/>
                      </p:nvSpPr>
                      <p:spPr>
                        <a:xfrm>
                          <a:off x="2106443" y="6620640"/>
                          <a:ext cx="352982" cy="369332"/>
                        </a:xfrm>
                        <a:prstGeom prst="rect">
                          <a:avLst/>
                        </a:prstGeom>
                        <a:noFill/>
                      </p:spPr>
                      <p:txBody>
                        <a:bodyPr wrap="none" rtlCol="0">
                          <a:spAutoFit/>
                        </a:bodyPr>
                        <a:lstStyle/>
                        <a:p>
                          <a:r>
                            <a:rPr lang="en-US"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a:t>
                          </a:r>
                        </a:p>
                      </p:txBody>
                    </p:sp>
                    <p:sp>
                      <p:nvSpPr>
                        <p:cNvPr id="98" name="TextBox 97">
                          <a:extLst>
                            <a:ext uri="{FF2B5EF4-FFF2-40B4-BE49-F238E27FC236}">
                              <a16:creationId xmlns:a16="http://schemas.microsoft.com/office/drawing/2014/main" id="{7BDE3F2B-0C4C-4FED-BFF5-7519056ADF13}"/>
                            </a:ext>
                          </a:extLst>
                        </p:cNvPr>
                        <p:cNvSpPr txBox="1"/>
                        <p:nvPr/>
                      </p:nvSpPr>
                      <p:spPr>
                        <a:xfrm>
                          <a:off x="2618200" y="6628240"/>
                          <a:ext cx="312906" cy="369332"/>
                        </a:xfrm>
                        <a:prstGeom prst="rect">
                          <a:avLst/>
                        </a:prstGeom>
                        <a:noFill/>
                      </p:spPr>
                      <p:txBody>
                        <a:bodyPr wrap="none" rtlCol="0">
                          <a:spAutoFit/>
                        </a:bodyPr>
                        <a:lstStyle/>
                        <a:p>
                          <a:r>
                            <a:rPr lang="en-US"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a:t>
                          </a:r>
                        </a:p>
                      </p:txBody>
                    </p:sp>
                    <p:sp>
                      <p:nvSpPr>
                        <p:cNvPr id="99" name="TextBox 98">
                          <a:extLst>
                            <a:ext uri="{FF2B5EF4-FFF2-40B4-BE49-F238E27FC236}">
                              <a16:creationId xmlns:a16="http://schemas.microsoft.com/office/drawing/2014/main" id="{A928AD0E-9066-4FAE-ADB3-03BB5E357686}"/>
                            </a:ext>
                          </a:extLst>
                        </p:cNvPr>
                        <p:cNvSpPr txBox="1"/>
                        <p:nvPr/>
                      </p:nvSpPr>
                      <p:spPr>
                        <a:xfrm>
                          <a:off x="2868961" y="6625832"/>
                          <a:ext cx="312906" cy="369332"/>
                        </a:xfrm>
                        <a:prstGeom prst="rect">
                          <a:avLst/>
                        </a:prstGeom>
                        <a:noFill/>
                      </p:spPr>
                      <p:txBody>
                        <a:bodyPr wrap="none" rtlCol="0">
                          <a:spAutoFit/>
                        </a:bodyPr>
                        <a:lstStyle/>
                        <a:p>
                          <a:r>
                            <a:rPr lang="en-US"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F</a:t>
                          </a:r>
                        </a:p>
                      </p:txBody>
                    </p:sp>
                  </p:grpSp>
                  <p:sp>
                    <p:nvSpPr>
                      <p:cNvPr id="95" name="TextBox 94">
                        <a:extLst>
                          <a:ext uri="{FF2B5EF4-FFF2-40B4-BE49-F238E27FC236}">
                            <a16:creationId xmlns:a16="http://schemas.microsoft.com/office/drawing/2014/main" id="{ADB47A99-0356-43D8-BFC4-B64A5845E2F7}"/>
                          </a:ext>
                        </a:extLst>
                      </p:cNvPr>
                      <p:cNvSpPr txBox="1"/>
                      <p:nvPr/>
                    </p:nvSpPr>
                    <p:spPr>
                      <a:xfrm>
                        <a:off x="1895806" y="6614717"/>
                        <a:ext cx="330540" cy="369332"/>
                      </a:xfrm>
                      <a:prstGeom prst="rect">
                        <a:avLst/>
                      </a:prstGeom>
                      <a:noFill/>
                    </p:spPr>
                    <p:txBody>
                      <a:bodyPr wrap="none" rtlCol="0">
                        <a:spAutoFit/>
                      </a:bodyPr>
                      <a:lstStyle/>
                      <a:p>
                        <a:r>
                          <a:rPr lang="en-US"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a:t>
                        </a:r>
                      </a:p>
                    </p:txBody>
                  </p:sp>
                </p:grpSp>
                <p:grpSp>
                  <p:nvGrpSpPr>
                    <p:cNvPr id="85" name="Group 84">
                      <a:extLst>
                        <a:ext uri="{FF2B5EF4-FFF2-40B4-BE49-F238E27FC236}">
                          <a16:creationId xmlns:a16="http://schemas.microsoft.com/office/drawing/2014/main" id="{4FBE9D6F-226C-4736-9EE0-0685BEA01849}"/>
                        </a:ext>
                      </a:extLst>
                    </p:cNvPr>
                    <p:cNvGrpSpPr/>
                    <p:nvPr/>
                  </p:nvGrpSpPr>
                  <p:grpSpPr>
                    <a:xfrm>
                      <a:off x="9593198" y="5580528"/>
                      <a:ext cx="550068" cy="1056520"/>
                      <a:chOff x="1185611" y="5949386"/>
                      <a:chExt cx="550068" cy="1056520"/>
                    </a:xfrm>
                  </p:grpSpPr>
                  <p:cxnSp>
                    <p:nvCxnSpPr>
                      <p:cNvPr id="90" name="Straight Connector 89">
                        <a:extLst>
                          <a:ext uri="{FF2B5EF4-FFF2-40B4-BE49-F238E27FC236}">
                            <a16:creationId xmlns:a16="http://schemas.microsoft.com/office/drawing/2014/main" id="{1DC5E1C2-0C05-403C-9F5A-D9ADA4185EC1}"/>
                          </a:ext>
                        </a:extLst>
                      </p:cNvPr>
                      <p:cNvCxnSpPr>
                        <a:cxnSpLocks/>
                      </p:cNvCxnSpPr>
                      <p:nvPr/>
                    </p:nvCxnSpPr>
                    <p:spPr>
                      <a:xfrm>
                        <a:off x="1214606" y="5955506"/>
                        <a:ext cx="0" cy="339921"/>
                      </a:xfrm>
                      <a:prstGeom prst="line">
                        <a:avLst/>
                      </a:prstGeom>
                      <a:ln w="571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8756151C-5440-4E35-9412-400C5877A559}"/>
                          </a:ext>
                        </a:extLst>
                      </p:cNvPr>
                      <p:cNvCxnSpPr>
                        <a:cxnSpLocks/>
                      </p:cNvCxnSpPr>
                      <p:nvPr/>
                    </p:nvCxnSpPr>
                    <p:spPr>
                      <a:xfrm>
                        <a:off x="1708537" y="5949386"/>
                        <a:ext cx="0" cy="1056520"/>
                      </a:xfrm>
                      <a:prstGeom prst="line">
                        <a:avLst/>
                      </a:prstGeom>
                      <a:ln w="571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C8DCEA3B-FEB0-48AF-93FA-9099372B230C}"/>
                          </a:ext>
                        </a:extLst>
                      </p:cNvPr>
                      <p:cNvCxnSpPr/>
                      <p:nvPr/>
                    </p:nvCxnSpPr>
                    <p:spPr>
                      <a:xfrm>
                        <a:off x="1185611" y="5955506"/>
                        <a:ext cx="550068" cy="0"/>
                      </a:xfrm>
                      <a:prstGeom prst="line">
                        <a:avLst/>
                      </a:prstGeom>
                      <a:ln w="57150">
                        <a:solidFill>
                          <a:srgbClr val="7F7F7F"/>
                        </a:solidFill>
                      </a:ln>
                    </p:spPr>
                    <p:style>
                      <a:lnRef idx="1">
                        <a:schemeClr val="accent1"/>
                      </a:lnRef>
                      <a:fillRef idx="0">
                        <a:schemeClr val="accent1"/>
                      </a:fillRef>
                      <a:effectRef idx="0">
                        <a:schemeClr val="accent1"/>
                      </a:effectRef>
                      <a:fontRef idx="minor">
                        <a:schemeClr val="tx1"/>
                      </a:fontRef>
                    </p:style>
                  </p:cxnSp>
                </p:grpSp>
                <p:grpSp>
                  <p:nvGrpSpPr>
                    <p:cNvPr id="86" name="Group 85">
                      <a:extLst>
                        <a:ext uri="{FF2B5EF4-FFF2-40B4-BE49-F238E27FC236}">
                          <a16:creationId xmlns:a16="http://schemas.microsoft.com/office/drawing/2014/main" id="{7C42F3FE-7DA3-4307-8391-4BA47D3034DB}"/>
                        </a:ext>
                      </a:extLst>
                    </p:cNvPr>
                    <p:cNvGrpSpPr/>
                    <p:nvPr/>
                  </p:nvGrpSpPr>
                  <p:grpSpPr>
                    <a:xfrm>
                      <a:off x="10589614" y="5571961"/>
                      <a:ext cx="550068" cy="1056520"/>
                      <a:chOff x="1185611" y="5949386"/>
                      <a:chExt cx="550068" cy="1056520"/>
                    </a:xfrm>
                  </p:grpSpPr>
                  <p:cxnSp>
                    <p:nvCxnSpPr>
                      <p:cNvPr id="87" name="Straight Connector 86">
                        <a:extLst>
                          <a:ext uri="{FF2B5EF4-FFF2-40B4-BE49-F238E27FC236}">
                            <a16:creationId xmlns:a16="http://schemas.microsoft.com/office/drawing/2014/main" id="{E0503611-56E8-454F-9FFC-9E557A173561}"/>
                          </a:ext>
                        </a:extLst>
                      </p:cNvPr>
                      <p:cNvCxnSpPr>
                        <a:cxnSpLocks/>
                      </p:cNvCxnSpPr>
                      <p:nvPr/>
                    </p:nvCxnSpPr>
                    <p:spPr>
                      <a:xfrm>
                        <a:off x="1214606" y="5955506"/>
                        <a:ext cx="0" cy="339921"/>
                      </a:xfrm>
                      <a:prstGeom prst="line">
                        <a:avLst/>
                      </a:prstGeom>
                      <a:ln w="571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61522176-2A3B-4208-9A5F-B9341C662E84}"/>
                          </a:ext>
                        </a:extLst>
                      </p:cNvPr>
                      <p:cNvCxnSpPr>
                        <a:cxnSpLocks/>
                      </p:cNvCxnSpPr>
                      <p:nvPr/>
                    </p:nvCxnSpPr>
                    <p:spPr>
                      <a:xfrm>
                        <a:off x="1708537" y="5949386"/>
                        <a:ext cx="0" cy="1056520"/>
                      </a:xfrm>
                      <a:prstGeom prst="line">
                        <a:avLst/>
                      </a:prstGeom>
                      <a:ln w="571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6F11363C-3C7F-44D2-BE96-6D0E629B6BC1}"/>
                          </a:ext>
                        </a:extLst>
                      </p:cNvPr>
                      <p:cNvCxnSpPr/>
                      <p:nvPr/>
                    </p:nvCxnSpPr>
                    <p:spPr>
                      <a:xfrm>
                        <a:off x="1185611" y="5955506"/>
                        <a:ext cx="550068" cy="0"/>
                      </a:xfrm>
                      <a:prstGeom prst="line">
                        <a:avLst/>
                      </a:prstGeom>
                      <a:ln w="57150">
                        <a:solidFill>
                          <a:srgbClr val="7F7F7F"/>
                        </a:solidFill>
                      </a:ln>
                    </p:spPr>
                    <p:style>
                      <a:lnRef idx="1">
                        <a:schemeClr val="accent1"/>
                      </a:lnRef>
                      <a:fillRef idx="0">
                        <a:schemeClr val="accent1"/>
                      </a:fillRef>
                      <a:effectRef idx="0">
                        <a:schemeClr val="accent1"/>
                      </a:effectRef>
                      <a:fontRef idx="minor">
                        <a:schemeClr val="tx1"/>
                      </a:fontRef>
                    </p:style>
                  </p:cxnSp>
                </p:grpSp>
              </p:grpSp>
            </p:grpSp>
            <p:sp>
              <p:nvSpPr>
                <p:cNvPr id="79" name="TextBox 78">
                  <a:extLst>
                    <a:ext uri="{FF2B5EF4-FFF2-40B4-BE49-F238E27FC236}">
                      <a16:creationId xmlns:a16="http://schemas.microsoft.com/office/drawing/2014/main" id="{80C5819A-936C-42FE-8966-E8F4081C0957}"/>
                    </a:ext>
                  </a:extLst>
                </p:cNvPr>
                <p:cNvSpPr txBox="1"/>
                <p:nvPr/>
              </p:nvSpPr>
              <p:spPr>
                <a:xfrm>
                  <a:off x="8422541" y="7199785"/>
                  <a:ext cx="3714478" cy="584775"/>
                </a:xfrm>
                <a:prstGeom prst="rect">
                  <a:avLst/>
                </a:prstGeom>
                <a:noFill/>
              </p:spPr>
              <p:txBody>
                <a:bodyPr wrap="none" rtlCol="0">
                  <a:spAutoFit/>
                </a:bodyPr>
                <a:lstStyle/>
                <a:p>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Combination of D and E is combined </a:t>
                  </a:r>
                </a:p>
                <a:p>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with F</a:t>
                  </a:r>
                </a:p>
              </p:txBody>
            </p:sp>
          </p:grpSp>
          <p:sp>
            <p:nvSpPr>
              <p:cNvPr id="77" name="Oval 76">
                <a:extLst>
                  <a:ext uri="{FF2B5EF4-FFF2-40B4-BE49-F238E27FC236}">
                    <a16:creationId xmlns:a16="http://schemas.microsoft.com/office/drawing/2014/main" id="{DA5AF51F-BD1A-4BBB-8CF5-C6DBC13A7A83}"/>
                  </a:ext>
                </a:extLst>
              </p:cNvPr>
              <p:cNvSpPr/>
              <p:nvPr/>
            </p:nvSpPr>
            <p:spPr>
              <a:xfrm>
                <a:off x="9923481" y="7792160"/>
                <a:ext cx="580410" cy="58041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lumMod val="75000"/>
                        <a:lumOff val="25000"/>
                      </a:schemeClr>
                    </a:solidFill>
                  </a:rPr>
                  <a:t>3</a:t>
                </a:r>
              </a:p>
            </p:txBody>
          </p:sp>
        </p:grpSp>
        <p:grpSp>
          <p:nvGrpSpPr>
            <p:cNvPr id="18" name="Group 17">
              <a:extLst>
                <a:ext uri="{FF2B5EF4-FFF2-40B4-BE49-F238E27FC236}">
                  <a16:creationId xmlns:a16="http://schemas.microsoft.com/office/drawing/2014/main" id="{2B627430-55DC-4EFD-8AA7-C8A96F413A20}"/>
                </a:ext>
              </a:extLst>
            </p:cNvPr>
            <p:cNvGrpSpPr/>
            <p:nvPr/>
          </p:nvGrpSpPr>
          <p:grpSpPr>
            <a:xfrm>
              <a:off x="12193886" y="1786424"/>
              <a:ext cx="3504548" cy="6611491"/>
              <a:chOff x="12193886" y="1786424"/>
              <a:chExt cx="3504548" cy="6611491"/>
            </a:xfrm>
          </p:grpSpPr>
          <p:grpSp>
            <p:nvGrpSpPr>
              <p:cNvPr id="19" name="Group 18">
                <a:extLst>
                  <a:ext uri="{FF2B5EF4-FFF2-40B4-BE49-F238E27FC236}">
                    <a16:creationId xmlns:a16="http://schemas.microsoft.com/office/drawing/2014/main" id="{C11E6DCD-A8F1-4F8A-8D67-11C8DE2A594A}"/>
                  </a:ext>
                </a:extLst>
              </p:cNvPr>
              <p:cNvGrpSpPr/>
              <p:nvPr/>
            </p:nvGrpSpPr>
            <p:grpSpPr>
              <a:xfrm>
                <a:off x="12193886" y="1786424"/>
                <a:ext cx="3504548" cy="5992213"/>
                <a:chOff x="12193886" y="1786424"/>
                <a:chExt cx="3504548" cy="5992213"/>
              </a:xfrm>
            </p:grpSpPr>
            <p:grpSp>
              <p:nvGrpSpPr>
                <p:cNvPr id="21" name="Group 20">
                  <a:extLst>
                    <a:ext uri="{FF2B5EF4-FFF2-40B4-BE49-F238E27FC236}">
                      <a16:creationId xmlns:a16="http://schemas.microsoft.com/office/drawing/2014/main" id="{B7854F5A-AD28-47DD-A746-22D22958EA6A}"/>
                    </a:ext>
                  </a:extLst>
                </p:cNvPr>
                <p:cNvGrpSpPr/>
                <p:nvPr/>
              </p:nvGrpSpPr>
              <p:grpSpPr>
                <a:xfrm>
                  <a:off x="12193886" y="1786424"/>
                  <a:ext cx="3504548" cy="5093540"/>
                  <a:chOff x="12193886" y="1786424"/>
                  <a:chExt cx="3504548" cy="5093540"/>
                </a:xfrm>
              </p:grpSpPr>
              <p:grpSp>
                <p:nvGrpSpPr>
                  <p:cNvPr id="23" name="Group 22">
                    <a:extLst>
                      <a:ext uri="{FF2B5EF4-FFF2-40B4-BE49-F238E27FC236}">
                        <a16:creationId xmlns:a16="http://schemas.microsoft.com/office/drawing/2014/main" id="{C76EFB82-9348-4723-9CD0-E5257AA121C2}"/>
                      </a:ext>
                    </a:extLst>
                  </p:cNvPr>
                  <p:cNvGrpSpPr/>
                  <p:nvPr/>
                </p:nvGrpSpPr>
                <p:grpSpPr>
                  <a:xfrm>
                    <a:off x="12643646" y="1930400"/>
                    <a:ext cx="2781300" cy="2914650"/>
                    <a:chOff x="1809134" y="1930400"/>
                    <a:chExt cx="2781300" cy="2914650"/>
                  </a:xfrm>
                </p:grpSpPr>
                <p:cxnSp>
                  <p:nvCxnSpPr>
                    <p:cNvPr id="74" name="Straight Arrow Connector 73">
                      <a:extLst>
                        <a:ext uri="{FF2B5EF4-FFF2-40B4-BE49-F238E27FC236}">
                          <a16:creationId xmlns:a16="http://schemas.microsoft.com/office/drawing/2014/main" id="{52EC76B9-86B3-40F3-BD62-482331C7E9EF}"/>
                        </a:ext>
                      </a:extLst>
                    </p:cNvPr>
                    <p:cNvCxnSpPr/>
                    <p:nvPr/>
                  </p:nvCxnSpPr>
                  <p:spPr>
                    <a:xfrm flipV="1">
                      <a:off x="1828800" y="1930400"/>
                      <a:ext cx="0" cy="2908300"/>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77087A54-C3D1-461C-A1E4-9657C41D3925}"/>
                        </a:ext>
                      </a:extLst>
                    </p:cNvPr>
                    <p:cNvCxnSpPr/>
                    <p:nvPr/>
                  </p:nvCxnSpPr>
                  <p:spPr>
                    <a:xfrm>
                      <a:off x="1809134" y="4845050"/>
                      <a:ext cx="2781300" cy="0"/>
                    </a:xfrm>
                    <a:prstGeom prst="line">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E93793E4-B829-499C-B865-8C0DE5EB4416}"/>
                      </a:ext>
                    </a:extLst>
                  </p:cNvPr>
                  <p:cNvGrpSpPr/>
                  <p:nvPr/>
                </p:nvGrpSpPr>
                <p:grpSpPr>
                  <a:xfrm>
                    <a:off x="12954089" y="1786424"/>
                    <a:ext cx="2744345" cy="2744345"/>
                    <a:chOff x="13144589" y="1786424"/>
                    <a:chExt cx="2744345" cy="2744345"/>
                  </a:xfrm>
                </p:grpSpPr>
                <p:sp>
                  <p:nvSpPr>
                    <p:cNvPr id="58" name="Oval 57">
                      <a:extLst>
                        <a:ext uri="{FF2B5EF4-FFF2-40B4-BE49-F238E27FC236}">
                          <a16:creationId xmlns:a16="http://schemas.microsoft.com/office/drawing/2014/main" id="{6FD65C66-9673-4048-9652-346D31DFBD4A}"/>
                        </a:ext>
                      </a:extLst>
                    </p:cNvPr>
                    <p:cNvSpPr/>
                    <p:nvPr/>
                  </p:nvSpPr>
                  <p:spPr>
                    <a:xfrm>
                      <a:off x="13144589" y="1786424"/>
                      <a:ext cx="2744345" cy="2744345"/>
                    </a:xfrm>
                    <a:prstGeom prst="ellipse">
                      <a:avLst/>
                    </a:prstGeom>
                    <a:solidFill>
                      <a:srgbClr val="B3B9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9" name="Group 58">
                      <a:extLst>
                        <a:ext uri="{FF2B5EF4-FFF2-40B4-BE49-F238E27FC236}">
                          <a16:creationId xmlns:a16="http://schemas.microsoft.com/office/drawing/2014/main" id="{8B68172D-BF35-4F99-962F-2CE99D4E7DA7}"/>
                        </a:ext>
                      </a:extLst>
                    </p:cNvPr>
                    <p:cNvGrpSpPr/>
                    <p:nvPr/>
                  </p:nvGrpSpPr>
                  <p:grpSpPr>
                    <a:xfrm>
                      <a:off x="13826203" y="1852672"/>
                      <a:ext cx="1343355" cy="2635006"/>
                      <a:chOff x="9634855" y="1852672"/>
                      <a:chExt cx="1343355" cy="2635006"/>
                    </a:xfrm>
                  </p:grpSpPr>
                  <p:sp>
                    <p:nvSpPr>
                      <p:cNvPr id="61" name="Oval 60">
                        <a:extLst>
                          <a:ext uri="{FF2B5EF4-FFF2-40B4-BE49-F238E27FC236}">
                            <a16:creationId xmlns:a16="http://schemas.microsoft.com/office/drawing/2014/main" id="{37CEED26-8BBE-449F-80A1-360E13AD7097}"/>
                          </a:ext>
                        </a:extLst>
                      </p:cNvPr>
                      <p:cNvSpPr/>
                      <p:nvPr/>
                    </p:nvSpPr>
                    <p:spPr>
                      <a:xfrm>
                        <a:off x="9702284" y="3245255"/>
                        <a:ext cx="1242423" cy="1242423"/>
                      </a:xfrm>
                      <a:prstGeom prst="ellipse">
                        <a:avLst/>
                      </a:prstGeom>
                      <a:solidFill>
                        <a:srgbClr val="326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Oval 61">
                        <a:extLst>
                          <a:ext uri="{FF2B5EF4-FFF2-40B4-BE49-F238E27FC236}">
                            <a16:creationId xmlns:a16="http://schemas.microsoft.com/office/drawing/2014/main" id="{7B29626C-5E2B-4EA2-8789-F4027F260ACC}"/>
                          </a:ext>
                        </a:extLst>
                      </p:cNvPr>
                      <p:cNvSpPr/>
                      <p:nvPr/>
                    </p:nvSpPr>
                    <p:spPr>
                      <a:xfrm>
                        <a:off x="10129619" y="3425953"/>
                        <a:ext cx="848591" cy="848591"/>
                      </a:xfrm>
                      <a:prstGeom prst="ellipse">
                        <a:avLst/>
                      </a:prstGeom>
                      <a:solidFill>
                        <a:srgbClr val="4CB4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3" name="Group 62">
                        <a:extLst>
                          <a:ext uri="{FF2B5EF4-FFF2-40B4-BE49-F238E27FC236}">
                            <a16:creationId xmlns:a16="http://schemas.microsoft.com/office/drawing/2014/main" id="{F927162A-E935-40BC-8906-91CA69ACB148}"/>
                          </a:ext>
                        </a:extLst>
                      </p:cNvPr>
                      <p:cNvGrpSpPr/>
                      <p:nvPr/>
                    </p:nvGrpSpPr>
                    <p:grpSpPr>
                      <a:xfrm>
                        <a:off x="10185562" y="3514032"/>
                        <a:ext cx="759145" cy="672432"/>
                        <a:chOff x="1651145" y="2255088"/>
                        <a:chExt cx="759145" cy="672432"/>
                      </a:xfrm>
                    </p:grpSpPr>
                    <p:sp>
                      <p:nvSpPr>
                        <p:cNvPr id="72" name="TextBox 71">
                          <a:extLst>
                            <a:ext uri="{FF2B5EF4-FFF2-40B4-BE49-F238E27FC236}">
                              <a16:creationId xmlns:a16="http://schemas.microsoft.com/office/drawing/2014/main" id="{F8BB6267-6542-438E-BB8F-F69F38DBE31F}"/>
                            </a:ext>
                          </a:extLst>
                        </p:cNvPr>
                        <p:cNvSpPr txBox="1"/>
                        <p:nvPr/>
                      </p:nvSpPr>
                      <p:spPr>
                        <a:xfrm>
                          <a:off x="1651145" y="2558188"/>
                          <a:ext cx="312906" cy="369332"/>
                        </a:xfrm>
                        <a:prstGeom prst="rect">
                          <a:avLst/>
                        </a:prstGeom>
                        <a:noFill/>
                      </p:spPr>
                      <p:txBody>
                        <a:bodyPr wrap="none" rtlCol="0">
                          <a:spAutoFit/>
                        </a:bodyPr>
                        <a:lstStyle/>
                        <a:p>
                          <a:r>
                            <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E</a:t>
                          </a:r>
                        </a:p>
                      </p:txBody>
                    </p:sp>
                    <p:sp>
                      <p:nvSpPr>
                        <p:cNvPr id="73" name="TextBox 72">
                          <a:extLst>
                            <a:ext uri="{FF2B5EF4-FFF2-40B4-BE49-F238E27FC236}">
                              <a16:creationId xmlns:a16="http://schemas.microsoft.com/office/drawing/2014/main" id="{ABD2A2E5-22CD-4CC0-A7DD-6AD7BBAFE2E5}"/>
                            </a:ext>
                          </a:extLst>
                        </p:cNvPr>
                        <p:cNvSpPr txBox="1"/>
                        <p:nvPr/>
                      </p:nvSpPr>
                      <p:spPr>
                        <a:xfrm>
                          <a:off x="2057308" y="2255088"/>
                          <a:ext cx="352982" cy="369332"/>
                        </a:xfrm>
                        <a:prstGeom prst="rect">
                          <a:avLst/>
                        </a:prstGeom>
                        <a:noFill/>
                      </p:spPr>
                      <p:txBody>
                        <a:bodyPr wrap="none" rtlCol="0">
                          <a:spAutoFit/>
                        </a:bodyPr>
                        <a:lstStyle/>
                        <a:p>
                          <a:r>
                            <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D</a:t>
                          </a:r>
                        </a:p>
                      </p:txBody>
                    </p:sp>
                  </p:grpSp>
                  <p:grpSp>
                    <p:nvGrpSpPr>
                      <p:cNvPr id="64" name="Group 63">
                        <a:extLst>
                          <a:ext uri="{FF2B5EF4-FFF2-40B4-BE49-F238E27FC236}">
                            <a16:creationId xmlns:a16="http://schemas.microsoft.com/office/drawing/2014/main" id="{2C01448D-A7E4-428E-980C-891273DE8FD3}"/>
                          </a:ext>
                        </a:extLst>
                      </p:cNvPr>
                      <p:cNvGrpSpPr/>
                      <p:nvPr/>
                    </p:nvGrpSpPr>
                    <p:grpSpPr>
                      <a:xfrm>
                        <a:off x="9634855" y="1852672"/>
                        <a:ext cx="1268635" cy="1242423"/>
                        <a:chOff x="5443507" y="1868891"/>
                        <a:chExt cx="1268635" cy="1242423"/>
                      </a:xfrm>
                    </p:grpSpPr>
                    <p:sp>
                      <p:nvSpPr>
                        <p:cNvPr id="66" name="Oval 65">
                          <a:extLst>
                            <a:ext uri="{FF2B5EF4-FFF2-40B4-BE49-F238E27FC236}">
                              <a16:creationId xmlns:a16="http://schemas.microsoft.com/office/drawing/2014/main" id="{71583B53-5438-4B40-A668-AE118B3BFB69}"/>
                            </a:ext>
                          </a:extLst>
                        </p:cNvPr>
                        <p:cNvSpPr/>
                        <p:nvPr/>
                      </p:nvSpPr>
                      <p:spPr>
                        <a:xfrm>
                          <a:off x="5443507" y="1868891"/>
                          <a:ext cx="1242423" cy="1242423"/>
                        </a:xfrm>
                        <a:prstGeom prst="ellipse">
                          <a:avLst/>
                        </a:prstGeom>
                        <a:solidFill>
                          <a:srgbClr val="2C56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Oval 66">
                          <a:extLst>
                            <a:ext uri="{FF2B5EF4-FFF2-40B4-BE49-F238E27FC236}">
                              <a16:creationId xmlns:a16="http://schemas.microsoft.com/office/drawing/2014/main" id="{68090314-D8BA-47AC-82D4-8BD530B111D8}"/>
                            </a:ext>
                          </a:extLst>
                        </p:cNvPr>
                        <p:cNvSpPr/>
                        <p:nvPr/>
                      </p:nvSpPr>
                      <p:spPr>
                        <a:xfrm>
                          <a:off x="5481568" y="2182912"/>
                          <a:ext cx="848591" cy="848591"/>
                        </a:xfrm>
                        <a:prstGeom prst="ellipse">
                          <a:avLst/>
                        </a:prstGeom>
                        <a:solidFill>
                          <a:srgbClr val="4CB4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8" name="Group 67">
                          <a:extLst>
                            <a:ext uri="{FF2B5EF4-FFF2-40B4-BE49-F238E27FC236}">
                              <a16:creationId xmlns:a16="http://schemas.microsoft.com/office/drawing/2014/main" id="{FE9430F6-3654-42EE-B2F5-6CA00754C53A}"/>
                            </a:ext>
                          </a:extLst>
                        </p:cNvPr>
                        <p:cNvGrpSpPr/>
                        <p:nvPr/>
                      </p:nvGrpSpPr>
                      <p:grpSpPr>
                        <a:xfrm>
                          <a:off x="5519091" y="2250947"/>
                          <a:ext cx="736703" cy="672432"/>
                          <a:chOff x="1651145" y="2255088"/>
                          <a:chExt cx="736703" cy="672432"/>
                        </a:xfrm>
                      </p:grpSpPr>
                      <p:sp>
                        <p:nvSpPr>
                          <p:cNvPr id="70" name="TextBox 69">
                            <a:extLst>
                              <a:ext uri="{FF2B5EF4-FFF2-40B4-BE49-F238E27FC236}">
                                <a16:creationId xmlns:a16="http://schemas.microsoft.com/office/drawing/2014/main" id="{F1F92DEA-EE6C-4DB7-BFE1-E3B51C1116CB}"/>
                              </a:ext>
                            </a:extLst>
                          </p:cNvPr>
                          <p:cNvSpPr txBox="1"/>
                          <p:nvPr/>
                        </p:nvSpPr>
                        <p:spPr>
                          <a:xfrm>
                            <a:off x="1651145" y="2558188"/>
                            <a:ext cx="330540" cy="369332"/>
                          </a:xfrm>
                          <a:prstGeom prst="rect">
                            <a:avLst/>
                          </a:prstGeom>
                          <a:noFill/>
                        </p:spPr>
                        <p:txBody>
                          <a:bodyPr wrap="none" rtlCol="0">
                            <a:spAutoFit/>
                          </a:bodyPr>
                          <a:lstStyle/>
                          <a:p>
                            <a:r>
                              <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A</a:t>
                            </a:r>
                          </a:p>
                        </p:txBody>
                      </p:sp>
                      <p:sp>
                        <p:nvSpPr>
                          <p:cNvPr id="71" name="TextBox 70">
                            <a:extLst>
                              <a:ext uri="{FF2B5EF4-FFF2-40B4-BE49-F238E27FC236}">
                                <a16:creationId xmlns:a16="http://schemas.microsoft.com/office/drawing/2014/main" id="{8D0EB2D9-52F3-4314-846E-F28FB5C4FD6B}"/>
                              </a:ext>
                            </a:extLst>
                          </p:cNvPr>
                          <p:cNvSpPr txBox="1"/>
                          <p:nvPr/>
                        </p:nvSpPr>
                        <p:spPr>
                          <a:xfrm>
                            <a:off x="2057308" y="2255088"/>
                            <a:ext cx="330540" cy="369332"/>
                          </a:xfrm>
                          <a:prstGeom prst="rect">
                            <a:avLst/>
                          </a:prstGeom>
                          <a:noFill/>
                        </p:spPr>
                        <p:txBody>
                          <a:bodyPr wrap="none" rtlCol="0">
                            <a:spAutoFit/>
                          </a:bodyPr>
                          <a:lstStyle/>
                          <a:p>
                            <a:r>
                              <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B</a:t>
                            </a:r>
                          </a:p>
                        </p:txBody>
                      </p:sp>
                    </p:grpSp>
                    <p:sp>
                      <p:nvSpPr>
                        <p:cNvPr id="69" name="TextBox 68">
                          <a:extLst>
                            <a:ext uri="{FF2B5EF4-FFF2-40B4-BE49-F238E27FC236}">
                              <a16:creationId xmlns:a16="http://schemas.microsoft.com/office/drawing/2014/main" id="{E1BA3937-3C73-4E2C-AA01-A883E215B2E1}"/>
                            </a:ext>
                          </a:extLst>
                        </p:cNvPr>
                        <p:cNvSpPr txBox="1"/>
                        <p:nvPr/>
                      </p:nvSpPr>
                      <p:spPr>
                        <a:xfrm>
                          <a:off x="6381602" y="2228779"/>
                          <a:ext cx="330540" cy="369332"/>
                        </a:xfrm>
                        <a:prstGeom prst="rect">
                          <a:avLst/>
                        </a:prstGeom>
                        <a:noFill/>
                      </p:spPr>
                      <p:txBody>
                        <a:bodyPr wrap="none" rtlCol="0">
                          <a:spAutoFit/>
                        </a:bodyPr>
                        <a:lstStyle/>
                        <a:p>
                          <a:r>
                            <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C</a:t>
                          </a:r>
                        </a:p>
                      </p:txBody>
                    </p:sp>
                  </p:grpSp>
                  <p:sp>
                    <p:nvSpPr>
                      <p:cNvPr id="65" name="TextBox 64">
                        <a:extLst>
                          <a:ext uri="{FF2B5EF4-FFF2-40B4-BE49-F238E27FC236}">
                            <a16:creationId xmlns:a16="http://schemas.microsoft.com/office/drawing/2014/main" id="{8A8EA22A-9BC8-468E-83E6-DC4B15512DF1}"/>
                          </a:ext>
                        </a:extLst>
                      </p:cNvPr>
                      <p:cNvSpPr txBox="1"/>
                      <p:nvPr/>
                    </p:nvSpPr>
                    <p:spPr>
                      <a:xfrm>
                        <a:off x="9717798" y="3888993"/>
                        <a:ext cx="303288" cy="369332"/>
                      </a:xfrm>
                      <a:prstGeom prst="rect">
                        <a:avLst/>
                      </a:prstGeom>
                      <a:noFill/>
                    </p:spPr>
                    <p:txBody>
                      <a:bodyPr wrap="none" rtlCol="0">
                        <a:spAutoFit/>
                      </a:bodyPr>
                      <a:lstStyle/>
                      <a:p>
                        <a:r>
                          <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F</a:t>
                        </a:r>
                      </a:p>
                    </p:txBody>
                  </p:sp>
                </p:grpSp>
                <p:cxnSp>
                  <p:nvCxnSpPr>
                    <p:cNvPr id="60" name="Straight Connector 59">
                      <a:extLst>
                        <a:ext uri="{FF2B5EF4-FFF2-40B4-BE49-F238E27FC236}">
                          <a16:creationId xmlns:a16="http://schemas.microsoft.com/office/drawing/2014/main" id="{EFE3673D-7056-467C-ADA3-7FBBECF51695}"/>
                        </a:ext>
                      </a:extLst>
                    </p:cNvPr>
                    <p:cNvCxnSpPr/>
                    <p:nvPr/>
                  </p:nvCxnSpPr>
                  <p:spPr>
                    <a:xfrm>
                      <a:off x="14955530" y="2558045"/>
                      <a:ext cx="0" cy="94455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5" name="Group 24">
                    <a:extLst>
                      <a:ext uri="{FF2B5EF4-FFF2-40B4-BE49-F238E27FC236}">
                        <a16:creationId xmlns:a16="http://schemas.microsoft.com/office/drawing/2014/main" id="{BCBC2039-D1D4-44FE-A233-C39DDFDC7A3C}"/>
                      </a:ext>
                    </a:extLst>
                  </p:cNvPr>
                  <p:cNvGrpSpPr/>
                  <p:nvPr/>
                </p:nvGrpSpPr>
                <p:grpSpPr>
                  <a:xfrm>
                    <a:off x="12193886" y="5060289"/>
                    <a:ext cx="2819727" cy="1819675"/>
                    <a:chOff x="12193886" y="5060289"/>
                    <a:chExt cx="2819727" cy="1819675"/>
                  </a:xfrm>
                </p:grpSpPr>
                <p:grpSp>
                  <p:nvGrpSpPr>
                    <p:cNvPr id="26" name="Group 25">
                      <a:extLst>
                        <a:ext uri="{FF2B5EF4-FFF2-40B4-BE49-F238E27FC236}">
                          <a16:creationId xmlns:a16="http://schemas.microsoft.com/office/drawing/2014/main" id="{98A34EEE-393A-4B90-8AA5-7B4659E47B5A}"/>
                        </a:ext>
                      </a:extLst>
                    </p:cNvPr>
                    <p:cNvGrpSpPr/>
                    <p:nvPr/>
                  </p:nvGrpSpPr>
                  <p:grpSpPr>
                    <a:xfrm>
                      <a:off x="12193886" y="5129323"/>
                      <a:ext cx="461665" cy="1743066"/>
                      <a:chOff x="330674" y="5129324"/>
                      <a:chExt cx="461665" cy="1743066"/>
                    </a:xfrm>
                  </p:grpSpPr>
                  <p:cxnSp>
                    <p:nvCxnSpPr>
                      <p:cNvPr id="56" name="Straight Connector 55">
                        <a:extLst>
                          <a:ext uri="{FF2B5EF4-FFF2-40B4-BE49-F238E27FC236}">
                            <a16:creationId xmlns:a16="http://schemas.microsoft.com/office/drawing/2014/main" id="{1524470E-64A8-4EF7-8FD4-0E300120FBD8}"/>
                          </a:ext>
                        </a:extLst>
                      </p:cNvPr>
                      <p:cNvCxnSpPr/>
                      <p:nvPr/>
                    </p:nvCxnSpPr>
                    <p:spPr>
                      <a:xfrm>
                        <a:off x="792339" y="5129324"/>
                        <a:ext cx="0" cy="1743066"/>
                      </a:xfrm>
                      <a:prstGeom prst="line">
                        <a:avLst/>
                      </a:prstGeom>
                      <a:ln w="38100">
                        <a:solidFill>
                          <a:srgbClr val="7F7F7F"/>
                        </a:solidFill>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7A66178C-3190-47A2-A34D-36A4428A777B}"/>
                          </a:ext>
                        </a:extLst>
                      </p:cNvPr>
                      <p:cNvSpPr txBox="1"/>
                      <p:nvPr/>
                    </p:nvSpPr>
                    <p:spPr>
                      <a:xfrm>
                        <a:off x="330674" y="5226125"/>
                        <a:ext cx="461665" cy="1549463"/>
                      </a:xfrm>
                      <a:prstGeom prst="rect">
                        <a:avLst/>
                      </a:prstGeom>
                      <a:noFill/>
                    </p:spPr>
                    <p:txBody>
                      <a:bodyPr vert="vert270" wrap="none" rtlCol="0">
                        <a:spAutoFit/>
                      </a:bodyPr>
                      <a:lstStyle/>
                      <a:p>
                        <a:r>
                          <a:rPr lang="en-US"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Dissimilarity</a:t>
                        </a:r>
                      </a:p>
                    </p:txBody>
                  </p:sp>
                </p:grpSp>
                <p:grpSp>
                  <p:nvGrpSpPr>
                    <p:cNvPr id="27" name="Group 26">
                      <a:extLst>
                        <a:ext uri="{FF2B5EF4-FFF2-40B4-BE49-F238E27FC236}">
                          <a16:creationId xmlns:a16="http://schemas.microsoft.com/office/drawing/2014/main" id="{D84330D8-27FC-4CAC-81DB-04D57369F2AC}"/>
                        </a:ext>
                      </a:extLst>
                    </p:cNvPr>
                    <p:cNvGrpSpPr/>
                    <p:nvPr/>
                  </p:nvGrpSpPr>
                  <p:grpSpPr>
                    <a:xfrm>
                      <a:off x="12940608" y="5875671"/>
                      <a:ext cx="2073005" cy="1004293"/>
                      <a:chOff x="1139264" y="6000854"/>
                      <a:chExt cx="2073005" cy="1004293"/>
                    </a:xfrm>
                  </p:grpSpPr>
                  <p:grpSp>
                    <p:nvGrpSpPr>
                      <p:cNvPr id="40" name="Group 39">
                        <a:extLst>
                          <a:ext uri="{FF2B5EF4-FFF2-40B4-BE49-F238E27FC236}">
                            <a16:creationId xmlns:a16="http://schemas.microsoft.com/office/drawing/2014/main" id="{C66AF8AD-9F7F-4154-BDD0-407DFAF79890}"/>
                          </a:ext>
                        </a:extLst>
                      </p:cNvPr>
                      <p:cNvGrpSpPr/>
                      <p:nvPr/>
                    </p:nvGrpSpPr>
                    <p:grpSpPr>
                      <a:xfrm>
                        <a:off x="1139264" y="6000854"/>
                        <a:ext cx="820741" cy="992264"/>
                        <a:chOff x="1139264" y="6000854"/>
                        <a:chExt cx="820741" cy="992264"/>
                      </a:xfrm>
                    </p:grpSpPr>
                    <p:grpSp>
                      <p:nvGrpSpPr>
                        <p:cNvPr id="50" name="Group 49">
                          <a:extLst>
                            <a:ext uri="{FF2B5EF4-FFF2-40B4-BE49-F238E27FC236}">
                              <a16:creationId xmlns:a16="http://schemas.microsoft.com/office/drawing/2014/main" id="{D2D343CC-1CA8-428E-BC56-034EC9995FC0}"/>
                            </a:ext>
                          </a:extLst>
                        </p:cNvPr>
                        <p:cNvGrpSpPr/>
                        <p:nvPr/>
                      </p:nvGrpSpPr>
                      <p:grpSpPr>
                        <a:xfrm>
                          <a:off x="1271762" y="6000854"/>
                          <a:ext cx="550068" cy="679846"/>
                          <a:chOff x="1185611" y="5955505"/>
                          <a:chExt cx="550068" cy="679846"/>
                        </a:xfrm>
                      </p:grpSpPr>
                      <p:cxnSp>
                        <p:nvCxnSpPr>
                          <p:cNvPr id="53" name="Straight Connector 52">
                            <a:extLst>
                              <a:ext uri="{FF2B5EF4-FFF2-40B4-BE49-F238E27FC236}">
                                <a16:creationId xmlns:a16="http://schemas.microsoft.com/office/drawing/2014/main" id="{9C5AE9CE-3287-45AE-9BC7-E95AD02EF08F}"/>
                              </a:ext>
                            </a:extLst>
                          </p:cNvPr>
                          <p:cNvCxnSpPr/>
                          <p:nvPr/>
                        </p:nvCxnSpPr>
                        <p:spPr>
                          <a:xfrm>
                            <a:off x="1214606" y="5955506"/>
                            <a:ext cx="0" cy="679845"/>
                          </a:xfrm>
                          <a:prstGeom prst="line">
                            <a:avLst/>
                          </a:prstGeom>
                          <a:ln w="571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A0E01A6B-E290-483A-A711-8B5E8B1BB812}"/>
                              </a:ext>
                            </a:extLst>
                          </p:cNvPr>
                          <p:cNvCxnSpPr/>
                          <p:nvPr/>
                        </p:nvCxnSpPr>
                        <p:spPr>
                          <a:xfrm>
                            <a:off x="1707415" y="5955505"/>
                            <a:ext cx="0" cy="679845"/>
                          </a:xfrm>
                          <a:prstGeom prst="line">
                            <a:avLst/>
                          </a:prstGeom>
                          <a:ln w="571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671702AE-A431-4AED-8654-6F2103E40A2B}"/>
                              </a:ext>
                            </a:extLst>
                          </p:cNvPr>
                          <p:cNvCxnSpPr/>
                          <p:nvPr/>
                        </p:nvCxnSpPr>
                        <p:spPr>
                          <a:xfrm>
                            <a:off x="1185611" y="5955506"/>
                            <a:ext cx="550068" cy="0"/>
                          </a:xfrm>
                          <a:prstGeom prst="line">
                            <a:avLst/>
                          </a:prstGeom>
                          <a:ln w="57150">
                            <a:solidFill>
                              <a:srgbClr val="7F7F7F"/>
                            </a:solidFill>
                          </a:ln>
                        </p:spPr>
                        <p:style>
                          <a:lnRef idx="1">
                            <a:schemeClr val="accent1"/>
                          </a:lnRef>
                          <a:fillRef idx="0">
                            <a:schemeClr val="accent1"/>
                          </a:fillRef>
                          <a:effectRef idx="0">
                            <a:schemeClr val="accent1"/>
                          </a:effectRef>
                          <a:fontRef idx="minor">
                            <a:schemeClr val="tx1"/>
                          </a:fontRef>
                        </p:style>
                      </p:cxnSp>
                    </p:grpSp>
                    <p:sp>
                      <p:nvSpPr>
                        <p:cNvPr id="51" name="TextBox 50">
                          <a:extLst>
                            <a:ext uri="{FF2B5EF4-FFF2-40B4-BE49-F238E27FC236}">
                              <a16:creationId xmlns:a16="http://schemas.microsoft.com/office/drawing/2014/main" id="{84FAFF3E-9CB3-4596-860F-A644A93C5E88}"/>
                            </a:ext>
                          </a:extLst>
                        </p:cNvPr>
                        <p:cNvSpPr txBox="1"/>
                        <p:nvPr/>
                      </p:nvSpPr>
                      <p:spPr>
                        <a:xfrm>
                          <a:off x="1139264" y="6620640"/>
                          <a:ext cx="330540" cy="369332"/>
                        </a:xfrm>
                        <a:prstGeom prst="rect">
                          <a:avLst/>
                        </a:prstGeom>
                        <a:noFill/>
                      </p:spPr>
                      <p:txBody>
                        <a:bodyPr wrap="none" rtlCol="0">
                          <a:spAutoFit/>
                        </a:bodyPr>
                        <a:lstStyle/>
                        <a:p>
                          <a:r>
                            <a:rPr lang="en-US"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a:t>
                          </a:r>
                        </a:p>
                      </p:txBody>
                    </p:sp>
                    <p:sp>
                      <p:nvSpPr>
                        <p:cNvPr id="52" name="TextBox 51">
                          <a:extLst>
                            <a:ext uri="{FF2B5EF4-FFF2-40B4-BE49-F238E27FC236}">
                              <a16:creationId xmlns:a16="http://schemas.microsoft.com/office/drawing/2014/main" id="{1F80F229-D389-4EF3-9004-B05AF8B6E0B2}"/>
                            </a:ext>
                          </a:extLst>
                        </p:cNvPr>
                        <p:cNvSpPr txBox="1"/>
                        <p:nvPr/>
                      </p:nvSpPr>
                      <p:spPr>
                        <a:xfrm>
                          <a:off x="1629465" y="6623786"/>
                          <a:ext cx="330540" cy="369332"/>
                        </a:xfrm>
                        <a:prstGeom prst="rect">
                          <a:avLst/>
                        </a:prstGeom>
                        <a:noFill/>
                      </p:spPr>
                      <p:txBody>
                        <a:bodyPr wrap="none" rtlCol="0">
                          <a:spAutoFit/>
                        </a:bodyPr>
                        <a:lstStyle/>
                        <a:p>
                          <a:r>
                            <a:rPr lang="en-US"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B</a:t>
                          </a:r>
                        </a:p>
                      </p:txBody>
                    </p:sp>
                  </p:grpSp>
                  <p:grpSp>
                    <p:nvGrpSpPr>
                      <p:cNvPr id="41" name="Group 40">
                        <a:extLst>
                          <a:ext uri="{FF2B5EF4-FFF2-40B4-BE49-F238E27FC236}">
                            <a16:creationId xmlns:a16="http://schemas.microsoft.com/office/drawing/2014/main" id="{06B2C98B-285B-4E2A-9F00-71CAF627A838}"/>
                          </a:ext>
                        </a:extLst>
                      </p:cNvPr>
                      <p:cNvGrpSpPr/>
                      <p:nvPr/>
                    </p:nvGrpSpPr>
                    <p:grpSpPr>
                      <a:xfrm>
                        <a:off x="2154063" y="6000854"/>
                        <a:ext cx="1058206" cy="1004293"/>
                        <a:chOff x="2106443" y="6000854"/>
                        <a:chExt cx="1058206" cy="1004293"/>
                      </a:xfrm>
                    </p:grpSpPr>
                    <p:grpSp>
                      <p:nvGrpSpPr>
                        <p:cNvPr id="43" name="Group 42">
                          <a:extLst>
                            <a:ext uri="{FF2B5EF4-FFF2-40B4-BE49-F238E27FC236}">
                              <a16:creationId xmlns:a16="http://schemas.microsoft.com/office/drawing/2014/main" id="{3625F533-4E0D-423C-8946-5169AD1C61AF}"/>
                            </a:ext>
                          </a:extLst>
                        </p:cNvPr>
                        <p:cNvGrpSpPr/>
                        <p:nvPr/>
                      </p:nvGrpSpPr>
                      <p:grpSpPr>
                        <a:xfrm>
                          <a:off x="2247962" y="6000854"/>
                          <a:ext cx="550068" cy="679846"/>
                          <a:chOff x="1185611" y="5955505"/>
                          <a:chExt cx="550068" cy="679846"/>
                        </a:xfrm>
                      </p:grpSpPr>
                      <p:cxnSp>
                        <p:nvCxnSpPr>
                          <p:cNvPr id="47" name="Straight Connector 46">
                            <a:extLst>
                              <a:ext uri="{FF2B5EF4-FFF2-40B4-BE49-F238E27FC236}">
                                <a16:creationId xmlns:a16="http://schemas.microsoft.com/office/drawing/2014/main" id="{38843D4F-3DE8-4F82-9A3E-73097201D494}"/>
                              </a:ext>
                            </a:extLst>
                          </p:cNvPr>
                          <p:cNvCxnSpPr/>
                          <p:nvPr/>
                        </p:nvCxnSpPr>
                        <p:spPr>
                          <a:xfrm>
                            <a:off x="1214606" y="5955506"/>
                            <a:ext cx="0" cy="679845"/>
                          </a:xfrm>
                          <a:prstGeom prst="line">
                            <a:avLst/>
                          </a:prstGeom>
                          <a:ln w="571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11910D9-8C8A-4691-96C6-2279274040AB}"/>
                              </a:ext>
                            </a:extLst>
                          </p:cNvPr>
                          <p:cNvCxnSpPr/>
                          <p:nvPr/>
                        </p:nvCxnSpPr>
                        <p:spPr>
                          <a:xfrm>
                            <a:off x="1707415" y="5955505"/>
                            <a:ext cx="0" cy="679845"/>
                          </a:xfrm>
                          <a:prstGeom prst="line">
                            <a:avLst/>
                          </a:prstGeom>
                          <a:ln w="571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CFF2A21-CC24-41E2-A960-0DC1F40F315B}"/>
                              </a:ext>
                            </a:extLst>
                          </p:cNvPr>
                          <p:cNvCxnSpPr/>
                          <p:nvPr/>
                        </p:nvCxnSpPr>
                        <p:spPr>
                          <a:xfrm>
                            <a:off x="1185611" y="5955506"/>
                            <a:ext cx="550068" cy="0"/>
                          </a:xfrm>
                          <a:prstGeom prst="line">
                            <a:avLst/>
                          </a:prstGeom>
                          <a:ln w="57150">
                            <a:solidFill>
                              <a:srgbClr val="7F7F7F"/>
                            </a:solidFill>
                          </a:ln>
                        </p:spPr>
                        <p:style>
                          <a:lnRef idx="1">
                            <a:schemeClr val="accent1"/>
                          </a:lnRef>
                          <a:fillRef idx="0">
                            <a:schemeClr val="accent1"/>
                          </a:fillRef>
                          <a:effectRef idx="0">
                            <a:schemeClr val="accent1"/>
                          </a:effectRef>
                          <a:fontRef idx="minor">
                            <a:schemeClr val="tx1"/>
                          </a:fontRef>
                        </p:style>
                      </p:cxnSp>
                    </p:grpSp>
                    <p:sp>
                      <p:nvSpPr>
                        <p:cNvPr id="44" name="TextBox 43">
                          <a:extLst>
                            <a:ext uri="{FF2B5EF4-FFF2-40B4-BE49-F238E27FC236}">
                              <a16:creationId xmlns:a16="http://schemas.microsoft.com/office/drawing/2014/main" id="{D96548CA-FC2B-4CAC-8925-AF0F7C6CB5EA}"/>
                            </a:ext>
                          </a:extLst>
                        </p:cNvPr>
                        <p:cNvSpPr txBox="1"/>
                        <p:nvPr/>
                      </p:nvSpPr>
                      <p:spPr>
                        <a:xfrm>
                          <a:off x="2106443" y="6620640"/>
                          <a:ext cx="352982" cy="369332"/>
                        </a:xfrm>
                        <a:prstGeom prst="rect">
                          <a:avLst/>
                        </a:prstGeom>
                        <a:noFill/>
                      </p:spPr>
                      <p:txBody>
                        <a:bodyPr wrap="none" rtlCol="0">
                          <a:spAutoFit/>
                        </a:bodyPr>
                        <a:lstStyle/>
                        <a:p>
                          <a:r>
                            <a:rPr lang="en-US"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a:t>
                          </a:r>
                        </a:p>
                      </p:txBody>
                    </p:sp>
                    <p:sp>
                      <p:nvSpPr>
                        <p:cNvPr id="45" name="TextBox 44">
                          <a:extLst>
                            <a:ext uri="{FF2B5EF4-FFF2-40B4-BE49-F238E27FC236}">
                              <a16:creationId xmlns:a16="http://schemas.microsoft.com/office/drawing/2014/main" id="{C2D6FC9C-34DD-4FDA-82AC-CE060E459675}"/>
                            </a:ext>
                          </a:extLst>
                        </p:cNvPr>
                        <p:cNvSpPr txBox="1"/>
                        <p:nvPr/>
                      </p:nvSpPr>
                      <p:spPr>
                        <a:xfrm>
                          <a:off x="2618200" y="6628240"/>
                          <a:ext cx="312906" cy="369332"/>
                        </a:xfrm>
                        <a:prstGeom prst="rect">
                          <a:avLst/>
                        </a:prstGeom>
                        <a:noFill/>
                      </p:spPr>
                      <p:txBody>
                        <a:bodyPr wrap="none" rtlCol="0">
                          <a:spAutoFit/>
                        </a:bodyPr>
                        <a:lstStyle/>
                        <a:p>
                          <a:r>
                            <a:rPr lang="en-US"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a:t>
                          </a:r>
                        </a:p>
                      </p:txBody>
                    </p:sp>
                    <p:sp>
                      <p:nvSpPr>
                        <p:cNvPr id="46" name="TextBox 45">
                          <a:extLst>
                            <a:ext uri="{FF2B5EF4-FFF2-40B4-BE49-F238E27FC236}">
                              <a16:creationId xmlns:a16="http://schemas.microsoft.com/office/drawing/2014/main" id="{135ECE1E-BB7A-4950-BF99-B33C4D9A0450}"/>
                            </a:ext>
                          </a:extLst>
                        </p:cNvPr>
                        <p:cNvSpPr txBox="1"/>
                        <p:nvPr/>
                      </p:nvSpPr>
                      <p:spPr>
                        <a:xfrm>
                          <a:off x="2851743" y="6635815"/>
                          <a:ext cx="312906" cy="369332"/>
                        </a:xfrm>
                        <a:prstGeom prst="rect">
                          <a:avLst/>
                        </a:prstGeom>
                        <a:noFill/>
                      </p:spPr>
                      <p:txBody>
                        <a:bodyPr wrap="none" rtlCol="0">
                          <a:spAutoFit/>
                        </a:bodyPr>
                        <a:lstStyle/>
                        <a:p>
                          <a:r>
                            <a:rPr lang="en-US"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F</a:t>
                          </a:r>
                        </a:p>
                      </p:txBody>
                    </p:sp>
                  </p:grpSp>
                  <p:sp>
                    <p:nvSpPr>
                      <p:cNvPr id="42" name="TextBox 41">
                        <a:extLst>
                          <a:ext uri="{FF2B5EF4-FFF2-40B4-BE49-F238E27FC236}">
                            <a16:creationId xmlns:a16="http://schemas.microsoft.com/office/drawing/2014/main" id="{F3BC8ECC-F8A1-40BA-8539-DA6094D92BB1}"/>
                          </a:ext>
                        </a:extLst>
                      </p:cNvPr>
                      <p:cNvSpPr txBox="1"/>
                      <p:nvPr/>
                    </p:nvSpPr>
                    <p:spPr>
                      <a:xfrm>
                        <a:off x="1895806" y="6614717"/>
                        <a:ext cx="330540" cy="369332"/>
                      </a:xfrm>
                      <a:prstGeom prst="rect">
                        <a:avLst/>
                      </a:prstGeom>
                      <a:noFill/>
                    </p:spPr>
                    <p:txBody>
                      <a:bodyPr wrap="none" rtlCol="0">
                        <a:spAutoFit/>
                      </a:bodyPr>
                      <a:lstStyle/>
                      <a:p>
                        <a:r>
                          <a:rPr lang="en-US"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a:t>
                        </a:r>
                      </a:p>
                    </p:txBody>
                  </p:sp>
                </p:grpSp>
                <p:grpSp>
                  <p:nvGrpSpPr>
                    <p:cNvPr id="28" name="Group 27">
                      <a:extLst>
                        <a:ext uri="{FF2B5EF4-FFF2-40B4-BE49-F238E27FC236}">
                          <a16:creationId xmlns:a16="http://schemas.microsoft.com/office/drawing/2014/main" id="{B00ADA3F-E539-4C07-B5E7-3DB6C153B970}"/>
                        </a:ext>
                      </a:extLst>
                    </p:cNvPr>
                    <p:cNvGrpSpPr/>
                    <p:nvPr/>
                  </p:nvGrpSpPr>
                  <p:grpSpPr>
                    <a:xfrm>
                      <a:off x="13324818" y="5515048"/>
                      <a:ext cx="550068" cy="1056520"/>
                      <a:chOff x="1185611" y="5949386"/>
                      <a:chExt cx="550068" cy="1056520"/>
                    </a:xfrm>
                  </p:grpSpPr>
                  <p:cxnSp>
                    <p:nvCxnSpPr>
                      <p:cNvPr id="37" name="Straight Connector 36">
                        <a:extLst>
                          <a:ext uri="{FF2B5EF4-FFF2-40B4-BE49-F238E27FC236}">
                            <a16:creationId xmlns:a16="http://schemas.microsoft.com/office/drawing/2014/main" id="{187723B1-B9A5-40ED-8566-944B8681CC3C}"/>
                          </a:ext>
                        </a:extLst>
                      </p:cNvPr>
                      <p:cNvCxnSpPr>
                        <a:cxnSpLocks/>
                      </p:cNvCxnSpPr>
                      <p:nvPr/>
                    </p:nvCxnSpPr>
                    <p:spPr>
                      <a:xfrm>
                        <a:off x="1214606" y="5955506"/>
                        <a:ext cx="0" cy="339921"/>
                      </a:xfrm>
                      <a:prstGeom prst="line">
                        <a:avLst/>
                      </a:prstGeom>
                      <a:ln w="571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C1382FA-A614-45EB-80DF-4770DFBB076F}"/>
                          </a:ext>
                        </a:extLst>
                      </p:cNvPr>
                      <p:cNvCxnSpPr>
                        <a:cxnSpLocks/>
                      </p:cNvCxnSpPr>
                      <p:nvPr/>
                    </p:nvCxnSpPr>
                    <p:spPr>
                      <a:xfrm>
                        <a:off x="1708537" y="5949386"/>
                        <a:ext cx="0" cy="1056520"/>
                      </a:xfrm>
                      <a:prstGeom prst="line">
                        <a:avLst/>
                      </a:prstGeom>
                      <a:ln w="571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AF91E1C-50F1-4386-BCFF-A399CD966DA2}"/>
                          </a:ext>
                        </a:extLst>
                      </p:cNvPr>
                      <p:cNvCxnSpPr/>
                      <p:nvPr/>
                    </p:nvCxnSpPr>
                    <p:spPr>
                      <a:xfrm>
                        <a:off x="1185611" y="5955506"/>
                        <a:ext cx="550068" cy="0"/>
                      </a:xfrm>
                      <a:prstGeom prst="line">
                        <a:avLst/>
                      </a:prstGeom>
                      <a:ln w="57150">
                        <a:solidFill>
                          <a:srgbClr val="7F7F7F"/>
                        </a:solidFill>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D53AEAA1-C187-41F6-895C-351574C09D8D}"/>
                        </a:ext>
                      </a:extLst>
                    </p:cNvPr>
                    <p:cNvGrpSpPr/>
                    <p:nvPr/>
                  </p:nvGrpSpPr>
                  <p:grpSpPr>
                    <a:xfrm>
                      <a:off x="14328058" y="5515048"/>
                      <a:ext cx="550068" cy="1056520"/>
                      <a:chOff x="1185611" y="5949386"/>
                      <a:chExt cx="550068" cy="1056520"/>
                    </a:xfrm>
                  </p:grpSpPr>
                  <p:cxnSp>
                    <p:nvCxnSpPr>
                      <p:cNvPr id="34" name="Straight Connector 33">
                        <a:extLst>
                          <a:ext uri="{FF2B5EF4-FFF2-40B4-BE49-F238E27FC236}">
                            <a16:creationId xmlns:a16="http://schemas.microsoft.com/office/drawing/2014/main" id="{F064B274-10AC-4C7D-9161-C57F20A18CC8}"/>
                          </a:ext>
                        </a:extLst>
                      </p:cNvPr>
                      <p:cNvCxnSpPr>
                        <a:cxnSpLocks/>
                      </p:cNvCxnSpPr>
                      <p:nvPr/>
                    </p:nvCxnSpPr>
                    <p:spPr>
                      <a:xfrm>
                        <a:off x="1214606" y="5955506"/>
                        <a:ext cx="0" cy="339921"/>
                      </a:xfrm>
                      <a:prstGeom prst="line">
                        <a:avLst/>
                      </a:prstGeom>
                      <a:ln w="571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7535850-63FB-457E-BC59-58EF577955EB}"/>
                          </a:ext>
                        </a:extLst>
                      </p:cNvPr>
                      <p:cNvCxnSpPr>
                        <a:cxnSpLocks/>
                      </p:cNvCxnSpPr>
                      <p:nvPr/>
                    </p:nvCxnSpPr>
                    <p:spPr>
                      <a:xfrm>
                        <a:off x="1708537" y="5949386"/>
                        <a:ext cx="0" cy="1056520"/>
                      </a:xfrm>
                      <a:prstGeom prst="line">
                        <a:avLst/>
                      </a:prstGeom>
                      <a:ln w="571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984D4B1-7FFA-4F33-8DD4-5212D28D06DE}"/>
                          </a:ext>
                        </a:extLst>
                      </p:cNvPr>
                      <p:cNvCxnSpPr/>
                      <p:nvPr/>
                    </p:nvCxnSpPr>
                    <p:spPr>
                      <a:xfrm>
                        <a:off x="1185611" y="5955506"/>
                        <a:ext cx="550068" cy="0"/>
                      </a:xfrm>
                      <a:prstGeom prst="line">
                        <a:avLst/>
                      </a:prstGeom>
                      <a:ln w="57150">
                        <a:solidFill>
                          <a:srgbClr val="7F7F7F"/>
                        </a:solidFill>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42A464D7-236C-4364-9302-B3821D9BF8B0}"/>
                        </a:ext>
                      </a:extLst>
                    </p:cNvPr>
                    <p:cNvGrpSpPr/>
                    <p:nvPr/>
                  </p:nvGrpSpPr>
                  <p:grpSpPr>
                    <a:xfrm>
                      <a:off x="13679342" y="5060289"/>
                      <a:ext cx="805355" cy="460594"/>
                      <a:chOff x="1057968" y="5926808"/>
                      <a:chExt cx="805355" cy="460594"/>
                    </a:xfrm>
                  </p:grpSpPr>
                  <p:cxnSp>
                    <p:nvCxnSpPr>
                      <p:cNvPr id="31" name="Straight Connector 30">
                        <a:extLst>
                          <a:ext uri="{FF2B5EF4-FFF2-40B4-BE49-F238E27FC236}">
                            <a16:creationId xmlns:a16="http://schemas.microsoft.com/office/drawing/2014/main" id="{4C5DFF40-B714-4AED-90FD-7C5F2EEC0202}"/>
                          </a:ext>
                        </a:extLst>
                      </p:cNvPr>
                      <p:cNvCxnSpPr>
                        <a:cxnSpLocks/>
                      </p:cNvCxnSpPr>
                      <p:nvPr/>
                    </p:nvCxnSpPr>
                    <p:spPr>
                      <a:xfrm>
                        <a:off x="1088399" y="5934968"/>
                        <a:ext cx="0" cy="452434"/>
                      </a:xfrm>
                      <a:prstGeom prst="line">
                        <a:avLst/>
                      </a:prstGeom>
                      <a:ln w="571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BAA485B-A074-448C-8075-9964B6307BD6}"/>
                          </a:ext>
                        </a:extLst>
                      </p:cNvPr>
                      <p:cNvCxnSpPr>
                        <a:cxnSpLocks/>
                      </p:cNvCxnSpPr>
                      <p:nvPr/>
                    </p:nvCxnSpPr>
                    <p:spPr>
                      <a:xfrm>
                        <a:off x="1837802" y="5926808"/>
                        <a:ext cx="0" cy="460581"/>
                      </a:xfrm>
                      <a:prstGeom prst="line">
                        <a:avLst/>
                      </a:prstGeom>
                      <a:ln w="571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4C94F4F-A0DC-408F-912F-BF42B574EC1F}"/>
                          </a:ext>
                        </a:extLst>
                      </p:cNvPr>
                      <p:cNvCxnSpPr/>
                      <p:nvPr/>
                    </p:nvCxnSpPr>
                    <p:spPr>
                      <a:xfrm>
                        <a:off x="1057968" y="5955506"/>
                        <a:ext cx="805355" cy="0"/>
                      </a:xfrm>
                      <a:prstGeom prst="line">
                        <a:avLst/>
                      </a:prstGeom>
                      <a:ln w="57150">
                        <a:solidFill>
                          <a:srgbClr val="7F7F7F"/>
                        </a:solidFill>
                      </a:ln>
                    </p:spPr>
                    <p:style>
                      <a:lnRef idx="1">
                        <a:schemeClr val="accent1"/>
                      </a:lnRef>
                      <a:fillRef idx="0">
                        <a:schemeClr val="accent1"/>
                      </a:fillRef>
                      <a:effectRef idx="0">
                        <a:schemeClr val="accent1"/>
                      </a:effectRef>
                      <a:fontRef idx="minor">
                        <a:schemeClr val="tx1"/>
                      </a:fontRef>
                    </p:style>
                  </p:cxnSp>
                </p:grpSp>
              </p:grpSp>
            </p:grpSp>
            <p:sp>
              <p:nvSpPr>
                <p:cNvPr id="22" name="TextBox 21">
                  <a:extLst>
                    <a:ext uri="{FF2B5EF4-FFF2-40B4-BE49-F238E27FC236}">
                      <a16:creationId xmlns:a16="http://schemas.microsoft.com/office/drawing/2014/main" id="{B6241D19-021B-4FB0-8B2F-9BBD9E72050D}"/>
                    </a:ext>
                  </a:extLst>
                </p:cNvPr>
                <p:cNvSpPr txBox="1"/>
                <p:nvPr/>
              </p:nvSpPr>
              <p:spPr>
                <a:xfrm>
                  <a:off x="12506791" y="7193862"/>
                  <a:ext cx="3070071" cy="584775"/>
                </a:xfrm>
                <a:prstGeom prst="rect">
                  <a:avLst/>
                </a:prstGeom>
                <a:noFill/>
              </p:spPr>
              <p:txBody>
                <a:bodyPr wrap="none" rtlCol="0">
                  <a:spAutoFit/>
                </a:bodyPr>
                <a:lstStyle/>
                <a:p>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Final tree contains all clusters</a:t>
                  </a:r>
                </a:p>
                <a:p>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Combined into a single cluster</a:t>
                  </a:r>
                </a:p>
              </p:txBody>
            </p:sp>
          </p:grpSp>
          <p:sp>
            <p:nvSpPr>
              <p:cNvPr id="20" name="Oval 19">
                <a:extLst>
                  <a:ext uri="{FF2B5EF4-FFF2-40B4-BE49-F238E27FC236}">
                    <a16:creationId xmlns:a16="http://schemas.microsoft.com/office/drawing/2014/main" id="{4ED59AC8-D2E8-4B26-985C-A0224D5C89C7}"/>
                  </a:ext>
                </a:extLst>
              </p:cNvPr>
              <p:cNvSpPr/>
              <p:nvPr/>
            </p:nvSpPr>
            <p:spPr>
              <a:xfrm>
                <a:off x="13762453" y="7817505"/>
                <a:ext cx="580410" cy="58041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lumMod val="75000"/>
                        <a:lumOff val="25000"/>
                      </a:schemeClr>
                    </a:solidFill>
                  </a:rPr>
                  <a:t>4</a:t>
                </a:r>
              </a:p>
            </p:txBody>
          </p:sp>
        </p:grpSp>
      </p:grpSp>
      <p:sp>
        <p:nvSpPr>
          <p:cNvPr id="212" name="Rectangle: Rounded Corners 211">
            <a:extLst>
              <a:ext uri="{FF2B5EF4-FFF2-40B4-BE49-F238E27FC236}">
                <a16:creationId xmlns:a16="http://schemas.microsoft.com/office/drawing/2014/main" id="{33F80308-F6F5-4BA1-AE3D-F0CFD5B89966}"/>
              </a:ext>
            </a:extLst>
          </p:cNvPr>
          <p:cNvSpPr/>
          <p:nvPr/>
        </p:nvSpPr>
        <p:spPr>
          <a:xfrm>
            <a:off x="1519638" y="1220636"/>
            <a:ext cx="13713423" cy="665045"/>
          </a:xfrm>
          <a:prstGeom prst="roundRect">
            <a:avLst/>
          </a:prstGeom>
          <a:solidFill>
            <a:srgbClr val="79C4E7"/>
          </a:solidFill>
          <a:ln w="28575">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lumMod val="65000"/>
                    <a:lumOff val="35000"/>
                  </a:schemeClr>
                </a:solidFill>
                <a:latin typeface="Open Sans" panose="020B0606030504020204"/>
              </a:rPr>
              <a:t>Outputs a hierarchy, a structure that is more informative than the unstructured set of clusters returned by flat clustering</a:t>
            </a:r>
            <a:endParaRPr lang="en-IN" sz="2400" dirty="0">
              <a:solidFill>
                <a:schemeClr val="tx1">
                  <a:lumMod val="65000"/>
                  <a:lumOff val="35000"/>
                </a:schemeClr>
              </a:solidFill>
              <a:latin typeface="Open Sans" panose="020B0606030504020204"/>
            </a:endParaRPr>
          </a:p>
        </p:txBody>
      </p:sp>
    </p:spTree>
    <p:extLst>
      <p:ext uri="{BB962C8B-B14F-4D97-AF65-F5344CB8AC3E}">
        <p14:creationId xmlns:p14="http://schemas.microsoft.com/office/powerpoint/2010/main" val="22697872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63F7CAAE-D996-4549-989E-DB51A5A37247}"/>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dirty="0">
                <a:solidFill>
                  <a:schemeClr val="tx1">
                    <a:lumMod val="75000"/>
                    <a:lumOff val="25000"/>
                  </a:schemeClr>
                </a:solidFill>
              </a:rPr>
              <a:t>Working: Hierarchical </a:t>
            </a: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Clustering</a:t>
            </a:r>
          </a:p>
        </p:txBody>
      </p:sp>
      <p:pic>
        <p:nvPicPr>
          <p:cNvPr id="4" name="Shape 375">
            <a:extLst>
              <a:ext uri="{FF2B5EF4-FFF2-40B4-BE49-F238E27FC236}">
                <a16:creationId xmlns:a16="http://schemas.microsoft.com/office/drawing/2014/main" id="{B3FFEB32-7099-45D2-8E72-B2402235189C}"/>
              </a:ext>
            </a:extLst>
          </p:cNvPr>
          <p:cNvPicPr preferRelativeResize="0"/>
          <p:nvPr/>
        </p:nvPicPr>
        <p:blipFill rotWithShape="1">
          <a:blip r:embed="rId3">
            <a:alphaModFix/>
          </a:blip>
          <a:srcRect/>
          <a:stretch/>
        </p:blipFill>
        <p:spPr>
          <a:xfrm>
            <a:off x="5252992" y="829986"/>
            <a:ext cx="5864047" cy="253919"/>
          </a:xfrm>
          <a:prstGeom prst="rect">
            <a:avLst/>
          </a:prstGeom>
          <a:noFill/>
          <a:ln>
            <a:noFill/>
          </a:ln>
        </p:spPr>
      </p:pic>
      <p:grpSp>
        <p:nvGrpSpPr>
          <p:cNvPr id="24" name="Group 23">
            <a:extLst>
              <a:ext uri="{FF2B5EF4-FFF2-40B4-BE49-F238E27FC236}">
                <a16:creationId xmlns:a16="http://schemas.microsoft.com/office/drawing/2014/main" id="{3462D5D0-24E9-49A6-8D99-C5176901E9B1}"/>
              </a:ext>
            </a:extLst>
          </p:cNvPr>
          <p:cNvGrpSpPr/>
          <p:nvPr/>
        </p:nvGrpSpPr>
        <p:grpSpPr>
          <a:xfrm>
            <a:off x="1083734" y="2276083"/>
            <a:ext cx="2782711" cy="2672645"/>
            <a:chOff x="1046163" y="1640388"/>
            <a:chExt cx="1565275" cy="1503363"/>
          </a:xfrm>
          <a:solidFill>
            <a:schemeClr val="accent1"/>
          </a:solidFill>
        </p:grpSpPr>
        <p:grpSp>
          <p:nvGrpSpPr>
            <p:cNvPr id="25" name="Group 24">
              <a:extLst>
                <a:ext uri="{FF2B5EF4-FFF2-40B4-BE49-F238E27FC236}">
                  <a16:creationId xmlns:a16="http://schemas.microsoft.com/office/drawing/2014/main" id="{9366373E-825B-4DAF-B2A1-5BA1A87927EF}"/>
                </a:ext>
              </a:extLst>
            </p:cNvPr>
            <p:cNvGrpSpPr/>
            <p:nvPr/>
          </p:nvGrpSpPr>
          <p:grpSpPr>
            <a:xfrm>
              <a:off x="1046163" y="1640388"/>
              <a:ext cx="1565275" cy="1503363"/>
              <a:chOff x="4732338" y="1819276"/>
              <a:chExt cx="1565275" cy="1503363"/>
            </a:xfrm>
            <a:grpFill/>
          </p:grpSpPr>
          <p:sp>
            <p:nvSpPr>
              <p:cNvPr id="27" name="Freeform 13">
                <a:extLst>
                  <a:ext uri="{FF2B5EF4-FFF2-40B4-BE49-F238E27FC236}">
                    <a16:creationId xmlns:a16="http://schemas.microsoft.com/office/drawing/2014/main" id="{0FF2A849-0386-41FE-B014-3A5A745CA6A8}"/>
                  </a:ext>
                </a:extLst>
              </p:cNvPr>
              <p:cNvSpPr>
                <a:spLocks/>
              </p:cNvSpPr>
              <p:nvPr/>
            </p:nvSpPr>
            <p:spPr bwMode="auto">
              <a:xfrm>
                <a:off x="5514975" y="1819276"/>
                <a:ext cx="782638" cy="1503363"/>
              </a:xfrm>
              <a:custGeom>
                <a:avLst/>
                <a:gdLst>
                  <a:gd name="T0" fmla="*/ 0 w 308"/>
                  <a:gd name="T1" fmla="*/ 0 h 592"/>
                  <a:gd name="T2" fmla="*/ 86 w 308"/>
                  <a:gd name="T3" fmla="*/ 35 h 592"/>
                  <a:gd name="T4" fmla="*/ 261 w 308"/>
                  <a:gd name="T5" fmla="*/ 210 h 592"/>
                  <a:gd name="T6" fmla="*/ 261 w 308"/>
                  <a:gd name="T7" fmla="*/ 382 h 592"/>
                  <a:gd name="T8" fmla="*/ 86 w 308"/>
                  <a:gd name="T9" fmla="*/ 556 h 592"/>
                  <a:gd name="T10" fmla="*/ 0 w 308"/>
                  <a:gd name="T11" fmla="*/ 592 h 592"/>
                  <a:gd name="T12" fmla="*/ 0 w 308"/>
                  <a:gd name="T13" fmla="*/ 553 h 592"/>
                  <a:gd name="T14" fmla="*/ 61 w 308"/>
                  <a:gd name="T15" fmla="*/ 528 h 592"/>
                  <a:gd name="T16" fmla="*/ 232 w 308"/>
                  <a:gd name="T17" fmla="*/ 357 h 592"/>
                  <a:gd name="T18" fmla="*/ 232 w 308"/>
                  <a:gd name="T19" fmla="*/ 235 h 592"/>
                  <a:gd name="T20" fmla="*/ 61 w 308"/>
                  <a:gd name="T21" fmla="*/ 64 h 592"/>
                  <a:gd name="T22" fmla="*/ 0 w 308"/>
                  <a:gd name="T23" fmla="*/ 39 h 592"/>
                  <a:gd name="T24" fmla="*/ 0 w 308"/>
                  <a:gd name="T25" fmla="*/ 0 h 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8" h="592">
                    <a:moveTo>
                      <a:pt x="0" y="0"/>
                    </a:moveTo>
                    <a:cubicBezTo>
                      <a:pt x="31" y="0"/>
                      <a:pt x="62" y="12"/>
                      <a:pt x="86" y="35"/>
                    </a:cubicBezTo>
                    <a:cubicBezTo>
                      <a:pt x="261" y="210"/>
                      <a:pt x="261" y="210"/>
                      <a:pt x="261" y="210"/>
                    </a:cubicBezTo>
                    <a:cubicBezTo>
                      <a:pt x="308" y="257"/>
                      <a:pt x="308" y="334"/>
                      <a:pt x="261" y="382"/>
                    </a:cubicBezTo>
                    <a:cubicBezTo>
                      <a:pt x="86" y="556"/>
                      <a:pt x="86" y="556"/>
                      <a:pt x="86" y="556"/>
                    </a:cubicBezTo>
                    <a:cubicBezTo>
                      <a:pt x="62" y="580"/>
                      <a:pt x="31" y="592"/>
                      <a:pt x="0" y="592"/>
                    </a:cubicBezTo>
                    <a:cubicBezTo>
                      <a:pt x="0" y="553"/>
                      <a:pt x="0" y="553"/>
                      <a:pt x="0" y="553"/>
                    </a:cubicBezTo>
                    <a:cubicBezTo>
                      <a:pt x="22" y="553"/>
                      <a:pt x="44" y="544"/>
                      <a:pt x="61" y="528"/>
                    </a:cubicBezTo>
                    <a:cubicBezTo>
                      <a:pt x="232" y="357"/>
                      <a:pt x="232" y="357"/>
                      <a:pt x="232" y="357"/>
                    </a:cubicBezTo>
                    <a:cubicBezTo>
                      <a:pt x="266" y="323"/>
                      <a:pt x="266" y="268"/>
                      <a:pt x="232" y="235"/>
                    </a:cubicBezTo>
                    <a:cubicBezTo>
                      <a:pt x="61" y="64"/>
                      <a:pt x="61" y="64"/>
                      <a:pt x="61" y="64"/>
                    </a:cubicBezTo>
                    <a:cubicBezTo>
                      <a:pt x="44" y="47"/>
                      <a:pt x="22" y="39"/>
                      <a:pt x="0" y="39"/>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60" tIns="81280" rIns="162560" bIns="81280" numCol="1" anchor="t" anchorCtr="0" compatLnSpc="1">
                <a:prstTxWarp prst="textNoShape">
                  <a:avLst/>
                </a:prstTxWarp>
              </a:bodyPr>
              <a:lstStyle/>
              <a:p>
                <a:pPr defTabSz="1625620"/>
                <a:endParaRPr lang="en-US" sz="3200" dirty="0">
                  <a:solidFill>
                    <a:srgbClr val="44494E"/>
                  </a:solidFill>
                </a:endParaRPr>
              </a:p>
            </p:txBody>
          </p:sp>
          <p:sp>
            <p:nvSpPr>
              <p:cNvPr id="28" name="Freeform 14">
                <a:extLst>
                  <a:ext uri="{FF2B5EF4-FFF2-40B4-BE49-F238E27FC236}">
                    <a16:creationId xmlns:a16="http://schemas.microsoft.com/office/drawing/2014/main" id="{F53D6C0F-9E09-4A45-9C3E-F4211BA13F08}"/>
                  </a:ext>
                </a:extLst>
              </p:cNvPr>
              <p:cNvSpPr>
                <a:spLocks/>
              </p:cNvSpPr>
              <p:nvPr/>
            </p:nvSpPr>
            <p:spPr bwMode="auto">
              <a:xfrm>
                <a:off x="4732338" y="1819276"/>
                <a:ext cx="782638" cy="1503363"/>
              </a:xfrm>
              <a:custGeom>
                <a:avLst/>
                <a:gdLst>
                  <a:gd name="T0" fmla="*/ 48 w 308"/>
                  <a:gd name="T1" fmla="*/ 210 h 592"/>
                  <a:gd name="T2" fmla="*/ 222 w 308"/>
                  <a:gd name="T3" fmla="*/ 35 h 592"/>
                  <a:gd name="T4" fmla="*/ 308 w 308"/>
                  <a:gd name="T5" fmla="*/ 0 h 592"/>
                  <a:gd name="T6" fmla="*/ 308 w 308"/>
                  <a:gd name="T7" fmla="*/ 39 h 592"/>
                  <a:gd name="T8" fmla="*/ 247 w 308"/>
                  <a:gd name="T9" fmla="*/ 64 h 592"/>
                  <a:gd name="T10" fmla="*/ 76 w 308"/>
                  <a:gd name="T11" fmla="*/ 235 h 592"/>
                  <a:gd name="T12" fmla="*/ 76 w 308"/>
                  <a:gd name="T13" fmla="*/ 357 h 592"/>
                  <a:gd name="T14" fmla="*/ 247 w 308"/>
                  <a:gd name="T15" fmla="*/ 528 h 592"/>
                  <a:gd name="T16" fmla="*/ 308 w 308"/>
                  <a:gd name="T17" fmla="*/ 553 h 592"/>
                  <a:gd name="T18" fmla="*/ 308 w 308"/>
                  <a:gd name="T19" fmla="*/ 592 h 592"/>
                  <a:gd name="T20" fmla="*/ 222 w 308"/>
                  <a:gd name="T21" fmla="*/ 556 h 592"/>
                  <a:gd name="T22" fmla="*/ 48 w 308"/>
                  <a:gd name="T23" fmla="*/ 382 h 592"/>
                  <a:gd name="T24" fmla="*/ 48 w 308"/>
                  <a:gd name="T25" fmla="*/ 210 h 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8" h="592">
                    <a:moveTo>
                      <a:pt x="48" y="210"/>
                    </a:moveTo>
                    <a:cubicBezTo>
                      <a:pt x="222" y="35"/>
                      <a:pt x="222" y="35"/>
                      <a:pt x="222" y="35"/>
                    </a:cubicBezTo>
                    <a:cubicBezTo>
                      <a:pt x="246" y="12"/>
                      <a:pt x="277" y="0"/>
                      <a:pt x="308" y="0"/>
                    </a:cubicBezTo>
                    <a:cubicBezTo>
                      <a:pt x="308" y="39"/>
                      <a:pt x="308" y="39"/>
                      <a:pt x="308" y="39"/>
                    </a:cubicBezTo>
                    <a:cubicBezTo>
                      <a:pt x="286" y="39"/>
                      <a:pt x="264" y="47"/>
                      <a:pt x="247" y="64"/>
                    </a:cubicBezTo>
                    <a:cubicBezTo>
                      <a:pt x="76" y="235"/>
                      <a:pt x="76" y="235"/>
                      <a:pt x="76" y="235"/>
                    </a:cubicBezTo>
                    <a:cubicBezTo>
                      <a:pt x="43" y="268"/>
                      <a:pt x="43" y="323"/>
                      <a:pt x="76" y="357"/>
                    </a:cubicBezTo>
                    <a:cubicBezTo>
                      <a:pt x="247" y="528"/>
                      <a:pt x="247" y="528"/>
                      <a:pt x="247" y="528"/>
                    </a:cubicBezTo>
                    <a:cubicBezTo>
                      <a:pt x="264" y="544"/>
                      <a:pt x="286" y="553"/>
                      <a:pt x="308" y="553"/>
                    </a:cubicBezTo>
                    <a:cubicBezTo>
                      <a:pt x="308" y="592"/>
                      <a:pt x="308" y="592"/>
                      <a:pt x="308" y="592"/>
                    </a:cubicBezTo>
                    <a:cubicBezTo>
                      <a:pt x="277" y="592"/>
                      <a:pt x="246" y="580"/>
                      <a:pt x="222" y="556"/>
                    </a:cubicBezTo>
                    <a:cubicBezTo>
                      <a:pt x="48" y="382"/>
                      <a:pt x="48" y="382"/>
                      <a:pt x="48" y="382"/>
                    </a:cubicBezTo>
                    <a:cubicBezTo>
                      <a:pt x="0" y="334"/>
                      <a:pt x="0" y="257"/>
                      <a:pt x="48" y="2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60" tIns="81280" rIns="162560" bIns="81280" numCol="1" anchor="t" anchorCtr="0" compatLnSpc="1">
                <a:prstTxWarp prst="textNoShape">
                  <a:avLst/>
                </a:prstTxWarp>
              </a:bodyPr>
              <a:lstStyle/>
              <a:p>
                <a:pPr defTabSz="1625620"/>
                <a:endParaRPr lang="en-US" sz="3200" dirty="0">
                  <a:solidFill>
                    <a:srgbClr val="44494E"/>
                  </a:solidFill>
                </a:endParaRPr>
              </a:p>
            </p:txBody>
          </p:sp>
        </p:grpSp>
        <p:sp>
          <p:nvSpPr>
            <p:cNvPr id="26" name="Freeform 16">
              <a:extLst>
                <a:ext uri="{FF2B5EF4-FFF2-40B4-BE49-F238E27FC236}">
                  <a16:creationId xmlns:a16="http://schemas.microsoft.com/office/drawing/2014/main" id="{7FDF7DCB-EDC1-46B3-8CA5-9029A33451F9}"/>
                </a:ext>
              </a:extLst>
            </p:cNvPr>
            <p:cNvSpPr>
              <a:spLocks/>
            </p:cNvSpPr>
            <p:nvPr/>
          </p:nvSpPr>
          <p:spPr bwMode="auto">
            <a:xfrm>
              <a:off x="1143000" y="1792788"/>
              <a:ext cx="1371600" cy="598488"/>
            </a:xfrm>
            <a:custGeom>
              <a:avLst/>
              <a:gdLst>
                <a:gd name="T0" fmla="*/ 318 w 514"/>
                <a:gd name="T1" fmla="*/ 34 h 236"/>
                <a:gd name="T2" fmla="*/ 196 w 514"/>
                <a:gd name="T3" fmla="*/ 34 h 236"/>
                <a:gd name="T4" fmla="*/ 25 w 514"/>
                <a:gd name="T5" fmla="*/ 175 h 236"/>
                <a:gd name="T6" fmla="*/ 0 w 514"/>
                <a:gd name="T7" fmla="*/ 236 h 236"/>
                <a:gd name="T8" fmla="*/ 514 w 514"/>
                <a:gd name="T9" fmla="*/ 236 h 236"/>
                <a:gd name="T10" fmla="*/ 489 w 514"/>
                <a:gd name="T11" fmla="*/ 175 h 236"/>
                <a:gd name="T12" fmla="*/ 318 w 514"/>
                <a:gd name="T13" fmla="*/ 34 h 236"/>
              </a:gdLst>
              <a:ahLst/>
              <a:cxnLst>
                <a:cxn ang="0">
                  <a:pos x="T0" y="T1"/>
                </a:cxn>
                <a:cxn ang="0">
                  <a:pos x="T2" y="T3"/>
                </a:cxn>
                <a:cxn ang="0">
                  <a:pos x="T4" y="T5"/>
                </a:cxn>
                <a:cxn ang="0">
                  <a:pos x="T6" y="T7"/>
                </a:cxn>
                <a:cxn ang="0">
                  <a:pos x="T8" y="T9"/>
                </a:cxn>
                <a:cxn ang="0">
                  <a:pos x="T10" y="T11"/>
                </a:cxn>
                <a:cxn ang="0">
                  <a:pos x="T12" y="T13"/>
                </a:cxn>
              </a:cxnLst>
              <a:rect l="0" t="0" r="r" b="b"/>
              <a:pathLst>
                <a:path w="514" h="236">
                  <a:moveTo>
                    <a:pt x="318" y="34"/>
                  </a:moveTo>
                  <a:cubicBezTo>
                    <a:pt x="285" y="0"/>
                    <a:pt x="233" y="4"/>
                    <a:pt x="196" y="34"/>
                  </a:cubicBezTo>
                  <a:cubicBezTo>
                    <a:pt x="25" y="175"/>
                    <a:pt x="25" y="175"/>
                    <a:pt x="25" y="175"/>
                  </a:cubicBezTo>
                  <a:cubicBezTo>
                    <a:pt x="8" y="191"/>
                    <a:pt x="0" y="214"/>
                    <a:pt x="0" y="236"/>
                  </a:cubicBezTo>
                  <a:cubicBezTo>
                    <a:pt x="514" y="236"/>
                    <a:pt x="514" y="236"/>
                    <a:pt x="514" y="236"/>
                  </a:cubicBezTo>
                  <a:cubicBezTo>
                    <a:pt x="514" y="214"/>
                    <a:pt x="506" y="191"/>
                    <a:pt x="489" y="175"/>
                  </a:cubicBezTo>
                  <a:lnTo>
                    <a:pt x="318" y="34"/>
                  </a:lnTo>
                  <a:close/>
                </a:path>
              </a:pathLst>
            </a:custGeom>
            <a:grpFill/>
            <a:ln>
              <a:noFill/>
            </a:ln>
          </p:spPr>
          <p:txBody>
            <a:bodyPr vert="horz" wrap="square" lIns="162560" tIns="81280" rIns="162560" bIns="81280" numCol="1" anchor="t" anchorCtr="0" compatLnSpc="1">
              <a:prstTxWarp prst="textNoShape">
                <a:avLst/>
              </a:prstTxWarp>
            </a:bodyPr>
            <a:lstStyle/>
            <a:p>
              <a:pPr defTabSz="1625620"/>
              <a:endParaRPr lang="en-US" sz="3200" dirty="0">
                <a:solidFill>
                  <a:srgbClr val="44494E"/>
                </a:solidFill>
              </a:endParaRPr>
            </a:p>
          </p:txBody>
        </p:sp>
      </p:grpSp>
      <p:grpSp>
        <p:nvGrpSpPr>
          <p:cNvPr id="29" name="Group 28">
            <a:extLst>
              <a:ext uri="{FF2B5EF4-FFF2-40B4-BE49-F238E27FC236}">
                <a16:creationId xmlns:a16="http://schemas.microsoft.com/office/drawing/2014/main" id="{27C3FF75-599E-41B5-98EC-DB570238D47B}"/>
              </a:ext>
            </a:extLst>
          </p:cNvPr>
          <p:cNvGrpSpPr>
            <a:grpSpLocks noChangeAspect="1"/>
          </p:cNvGrpSpPr>
          <p:nvPr/>
        </p:nvGrpSpPr>
        <p:grpSpPr>
          <a:xfrm>
            <a:off x="1987408" y="2748376"/>
            <a:ext cx="975360" cy="770999"/>
            <a:chOff x="4800600" y="2693987"/>
            <a:chExt cx="333375" cy="263525"/>
          </a:xfrm>
          <a:solidFill>
            <a:schemeClr val="bg2"/>
          </a:solidFill>
        </p:grpSpPr>
        <p:sp>
          <p:nvSpPr>
            <p:cNvPr id="30" name="Freeform 374">
              <a:extLst>
                <a:ext uri="{FF2B5EF4-FFF2-40B4-BE49-F238E27FC236}">
                  <a16:creationId xmlns:a16="http://schemas.microsoft.com/office/drawing/2014/main" id="{4F6A3A5E-E203-4CA5-813A-5F697A849F73}"/>
                </a:ext>
              </a:extLst>
            </p:cNvPr>
            <p:cNvSpPr>
              <a:spLocks/>
            </p:cNvSpPr>
            <p:nvPr/>
          </p:nvSpPr>
          <p:spPr bwMode="auto">
            <a:xfrm>
              <a:off x="4800600" y="2693987"/>
              <a:ext cx="333375" cy="227013"/>
            </a:xfrm>
            <a:custGeom>
              <a:avLst/>
              <a:gdLst>
                <a:gd name="T0" fmla="*/ 195 w 212"/>
                <a:gd name="T1" fmla="*/ 49 h 144"/>
                <a:gd name="T2" fmla="*/ 163 w 212"/>
                <a:gd name="T3" fmla="*/ 38 h 144"/>
                <a:gd name="T4" fmla="*/ 108 w 212"/>
                <a:gd name="T5" fmla="*/ 0 h 144"/>
                <a:gd name="T6" fmla="*/ 49 w 212"/>
                <a:gd name="T7" fmla="*/ 56 h 144"/>
                <a:gd name="T8" fmla="*/ 16 w 212"/>
                <a:gd name="T9" fmla="*/ 64 h 144"/>
                <a:gd name="T10" fmla="*/ 1 w 212"/>
                <a:gd name="T11" fmla="*/ 98 h 144"/>
                <a:gd name="T12" fmla="*/ 47 w 212"/>
                <a:gd name="T13" fmla="*/ 144 h 144"/>
                <a:gd name="T14" fmla="*/ 53 w 212"/>
                <a:gd name="T15" fmla="*/ 139 h 144"/>
                <a:gd name="T16" fmla="*/ 47 w 212"/>
                <a:gd name="T17" fmla="*/ 133 h 144"/>
                <a:gd name="T18" fmla="*/ 12 w 212"/>
                <a:gd name="T19" fmla="*/ 98 h 144"/>
                <a:gd name="T20" fmla="*/ 23 w 212"/>
                <a:gd name="T21" fmla="*/ 73 h 144"/>
                <a:gd name="T22" fmla="*/ 53 w 212"/>
                <a:gd name="T23" fmla="*/ 68 h 144"/>
                <a:gd name="T24" fmla="*/ 58 w 212"/>
                <a:gd name="T25" fmla="*/ 67 h 144"/>
                <a:gd name="T26" fmla="*/ 61 w 212"/>
                <a:gd name="T27" fmla="*/ 63 h 144"/>
                <a:gd name="T28" fmla="*/ 61 w 212"/>
                <a:gd name="T29" fmla="*/ 62 h 144"/>
                <a:gd name="T30" fmla="*/ 108 w 212"/>
                <a:gd name="T31" fmla="*/ 12 h 144"/>
                <a:gd name="T32" fmla="*/ 153 w 212"/>
                <a:gd name="T33" fmla="*/ 45 h 144"/>
                <a:gd name="T34" fmla="*/ 160 w 212"/>
                <a:gd name="T35" fmla="*/ 50 h 144"/>
                <a:gd name="T36" fmla="*/ 187 w 212"/>
                <a:gd name="T37" fmla="*/ 57 h 144"/>
                <a:gd name="T38" fmla="*/ 200 w 212"/>
                <a:gd name="T39" fmla="*/ 89 h 144"/>
                <a:gd name="T40" fmla="*/ 163 w 212"/>
                <a:gd name="T41" fmla="*/ 133 h 144"/>
                <a:gd name="T42" fmla="*/ 157 w 212"/>
                <a:gd name="T43" fmla="*/ 139 h 144"/>
                <a:gd name="T44" fmla="*/ 163 w 212"/>
                <a:gd name="T45" fmla="*/ 144 h 144"/>
                <a:gd name="T46" fmla="*/ 212 w 212"/>
                <a:gd name="T47" fmla="*/ 89 h 144"/>
                <a:gd name="T48" fmla="*/ 195 w 212"/>
                <a:gd name="T49"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12" h="144">
                  <a:moveTo>
                    <a:pt x="195" y="49"/>
                  </a:moveTo>
                  <a:cubicBezTo>
                    <a:pt x="186" y="41"/>
                    <a:pt x="176" y="38"/>
                    <a:pt x="163" y="38"/>
                  </a:cubicBezTo>
                  <a:cubicBezTo>
                    <a:pt x="157" y="17"/>
                    <a:pt x="133" y="0"/>
                    <a:pt x="108" y="0"/>
                  </a:cubicBezTo>
                  <a:cubicBezTo>
                    <a:pt x="79" y="0"/>
                    <a:pt x="53" y="25"/>
                    <a:pt x="49" y="56"/>
                  </a:cubicBezTo>
                  <a:cubicBezTo>
                    <a:pt x="37" y="54"/>
                    <a:pt x="25" y="57"/>
                    <a:pt x="16" y="64"/>
                  </a:cubicBezTo>
                  <a:cubicBezTo>
                    <a:pt x="6" y="72"/>
                    <a:pt x="0" y="84"/>
                    <a:pt x="1" y="98"/>
                  </a:cubicBezTo>
                  <a:cubicBezTo>
                    <a:pt x="1" y="124"/>
                    <a:pt x="22" y="144"/>
                    <a:pt x="47" y="144"/>
                  </a:cubicBezTo>
                  <a:cubicBezTo>
                    <a:pt x="50" y="144"/>
                    <a:pt x="53" y="142"/>
                    <a:pt x="53" y="139"/>
                  </a:cubicBezTo>
                  <a:cubicBezTo>
                    <a:pt x="53" y="135"/>
                    <a:pt x="50" y="133"/>
                    <a:pt x="47" y="133"/>
                  </a:cubicBezTo>
                  <a:cubicBezTo>
                    <a:pt x="28" y="133"/>
                    <a:pt x="13" y="117"/>
                    <a:pt x="12" y="98"/>
                  </a:cubicBezTo>
                  <a:cubicBezTo>
                    <a:pt x="12" y="88"/>
                    <a:pt x="16" y="79"/>
                    <a:pt x="23" y="73"/>
                  </a:cubicBezTo>
                  <a:cubicBezTo>
                    <a:pt x="31" y="67"/>
                    <a:pt x="42" y="65"/>
                    <a:pt x="53" y="68"/>
                  </a:cubicBezTo>
                  <a:cubicBezTo>
                    <a:pt x="55" y="69"/>
                    <a:pt x="57" y="68"/>
                    <a:pt x="58" y="67"/>
                  </a:cubicBezTo>
                  <a:cubicBezTo>
                    <a:pt x="60" y="66"/>
                    <a:pt x="61" y="64"/>
                    <a:pt x="61" y="63"/>
                  </a:cubicBezTo>
                  <a:cubicBezTo>
                    <a:pt x="61" y="62"/>
                    <a:pt x="61" y="62"/>
                    <a:pt x="61" y="62"/>
                  </a:cubicBezTo>
                  <a:cubicBezTo>
                    <a:pt x="61" y="35"/>
                    <a:pt x="83" y="12"/>
                    <a:pt x="108" y="12"/>
                  </a:cubicBezTo>
                  <a:cubicBezTo>
                    <a:pt x="129" y="12"/>
                    <a:pt x="150" y="27"/>
                    <a:pt x="153" y="45"/>
                  </a:cubicBezTo>
                  <a:cubicBezTo>
                    <a:pt x="154" y="48"/>
                    <a:pt x="157" y="51"/>
                    <a:pt x="160" y="50"/>
                  </a:cubicBezTo>
                  <a:cubicBezTo>
                    <a:pt x="171" y="49"/>
                    <a:pt x="180" y="51"/>
                    <a:pt x="187" y="57"/>
                  </a:cubicBezTo>
                  <a:cubicBezTo>
                    <a:pt x="195" y="65"/>
                    <a:pt x="200" y="76"/>
                    <a:pt x="200" y="89"/>
                  </a:cubicBezTo>
                  <a:cubicBezTo>
                    <a:pt x="200" y="110"/>
                    <a:pt x="185" y="133"/>
                    <a:pt x="163" y="133"/>
                  </a:cubicBezTo>
                  <a:cubicBezTo>
                    <a:pt x="160" y="133"/>
                    <a:pt x="157" y="135"/>
                    <a:pt x="157" y="139"/>
                  </a:cubicBezTo>
                  <a:cubicBezTo>
                    <a:pt x="157" y="142"/>
                    <a:pt x="160" y="144"/>
                    <a:pt x="163" y="144"/>
                  </a:cubicBezTo>
                  <a:cubicBezTo>
                    <a:pt x="189" y="144"/>
                    <a:pt x="212" y="119"/>
                    <a:pt x="212" y="89"/>
                  </a:cubicBezTo>
                  <a:cubicBezTo>
                    <a:pt x="212" y="73"/>
                    <a:pt x="206" y="58"/>
                    <a:pt x="195"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60" tIns="81280" rIns="162560" bIns="81280" numCol="1" anchor="t" anchorCtr="0" compatLnSpc="1">
              <a:prstTxWarp prst="textNoShape">
                <a:avLst/>
              </a:prstTxWarp>
            </a:bodyPr>
            <a:lstStyle/>
            <a:p>
              <a:pPr defTabSz="1625620"/>
              <a:endParaRPr lang="en-US" sz="3200" dirty="0">
                <a:solidFill>
                  <a:srgbClr val="44494E"/>
                </a:solidFill>
              </a:endParaRPr>
            </a:p>
          </p:txBody>
        </p:sp>
        <p:sp>
          <p:nvSpPr>
            <p:cNvPr id="31" name="Freeform 375">
              <a:extLst>
                <a:ext uri="{FF2B5EF4-FFF2-40B4-BE49-F238E27FC236}">
                  <a16:creationId xmlns:a16="http://schemas.microsoft.com/office/drawing/2014/main" id="{62710B15-E8EB-4411-893B-DA4715EF9D08}"/>
                </a:ext>
              </a:extLst>
            </p:cNvPr>
            <p:cNvSpPr>
              <a:spLocks/>
            </p:cNvSpPr>
            <p:nvPr/>
          </p:nvSpPr>
          <p:spPr bwMode="auto">
            <a:xfrm>
              <a:off x="4902200" y="2833687"/>
              <a:ext cx="127000" cy="123825"/>
            </a:xfrm>
            <a:custGeom>
              <a:avLst/>
              <a:gdLst>
                <a:gd name="T0" fmla="*/ 29 w 80"/>
                <a:gd name="T1" fmla="*/ 12 h 78"/>
                <a:gd name="T2" fmla="*/ 32 w 80"/>
                <a:gd name="T3" fmla="*/ 4 h 78"/>
                <a:gd name="T4" fmla="*/ 24 w 80"/>
                <a:gd name="T5" fmla="*/ 1 h 78"/>
                <a:gd name="T6" fmla="*/ 0 w 80"/>
                <a:gd name="T7" fmla="*/ 38 h 78"/>
                <a:gd name="T8" fmla="*/ 40 w 80"/>
                <a:gd name="T9" fmla="*/ 78 h 78"/>
                <a:gd name="T10" fmla="*/ 80 w 80"/>
                <a:gd name="T11" fmla="*/ 38 h 78"/>
                <a:gd name="T12" fmla="*/ 56 w 80"/>
                <a:gd name="T13" fmla="*/ 1 h 78"/>
                <a:gd name="T14" fmla="*/ 48 w 80"/>
                <a:gd name="T15" fmla="*/ 4 h 78"/>
                <a:gd name="T16" fmla="*/ 51 w 80"/>
                <a:gd name="T17" fmla="*/ 12 h 78"/>
                <a:gd name="T18" fmla="*/ 69 w 80"/>
                <a:gd name="T19" fmla="*/ 38 h 78"/>
                <a:gd name="T20" fmla="*/ 40 w 80"/>
                <a:gd name="T21" fmla="*/ 66 h 78"/>
                <a:gd name="T22" fmla="*/ 12 w 80"/>
                <a:gd name="T23" fmla="*/ 38 h 78"/>
                <a:gd name="T24" fmla="*/ 29 w 80"/>
                <a:gd name="T25" fmla="*/ 12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 h="78">
                  <a:moveTo>
                    <a:pt x="29" y="12"/>
                  </a:moveTo>
                  <a:cubicBezTo>
                    <a:pt x="32" y="11"/>
                    <a:pt x="33" y="7"/>
                    <a:pt x="32" y="4"/>
                  </a:cubicBezTo>
                  <a:cubicBezTo>
                    <a:pt x="31" y="1"/>
                    <a:pt x="27" y="0"/>
                    <a:pt x="24" y="1"/>
                  </a:cubicBezTo>
                  <a:cubicBezTo>
                    <a:pt x="10" y="8"/>
                    <a:pt x="0" y="22"/>
                    <a:pt x="0" y="38"/>
                  </a:cubicBezTo>
                  <a:cubicBezTo>
                    <a:pt x="0" y="60"/>
                    <a:pt x="18" y="78"/>
                    <a:pt x="40" y="78"/>
                  </a:cubicBezTo>
                  <a:cubicBezTo>
                    <a:pt x="62" y="78"/>
                    <a:pt x="80" y="60"/>
                    <a:pt x="80" y="38"/>
                  </a:cubicBezTo>
                  <a:cubicBezTo>
                    <a:pt x="80" y="22"/>
                    <a:pt x="71" y="7"/>
                    <a:pt x="56" y="1"/>
                  </a:cubicBezTo>
                  <a:cubicBezTo>
                    <a:pt x="53" y="0"/>
                    <a:pt x="49" y="1"/>
                    <a:pt x="48" y="4"/>
                  </a:cubicBezTo>
                  <a:cubicBezTo>
                    <a:pt x="47" y="7"/>
                    <a:pt x="48" y="10"/>
                    <a:pt x="51" y="12"/>
                  </a:cubicBezTo>
                  <a:cubicBezTo>
                    <a:pt x="62" y="16"/>
                    <a:pt x="69" y="26"/>
                    <a:pt x="69" y="38"/>
                  </a:cubicBezTo>
                  <a:cubicBezTo>
                    <a:pt x="69" y="53"/>
                    <a:pt x="56" y="66"/>
                    <a:pt x="40" y="66"/>
                  </a:cubicBezTo>
                  <a:cubicBezTo>
                    <a:pt x="25" y="66"/>
                    <a:pt x="12" y="53"/>
                    <a:pt x="12" y="38"/>
                  </a:cubicBezTo>
                  <a:cubicBezTo>
                    <a:pt x="12" y="27"/>
                    <a:pt x="19" y="17"/>
                    <a:pt x="29"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60" tIns="81280" rIns="162560" bIns="81280" numCol="1" anchor="t" anchorCtr="0" compatLnSpc="1">
              <a:prstTxWarp prst="textNoShape">
                <a:avLst/>
              </a:prstTxWarp>
            </a:bodyPr>
            <a:lstStyle/>
            <a:p>
              <a:pPr defTabSz="1625620"/>
              <a:endParaRPr lang="en-US" sz="3200" dirty="0">
                <a:solidFill>
                  <a:srgbClr val="44494E"/>
                </a:solidFill>
              </a:endParaRPr>
            </a:p>
          </p:txBody>
        </p:sp>
        <p:sp>
          <p:nvSpPr>
            <p:cNvPr id="32" name="Freeform 376">
              <a:extLst>
                <a:ext uri="{FF2B5EF4-FFF2-40B4-BE49-F238E27FC236}">
                  <a16:creationId xmlns:a16="http://schemas.microsoft.com/office/drawing/2014/main" id="{CF53DFD4-F1DF-4F8D-ACA5-0B23EE0202EC}"/>
                </a:ext>
              </a:extLst>
            </p:cNvPr>
            <p:cNvSpPr>
              <a:spLocks/>
            </p:cNvSpPr>
            <p:nvPr/>
          </p:nvSpPr>
          <p:spPr bwMode="auto">
            <a:xfrm>
              <a:off x="4957763" y="2808287"/>
              <a:ext cx="17463" cy="77788"/>
            </a:xfrm>
            <a:custGeom>
              <a:avLst/>
              <a:gdLst>
                <a:gd name="T0" fmla="*/ 11 w 11"/>
                <a:gd name="T1" fmla="*/ 43 h 49"/>
                <a:gd name="T2" fmla="*/ 11 w 11"/>
                <a:gd name="T3" fmla="*/ 6 h 49"/>
                <a:gd name="T4" fmla="*/ 5 w 11"/>
                <a:gd name="T5" fmla="*/ 0 h 49"/>
                <a:gd name="T6" fmla="*/ 0 w 11"/>
                <a:gd name="T7" fmla="*/ 6 h 49"/>
                <a:gd name="T8" fmla="*/ 0 w 11"/>
                <a:gd name="T9" fmla="*/ 43 h 49"/>
                <a:gd name="T10" fmla="*/ 5 w 11"/>
                <a:gd name="T11" fmla="*/ 49 h 49"/>
                <a:gd name="T12" fmla="*/ 11 w 11"/>
                <a:gd name="T13" fmla="*/ 43 h 49"/>
              </a:gdLst>
              <a:ahLst/>
              <a:cxnLst>
                <a:cxn ang="0">
                  <a:pos x="T0" y="T1"/>
                </a:cxn>
                <a:cxn ang="0">
                  <a:pos x="T2" y="T3"/>
                </a:cxn>
                <a:cxn ang="0">
                  <a:pos x="T4" y="T5"/>
                </a:cxn>
                <a:cxn ang="0">
                  <a:pos x="T6" y="T7"/>
                </a:cxn>
                <a:cxn ang="0">
                  <a:pos x="T8" y="T9"/>
                </a:cxn>
                <a:cxn ang="0">
                  <a:pos x="T10" y="T11"/>
                </a:cxn>
                <a:cxn ang="0">
                  <a:pos x="T12" y="T13"/>
                </a:cxn>
              </a:cxnLst>
              <a:rect l="0" t="0" r="r" b="b"/>
              <a:pathLst>
                <a:path w="11" h="49">
                  <a:moveTo>
                    <a:pt x="11" y="43"/>
                  </a:moveTo>
                  <a:cubicBezTo>
                    <a:pt x="11" y="6"/>
                    <a:pt x="11" y="6"/>
                    <a:pt x="11" y="6"/>
                  </a:cubicBezTo>
                  <a:cubicBezTo>
                    <a:pt x="11" y="3"/>
                    <a:pt x="9" y="0"/>
                    <a:pt x="5" y="0"/>
                  </a:cubicBezTo>
                  <a:cubicBezTo>
                    <a:pt x="2" y="0"/>
                    <a:pt x="0" y="3"/>
                    <a:pt x="0" y="6"/>
                  </a:cubicBezTo>
                  <a:cubicBezTo>
                    <a:pt x="0" y="43"/>
                    <a:pt x="0" y="43"/>
                    <a:pt x="0" y="43"/>
                  </a:cubicBezTo>
                  <a:cubicBezTo>
                    <a:pt x="0" y="46"/>
                    <a:pt x="2" y="49"/>
                    <a:pt x="5" y="49"/>
                  </a:cubicBezTo>
                  <a:cubicBezTo>
                    <a:pt x="9" y="49"/>
                    <a:pt x="11" y="46"/>
                    <a:pt x="11"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60" tIns="81280" rIns="162560" bIns="81280" numCol="1" anchor="t" anchorCtr="0" compatLnSpc="1">
              <a:prstTxWarp prst="textNoShape">
                <a:avLst/>
              </a:prstTxWarp>
            </a:bodyPr>
            <a:lstStyle/>
            <a:p>
              <a:pPr defTabSz="1625620"/>
              <a:endParaRPr lang="en-US" sz="3200" dirty="0">
                <a:solidFill>
                  <a:srgbClr val="44494E"/>
                </a:solidFill>
              </a:endParaRPr>
            </a:p>
          </p:txBody>
        </p:sp>
      </p:grpSp>
      <p:sp>
        <p:nvSpPr>
          <p:cNvPr id="33" name="TextBox 32">
            <a:extLst>
              <a:ext uri="{FF2B5EF4-FFF2-40B4-BE49-F238E27FC236}">
                <a16:creationId xmlns:a16="http://schemas.microsoft.com/office/drawing/2014/main" id="{3BE48B57-D034-47FE-AB33-E6011B14C84A}"/>
              </a:ext>
            </a:extLst>
          </p:cNvPr>
          <p:cNvSpPr txBox="1"/>
          <p:nvPr/>
        </p:nvSpPr>
        <p:spPr>
          <a:xfrm>
            <a:off x="1912082" y="3802145"/>
            <a:ext cx="1126014" cy="530017"/>
          </a:xfrm>
          <a:prstGeom prst="rect">
            <a:avLst/>
          </a:prstGeom>
          <a:noFill/>
        </p:spPr>
        <p:txBody>
          <a:bodyPr wrap="none" rtlCol="0" anchor="ctr">
            <a:spAutoFit/>
          </a:bodyPr>
          <a:lstStyle/>
          <a:p>
            <a:pPr algn="ctr" defTabSz="1625620"/>
            <a:r>
              <a:rPr lang="en-US" sz="2844" b="1" dirty="0">
                <a:solidFill>
                  <a:srgbClr val="44494E"/>
                </a:solidFill>
              </a:rPr>
              <a:t>Step 1</a:t>
            </a:r>
          </a:p>
        </p:txBody>
      </p:sp>
      <p:sp>
        <p:nvSpPr>
          <p:cNvPr id="34" name="TextBox 33">
            <a:extLst>
              <a:ext uri="{FF2B5EF4-FFF2-40B4-BE49-F238E27FC236}">
                <a16:creationId xmlns:a16="http://schemas.microsoft.com/office/drawing/2014/main" id="{007D6744-2A7B-4A24-92EC-149DE29FB4E0}"/>
              </a:ext>
            </a:extLst>
          </p:cNvPr>
          <p:cNvSpPr txBox="1"/>
          <p:nvPr/>
        </p:nvSpPr>
        <p:spPr>
          <a:xfrm>
            <a:off x="1145812" y="5355128"/>
            <a:ext cx="2658555" cy="1938992"/>
          </a:xfrm>
          <a:prstGeom prst="rect">
            <a:avLst/>
          </a:prstGeom>
          <a:noFill/>
        </p:spPr>
        <p:txBody>
          <a:bodyPr wrap="square" numCol="1" spcCol="640080" rtlCol="0">
            <a:spAutoFit/>
          </a:bodyPr>
          <a:lstStyle/>
          <a:p>
            <a:pPr algn="ctr" defTabSz="1625620"/>
            <a:r>
              <a:rPr lang="en-US" sz="2000" dirty="0">
                <a:solidFill>
                  <a:schemeClr val="tx1">
                    <a:lumMod val="65000"/>
                    <a:lumOff val="35000"/>
                  </a:schemeClr>
                </a:solidFill>
                <a:latin typeface="Open Sans"/>
              </a:rPr>
              <a:t>Assign each item to its own cluster, such that if you have N number of items, you now have N number of clusters</a:t>
            </a:r>
            <a:endParaRPr lang="en-US" sz="1956" dirty="0">
              <a:solidFill>
                <a:schemeClr val="tx1">
                  <a:lumMod val="65000"/>
                  <a:lumOff val="35000"/>
                </a:schemeClr>
              </a:solidFill>
              <a:latin typeface="Open Sans"/>
            </a:endParaRPr>
          </a:p>
        </p:txBody>
      </p:sp>
      <p:grpSp>
        <p:nvGrpSpPr>
          <p:cNvPr id="35" name="Group 34">
            <a:extLst>
              <a:ext uri="{FF2B5EF4-FFF2-40B4-BE49-F238E27FC236}">
                <a16:creationId xmlns:a16="http://schemas.microsoft.com/office/drawing/2014/main" id="{3A09CFAC-D98A-4B0C-B21B-4A962C877677}"/>
              </a:ext>
            </a:extLst>
          </p:cNvPr>
          <p:cNvGrpSpPr/>
          <p:nvPr/>
        </p:nvGrpSpPr>
        <p:grpSpPr>
          <a:xfrm>
            <a:off x="4762031" y="2276085"/>
            <a:ext cx="2782711" cy="2672645"/>
            <a:chOff x="1046163" y="1640388"/>
            <a:chExt cx="1565275" cy="1503363"/>
          </a:xfrm>
          <a:solidFill>
            <a:schemeClr val="accent2"/>
          </a:solidFill>
        </p:grpSpPr>
        <p:grpSp>
          <p:nvGrpSpPr>
            <p:cNvPr id="36" name="Group 35">
              <a:extLst>
                <a:ext uri="{FF2B5EF4-FFF2-40B4-BE49-F238E27FC236}">
                  <a16:creationId xmlns:a16="http://schemas.microsoft.com/office/drawing/2014/main" id="{E8B2D0B0-32C0-4D1E-A493-48E357C26E84}"/>
                </a:ext>
              </a:extLst>
            </p:cNvPr>
            <p:cNvGrpSpPr/>
            <p:nvPr/>
          </p:nvGrpSpPr>
          <p:grpSpPr>
            <a:xfrm>
              <a:off x="1046163" y="1640388"/>
              <a:ext cx="1565275" cy="1503363"/>
              <a:chOff x="4732338" y="1819276"/>
              <a:chExt cx="1565275" cy="1503363"/>
            </a:xfrm>
            <a:grpFill/>
          </p:grpSpPr>
          <p:sp>
            <p:nvSpPr>
              <p:cNvPr id="38" name="Freeform 13">
                <a:extLst>
                  <a:ext uri="{FF2B5EF4-FFF2-40B4-BE49-F238E27FC236}">
                    <a16:creationId xmlns:a16="http://schemas.microsoft.com/office/drawing/2014/main" id="{A56620AB-AE7C-4FAF-9546-4114CD02354E}"/>
                  </a:ext>
                </a:extLst>
              </p:cNvPr>
              <p:cNvSpPr>
                <a:spLocks/>
              </p:cNvSpPr>
              <p:nvPr/>
            </p:nvSpPr>
            <p:spPr bwMode="auto">
              <a:xfrm>
                <a:off x="5514975" y="1819276"/>
                <a:ext cx="782638" cy="1503363"/>
              </a:xfrm>
              <a:custGeom>
                <a:avLst/>
                <a:gdLst>
                  <a:gd name="T0" fmla="*/ 0 w 308"/>
                  <a:gd name="T1" fmla="*/ 0 h 592"/>
                  <a:gd name="T2" fmla="*/ 86 w 308"/>
                  <a:gd name="T3" fmla="*/ 35 h 592"/>
                  <a:gd name="T4" fmla="*/ 261 w 308"/>
                  <a:gd name="T5" fmla="*/ 210 h 592"/>
                  <a:gd name="T6" fmla="*/ 261 w 308"/>
                  <a:gd name="T7" fmla="*/ 382 h 592"/>
                  <a:gd name="T8" fmla="*/ 86 w 308"/>
                  <a:gd name="T9" fmla="*/ 556 h 592"/>
                  <a:gd name="T10" fmla="*/ 0 w 308"/>
                  <a:gd name="T11" fmla="*/ 592 h 592"/>
                  <a:gd name="T12" fmla="*/ 0 w 308"/>
                  <a:gd name="T13" fmla="*/ 553 h 592"/>
                  <a:gd name="T14" fmla="*/ 61 w 308"/>
                  <a:gd name="T15" fmla="*/ 528 h 592"/>
                  <a:gd name="T16" fmla="*/ 232 w 308"/>
                  <a:gd name="T17" fmla="*/ 357 h 592"/>
                  <a:gd name="T18" fmla="*/ 232 w 308"/>
                  <a:gd name="T19" fmla="*/ 235 h 592"/>
                  <a:gd name="T20" fmla="*/ 61 w 308"/>
                  <a:gd name="T21" fmla="*/ 64 h 592"/>
                  <a:gd name="T22" fmla="*/ 0 w 308"/>
                  <a:gd name="T23" fmla="*/ 39 h 592"/>
                  <a:gd name="T24" fmla="*/ 0 w 308"/>
                  <a:gd name="T25" fmla="*/ 0 h 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8" h="592">
                    <a:moveTo>
                      <a:pt x="0" y="0"/>
                    </a:moveTo>
                    <a:cubicBezTo>
                      <a:pt x="31" y="0"/>
                      <a:pt x="62" y="12"/>
                      <a:pt x="86" y="35"/>
                    </a:cubicBezTo>
                    <a:cubicBezTo>
                      <a:pt x="261" y="210"/>
                      <a:pt x="261" y="210"/>
                      <a:pt x="261" y="210"/>
                    </a:cubicBezTo>
                    <a:cubicBezTo>
                      <a:pt x="308" y="257"/>
                      <a:pt x="308" y="334"/>
                      <a:pt x="261" y="382"/>
                    </a:cubicBezTo>
                    <a:cubicBezTo>
                      <a:pt x="86" y="556"/>
                      <a:pt x="86" y="556"/>
                      <a:pt x="86" y="556"/>
                    </a:cubicBezTo>
                    <a:cubicBezTo>
                      <a:pt x="62" y="580"/>
                      <a:pt x="31" y="592"/>
                      <a:pt x="0" y="592"/>
                    </a:cubicBezTo>
                    <a:cubicBezTo>
                      <a:pt x="0" y="553"/>
                      <a:pt x="0" y="553"/>
                      <a:pt x="0" y="553"/>
                    </a:cubicBezTo>
                    <a:cubicBezTo>
                      <a:pt x="22" y="553"/>
                      <a:pt x="44" y="544"/>
                      <a:pt x="61" y="528"/>
                    </a:cubicBezTo>
                    <a:cubicBezTo>
                      <a:pt x="232" y="357"/>
                      <a:pt x="232" y="357"/>
                      <a:pt x="232" y="357"/>
                    </a:cubicBezTo>
                    <a:cubicBezTo>
                      <a:pt x="266" y="323"/>
                      <a:pt x="266" y="268"/>
                      <a:pt x="232" y="235"/>
                    </a:cubicBezTo>
                    <a:cubicBezTo>
                      <a:pt x="61" y="64"/>
                      <a:pt x="61" y="64"/>
                      <a:pt x="61" y="64"/>
                    </a:cubicBezTo>
                    <a:cubicBezTo>
                      <a:pt x="44" y="47"/>
                      <a:pt x="22" y="39"/>
                      <a:pt x="0" y="39"/>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60" tIns="81280" rIns="162560" bIns="81280" numCol="1" anchor="t" anchorCtr="0" compatLnSpc="1">
                <a:prstTxWarp prst="textNoShape">
                  <a:avLst/>
                </a:prstTxWarp>
              </a:bodyPr>
              <a:lstStyle/>
              <a:p>
                <a:pPr defTabSz="1625620"/>
                <a:endParaRPr lang="en-US" sz="3200" dirty="0">
                  <a:solidFill>
                    <a:srgbClr val="44494E"/>
                  </a:solidFill>
                </a:endParaRPr>
              </a:p>
            </p:txBody>
          </p:sp>
          <p:sp>
            <p:nvSpPr>
              <p:cNvPr id="39" name="Freeform 14">
                <a:extLst>
                  <a:ext uri="{FF2B5EF4-FFF2-40B4-BE49-F238E27FC236}">
                    <a16:creationId xmlns:a16="http://schemas.microsoft.com/office/drawing/2014/main" id="{6F892073-9B6F-4075-9538-764CAC8E0041}"/>
                  </a:ext>
                </a:extLst>
              </p:cNvPr>
              <p:cNvSpPr>
                <a:spLocks/>
              </p:cNvSpPr>
              <p:nvPr/>
            </p:nvSpPr>
            <p:spPr bwMode="auto">
              <a:xfrm>
                <a:off x="4732338" y="1819276"/>
                <a:ext cx="782638" cy="1503363"/>
              </a:xfrm>
              <a:custGeom>
                <a:avLst/>
                <a:gdLst>
                  <a:gd name="T0" fmla="*/ 48 w 308"/>
                  <a:gd name="T1" fmla="*/ 210 h 592"/>
                  <a:gd name="T2" fmla="*/ 222 w 308"/>
                  <a:gd name="T3" fmla="*/ 35 h 592"/>
                  <a:gd name="T4" fmla="*/ 308 w 308"/>
                  <a:gd name="T5" fmla="*/ 0 h 592"/>
                  <a:gd name="T6" fmla="*/ 308 w 308"/>
                  <a:gd name="T7" fmla="*/ 39 h 592"/>
                  <a:gd name="T8" fmla="*/ 247 w 308"/>
                  <a:gd name="T9" fmla="*/ 64 h 592"/>
                  <a:gd name="T10" fmla="*/ 76 w 308"/>
                  <a:gd name="T11" fmla="*/ 235 h 592"/>
                  <a:gd name="T12" fmla="*/ 76 w 308"/>
                  <a:gd name="T13" fmla="*/ 357 h 592"/>
                  <a:gd name="T14" fmla="*/ 247 w 308"/>
                  <a:gd name="T15" fmla="*/ 528 h 592"/>
                  <a:gd name="T16" fmla="*/ 308 w 308"/>
                  <a:gd name="T17" fmla="*/ 553 h 592"/>
                  <a:gd name="T18" fmla="*/ 308 w 308"/>
                  <a:gd name="T19" fmla="*/ 592 h 592"/>
                  <a:gd name="T20" fmla="*/ 222 w 308"/>
                  <a:gd name="T21" fmla="*/ 556 h 592"/>
                  <a:gd name="T22" fmla="*/ 48 w 308"/>
                  <a:gd name="T23" fmla="*/ 382 h 592"/>
                  <a:gd name="T24" fmla="*/ 48 w 308"/>
                  <a:gd name="T25" fmla="*/ 210 h 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8" h="592">
                    <a:moveTo>
                      <a:pt x="48" y="210"/>
                    </a:moveTo>
                    <a:cubicBezTo>
                      <a:pt x="222" y="35"/>
                      <a:pt x="222" y="35"/>
                      <a:pt x="222" y="35"/>
                    </a:cubicBezTo>
                    <a:cubicBezTo>
                      <a:pt x="246" y="12"/>
                      <a:pt x="277" y="0"/>
                      <a:pt x="308" y="0"/>
                    </a:cubicBezTo>
                    <a:cubicBezTo>
                      <a:pt x="308" y="39"/>
                      <a:pt x="308" y="39"/>
                      <a:pt x="308" y="39"/>
                    </a:cubicBezTo>
                    <a:cubicBezTo>
                      <a:pt x="286" y="39"/>
                      <a:pt x="264" y="47"/>
                      <a:pt x="247" y="64"/>
                    </a:cubicBezTo>
                    <a:cubicBezTo>
                      <a:pt x="76" y="235"/>
                      <a:pt x="76" y="235"/>
                      <a:pt x="76" y="235"/>
                    </a:cubicBezTo>
                    <a:cubicBezTo>
                      <a:pt x="43" y="268"/>
                      <a:pt x="43" y="323"/>
                      <a:pt x="76" y="357"/>
                    </a:cubicBezTo>
                    <a:cubicBezTo>
                      <a:pt x="247" y="528"/>
                      <a:pt x="247" y="528"/>
                      <a:pt x="247" y="528"/>
                    </a:cubicBezTo>
                    <a:cubicBezTo>
                      <a:pt x="264" y="544"/>
                      <a:pt x="286" y="553"/>
                      <a:pt x="308" y="553"/>
                    </a:cubicBezTo>
                    <a:cubicBezTo>
                      <a:pt x="308" y="592"/>
                      <a:pt x="308" y="592"/>
                      <a:pt x="308" y="592"/>
                    </a:cubicBezTo>
                    <a:cubicBezTo>
                      <a:pt x="277" y="592"/>
                      <a:pt x="246" y="580"/>
                      <a:pt x="222" y="556"/>
                    </a:cubicBezTo>
                    <a:cubicBezTo>
                      <a:pt x="48" y="382"/>
                      <a:pt x="48" y="382"/>
                      <a:pt x="48" y="382"/>
                    </a:cubicBezTo>
                    <a:cubicBezTo>
                      <a:pt x="0" y="334"/>
                      <a:pt x="0" y="257"/>
                      <a:pt x="48" y="2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60" tIns="81280" rIns="162560" bIns="81280" numCol="1" anchor="t" anchorCtr="0" compatLnSpc="1">
                <a:prstTxWarp prst="textNoShape">
                  <a:avLst/>
                </a:prstTxWarp>
              </a:bodyPr>
              <a:lstStyle/>
              <a:p>
                <a:pPr defTabSz="1625620"/>
                <a:endParaRPr lang="en-US" sz="3200" dirty="0">
                  <a:solidFill>
                    <a:srgbClr val="44494E"/>
                  </a:solidFill>
                </a:endParaRPr>
              </a:p>
            </p:txBody>
          </p:sp>
        </p:grpSp>
        <p:sp>
          <p:nvSpPr>
            <p:cNvPr id="37" name="Freeform 16">
              <a:extLst>
                <a:ext uri="{FF2B5EF4-FFF2-40B4-BE49-F238E27FC236}">
                  <a16:creationId xmlns:a16="http://schemas.microsoft.com/office/drawing/2014/main" id="{8FC0C178-6C65-4219-A5D3-AD5B477E70AE}"/>
                </a:ext>
              </a:extLst>
            </p:cNvPr>
            <p:cNvSpPr>
              <a:spLocks/>
            </p:cNvSpPr>
            <p:nvPr/>
          </p:nvSpPr>
          <p:spPr bwMode="auto">
            <a:xfrm>
              <a:off x="1143000" y="1792788"/>
              <a:ext cx="1371600" cy="598488"/>
            </a:xfrm>
            <a:custGeom>
              <a:avLst/>
              <a:gdLst>
                <a:gd name="T0" fmla="*/ 318 w 514"/>
                <a:gd name="T1" fmla="*/ 34 h 236"/>
                <a:gd name="T2" fmla="*/ 196 w 514"/>
                <a:gd name="T3" fmla="*/ 34 h 236"/>
                <a:gd name="T4" fmla="*/ 25 w 514"/>
                <a:gd name="T5" fmla="*/ 175 h 236"/>
                <a:gd name="T6" fmla="*/ 0 w 514"/>
                <a:gd name="T7" fmla="*/ 236 h 236"/>
                <a:gd name="T8" fmla="*/ 514 w 514"/>
                <a:gd name="T9" fmla="*/ 236 h 236"/>
                <a:gd name="T10" fmla="*/ 489 w 514"/>
                <a:gd name="T11" fmla="*/ 175 h 236"/>
                <a:gd name="T12" fmla="*/ 318 w 514"/>
                <a:gd name="T13" fmla="*/ 34 h 236"/>
              </a:gdLst>
              <a:ahLst/>
              <a:cxnLst>
                <a:cxn ang="0">
                  <a:pos x="T0" y="T1"/>
                </a:cxn>
                <a:cxn ang="0">
                  <a:pos x="T2" y="T3"/>
                </a:cxn>
                <a:cxn ang="0">
                  <a:pos x="T4" y="T5"/>
                </a:cxn>
                <a:cxn ang="0">
                  <a:pos x="T6" y="T7"/>
                </a:cxn>
                <a:cxn ang="0">
                  <a:pos x="T8" y="T9"/>
                </a:cxn>
                <a:cxn ang="0">
                  <a:pos x="T10" y="T11"/>
                </a:cxn>
                <a:cxn ang="0">
                  <a:pos x="T12" y="T13"/>
                </a:cxn>
              </a:cxnLst>
              <a:rect l="0" t="0" r="r" b="b"/>
              <a:pathLst>
                <a:path w="514" h="236">
                  <a:moveTo>
                    <a:pt x="318" y="34"/>
                  </a:moveTo>
                  <a:cubicBezTo>
                    <a:pt x="285" y="0"/>
                    <a:pt x="233" y="4"/>
                    <a:pt x="196" y="34"/>
                  </a:cubicBezTo>
                  <a:cubicBezTo>
                    <a:pt x="25" y="175"/>
                    <a:pt x="25" y="175"/>
                    <a:pt x="25" y="175"/>
                  </a:cubicBezTo>
                  <a:cubicBezTo>
                    <a:pt x="8" y="191"/>
                    <a:pt x="0" y="214"/>
                    <a:pt x="0" y="236"/>
                  </a:cubicBezTo>
                  <a:cubicBezTo>
                    <a:pt x="514" y="236"/>
                    <a:pt x="514" y="236"/>
                    <a:pt x="514" y="236"/>
                  </a:cubicBezTo>
                  <a:cubicBezTo>
                    <a:pt x="514" y="214"/>
                    <a:pt x="506" y="191"/>
                    <a:pt x="489" y="175"/>
                  </a:cubicBezTo>
                  <a:lnTo>
                    <a:pt x="318" y="34"/>
                  </a:lnTo>
                  <a:close/>
                </a:path>
              </a:pathLst>
            </a:custGeom>
            <a:grpFill/>
            <a:ln>
              <a:noFill/>
            </a:ln>
          </p:spPr>
          <p:txBody>
            <a:bodyPr vert="horz" wrap="square" lIns="162560" tIns="81280" rIns="162560" bIns="81280" numCol="1" anchor="t" anchorCtr="0" compatLnSpc="1">
              <a:prstTxWarp prst="textNoShape">
                <a:avLst/>
              </a:prstTxWarp>
            </a:bodyPr>
            <a:lstStyle/>
            <a:p>
              <a:pPr defTabSz="1625620"/>
              <a:endParaRPr lang="en-US" sz="3200" dirty="0">
                <a:solidFill>
                  <a:srgbClr val="44494E"/>
                </a:solidFill>
              </a:endParaRPr>
            </a:p>
          </p:txBody>
        </p:sp>
      </p:grpSp>
      <p:grpSp>
        <p:nvGrpSpPr>
          <p:cNvPr id="40" name="Group 39">
            <a:extLst>
              <a:ext uri="{FF2B5EF4-FFF2-40B4-BE49-F238E27FC236}">
                <a16:creationId xmlns:a16="http://schemas.microsoft.com/office/drawing/2014/main" id="{A20474F6-AF82-45F1-A4A6-D1F53F650E3B}"/>
              </a:ext>
            </a:extLst>
          </p:cNvPr>
          <p:cNvGrpSpPr>
            <a:grpSpLocks noChangeAspect="1"/>
          </p:cNvGrpSpPr>
          <p:nvPr/>
        </p:nvGrpSpPr>
        <p:grpSpPr>
          <a:xfrm>
            <a:off x="5665705" y="2743270"/>
            <a:ext cx="975360" cy="781212"/>
            <a:chOff x="6569075" y="3878263"/>
            <a:chExt cx="334963" cy="268287"/>
          </a:xfrm>
          <a:solidFill>
            <a:schemeClr val="bg2"/>
          </a:solidFill>
        </p:grpSpPr>
        <p:sp>
          <p:nvSpPr>
            <p:cNvPr id="41" name="Freeform 403">
              <a:extLst>
                <a:ext uri="{FF2B5EF4-FFF2-40B4-BE49-F238E27FC236}">
                  <a16:creationId xmlns:a16="http://schemas.microsoft.com/office/drawing/2014/main" id="{455C77EE-71A4-456E-BD6E-DC633FE78C88}"/>
                </a:ext>
              </a:extLst>
            </p:cNvPr>
            <p:cNvSpPr>
              <a:spLocks/>
            </p:cNvSpPr>
            <p:nvPr/>
          </p:nvSpPr>
          <p:spPr bwMode="auto">
            <a:xfrm>
              <a:off x="6569075" y="3878263"/>
              <a:ext cx="334963" cy="227013"/>
            </a:xfrm>
            <a:custGeom>
              <a:avLst/>
              <a:gdLst>
                <a:gd name="T0" fmla="*/ 195 w 212"/>
                <a:gd name="T1" fmla="*/ 48 h 144"/>
                <a:gd name="T2" fmla="*/ 163 w 212"/>
                <a:gd name="T3" fmla="*/ 38 h 144"/>
                <a:gd name="T4" fmla="*/ 108 w 212"/>
                <a:gd name="T5" fmla="*/ 0 h 144"/>
                <a:gd name="T6" fmla="*/ 49 w 212"/>
                <a:gd name="T7" fmla="*/ 55 h 144"/>
                <a:gd name="T8" fmla="*/ 16 w 212"/>
                <a:gd name="T9" fmla="*/ 64 h 144"/>
                <a:gd name="T10" fmla="*/ 0 w 212"/>
                <a:gd name="T11" fmla="*/ 98 h 144"/>
                <a:gd name="T12" fmla="*/ 47 w 212"/>
                <a:gd name="T13" fmla="*/ 144 h 144"/>
                <a:gd name="T14" fmla="*/ 52 w 212"/>
                <a:gd name="T15" fmla="*/ 138 h 144"/>
                <a:gd name="T16" fmla="*/ 47 w 212"/>
                <a:gd name="T17" fmla="*/ 133 h 144"/>
                <a:gd name="T18" fmla="*/ 12 w 212"/>
                <a:gd name="T19" fmla="*/ 98 h 144"/>
                <a:gd name="T20" fmla="*/ 23 w 212"/>
                <a:gd name="T21" fmla="*/ 73 h 144"/>
                <a:gd name="T22" fmla="*/ 53 w 212"/>
                <a:gd name="T23" fmla="*/ 68 h 144"/>
                <a:gd name="T24" fmla="*/ 58 w 212"/>
                <a:gd name="T25" fmla="*/ 67 h 144"/>
                <a:gd name="T26" fmla="*/ 60 w 212"/>
                <a:gd name="T27" fmla="*/ 62 h 144"/>
                <a:gd name="T28" fmla="*/ 60 w 212"/>
                <a:gd name="T29" fmla="*/ 62 h 144"/>
                <a:gd name="T30" fmla="*/ 108 w 212"/>
                <a:gd name="T31" fmla="*/ 11 h 144"/>
                <a:gd name="T32" fmla="*/ 153 w 212"/>
                <a:gd name="T33" fmla="*/ 45 h 144"/>
                <a:gd name="T34" fmla="*/ 160 w 212"/>
                <a:gd name="T35" fmla="*/ 50 h 144"/>
                <a:gd name="T36" fmla="*/ 187 w 212"/>
                <a:gd name="T37" fmla="*/ 57 h 144"/>
                <a:gd name="T38" fmla="*/ 200 w 212"/>
                <a:gd name="T39" fmla="*/ 89 h 144"/>
                <a:gd name="T40" fmla="*/ 163 w 212"/>
                <a:gd name="T41" fmla="*/ 133 h 144"/>
                <a:gd name="T42" fmla="*/ 157 w 212"/>
                <a:gd name="T43" fmla="*/ 138 h 144"/>
                <a:gd name="T44" fmla="*/ 163 w 212"/>
                <a:gd name="T45" fmla="*/ 144 h 144"/>
                <a:gd name="T46" fmla="*/ 212 w 212"/>
                <a:gd name="T47" fmla="*/ 89 h 144"/>
                <a:gd name="T48" fmla="*/ 195 w 212"/>
                <a:gd name="T49" fmla="*/ 48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12" h="144">
                  <a:moveTo>
                    <a:pt x="195" y="48"/>
                  </a:moveTo>
                  <a:cubicBezTo>
                    <a:pt x="186" y="41"/>
                    <a:pt x="175" y="37"/>
                    <a:pt x="163" y="38"/>
                  </a:cubicBezTo>
                  <a:cubicBezTo>
                    <a:pt x="157" y="17"/>
                    <a:pt x="133" y="0"/>
                    <a:pt x="108" y="0"/>
                  </a:cubicBezTo>
                  <a:cubicBezTo>
                    <a:pt x="79" y="0"/>
                    <a:pt x="52" y="25"/>
                    <a:pt x="49" y="55"/>
                  </a:cubicBezTo>
                  <a:cubicBezTo>
                    <a:pt x="37" y="54"/>
                    <a:pt x="25" y="57"/>
                    <a:pt x="16" y="64"/>
                  </a:cubicBezTo>
                  <a:cubicBezTo>
                    <a:pt x="5" y="72"/>
                    <a:pt x="0" y="84"/>
                    <a:pt x="0" y="98"/>
                  </a:cubicBezTo>
                  <a:cubicBezTo>
                    <a:pt x="1" y="124"/>
                    <a:pt x="21" y="144"/>
                    <a:pt x="47" y="144"/>
                  </a:cubicBezTo>
                  <a:cubicBezTo>
                    <a:pt x="50" y="144"/>
                    <a:pt x="52" y="142"/>
                    <a:pt x="52" y="138"/>
                  </a:cubicBezTo>
                  <a:cubicBezTo>
                    <a:pt x="52" y="135"/>
                    <a:pt x="50" y="133"/>
                    <a:pt x="47" y="133"/>
                  </a:cubicBezTo>
                  <a:cubicBezTo>
                    <a:pt x="28" y="133"/>
                    <a:pt x="12" y="117"/>
                    <a:pt x="12" y="98"/>
                  </a:cubicBezTo>
                  <a:cubicBezTo>
                    <a:pt x="12" y="88"/>
                    <a:pt x="16" y="79"/>
                    <a:pt x="23" y="73"/>
                  </a:cubicBezTo>
                  <a:cubicBezTo>
                    <a:pt x="31" y="67"/>
                    <a:pt x="42" y="65"/>
                    <a:pt x="53" y="68"/>
                  </a:cubicBezTo>
                  <a:cubicBezTo>
                    <a:pt x="55" y="69"/>
                    <a:pt x="57" y="68"/>
                    <a:pt x="58" y="67"/>
                  </a:cubicBezTo>
                  <a:cubicBezTo>
                    <a:pt x="60" y="66"/>
                    <a:pt x="60" y="64"/>
                    <a:pt x="60" y="62"/>
                  </a:cubicBezTo>
                  <a:cubicBezTo>
                    <a:pt x="60" y="62"/>
                    <a:pt x="60" y="62"/>
                    <a:pt x="60" y="62"/>
                  </a:cubicBezTo>
                  <a:cubicBezTo>
                    <a:pt x="60" y="35"/>
                    <a:pt x="83" y="11"/>
                    <a:pt x="108" y="11"/>
                  </a:cubicBezTo>
                  <a:cubicBezTo>
                    <a:pt x="129" y="11"/>
                    <a:pt x="150" y="27"/>
                    <a:pt x="153" y="45"/>
                  </a:cubicBezTo>
                  <a:cubicBezTo>
                    <a:pt x="154" y="48"/>
                    <a:pt x="156" y="50"/>
                    <a:pt x="160" y="50"/>
                  </a:cubicBezTo>
                  <a:cubicBezTo>
                    <a:pt x="170" y="48"/>
                    <a:pt x="180" y="51"/>
                    <a:pt x="187" y="57"/>
                  </a:cubicBezTo>
                  <a:cubicBezTo>
                    <a:pt x="195" y="64"/>
                    <a:pt x="200" y="76"/>
                    <a:pt x="200" y="89"/>
                  </a:cubicBezTo>
                  <a:cubicBezTo>
                    <a:pt x="200" y="110"/>
                    <a:pt x="185" y="133"/>
                    <a:pt x="163" y="133"/>
                  </a:cubicBezTo>
                  <a:cubicBezTo>
                    <a:pt x="159" y="133"/>
                    <a:pt x="157" y="135"/>
                    <a:pt x="157" y="138"/>
                  </a:cubicBezTo>
                  <a:cubicBezTo>
                    <a:pt x="157" y="142"/>
                    <a:pt x="159" y="144"/>
                    <a:pt x="163" y="144"/>
                  </a:cubicBezTo>
                  <a:cubicBezTo>
                    <a:pt x="189" y="144"/>
                    <a:pt x="212" y="119"/>
                    <a:pt x="212" y="89"/>
                  </a:cubicBezTo>
                  <a:cubicBezTo>
                    <a:pt x="212" y="73"/>
                    <a:pt x="205" y="58"/>
                    <a:pt x="195"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60" tIns="81280" rIns="162560" bIns="81280" numCol="1" anchor="t" anchorCtr="0" compatLnSpc="1">
              <a:prstTxWarp prst="textNoShape">
                <a:avLst/>
              </a:prstTxWarp>
            </a:bodyPr>
            <a:lstStyle/>
            <a:p>
              <a:pPr defTabSz="1625620"/>
              <a:endParaRPr lang="en-US" sz="3200" dirty="0">
                <a:solidFill>
                  <a:srgbClr val="44494E"/>
                </a:solidFill>
              </a:endParaRPr>
            </a:p>
          </p:txBody>
        </p:sp>
        <p:sp>
          <p:nvSpPr>
            <p:cNvPr id="42" name="Freeform 404">
              <a:extLst>
                <a:ext uri="{FF2B5EF4-FFF2-40B4-BE49-F238E27FC236}">
                  <a16:creationId xmlns:a16="http://schemas.microsoft.com/office/drawing/2014/main" id="{A5516F72-082E-41CF-9613-DA7CBCC5D5FC}"/>
                </a:ext>
              </a:extLst>
            </p:cNvPr>
            <p:cNvSpPr>
              <a:spLocks noEditPoints="1"/>
            </p:cNvSpPr>
            <p:nvPr/>
          </p:nvSpPr>
          <p:spPr bwMode="auto">
            <a:xfrm>
              <a:off x="6667500" y="4010025"/>
              <a:ext cx="136525" cy="136525"/>
            </a:xfrm>
            <a:custGeom>
              <a:avLst/>
              <a:gdLst>
                <a:gd name="T0" fmla="*/ 43 w 87"/>
                <a:gd name="T1" fmla="*/ 87 h 87"/>
                <a:gd name="T2" fmla="*/ 87 w 87"/>
                <a:gd name="T3" fmla="*/ 44 h 87"/>
                <a:gd name="T4" fmla="*/ 43 w 87"/>
                <a:gd name="T5" fmla="*/ 0 h 87"/>
                <a:gd name="T6" fmla="*/ 0 w 87"/>
                <a:gd name="T7" fmla="*/ 44 h 87"/>
                <a:gd name="T8" fmla="*/ 43 w 87"/>
                <a:gd name="T9" fmla="*/ 87 h 87"/>
                <a:gd name="T10" fmla="*/ 43 w 87"/>
                <a:gd name="T11" fmla="*/ 12 h 87"/>
                <a:gd name="T12" fmla="*/ 75 w 87"/>
                <a:gd name="T13" fmla="*/ 44 h 87"/>
                <a:gd name="T14" fmla="*/ 43 w 87"/>
                <a:gd name="T15" fmla="*/ 76 h 87"/>
                <a:gd name="T16" fmla="*/ 11 w 87"/>
                <a:gd name="T17" fmla="*/ 44 h 87"/>
                <a:gd name="T18" fmla="*/ 43 w 87"/>
                <a:gd name="T19" fmla="*/ 12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 h="87">
                  <a:moveTo>
                    <a:pt x="43" y="87"/>
                  </a:moveTo>
                  <a:cubicBezTo>
                    <a:pt x="67" y="87"/>
                    <a:pt x="87" y="68"/>
                    <a:pt x="87" y="44"/>
                  </a:cubicBezTo>
                  <a:cubicBezTo>
                    <a:pt x="87" y="20"/>
                    <a:pt x="67" y="0"/>
                    <a:pt x="43" y="0"/>
                  </a:cubicBezTo>
                  <a:cubicBezTo>
                    <a:pt x="19" y="0"/>
                    <a:pt x="0" y="20"/>
                    <a:pt x="0" y="44"/>
                  </a:cubicBezTo>
                  <a:cubicBezTo>
                    <a:pt x="0" y="68"/>
                    <a:pt x="19" y="87"/>
                    <a:pt x="43" y="87"/>
                  </a:cubicBezTo>
                  <a:close/>
                  <a:moveTo>
                    <a:pt x="43" y="12"/>
                  </a:moveTo>
                  <a:cubicBezTo>
                    <a:pt x="61" y="12"/>
                    <a:pt x="75" y="26"/>
                    <a:pt x="75" y="44"/>
                  </a:cubicBezTo>
                  <a:cubicBezTo>
                    <a:pt x="75" y="61"/>
                    <a:pt x="61" y="76"/>
                    <a:pt x="43" y="76"/>
                  </a:cubicBezTo>
                  <a:cubicBezTo>
                    <a:pt x="26" y="76"/>
                    <a:pt x="11" y="61"/>
                    <a:pt x="11" y="44"/>
                  </a:cubicBezTo>
                  <a:cubicBezTo>
                    <a:pt x="11" y="26"/>
                    <a:pt x="26" y="12"/>
                    <a:pt x="43"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60" tIns="81280" rIns="162560" bIns="81280" numCol="1" anchor="t" anchorCtr="0" compatLnSpc="1">
              <a:prstTxWarp prst="textNoShape">
                <a:avLst/>
              </a:prstTxWarp>
            </a:bodyPr>
            <a:lstStyle/>
            <a:p>
              <a:pPr defTabSz="1625620"/>
              <a:endParaRPr lang="en-US" sz="3200" dirty="0">
                <a:solidFill>
                  <a:srgbClr val="44494E"/>
                </a:solidFill>
              </a:endParaRPr>
            </a:p>
          </p:txBody>
        </p:sp>
        <p:sp>
          <p:nvSpPr>
            <p:cNvPr id="43" name="Freeform 405">
              <a:extLst>
                <a:ext uri="{FF2B5EF4-FFF2-40B4-BE49-F238E27FC236}">
                  <a16:creationId xmlns:a16="http://schemas.microsoft.com/office/drawing/2014/main" id="{6D63B976-D2DB-4D7F-914D-83EA64B47D81}"/>
                </a:ext>
              </a:extLst>
            </p:cNvPr>
            <p:cNvSpPr>
              <a:spLocks/>
            </p:cNvSpPr>
            <p:nvPr/>
          </p:nvSpPr>
          <p:spPr bwMode="auto">
            <a:xfrm>
              <a:off x="6696075" y="4041775"/>
              <a:ext cx="76200" cy="76200"/>
            </a:xfrm>
            <a:custGeom>
              <a:avLst/>
              <a:gdLst>
                <a:gd name="T0" fmla="*/ 19 w 49"/>
                <a:gd name="T1" fmla="*/ 30 h 49"/>
                <a:gd name="T2" fmla="*/ 19 w 49"/>
                <a:gd name="T3" fmla="*/ 43 h 49"/>
                <a:gd name="T4" fmla="*/ 25 w 49"/>
                <a:gd name="T5" fmla="*/ 49 h 49"/>
                <a:gd name="T6" fmla="*/ 31 w 49"/>
                <a:gd name="T7" fmla="*/ 43 h 49"/>
                <a:gd name="T8" fmla="*/ 31 w 49"/>
                <a:gd name="T9" fmla="*/ 30 h 49"/>
                <a:gd name="T10" fmla="*/ 43 w 49"/>
                <a:gd name="T11" fmla="*/ 30 h 49"/>
                <a:gd name="T12" fmla="*/ 49 w 49"/>
                <a:gd name="T13" fmla="*/ 25 h 49"/>
                <a:gd name="T14" fmla="*/ 43 w 49"/>
                <a:gd name="T15" fmla="*/ 19 h 49"/>
                <a:gd name="T16" fmla="*/ 31 w 49"/>
                <a:gd name="T17" fmla="*/ 19 h 49"/>
                <a:gd name="T18" fmla="*/ 31 w 49"/>
                <a:gd name="T19" fmla="*/ 6 h 49"/>
                <a:gd name="T20" fmla="*/ 25 w 49"/>
                <a:gd name="T21" fmla="*/ 0 h 49"/>
                <a:gd name="T22" fmla="*/ 19 w 49"/>
                <a:gd name="T23" fmla="*/ 6 h 49"/>
                <a:gd name="T24" fmla="*/ 19 w 49"/>
                <a:gd name="T25" fmla="*/ 19 h 49"/>
                <a:gd name="T26" fmla="*/ 6 w 49"/>
                <a:gd name="T27" fmla="*/ 19 h 49"/>
                <a:gd name="T28" fmla="*/ 0 w 49"/>
                <a:gd name="T29" fmla="*/ 25 h 49"/>
                <a:gd name="T30" fmla="*/ 6 w 49"/>
                <a:gd name="T31" fmla="*/ 30 h 49"/>
                <a:gd name="T32" fmla="*/ 19 w 49"/>
                <a:gd name="T33" fmla="*/ 3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 h="49">
                  <a:moveTo>
                    <a:pt x="19" y="30"/>
                  </a:moveTo>
                  <a:cubicBezTo>
                    <a:pt x="19" y="43"/>
                    <a:pt x="19" y="43"/>
                    <a:pt x="19" y="43"/>
                  </a:cubicBezTo>
                  <a:cubicBezTo>
                    <a:pt x="19" y="46"/>
                    <a:pt x="22" y="49"/>
                    <a:pt x="25" y="49"/>
                  </a:cubicBezTo>
                  <a:cubicBezTo>
                    <a:pt x="28" y="49"/>
                    <a:pt x="31" y="46"/>
                    <a:pt x="31" y="43"/>
                  </a:cubicBezTo>
                  <a:cubicBezTo>
                    <a:pt x="31" y="30"/>
                    <a:pt x="31" y="30"/>
                    <a:pt x="31" y="30"/>
                  </a:cubicBezTo>
                  <a:cubicBezTo>
                    <a:pt x="43" y="30"/>
                    <a:pt x="43" y="30"/>
                    <a:pt x="43" y="30"/>
                  </a:cubicBezTo>
                  <a:cubicBezTo>
                    <a:pt x="46" y="30"/>
                    <a:pt x="49" y="28"/>
                    <a:pt x="49" y="25"/>
                  </a:cubicBezTo>
                  <a:cubicBezTo>
                    <a:pt x="49" y="21"/>
                    <a:pt x="46" y="19"/>
                    <a:pt x="43" y="19"/>
                  </a:cubicBezTo>
                  <a:cubicBezTo>
                    <a:pt x="31" y="19"/>
                    <a:pt x="31" y="19"/>
                    <a:pt x="31" y="19"/>
                  </a:cubicBezTo>
                  <a:cubicBezTo>
                    <a:pt x="31" y="6"/>
                    <a:pt x="31" y="6"/>
                    <a:pt x="31" y="6"/>
                  </a:cubicBezTo>
                  <a:cubicBezTo>
                    <a:pt x="31" y="3"/>
                    <a:pt x="28" y="0"/>
                    <a:pt x="25" y="0"/>
                  </a:cubicBezTo>
                  <a:cubicBezTo>
                    <a:pt x="22" y="0"/>
                    <a:pt x="19" y="3"/>
                    <a:pt x="19" y="6"/>
                  </a:cubicBezTo>
                  <a:cubicBezTo>
                    <a:pt x="19" y="19"/>
                    <a:pt x="19" y="19"/>
                    <a:pt x="19" y="19"/>
                  </a:cubicBezTo>
                  <a:cubicBezTo>
                    <a:pt x="6" y="19"/>
                    <a:pt x="6" y="19"/>
                    <a:pt x="6" y="19"/>
                  </a:cubicBezTo>
                  <a:cubicBezTo>
                    <a:pt x="3" y="19"/>
                    <a:pt x="0" y="21"/>
                    <a:pt x="0" y="25"/>
                  </a:cubicBezTo>
                  <a:cubicBezTo>
                    <a:pt x="0" y="28"/>
                    <a:pt x="3" y="30"/>
                    <a:pt x="6" y="30"/>
                  </a:cubicBezTo>
                  <a:lnTo>
                    <a:pt x="19"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60" tIns="81280" rIns="162560" bIns="81280" numCol="1" anchor="t" anchorCtr="0" compatLnSpc="1">
              <a:prstTxWarp prst="textNoShape">
                <a:avLst/>
              </a:prstTxWarp>
            </a:bodyPr>
            <a:lstStyle/>
            <a:p>
              <a:pPr defTabSz="1625620"/>
              <a:endParaRPr lang="en-US" sz="3200" dirty="0">
                <a:solidFill>
                  <a:srgbClr val="44494E"/>
                </a:solidFill>
              </a:endParaRPr>
            </a:p>
          </p:txBody>
        </p:sp>
      </p:grpSp>
      <p:sp>
        <p:nvSpPr>
          <p:cNvPr id="44" name="TextBox 43">
            <a:extLst>
              <a:ext uri="{FF2B5EF4-FFF2-40B4-BE49-F238E27FC236}">
                <a16:creationId xmlns:a16="http://schemas.microsoft.com/office/drawing/2014/main" id="{90C0B767-2585-4138-AC90-A34F84E91F57}"/>
              </a:ext>
            </a:extLst>
          </p:cNvPr>
          <p:cNvSpPr txBox="1"/>
          <p:nvPr/>
        </p:nvSpPr>
        <p:spPr>
          <a:xfrm>
            <a:off x="5590379" y="3802147"/>
            <a:ext cx="1126014" cy="530017"/>
          </a:xfrm>
          <a:prstGeom prst="rect">
            <a:avLst/>
          </a:prstGeom>
          <a:noFill/>
        </p:spPr>
        <p:txBody>
          <a:bodyPr wrap="none" rtlCol="0" anchor="ctr">
            <a:spAutoFit/>
          </a:bodyPr>
          <a:lstStyle/>
          <a:p>
            <a:pPr algn="ctr" defTabSz="1625620"/>
            <a:r>
              <a:rPr lang="en-US" sz="2844" b="1" dirty="0">
                <a:solidFill>
                  <a:srgbClr val="44494E"/>
                </a:solidFill>
              </a:rPr>
              <a:t>Step 2</a:t>
            </a:r>
          </a:p>
        </p:txBody>
      </p:sp>
      <p:sp>
        <p:nvSpPr>
          <p:cNvPr id="45" name="TextBox 44">
            <a:extLst>
              <a:ext uri="{FF2B5EF4-FFF2-40B4-BE49-F238E27FC236}">
                <a16:creationId xmlns:a16="http://schemas.microsoft.com/office/drawing/2014/main" id="{20EEEFAC-5E66-4CA1-AA5D-CDB6D081B883}"/>
              </a:ext>
            </a:extLst>
          </p:cNvPr>
          <p:cNvSpPr txBox="1"/>
          <p:nvPr/>
        </p:nvSpPr>
        <p:spPr>
          <a:xfrm>
            <a:off x="4824109" y="5355128"/>
            <a:ext cx="2658555" cy="1938992"/>
          </a:xfrm>
          <a:prstGeom prst="rect">
            <a:avLst/>
          </a:prstGeom>
          <a:noFill/>
        </p:spPr>
        <p:txBody>
          <a:bodyPr wrap="square" numCol="1" spcCol="640080" rtlCol="0">
            <a:spAutoFit/>
          </a:bodyPr>
          <a:lstStyle/>
          <a:p>
            <a:pPr algn="ctr" defTabSz="1625620"/>
            <a:r>
              <a:rPr lang="en-US" sz="2000" dirty="0">
                <a:solidFill>
                  <a:schemeClr val="tx1">
                    <a:lumMod val="65000"/>
                    <a:lumOff val="35000"/>
                  </a:schemeClr>
                </a:solidFill>
                <a:latin typeface="Open Sans"/>
              </a:rPr>
              <a:t>Find the closest (most similar) pair of clusters and merge them into a single cluster. Now you have one less cluster</a:t>
            </a:r>
            <a:endParaRPr lang="en-IN" sz="2000" dirty="0">
              <a:solidFill>
                <a:schemeClr val="tx1">
                  <a:lumMod val="65000"/>
                  <a:lumOff val="35000"/>
                </a:schemeClr>
              </a:solidFill>
              <a:latin typeface="Open Sans"/>
            </a:endParaRPr>
          </a:p>
        </p:txBody>
      </p:sp>
      <p:grpSp>
        <p:nvGrpSpPr>
          <p:cNvPr id="46" name="Group 45">
            <a:extLst>
              <a:ext uri="{FF2B5EF4-FFF2-40B4-BE49-F238E27FC236}">
                <a16:creationId xmlns:a16="http://schemas.microsoft.com/office/drawing/2014/main" id="{059C4E63-D4F9-4ED2-804D-361791060F82}"/>
              </a:ext>
            </a:extLst>
          </p:cNvPr>
          <p:cNvGrpSpPr/>
          <p:nvPr/>
        </p:nvGrpSpPr>
        <p:grpSpPr>
          <a:xfrm>
            <a:off x="8440328" y="2269068"/>
            <a:ext cx="2782711" cy="2672645"/>
            <a:chOff x="1046163" y="1640388"/>
            <a:chExt cx="1565275" cy="1503363"/>
          </a:xfrm>
          <a:solidFill>
            <a:schemeClr val="accent3"/>
          </a:solidFill>
        </p:grpSpPr>
        <p:grpSp>
          <p:nvGrpSpPr>
            <p:cNvPr id="47" name="Group 46">
              <a:extLst>
                <a:ext uri="{FF2B5EF4-FFF2-40B4-BE49-F238E27FC236}">
                  <a16:creationId xmlns:a16="http://schemas.microsoft.com/office/drawing/2014/main" id="{F725B79F-7102-4499-A432-80935C1A21DD}"/>
                </a:ext>
              </a:extLst>
            </p:cNvPr>
            <p:cNvGrpSpPr/>
            <p:nvPr/>
          </p:nvGrpSpPr>
          <p:grpSpPr>
            <a:xfrm>
              <a:off x="1046163" y="1640388"/>
              <a:ext cx="1565275" cy="1503363"/>
              <a:chOff x="4732338" y="1819276"/>
              <a:chExt cx="1565275" cy="1503363"/>
            </a:xfrm>
            <a:grpFill/>
          </p:grpSpPr>
          <p:sp>
            <p:nvSpPr>
              <p:cNvPr id="49" name="Freeform 13">
                <a:extLst>
                  <a:ext uri="{FF2B5EF4-FFF2-40B4-BE49-F238E27FC236}">
                    <a16:creationId xmlns:a16="http://schemas.microsoft.com/office/drawing/2014/main" id="{9D2F9696-5918-4E24-B101-BD4DB9165740}"/>
                  </a:ext>
                </a:extLst>
              </p:cNvPr>
              <p:cNvSpPr>
                <a:spLocks/>
              </p:cNvSpPr>
              <p:nvPr/>
            </p:nvSpPr>
            <p:spPr bwMode="auto">
              <a:xfrm>
                <a:off x="5514975" y="1819276"/>
                <a:ext cx="782638" cy="1503363"/>
              </a:xfrm>
              <a:custGeom>
                <a:avLst/>
                <a:gdLst>
                  <a:gd name="T0" fmla="*/ 0 w 308"/>
                  <a:gd name="T1" fmla="*/ 0 h 592"/>
                  <a:gd name="T2" fmla="*/ 86 w 308"/>
                  <a:gd name="T3" fmla="*/ 35 h 592"/>
                  <a:gd name="T4" fmla="*/ 261 w 308"/>
                  <a:gd name="T5" fmla="*/ 210 h 592"/>
                  <a:gd name="T6" fmla="*/ 261 w 308"/>
                  <a:gd name="T7" fmla="*/ 382 h 592"/>
                  <a:gd name="T8" fmla="*/ 86 w 308"/>
                  <a:gd name="T9" fmla="*/ 556 h 592"/>
                  <a:gd name="T10" fmla="*/ 0 w 308"/>
                  <a:gd name="T11" fmla="*/ 592 h 592"/>
                  <a:gd name="T12" fmla="*/ 0 w 308"/>
                  <a:gd name="T13" fmla="*/ 553 h 592"/>
                  <a:gd name="T14" fmla="*/ 61 w 308"/>
                  <a:gd name="T15" fmla="*/ 528 h 592"/>
                  <a:gd name="T16" fmla="*/ 232 w 308"/>
                  <a:gd name="T17" fmla="*/ 357 h 592"/>
                  <a:gd name="T18" fmla="*/ 232 w 308"/>
                  <a:gd name="T19" fmla="*/ 235 h 592"/>
                  <a:gd name="T20" fmla="*/ 61 w 308"/>
                  <a:gd name="T21" fmla="*/ 64 h 592"/>
                  <a:gd name="T22" fmla="*/ 0 w 308"/>
                  <a:gd name="T23" fmla="*/ 39 h 592"/>
                  <a:gd name="T24" fmla="*/ 0 w 308"/>
                  <a:gd name="T25" fmla="*/ 0 h 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8" h="592">
                    <a:moveTo>
                      <a:pt x="0" y="0"/>
                    </a:moveTo>
                    <a:cubicBezTo>
                      <a:pt x="31" y="0"/>
                      <a:pt x="62" y="12"/>
                      <a:pt x="86" y="35"/>
                    </a:cubicBezTo>
                    <a:cubicBezTo>
                      <a:pt x="261" y="210"/>
                      <a:pt x="261" y="210"/>
                      <a:pt x="261" y="210"/>
                    </a:cubicBezTo>
                    <a:cubicBezTo>
                      <a:pt x="308" y="257"/>
                      <a:pt x="308" y="334"/>
                      <a:pt x="261" y="382"/>
                    </a:cubicBezTo>
                    <a:cubicBezTo>
                      <a:pt x="86" y="556"/>
                      <a:pt x="86" y="556"/>
                      <a:pt x="86" y="556"/>
                    </a:cubicBezTo>
                    <a:cubicBezTo>
                      <a:pt x="62" y="580"/>
                      <a:pt x="31" y="592"/>
                      <a:pt x="0" y="592"/>
                    </a:cubicBezTo>
                    <a:cubicBezTo>
                      <a:pt x="0" y="553"/>
                      <a:pt x="0" y="553"/>
                      <a:pt x="0" y="553"/>
                    </a:cubicBezTo>
                    <a:cubicBezTo>
                      <a:pt x="22" y="553"/>
                      <a:pt x="44" y="544"/>
                      <a:pt x="61" y="528"/>
                    </a:cubicBezTo>
                    <a:cubicBezTo>
                      <a:pt x="232" y="357"/>
                      <a:pt x="232" y="357"/>
                      <a:pt x="232" y="357"/>
                    </a:cubicBezTo>
                    <a:cubicBezTo>
                      <a:pt x="266" y="323"/>
                      <a:pt x="266" y="268"/>
                      <a:pt x="232" y="235"/>
                    </a:cubicBezTo>
                    <a:cubicBezTo>
                      <a:pt x="61" y="64"/>
                      <a:pt x="61" y="64"/>
                      <a:pt x="61" y="64"/>
                    </a:cubicBezTo>
                    <a:cubicBezTo>
                      <a:pt x="44" y="47"/>
                      <a:pt x="22" y="39"/>
                      <a:pt x="0" y="39"/>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60" tIns="81280" rIns="162560" bIns="81280" numCol="1" anchor="t" anchorCtr="0" compatLnSpc="1">
                <a:prstTxWarp prst="textNoShape">
                  <a:avLst/>
                </a:prstTxWarp>
              </a:bodyPr>
              <a:lstStyle/>
              <a:p>
                <a:pPr defTabSz="1625620"/>
                <a:endParaRPr lang="en-US" sz="3200" dirty="0">
                  <a:solidFill>
                    <a:srgbClr val="44494E"/>
                  </a:solidFill>
                </a:endParaRPr>
              </a:p>
            </p:txBody>
          </p:sp>
          <p:sp>
            <p:nvSpPr>
              <p:cNvPr id="50" name="Freeform 14">
                <a:extLst>
                  <a:ext uri="{FF2B5EF4-FFF2-40B4-BE49-F238E27FC236}">
                    <a16:creationId xmlns:a16="http://schemas.microsoft.com/office/drawing/2014/main" id="{238C1F5A-B5B3-461D-95B2-DEA8D4ABEEBD}"/>
                  </a:ext>
                </a:extLst>
              </p:cNvPr>
              <p:cNvSpPr>
                <a:spLocks/>
              </p:cNvSpPr>
              <p:nvPr/>
            </p:nvSpPr>
            <p:spPr bwMode="auto">
              <a:xfrm>
                <a:off x="4732338" y="1819276"/>
                <a:ext cx="782638" cy="1503363"/>
              </a:xfrm>
              <a:custGeom>
                <a:avLst/>
                <a:gdLst>
                  <a:gd name="T0" fmla="*/ 48 w 308"/>
                  <a:gd name="T1" fmla="*/ 210 h 592"/>
                  <a:gd name="T2" fmla="*/ 222 w 308"/>
                  <a:gd name="T3" fmla="*/ 35 h 592"/>
                  <a:gd name="T4" fmla="*/ 308 w 308"/>
                  <a:gd name="T5" fmla="*/ 0 h 592"/>
                  <a:gd name="T6" fmla="*/ 308 w 308"/>
                  <a:gd name="T7" fmla="*/ 39 h 592"/>
                  <a:gd name="T8" fmla="*/ 247 w 308"/>
                  <a:gd name="T9" fmla="*/ 64 h 592"/>
                  <a:gd name="T10" fmla="*/ 76 w 308"/>
                  <a:gd name="T11" fmla="*/ 235 h 592"/>
                  <a:gd name="T12" fmla="*/ 76 w 308"/>
                  <a:gd name="T13" fmla="*/ 357 h 592"/>
                  <a:gd name="T14" fmla="*/ 247 w 308"/>
                  <a:gd name="T15" fmla="*/ 528 h 592"/>
                  <a:gd name="T16" fmla="*/ 308 w 308"/>
                  <a:gd name="T17" fmla="*/ 553 h 592"/>
                  <a:gd name="T18" fmla="*/ 308 w 308"/>
                  <a:gd name="T19" fmla="*/ 592 h 592"/>
                  <a:gd name="T20" fmla="*/ 222 w 308"/>
                  <a:gd name="T21" fmla="*/ 556 h 592"/>
                  <a:gd name="T22" fmla="*/ 48 w 308"/>
                  <a:gd name="T23" fmla="*/ 382 h 592"/>
                  <a:gd name="T24" fmla="*/ 48 w 308"/>
                  <a:gd name="T25" fmla="*/ 210 h 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8" h="592">
                    <a:moveTo>
                      <a:pt x="48" y="210"/>
                    </a:moveTo>
                    <a:cubicBezTo>
                      <a:pt x="222" y="35"/>
                      <a:pt x="222" y="35"/>
                      <a:pt x="222" y="35"/>
                    </a:cubicBezTo>
                    <a:cubicBezTo>
                      <a:pt x="246" y="12"/>
                      <a:pt x="277" y="0"/>
                      <a:pt x="308" y="0"/>
                    </a:cubicBezTo>
                    <a:cubicBezTo>
                      <a:pt x="308" y="39"/>
                      <a:pt x="308" y="39"/>
                      <a:pt x="308" y="39"/>
                    </a:cubicBezTo>
                    <a:cubicBezTo>
                      <a:pt x="286" y="39"/>
                      <a:pt x="264" y="47"/>
                      <a:pt x="247" y="64"/>
                    </a:cubicBezTo>
                    <a:cubicBezTo>
                      <a:pt x="76" y="235"/>
                      <a:pt x="76" y="235"/>
                      <a:pt x="76" y="235"/>
                    </a:cubicBezTo>
                    <a:cubicBezTo>
                      <a:pt x="43" y="268"/>
                      <a:pt x="43" y="323"/>
                      <a:pt x="76" y="357"/>
                    </a:cubicBezTo>
                    <a:cubicBezTo>
                      <a:pt x="247" y="528"/>
                      <a:pt x="247" y="528"/>
                      <a:pt x="247" y="528"/>
                    </a:cubicBezTo>
                    <a:cubicBezTo>
                      <a:pt x="264" y="544"/>
                      <a:pt x="286" y="553"/>
                      <a:pt x="308" y="553"/>
                    </a:cubicBezTo>
                    <a:cubicBezTo>
                      <a:pt x="308" y="592"/>
                      <a:pt x="308" y="592"/>
                      <a:pt x="308" y="592"/>
                    </a:cubicBezTo>
                    <a:cubicBezTo>
                      <a:pt x="277" y="592"/>
                      <a:pt x="246" y="580"/>
                      <a:pt x="222" y="556"/>
                    </a:cubicBezTo>
                    <a:cubicBezTo>
                      <a:pt x="48" y="382"/>
                      <a:pt x="48" y="382"/>
                      <a:pt x="48" y="382"/>
                    </a:cubicBezTo>
                    <a:cubicBezTo>
                      <a:pt x="0" y="334"/>
                      <a:pt x="0" y="257"/>
                      <a:pt x="48" y="2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60" tIns="81280" rIns="162560" bIns="81280" numCol="1" anchor="t" anchorCtr="0" compatLnSpc="1">
                <a:prstTxWarp prst="textNoShape">
                  <a:avLst/>
                </a:prstTxWarp>
              </a:bodyPr>
              <a:lstStyle/>
              <a:p>
                <a:pPr defTabSz="1625620"/>
                <a:endParaRPr lang="en-US" sz="3200" dirty="0">
                  <a:solidFill>
                    <a:srgbClr val="44494E"/>
                  </a:solidFill>
                </a:endParaRPr>
              </a:p>
            </p:txBody>
          </p:sp>
        </p:grpSp>
        <p:sp>
          <p:nvSpPr>
            <p:cNvPr id="48" name="Freeform 16">
              <a:extLst>
                <a:ext uri="{FF2B5EF4-FFF2-40B4-BE49-F238E27FC236}">
                  <a16:creationId xmlns:a16="http://schemas.microsoft.com/office/drawing/2014/main" id="{2BF16DC3-9BE6-4CA0-8DF4-8F13A2C92206}"/>
                </a:ext>
              </a:extLst>
            </p:cNvPr>
            <p:cNvSpPr>
              <a:spLocks/>
            </p:cNvSpPr>
            <p:nvPr/>
          </p:nvSpPr>
          <p:spPr bwMode="auto">
            <a:xfrm>
              <a:off x="1143000" y="1792788"/>
              <a:ext cx="1371600" cy="598488"/>
            </a:xfrm>
            <a:custGeom>
              <a:avLst/>
              <a:gdLst>
                <a:gd name="T0" fmla="*/ 318 w 514"/>
                <a:gd name="T1" fmla="*/ 34 h 236"/>
                <a:gd name="T2" fmla="*/ 196 w 514"/>
                <a:gd name="T3" fmla="*/ 34 h 236"/>
                <a:gd name="T4" fmla="*/ 25 w 514"/>
                <a:gd name="T5" fmla="*/ 175 h 236"/>
                <a:gd name="T6" fmla="*/ 0 w 514"/>
                <a:gd name="T7" fmla="*/ 236 h 236"/>
                <a:gd name="T8" fmla="*/ 514 w 514"/>
                <a:gd name="T9" fmla="*/ 236 h 236"/>
                <a:gd name="T10" fmla="*/ 489 w 514"/>
                <a:gd name="T11" fmla="*/ 175 h 236"/>
                <a:gd name="T12" fmla="*/ 318 w 514"/>
                <a:gd name="T13" fmla="*/ 34 h 236"/>
              </a:gdLst>
              <a:ahLst/>
              <a:cxnLst>
                <a:cxn ang="0">
                  <a:pos x="T0" y="T1"/>
                </a:cxn>
                <a:cxn ang="0">
                  <a:pos x="T2" y="T3"/>
                </a:cxn>
                <a:cxn ang="0">
                  <a:pos x="T4" y="T5"/>
                </a:cxn>
                <a:cxn ang="0">
                  <a:pos x="T6" y="T7"/>
                </a:cxn>
                <a:cxn ang="0">
                  <a:pos x="T8" y="T9"/>
                </a:cxn>
                <a:cxn ang="0">
                  <a:pos x="T10" y="T11"/>
                </a:cxn>
                <a:cxn ang="0">
                  <a:pos x="T12" y="T13"/>
                </a:cxn>
              </a:cxnLst>
              <a:rect l="0" t="0" r="r" b="b"/>
              <a:pathLst>
                <a:path w="514" h="236">
                  <a:moveTo>
                    <a:pt x="318" y="34"/>
                  </a:moveTo>
                  <a:cubicBezTo>
                    <a:pt x="285" y="0"/>
                    <a:pt x="233" y="4"/>
                    <a:pt x="196" y="34"/>
                  </a:cubicBezTo>
                  <a:cubicBezTo>
                    <a:pt x="25" y="175"/>
                    <a:pt x="25" y="175"/>
                    <a:pt x="25" y="175"/>
                  </a:cubicBezTo>
                  <a:cubicBezTo>
                    <a:pt x="8" y="191"/>
                    <a:pt x="0" y="214"/>
                    <a:pt x="0" y="236"/>
                  </a:cubicBezTo>
                  <a:cubicBezTo>
                    <a:pt x="514" y="236"/>
                    <a:pt x="514" y="236"/>
                    <a:pt x="514" y="236"/>
                  </a:cubicBezTo>
                  <a:cubicBezTo>
                    <a:pt x="514" y="214"/>
                    <a:pt x="506" y="191"/>
                    <a:pt x="489" y="175"/>
                  </a:cubicBezTo>
                  <a:lnTo>
                    <a:pt x="318" y="34"/>
                  </a:lnTo>
                  <a:close/>
                </a:path>
              </a:pathLst>
            </a:custGeom>
            <a:grpFill/>
            <a:ln>
              <a:noFill/>
            </a:ln>
          </p:spPr>
          <p:txBody>
            <a:bodyPr vert="horz" wrap="square" lIns="162560" tIns="81280" rIns="162560" bIns="81280" numCol="1" anchor="t" anchorCtr="0" compatLnSpc="1">
              <a:prstTxWarp prst="textNoShape">
                <a:avLst/>
              </a:prstTxWarp>
            </a:bodyPr>
            <a:lstStyle/>
            <a:p>
              <a:pPr defTabSz="1625620"/>
              <a:endParaRPr lang="en-US" sz="3200" dirty="0">
                <a:solidFill>
                  <a:srgbClr val="44494E"/>
                </a:solidFill>
              </a:endParaRPr>
            </a:p>
          </p:txBody>
        </p:sp>
      </p:grpSp>
      <p:grpSp>
        <p:nvGrpSpPr>
          <p:cNvPr id="51" name="Group 50">
            <a:extLst>
              <a:ext uri="{FF2B5EF4-FFF2-40B4-BE49-F238E27FC236}">
                <a16:creationId xmlns:a16="http://schemas.microsoft.com/office/drawing/2014/main" id="{F9B0EBC1-227B-49C3-A467-E7788AD14D95}"/>
              </a:ext>
            </a:extLst>
          </p:cNvPr>
          <p:cNvGrpSpPr>
            <a:grpSpLocks noChangeAspect="1"/>
          </p:cNvGrpSpPr>
          <p:nvPr/>
        </p:nvGrpSpPr>
        <p:grpSpPr>
          <a:xfrm>
            <a:off x="9344002" y="2745499"/>
            <a:ext cx="975360" cy="762722"/>
            <a:chOff x="6569075" y="2693987"/>
            <a:chExt cx="334963" cy="261938"/>
          </a:xfrm>
          <a:solidFill>
            <a:schemeClr val="bg2"/>
          </a:solidFill>
        </p:grpSpPr>
        <p:sp>
          <p:nvSpPr>
            <p:cNvPr id="52" name="Freeform 363">
              <a:extLst>
                <a:ext uri="{FF2B5EF4-FFF2-40B4-BE49-F238E27FC236}">
                  <a16:creationId xmlns:a16="http://schemas.microsoft.com/office/drawing/2014/main" id="{2116CA09-3F66-4515-90F9-B172C34F1D13}"/>
                </a:ext>
              </a:extLst>
            </p:cNvPr>
            <p:cNvSpPr>
              <a:spLocks/>
            </p:cNvSpPr>
            <p:nvPr/>
          </p:nvSpPr>
          <p:spPr bwMode="auto">
            <a:xfrm>
              <a:off x="6569075" y="2693987"/>
              <a:ext cx="334963" cy="227013"/>
            </a:xfrm>
            <a:custGeom>
              <a:avLst/>
              <a:gdLst>
                <a:gd name="T0" fmla="*/ 47 w 212"/>
                <a:gd name="T1" fmla="*/ 144 h 144"/>
                <a:gd name="T2" fmla="*/ 52 w 212"/>
                <a:gd name="T3" fmla="*/ 139 h 144"/>
                <a:gd name="T4" fmla="*/ 47 w 212"/>
                <a:gd name="T5" fmla="*/ 133 h 144"/>
                <a:gd name="T6" fmla="*/ 12 w 212"/>
                <a:gd name="T7" fmla="*/ 98 h 144"/>
                <a:gd name="T8" fmla="*/ 23 w 212"/>
                <a:gd name="T9" fmla="*/ 73 h 144"/>
                <a:gd name="T10" fmla="*/ 53 w 212"/>
                <a:gd name="T11" fmla="*/ 68 h 144"/>
                <a:gd name="T12" fmla="*/ 58 w 212"/>
                <a:gd name="T13" fmla="*/ 67 h 144"/>
                <a:gd name="T14" fmla="*/ 60 w 212"/>
                <a:gd name="T15" fmla="*/ 63 h 144"/>
                <a:gd name="T16" fmla="*/ 60 w 212"/>
                <a:gd name="T17" fmla="*/ 62 h 144"/>
                <a:gd name="T18" fmla="*/ 108 w 212"/>
                <a:gd name="T19" fmla="*/ 12 h 144"/>
                <a:gd name="T20" fmla="*/ 153 w 212"/>
                <a:gd name="T21" fmla="*/ 45 h 144"/>
                <a:gd name="T22" fmla="*/ 160 w 212"/>
                <a:gd name="T23" fmla="*/ 50 h 144"/>
                <a:gd name="T24" fmla="*/ 187 w 212"/>
                <a:gd name="T25" fmla="*/ 57 h 144"/>
                <a:gd name="T26" fmla="*/ 200 w 212"/>
                <a:gd name="T27" fmla="*/ 89 h 144"/>
                <a:gd name="T28" fmla="*/ 163 w 212"/>
                <a:gd name="T29" fmla="*/ 133 h 144"/>
                <a:gd name="T30" fmla="*/ 157 w 212"/>
                <a:gd name="T31" fmla="*/ 139 h 144"/>
                <a:gd name="T32" fmla="*/ 163 w 212"/>
                <a:gd name="T33" fmla="*/ 144 h 144"/>
                <a:gd name="T34" fmla="*/ 212 w 212"/>
                <a:gd name="T35" fmla="*/ 89 h 144"/>
                <a:gd name="T36" fmla="*/ 195 w 212"/>
                <a:gd name="T37" fmla="*/ 49 h 144"/>
                <a:gd name="T38" fmla="*/ 163 w 212"/>
                <a:gd name="T39" fmla="*/ 38 h 144"/>
                <a:gd name="T40" fmla="*/ 108 w 212"/>
                <a:gd name="T41" fmla="*/ 0 h 144"/>
                <a:gd name="T42" fmla="*/ 49 w 212"/>
                <a:gd name="T43" fmla="*/ 56 h 144"/>
                <a:gd name="T44" fmla="*/ 16 w 212"/>
                <a:gd name="T45" fmla="*/ 64 h 144"/>
                <a:gd name="T46" fmla="*/ 0 w 212"/>
                <a:gd name="T47" fmla="*/ 98 h 144"/>
                <a:gd name="T48" fmla="*/ 47 w 212"/>
                <a:gd name="T49" fmla="*/ 1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12" h="144">
                  <a:moveTo>
                    <a:pt x="47" y="144"/>
                  </a:moveTo>
                  <a:cubicBezTo>
                    <a:pt x="50" y="144"/>
                    <a:pt x="52" y="142"/>
                    <a:pt x="52" y="139"/>
                  </a:cubicBezTo>
                  <a:cubicBezTo>
                    <a:pt x="52" y="135"/>
                    <a:pt x="50" y="133"/>
                    <a:pt x="47" y="133"/>
                  </a:cubicBezTo>
                  <a:cubicBezTo>
                    <a:pt x="28" y="133"/>
                    <a:pt x="12" y="117"/>
                    <a:pt x="12" y="98"/>
                  </a:cubicBezTo>
                  <a:cubicBezTo>
                    <a:pt x="12" y="88"/>
                    <a:pt x="16" y="79"/>
                    <a:pt x="23" y="73"/>
                  </a:cubicBezTo>
                  <a:cubicBezTo>
                    <a:pt x="31" y="67"/>
                    <a:pt x="42" y="65"/>
                    <a:pt x="53" y="68"/>
                  </a:cubicBezTo>
                  <a:cubicBezTo>
                    <a:pt x="55" y="69"/>
                    <a:pt x="57" y="68"/>
                    <a:pt x="58" y="67"/>
                  </a:cubicBezTo>
                  <a:cubicBezTo>
                    <a:pt x="60" y="66"/>
                    <a:pt x="60" y="64"/>
                    <a:pt x="60" y="63"/>
                  </a:cubicBezTo>
                  <a:cubicBezTo>
                    <a:pt x="60" y="63"/>
                    <a:pt x="60" y="62"/>
                    <a:pt x="60" y="62"/>
                  </a:cubicBezTo>
                  <a:cubicBezTo>
                    <a:pt x="60" y="35"/>
                    <a:pt x="83" y="12"/>
                    <a:pt x="108" y="12"/>
                  </a:cubicBezTo>
                  <a:cubicBezTo>
                    <a:pt x="129" y="12"/>
                    <a:pt x="150" y="27"/>
                    <a:pt x="153" y="45"/>
                  </a:cubicBezTo>
                  <a:cubicBezTo>
                    <a:pt x="154" y="48"/>
                    <a:pt x="156" y="51"/>
                    <a:pt x="160" y="50"/>
                  </a:cubicBezTo>
                  <a:cubicBezTo>
                    <a:pt x="170" y="49"/>
                    <a:pt x="180" y="51"/>
                    <a:pt x="187" y="57"/>
                  </a:cubicBezTo>
                  <a:cubicBezTo>
                    <a:pt x="195" y="65"/>
                    <a:pt x="200" y="76"/>
                    <a:pt x="200" y="89"/>
                  </a:cubicBezTo>
                  <a:cubicBezTo>
                    <a:pt x="200" y="110"/>
                    <a:pt x="185" y="133"/>
                    <a:pt x="163" y="133"/>
                  </a:cubicBezTo>
                  <a:cubicBezTo>
                    <a:pt x="159" y="133"/>
                    <a:pt x="157" y="135"/>
                    <a:pt x="157" y="139"/>
                  </a:cubicBezTo>
                  <a:cubicBezTo>
                    <a:pt x="157" y="142"/>
                    <a:pt x="159" y="144"/>
                    <a:pt x="163" y="144"/>
                  </a:cubicBezTo>
                  <a:cubicBezTo>
                    <a:pt x="189" y="144"/>
                    <a:pt x="212" y="119"/>
                    <a:pt x="212" y="89"/>
                  </a:cubicBezTo>
                  <a:cubicBezTo>
                    <a:pt x="212" y="73"/>
                    <a:pt x="205" y="58"/>
                    <a:pt x="195" y="49"/>
                  </a:cubicBezTo>
                  <a:cubicBezTo>
                    <a:pt x="186" y="41"/>
                    <a:pt x="175" y="38"/>
                    <a:pt x="163" y="38"/>
                  </a:cubicBezTo>
                  <a:cubicBezTo>
                    <a:pt x="157" y="17"/>
                    <a:pt x="133" y="0"/>
                    <a:pt x="108" y="0"/>
                  </a:cubicBezTo>
                  <a:cubicBezTo>
                    <a:pt x="79" y="0"/>
                    <a:pt x="52" y="25"/>
                    <a:pt x="49" y="56"/>
                  </a:cubicBezTo>
                  <a:cubicBezTo>
                    <a:pt x="37" y="54"/>
                    <a:pt x="25" y="57"/>
                    <a:pt x="16" y="64"/>
                  </a:cubicBezTo>
                  <a:cubicBezTo>
                    <a:pt x="5" y="72"/>
                    <a:pt x="0" y="84"/>
                    <a:pt x="0" y="98"/>
                  </a:cubicBezTo>
                  <a:cubicBezTo>
                    <a:pt x="1" y="124"/>
                    <a:pt x="21" y="144"/>
                    <a:pt x="47" y="1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60" tIns="81280" rIns="162560" bIns="81280" numCol="1" anchor="t" anchorCtr="0" compatLnSpc="1">
              <a:prstTxWarp prst="textNoShape">
                <a:avLst/>
              </a:prstTxWarp>
            </a:bodyPr>
            <a:lstStyle/>
            <a:p>
              <a:pPr defTabSz="1625620"/>
              <a:endParaRPr lang="en-US" sz="3200" dirty="0">
                <a:solidFill>
                  <a:srgbClr val="44494E"/>
                </a:solidFill>
              </a:endParaRPr>
            </a:p>
          </p:txBody>
        </p:sp>
        <p:sp>
          <p:nvSpPr>
            <p:cNvPr id="53" name="Freeform 364">
              <a:extLst>
                <a:ext uri="{FF2B5EF4-FFF2-40B4-BE49-F238E27FC236}">
                  <a16:creationId xmlns:a16="http://schemas.microsoft.com/office/drawing/2014/main" id="{22CAD8CC-1F05-4FC2-A526-DE1A06F7CE0E}"/>
                </a:ext>
              </a:extLst>
            </p:cNvPr>
            <p:cNvSpPr>
              <a:spLocks/>
            </p:cNvSpPr>
            <p:nvPr/>
          </p:nvSpPr>
          <p:spPr bwMode="auto">
            <a:xfrm>
              <a:off x="6677025" y="2820987"/>
              <a:ext cx="157163" cy="134938"/>
            </a:xfrm>
            <a:custGeom>
              <a:avLst/>
              <a:gdLst>
                <a:gd name="T0" fmla="*/ 97 w 100"/>
                <a:gd name="T1" fmla="*/ 2 h 85"/>
                <a:gd name="T2" fmla="*/ 88 w 100"/>
                <a:gd name="T3" fmla="*/ 4 h 85"/>
                <a:gd name="T4" fmla="*/ 38 w 100"/>
                <a:gd name="T5" fmla="*/ 71 h 85"/>
                <a:gd name="T6" fmla="*/ 11 w 100"/>
                <a:gd name="T7" fmla="*/ 43 h 85"/>
                <a:gd name="T8" fmla="*/ 3 w 100"/>
                <a:gd name="T9" fmla="*/ 43 h 85"/>
                <a:gd name="T10" fmla="*/ 2 w 100"/>
                <a:gd name="T11" fmla="*/ 51 h 85"/>
                <a:gd name="T12" fmla="*/ 32 w 100"/>
                <a:gd name="T13" fmla="*/ 83 h 85"/>
                <a:gd name="T14" fmla="*/ 37 w 100"/>
                <a:gd name="T15" fmla="*/ 85 h 85"/>
                <a:gd name="T16" fmla="*/ 39 w 100"/>
                <a:gd name="T17" fmla="*/ 84 h 85"/>
                <a:gd name="T18" fmla="*/ 40 w 100"/>
                <a:gd name="T19" fmla="*/ 85 h 85"/>
                <a:gd name="T20" fmla="*/ 44 w 100"/>
                <a:gd name="T21" fmla="*/ 82 h 85"/>
                <a:gd name="T22" fmla="*/ 98 w 100"/>
                <a:gd name="T23" fmla="*/ 10 h 85"/>
                <a:gd name="T24" fmla="*/ 97 w 100"/>
                <a:gd name="T25" fmla="*/ 2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0" h="85">
                  <a:moveTo>
                    <a:pt x="97" y="2"/>
                  </a:moveTo>
                  <a:cubicBezTo>
                    <a:pt x="94" y="0"/>
                    <a:pt x="90" y="1"/>
                    <a:pt x="88" y="4"/>
                  </a:cubicBezTo>
                  <a:cubicBezTo>
                    <a:pt x="38" y="71"/>
                    <a:pt x="38" y="71"/>
                    <a:pt x="38" y="71"/>
                  </a:cubicBezTo>
                  <a:cubicBezTo>
                    <a:pt x="11" y="43"/>
                    <a:pt x="11" y="43"/>
                    <a:pt x="11" y="43"/>
                  </a:cubicBezTo>
                  <a:cubicBezTo>
                    <a:pt x="9" y="41"/>
                    <a:pt x="5" y="40"/>
                    <a:pt x="3" y="43"/>
                  </a:cubicBezTo>
                  <a:cubicBezTo>
                    <a:pt x="0" y="45"/>
                    <a:pt x="0" y="48"/>
                    <a:pt x="2" y="51"/>
                  </a:cubicBezTo>
                  <a:cubicBezTo>
                    <a:pt x="32" y="83"/>
                    <a:pt x="32" y="83"/>
                    <a:pt x="32" y="83"/>
                  </a:cubicBezTo>
                  <a:cubicBezTo>
                    <a:pt x="34" y="84"/>
                    <a:pt x="35" y="85"/>
                    <a:pt x="37" y="85"/>
                  </a:cubicBezTo>
                  <a:cubicBezTo>
                    <a:pt x="37" y="85"/>
                    <a:pt x="38" y="85"/>
                    <a:pt x="39" y="84"/>
                  </a:cubicBezTo>
                  <a:cubicBezTo>
                    <a:pt x="39" y="84"/>
                    <a:pt x="39" y="85"/>
                    <a:pt x="40" y="85"/>
                  </a:cubicBezTo>
                  <a:cubicBezTo>
                    <a:pt x="41" y="85"/>
                    <a:pt x="43" y="84"/>
                    <a:pt x="44" y="82"/>
                  </a:cubicBezTo>
                  <a:cubicBezTo>
                    <a:pt x="98" y="10"/>
                    <a:pt x="98" y="10"/>
                    <a:pt x="98" y="10"/>
                  </a:cubicBezTo>
                  <a:cubicBezTo>
                    <a:pt x="100" y="8"/>
                    <a:pt x="99" y="4"/>
                    <a:pt x="97"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60" tIns="81280" rIns="162560" bIns="81280" numCol="1" anchor="t" anchorCtr="0" compatLnSpc="1">
              <a:prstTxWarp prst="textNoShape">
                <a:avLst/>
              </a:prstTxWarp>
            </a:bodyPr>
            <a:lstStyle/>
            <a:p>
              <a:pPr defTabSz="1625620"/>
              <a:endParaRPr lang="en-US" sz="3200" dirty="0">
                <a:solidFill>
                  <a:srgbClr val="44494E"/>
                </a:solidFill>
              </a:endParaRPr>
            </a:p>
          </p:txBody>
        </p:sp>
      </p:grpSp>
      <p:sp>
        <p:nvSpPr>
          <p:cNvPr id="54" name="TextBox 53">
            <a:extLst>
              <a:ext uri="{FF2B5EF4-FFF2-40B4-BE49-F238E27FC236}">
                <a16:creationId xmlns:a16="http://schemas.microsoft.com/office/drawing/2014/main" id="{4A3677F0-491D-499C-BD78-BD8796AD0C13}"/>
              </a:ext>
            </a:extLst>
          </p:cNvPr>
          <p:cNvSpPr txBox="1"/>
          <p:nvPr/>
        </p:nvSpPr>
        <p:spPr>
          <a:xfrm>
            <a:off x="9268676" y="3795130"/>
            <a:ext cx="1126014" cy="530017"/>
          </a:xfrm>
          <a:prstGeom prst="rect">
            <a:avLst/>
          </a:prstGeom>
          <a:noFill/>
        </p:spPr>
        <p:txBody>
          <a:bodyPr wrap="none" rtlCol="0" anchor="ctr">
            <a:spAutoFit/>
          </a:bodyPr>
          <a:lstStyle/>
          <a:p>
            <a:pPr algn="ctr" defTabSz="1625620"/>
            <a:r>
              <a:rPr lang="en-US" sz="2844" b="1" dirty="0">
                <a:solidFill>
                  <a:srgbClr val="44494E"/>
                </a:solidFill>
              </a:rPr>
              <a:t>Step 3</a:t>
            </a:r>
          </a:p>
        </p:txBody>
      </p:sp>
      <p:sp>
        <p:nvSpPr>
          <p:cNvPr id="55" name="TextBox 54">
            <a:extLst>
              <a:ext uri="{FF2B5EF4-FFF2-40B4-BE49-F238E27FC236}">
                <a16:creationId xmlns:a16="http://schemas.microsoft.com/office/drawing/2014/main" id="{68FBF4C7-2653-4DF9-B288-2C7C3D4EEE07}"/>
              </a:ext>
            </a:extLst>
          </p:cNvPr>
          <p:cNvSpPr txBox="1"/>
          <p:nvPr/>
        </p:nvSpPr>
        <p:spPr>
          <a:xfrm>
            <a:off x="8502406" y="5362143"/>
            <a:ext cx="2658555" cy="1323439"/>
          </a:xfrm>
          <a:prstGeom prst="rect">
            <a:avLst/>
          </a:prstGeom>
          <a:noFill/>
        </p:spPr>
        <p:txBody>
          <a:bodyPr wrap="square" numCol="1" spcCol="640080" rtlCol="0">
            <a:spAutoFit/>
          </a:bodyPr>
          <a:lstStyle/>
          <a:p>
            <a:pPr algn="ctr" defTabSz="1625620"/>
            <a:r>
              <a:rPr lang="en-US" sz="2000" dirty="0">
                <a:solidFill>
                  <a:schemeClr val="tx1">
                    <a:lumMod val="65000"/>
                    <a:lumOff val="35000"/>
                  </a:schemeClr>
                </a:solidFill>
                <a:latin typeface="Open Sans"/>
              </a:rPr>
              <a:t>Compute distances (similarities) between the new cluster and every old cluster</a:t>
            </a:r>
            <a:endParaRPr lang="en-IN" sz="2000" dirty="0">
              <a:solidFill>
                <a:schemeClr val="tx1">
                  <a:lumMod val="65000"/>
                  <a:lumOff val="35000"/>
                </a:schemeClr>
              </a:solidFill>
              <a:latin typeface="Open Sans"/>
            </a:endParaRPr>
          </a:p>
        </p:txBody>
      </p:sp>
      <p:grpSp>
        <p:nvGrpSpPr>
          <p:cNvPr id="56" name="Group 55">
            <a:extLst>
              <a:ext uri="{FF2B5EF4-FFF2-40B4-BE49-F238E27FC236}">
                <a16:creationId xmlns:a16="http://schemas.microsoft.com/office/drawing/2014/main" id="{15053C9A-1AA8-4A66-95FF-C039051CFE6C}"/>
              </a:ext>
            </a:extLst>
          </p:cNvPr>
          <p:cNvGrpSpPr/>
          <p:nvPr/>
        </p:nvGrpSpPr>
        <p:grpSpPr>
          <a:xfrm>
            <a:off x="12118623" y="2276085"/>
            <a:ext cx="2782711" cy="2672645"/>
            <a:chOff x="1046163" y="1640388"/>
            <a:chExt cx="1565275" cy="1503363"/>
          </a:xfrm>
          <a:solidFill>
            <a:schemeClr val="accent4"/>
          </a:solidFill>
        </p:grpSpPr>
        <p:grpSp>
          <p:nvGrpSpPr>
            <p:cNvPr id="57" name="Group 56">
              <a:extLst>
                <a:ext uri="{FF2B5EF4-FFF2-40B4-BE49-F238E27FC236}">
                  <a16:creationId xmlns:a16="http://schemas.microsoft.com/office/drawing/2014/main" id="{2E6893BD-C139-444B-939F-BC90C47A354C}"/>
                </a:ext>
              </a:extLst>
            </p:cNvPr>
            <p:cNvGrpSpPr/>
            <p:nvPr/>
          </p:nvGrpSpPr>
          <p:grpSpPr>
            <a:xfrm>
              <a:off x="1046163" y="1640388"/>
              <a:ext cx="1565275" cy="1503363"/>
              <a:chOff x="4732338" y="1819276"/>
              <a:chExt cx="1565275" cy="1503363"/>
            </a:xfrm>
            <a:grpFill/>
          </p:grpSpPr>
          <p:sp>
            <p:nvSpPr>
              <p:cNvPr id="59" name="Freeform 13">
                <a:extLst>
                  <a:ext uri="{FF2B5EF4-FFF2-40B4-BE49-F238E27FC236}">
                    <a16:creationId xmlns:a16="http://schemas.microsoft.com/office/drawing/2014/main" id="{CBE9865D-A784-4847-9380-1BA699E1E0FA}"/>
                  </a:ext>
                </a:extLst>
              </p:cNvPr>
              <p:cNvSpPr>
                <a:spLocks/>
              </p:cNvSpPr>
              <p:nvPr/>
            </p:nvSpPr>
            <p:spPr bwMode="auto">
              <a:xfrm>
                <a:off x="5514975" y="1819276"/>
                <a:ext cx="782638" cy="1503363"/>
              </a:xfrm>
              <a:custGeom>
                <a:avLst/>
                <a:gdLst>
                  <a:gd name="T0" fmla="*/ 0 w 308"/>
                  <a:gd name="T1" fmla="*/ 0 h 592"/>
                  <a:gd name="T2" fmla="*/ 86 w 308"/>
                  <a:gd name="T3" fmla="*/ 35 h 592"/>
                  <a:gd name="T4" fmla="*/ 261 w 308"/>
                  <a:gd name="T5" fmla="*/ 210 h 592"/>
                  <a:gd name="T6" fmla="*/ 261 w 308"/>
                  <a:gd name="T7" fmla="*/ 382 h 592"/>
                  <a:gd name="T8" fmla="*/ 86 w 308"/>
                  <a:gd name="T9" fmla="*/ 556 h 592"/>
                  <a:gd name="T10" fmla="*/ 0 w 308"/>
                  <a:gd name="T11" fmla="*/ 592 h 592"/>
                  <a:gd name="T12" fmla="*/ 0 w 308"/>
                  <a:gd name="T13" fmla="*/ 553 h 592"/>
                  <a:gd name="T14" fmla="*/ 61 w 308"/>
                  <a:gd name="T15" fmla="*/ 528 h 592"/>
                  <a:gd name="T16" fmla="*/ 232 w 308"/>
                  <a:gd name="T17" fmla="*/ 357 h 592"/>
                  <a:gd name="T18" fmla="*/ 232 w 308"/>
                  <a:gd name="T19" fmla="*/ 235 h 592"/>
                  <a:gd name="T20" fmla="*/ 61 w 308"/>
                  <a:gd name="T21" fmla="*/ 64 h 592"/>
                  <a:gd name="T22" fmla="*/ 0 w 308"/>
                  <a:gd name="T23" fmla="*/ 39 h 592"/>
                  <a:gd name="T24" fmla="*/ 0 w 308"/>
                  <a:gd name="T25" fmla="*/ 0 h 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8" h="592">
                    <a:moveTo>
                      <a:pt x="0" y="0"/>
                    </a:moveTo>
                    <a:cubicBezTo>
                      <a:pt x="31" y="0"/>
                      <a:pt x="62" y="12"/>
                      <a:pt x="86" y="35"/>
                    </a:cubicBezTo>
                    <a:cubicBezTo>
                      <a:pt x="261" y="210"/>
                      <a:pt x="261" y="210"/>
                      <a:pt x="261" y="210"/>
                    </a:cubicBezTo>
                    <a:cubicBezTo>
                      <a:pt x="308" y="257"/>
                      <a:pt x="308" y="334"/>
                      <a:pt x="261" y="382"/>
                    </a:cubicBezTo>
                    <a:cubicBezTo>
                      <a:pt x="86" y="556"/>
                      <a:pt x="86" y="556"/>
                      <a:pt x="86" y="556"/>
                    </a:cubicBezTo>
                    <a:cubicBezTo>
                      <a:pt x="62" y="580"/>
                      <a:pt x="31" y="592"/>
                      <a:pt x="0" y="592"/>
                    </a:cubicBezTo>
                    <a:cubicBezTo>
                      <a:pt x="0" y="553"/>
                      <a:pt x="0" y="553"/>
                      <a:pt x="0" y="553"/>
                    </a:cubicBezTo>
                    <a:cubicBezTo>
                      <a:pt x="22" y="553"/>
                      <a:pt x="44" y="544"/>
                      <a:pt x="61" y="528"/>
                    </a:cubicBezTo>
                    <a:cubicBezTo>
                      <a:pt x="232" y="357"/>
                      <a:pt x="232" y="357"/>
                      <a:pt x="232" y="357"/>
                    </a:cubicBezTo>
                    <a:cubicBezTo>
                      <a:pt x="266" y="323"/>
                      <a:pt x="266" y="268"/>
                      <a:pt x="232" y="235"/>
                    </a:cubicBezTo>
                    <a:cubicBezTo>
                      <a:pt x="61" y="64"/>
                      <a:pt x="61" y="64"/>
                      <a:pt x="61" y="64"/>
                    </a:cubicBezTo>
                    <a:cubicBezTo>
                      <a:pt x="44" y="47"/>
                      <a:pt x="22" y="39"/>
                      <a:pt x="0" y="39"/>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60" tIns="81280" rIns="162560" bIns="81280" numCol="1" anchor="t" anchorCtr="0" compatLnSpc="1">
                <a:prstTxWarp prst="textNoShape">
                  <a:avLst/>
                </a:prstTxWarp>
              </a:bodyPr>
              <a:lstStyle/>
              <a:p>
                <a:pPr defTabSz="1625620"/>
                <a:endParaRPr lang="en-US" sz="3200" dirty="0">
                  <a:solidFill>
                    <a:srgbClr val="44494E"/>
                  </a:solidFill>
                </a:endParaRPr>
              </a:p>
            </p:txBody>
          </p:sp>
          <p:sp>
            <p:nvSpPr>
              <p:cNvPr id="60" name="Freeform 14">
                <a:extLst>
                  <a:ext uri="{FF2B5EF4-FFF2-40B4-BE49-F238E27FC236}">
                    <a16:creationId xmlns:a16="http://schemas.microsoft.com/office/drawing/2014/main" id="{5C6EB961-0A55-4F98-9906-DFDD2D195C1B}"/>
                  </a:ext>
                </a:extLst>
              </p:cNvPr>
              <p:cNvSpPr>
                <a:spLocks/>
              </p:cNvSpPr>
              <p:nvPr/>
            </p:nvSpPr>
            <p:spPr bwMode="auto">
              <a:xfrm>
                <a:off x="4732338" y="1819276"/>
                <a:ext cx="782638" cy="1503363"/>
              </a:xfrm>
              <a:custGeom>
                <a:avLst/>
                <a:gdLst>
                  <a:gd name="T0" fmla="*/ 48 w 308"/>
                  <a:gd name="T1" fmla="*/ 210 h 592"/>
                  <a:gd name="T2" fmla="*/ 222 w 308"/>
                  <a:gd name="T3" fmla="*/ 35 h 592"/>
                  <a:gd name="T4" fmla="*/ 308 w 308"/>
                  <a:gd name="T5" fmla="*/ 0 h 592"/>
                  <a:gd name="T6" fmla="*/ 308 w 308"/>
                  <a:gd name="T7" fmla="*/ 39 h 592"/>
                  <a:gd name="T8" fmla="*/ 247 w 308"/>
                  <a:gd name="T9" fmla="*/ 64 h 592"/>
                  <a:gd name="T10" fmla="*/ 76 w 308"/>
                  <a:gd name="T11" fmla="*/ 235 h 592"/>
                  <a:gd name="T12" fmla="*/ 76 w 308"/>
                  <a:gd name="T13" fmla="*/ 357 h 592"/>
                  <a:gd name="T14" fmla="*/ 247 w 308"/>
                  <a:gd name="T15" fmla="*/ 528 h 592"/>
                  <a:gd name="T16" fmla="*/ 308 w 308"/>
                  <a:gd name="T17" fmla="*/ 553 h 592"/>
                  <a:gd name="T18" fmla="*/ 308 w 308"/>
                  <a:gd name="T19" fmla="*/ 592 h 592"/>
                  <a:gd name="T20" fmla="*/ 222 w 308"/>
                  <a:gd name="T21" fmla="*/ 556 h 592"/>
                  <a:gd name="T22" fmla="*/ 48 w 308"/>
                  <a:gd name="T23" fmla="*/ 382 h 592"/>
                  <a:gd name="T24" fmla="*/ 48 w 308"/>
                  <a:gd name="T25" fmla="*/ 210 h 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8" h="592">
                    <a:moveTo>
                      <a:pt x="48" y="210"/>
                    </a:moveTo>
                    <a:cubicBezTo>
                      <a:pt x="222" y="35"/>
                      <a:pt x="222" y="35"/>
                      <a:pt x="222" y="35"/>
                    </a:cubicBezTo>
                    <a:cubicBezTo>
                      <a:pt x="246" y="12"/>
                      <a:pt x="277" y="0"/>
                      <a:pt x="308" y="0"/>
                    </a:cubicBezTo>
                    <a:cubicBezTo>
                      <a:pt x="308" y="39"/>
                      <a:pt x="308" y="39"/>
                      <a:pt x="308" y="39"/>
                    </a:cubicBezTo>
                    <a:cubicBezTo>
                      <a:pt x="286" y="39"/>
                      <a:pt x="264" y="47"/>
                      <a:pt x="247" y="64"/>
                    </a:cubicBezTo>
                    <a:cubicBezTo>
                      <a:pt x="76" y="235"/>
                      <a:pt x="76" y="235"/>
                      <a:pt x="76" y="235"/>
                    </a:cubicBezTo>
                    <a:cubicBezTo>
                      <a:pt x="43" y="268"/>
                      <a:pt x="43" y="323"/>
                      <a:pt x="76" y="357"/>
                    </a:cubicBezTo>
                    <a:cubicBezTo>
                      <a:pt x="247" y="528"/>
                      <a:pt x="247" y="528"/>
                      <a:pt x="247" y="528"/>
                    </a:cubicBezTo>
                    <a:cubicBezTo>
                      <a:pt x="264" y="544"/>
                      <a:pt x="286" y="553"/>
                      <a:pt x="308" y="553"/>
                    </a:cubicBezTo>
                    <a:cubicBezTo>
                      <a:pt x="308" y="592"/>
                      <a:pt x="308" y="592"/>
                      <a:pt x="308" y="592"/>
                    </a:cubicBezTo>
                    <a:cubicBezTo>
                      <a:pt x="277" y="592"/>
                      <a:pt x="246" y="580"/>
                      <a:pt x="222" y="556"/>
                    </a:cubicBezTo>
                    <a:cubicBezTo>
                      <a:pt x="48" y="382"/>
                      <a:pt x="48" y="382"/>
                      <a:pt x="48" y="382"/>
                    </a:cubicBezTo>
                    <a:cubicBezTo>
                      <a:pt x="0" y="334"/>
                      <a:pt x="0" y="257"/>
                      <a:pt x="48" y="2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60" tIns="81280" rIns="162560" bIns="81280" numCol="1" anchor="t" anchorCtr="0" compatLnSpc="1">
                <a:prstTxWarp prst="textNoShape">
                  <a:avLst/>
                </a:prstTxWarp>
              </a:bodyPr>
              <a:lstStyle/>
              <a:p>
                <a:pPr defTabSz="1625620"/>
                <a:endParaRPr lang="en-US" sz="3200" dirty="0">
                  <a:solidFill>
                    <a:srgbClr val="44494E"/>
                  </a:solidFill>
                </a:endParaRPr>
              </a:p>
            </p:txBody>
          </p:sp>
        </p:grpSp>
        <p:sp>
          <p:nvSpPr>
            <p:cNvPr id="58" name="Freeform 16">
              <a:extLst>
                <a:ext uri="{FF2B5EF4-FFF2-40B4-BE49-F238E27FC236}">
                  <a16:creationId xmlns:a16="http://schemas.microsoft.com/office/drawing/2014/main" id="{5EAB0B39-921A-45FC-A95A-65AA27F8D516}"/>
                </a:ext>
              </a:extLst>
            </p:cNvPr>
            <p:cNvSpPr>
              <a:spLocks/>
            </p:cNvSpPr>
            <p:nvPr/>
          </p:nvSpPr>
          <p:spPr bwMode="auto">
            <a:xfrm>
              <a:off x="1143000" y="1792788"/>
              <a:ext cx="1371600" cy="598488"/>
            </a:xfrm>
            <a:custGeom>
              <a:avLst/>
              <a:gdLst>
                <a:gd name="T0" fmla="*/ 318 w 514"/>
                <a:gd name="T1" fmla="*/ 34 h 236"/>
                <a:gd name="T2" fmla="*/ 196 w 514"/>
                <a:gd name="T3" fmla="*/ 34 h 236"/>
                <a:gd name="T4" fmla="*/ 25 w 514"/>
                <a:gd name="T5" fmla="*/ 175 h 236"/>
                <a:gd name="T6" fmla="*/ 0 w 514"/>
                <a:gd name="T7" fmla="*/ 236 h 236"/>
                <a:gd name="T8" fmla="*/ 514 w 514"/>
                <a:gd name="T9" fmla="*/ 236 h 236"/>
                <a:gd name="T10" fmla="*/ 489 w 514"/>
                <a:gd name="T11" fmla="*/ 175 h 236"/>
                <a:gd name="T12" fmla="*/ 318 w 514"/>
                <a:gd name="T13" fmla="*/ 34 h 236"/>
              </a:gdLst>
              <a:ahLst/>
              <a:cxnLst>
                <a:cxn ang="0">
                  <a:pos x="T0" y="T1"/>
                </a:cxn>
                <a:cxn ang="0">
                  <a:pos x="T2" y="T3"/>
                </a:cxn>
                <a:cxn ang="0">
                  <a:pos x="T4" y="T5"/>
                </a:cxn>
                <a:cxn ang="0">
                  <a:pos x="T6" y="T7"/>
                </a:cxn>
                <a:cxn ang="0">
                  <a:pos x="T8" y="T9"/>
                </a:cxn>
                <a:cxn ang="0">
                  <a:pos x="T10" y="T11"/>
                </a:cxn>
                <a:cxn ang="0">
                  <a:pos x="T12" y="T13"/>
                </a:cxn>
              </a:cxnLst>
              <a:rect l="0" t="0" r="r" b="b"/>
              <a:pathLst>
                <a:path w="514" h="236">
                  <a:moveTo>
                    <a:pt x="318" y="34"/>
                  </a:moveTo>
                  <a:cubicBezTo>
                    <a:pt x="285" y="0"/>
                    <a:pt x="233" y="4"/>
                    <a:pt x="196" y="34"/>
                  </a:cubicBezTo>
                  <a:cubicBezTo>
                    <a:pt x="25" y="175"/>
                    <a:pt x="25" y="175"/>
                    <a:pt x="25" y="175"/>
                  </a:cubicBezTo>
                  <a:cubicBezTo>
                    <a:pt x="8" y="191"/>
                    <a:pt x="0" y="214"/>
                    <a:pt x="0" y="236"/>
                  </a:cubicBezTo>
                  <a:cubicBezTo>
                    <a:pt x="514" y="236"/>
                    <a:pt x="514" y="236"/>
                    <a:pt x="514" y="236"/>
                  </a:cubicBezTo>
                  <a:cubicBezTo>
                    <a:pt x="514" y="214"/>
                    <a:pt x="506" y="191"/>
                    <a:pt x="489" y="175"/>
                  </a:cubicBezTo>
                  <a:lnTo>
                    <a:pt x="318" y="34"/>
                  </a:lnTo>
                  <a:close/>
                </a:path>
              </a:pathLst>
            </a:custGeom>
            <a:grpFill/>
            <a:ln>
              <a:noFill/>
            </a:ln>
          </p:spPr>
          <p:txBody>
            <a:bodyPr vert="horz" wrap="square" lIns="162560" tIns="81280" rIns="162560" bIns="81280" numCol="1" anchor="t" anchorCtr="0" compatLnSpc="1">
              <a:prstTxWarp prst="textNoShape">
                <a:avLst/>
              </a:prstTxWarp>
            </a:bodyPr>
            <a:lstStyle/>
            <a:p>
              <a:pPr defTabSz="1625620"/>
              <a:endParaRPr lang="en-US" sz="3200" dirty="0">
                <a:solidFill>
                  <a:srgbClr val="44494E"/>
                </a:solidFill>
              </a:endParaRPr>
            </a:p>
          </p:txBody>
        </p:sp>
      </p:grpSp>
      <p:grpSp>
        <p:nvGrpSpPr>
          <p:cNvPr id="61" name="Group 60">
            <a:extLst>
              <a:ext uri="{FF2B5EF4-FFF2-40B4-BE49-F238E27FC236}">
                <a16:creationId xmlns:a16="http://schemas.microsoft.com/office/drawing/2014/main" id="{2AFEB10C-D26E-4D71-BB70-06A237722170}"/>
              </a:ext>
            </a:extLst>
          </p:cNvPr>
          <p:cNvGrpSpPr>
            <a:grpSpLocks noChangeAspect="1"/>
          </p:cNvGrpSpPr>
          <p:nvPr/>
        </p:nvGrpSpPr>
        <p:grpSpPr>
          <a:xfrm>
            <a:off x="13022297" y="2720507"/>
            <a:ext cx="975360" cy="826738"/>
            <a:chOff x="4800600" y="3497262"/>
            <a:chExt cx="333375" cy="282576"/>
          </a:xfrm>
          <a:solidFill>
            <a:schemeClr val="bg2"/>
          </a:solidFill>
        </p:grpSpPr>
        <p:sp>
          <p:nvSpPr>
            <p:cNvPr id="62" name="Freeform 357">
              <a:extLst>
                <a:ext uri="{FF2B5EF4-FFF2-40B4-BE49-F238E27FC236}">
                  <a16:creationId xmlns:a16="http://schemas.microsoft.com/office/drawing/2014/main" id="{7BA01295-EB28-4DAC-91BE-BF62B7A41E24}"/>
                </a:ext>
              </a:extLst>
            </p:cNvPr>
            <p:cNvSpPr>
              <a:spLocks/>
            </p:cNvSpPr>
            <p:nvPr/>
          </p:nvSpPr>
          <p:spPr bwMode="auto">
            <a:xfrm>
              <a:off x="4800600" y="3497262"/>
              <a:ext cx="333375" cy="228600"/>
            </a:xfrm>
            <a:custGeom>
              <a:avLst/>
              <a:gdLst>
                <a:gd name="T0" fmla="*/ 195 w 212"/>
                <a:gd name="T1" fmla="*/ 49 h 145"/>
                <a:gd name="T2" fmla="*/ 163 w 212"/>
                <a:gd name="T3" fmla="*/ 39 h 145"/>
                <a:gd name="T4" fmla="*/ 108 w 212"/>
                <a:gd name="T5" fmla="*/ 0 h 145"/>
                <a:gd name="T6" fmla="*/ 49 w 212"/>
                <a:gd name="T7" fmla="*/ 56 h 145"/>
                <a:gd name="T8" fmla="*/ 16 w 212"/>
                <a:gd name="T9" fmla="*/ 65 h 145"/>
                <a:gd name="T10" fmla="*/ 1 w 212"/>
                <a:gd name="T11" fmla="*/ 99 h 145"/>
                <a:gd name="T12" fmla="*/ 47 w 212"/>
                <a:gd name="T13" fmla="*/ 145 h 145"/>
                <a:gd name="T14" fmla="*/ 53 w 212"/>
                <a:gd name="T15" fmla="*/ 139 h 145"/>
                <a:gd name="T16" fmla="*/ 47 w 212"/>
                <a:gd name="T17" fmla="*/ 133 h 145"/>
                <a:gd name="T18" fmla="*/ 12 w 212"/>
                <a:gd name="T19" fmla="*/ 98 h 145"/>
                <a:gd name="T20" fmla="*/ 23 w 212"/>
                <a:gd name="T21" fmla="*/ 74 h 145"/>
                <a:gd name="T22" fmla="*/ 53 w 212"/>
                <a:gd name="T23" fmla="*/ 69 h 145"/>
                <a:gd name="T24" fmla="*/ 58 w 212"/>
                <a:gd name="T25" fmla="*/ 68 h 145"/>
                <a:gd name="T26" fmla="*/ 61 w 212"/>
                <a:gd name="T27" fmla="*/ 63 h 145"/>
                <a:gd name="T28" fmla="*/ 61 w 212"/>
                <a:gd name="T29" fmla="*/ 63 h 145"/>
                <a:gd name="T30" fmla="*/ 108 w 212"/>
                <a:gd name="T31" fmla="*/ 12 h 145"/>
                <a:gd name="T32" fmla="*/ 153 w 212"/>
                <a:gd name="T33" fmla="*/ 46 h 145"/>
                <a:gd name="T34" fmla="*/ 160 w 212"/>
                <a:gd name="T35" fmla="*/ 51 h 145"/>
                <a:gd name="T36" fmla="*/ 187 w 212"/>
                <a:gd name="T37" fmla="*/ 58 h 145"/>
                <a:gd name="T38" fmla="*/ 200 w 212"/>
                <a:gd name="T39" fmla="*/ 90 h 145"/>
                <a:gd name="T40" fmla="*/ 163 w 212"/>
                <a:gd name="T41" fmla="*/ 133 h 145"/>
                <a:gd name="T42" fmla="*/ 157 w 212"/>
                <a:gd name="T43" fmla="*/ 139 h 145"/>
                <a:gd name="T44" fmla="*/ 163 w 212"/>
                <a:gd name="T45" fmla="*/ 145 h 145"/>
                <a:gd name="T46" fmla="*/ 212 w 212"/>
                <a:gd name="T47" fmla="*/ 90 h 145"/>
                <a:gd name="T48" fmla="*/ 195 w 212"/>
                <a:gd name="T49" fmla="*/ 49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12" h="145">
                  <a:moveTo>
                    <a:pt x="195" y="49"/>
                  </a:moveTo>
                  <a:cubicBezTo>
                    <a:pt x="186" y="42"/>
                    <a:pt x="176" y="38"/>
                    <a:pt x="163" y="39"/>
                  </a:cubicBezTo>
                  <a:cubicBezTo>
                    <a:pt x="157" y="17"/>
                    <a:pt x="133" y="0"/>
                    <a:pt x="108" y="0"/>
                  </a:cubicBezTo>
                  <a:cubicBezTo>
                    <a:pt x="79" y="0"/>
                    <a:pt x="53" y="26"/>
                    <a:pt x="49" y="56"/>
                  </a:cubicBezTo>
                  <a:cubicBezTo>
                    <a:pt x="37" y="54"/>
                    <a:pt x="25" y="57"/>
                    <a:pt x="16" y="65"/>
                  </a:cubicBezTo>
                  <a:cubicBezTo>
                    <a:pt x="6" y="73"/>
                    <a:pt x="0" y="85"/>
                    <a:pt x="1" y="99"/>
                  </a:cubicBezTo>
                  <a:cubicBezTo>
                    <a:pt x="1" y="124"/>
                    <a:pt x="22" y="145"/>
                    <a:pt x="47" y="145"/>
                  </a:cubicBezTo>
                  <a:cubicBezTo>
                    <a:pt x="50" y="145"/>
                    <a:pt x="53" y="142"/>
                    <a:pt x="53" y="139"/>
                  </a:cubicBezTo>
                  <a:cubicBezTo>
                    <a:pt x="53" y="136"/>
                    <a:pt x="50" y="133"/>
                    <a:pt x="47" y="133"/>
                  </a:cubicBezTo>
                  <a:cubicBezTo>
                    <a:pt x="28" y="133"/>
                    <a:pt x="13" y="118"/>
                    <a:pt x="12" y="98"/>
                  </a:cubicBezTo>
                  <a:cubicBezTo>
                    <a:pt x="12" y="88"/>
                    <a:pt x="16" y="80"/>
                    <a:pt x="23" y="74"/>
                  </a:cubicBezTo>
                  <a:cubicBezTo>
                    <a:pt x="31" y="68"/>
                    <a:pt x="42" y="66"/>
                    <a:pt x="53" y="69"/>
                  </a:cubicBezTo>
                  <a:cubicBezTo>
                    <a:pt x="55" y="69"/>
                    <a:pt x="57" y="69"/>
                    <a:pt x="58" y="68"/>
                  </a:cubicBezTo>
                  <a:cubicBezTo>
                    <a:pt x="60" y="67"/>
                    <a:pt x="61" y="65"/>
                    <a:pt x="61" y="63"/>
                  </a:cubicBezTo>
                  <a:cubicBezTo>
                    <a:pt x="61" y="63"/>
                    <a:pt x="61" y="63"/>
                    <a:pt x="61" y="63"/>
                  </a:cubicBezTo>
                  <a:cubicBezTo>
                    <a:pt x="61" y="36"/>
                    <a:pt x="83" y="12"/>
                    <a:pt x="108" y="12"/>
                  </a:cubicBezTo>
                  <a:cubicBezTo>
                    <a:pt x="129" y="12"/>
                    <a:pt x="150" y="28"/>
                    <a:pt x="153" y="46"/>
                  </a:cubicBezTo>
                  <a:cubicBezTo>
                    <a:pt x="154" y="49"/>
                    <a:pt x="157" y="51"/>
                    <a:pt x="160" y="51"/>
                  </a:cubicBezTo>
                  <a:cubicBezTo>
                    <a:pt x="171" y="49"/>
                    <a:pt x="180" y="52"/>
                    <a:pt x="187" y="58"/>
                  </a:cubicBezTo>
                  <a:cubicBezTo>
                    <a:pt x="195" y="65"/>
                    <a:pt x="200" y="77"/>
                    <a:pt x="200" y="90"/>
                  </a:cubicBezTo>
                  <a:cubicBezTo>
                    <a:pt x="200" y="110"/>
                    <a:pt x="185" y="133"/>
                    <a:pt x="163" y="133"/>
                  </a:cubicBezTo>
                  <a:cubicBezTo>
                    <a:pt x="160" y="133"/>
                    <a:pt x="157" y="136"/>
                    <a:pt x="157" y="139"/>
                  </a:cubicBezTo>
                  <a:cubicBezTo>
                    <a:pt x="157" y="142"/>
                    <a:pt x="160" y="145"/>
                    <a:pt x="163" y="145"/>
                  </a:cubicBezTo>
                  <a:cubicBezTo>
                    <a:pt x="189" y="145"/>
                    <a:pt x="212" y="120"/>
                    <a:pt x="212" y="90"/>
                  </a:cubicBezTo>
                  <a:cubicBezTo>
                    <a:pt x="212" y="73"/>
                    <a:pt x="206" y="58"/>
                    <a:pt x="195"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60" tIns="81280" rIns="162560" bIns="81280" numCol="1" anchor="t" anchorCtr="0" compatLnSpc="1">
              <a:prstTxWarp prst="textNoShape">
                <a:avLst/>
              </a:prstTxWarp>
            </a:bodyPr>
            <a:lstStyle/>
            <a:p>
              <a:pPr defTabSz="1625620"/>
              <a:endParaRPr lang="en-US" sz="3200" dirty="0">
                <a:solidFill>
                  <a:srgbClr val="44494E"/>
                </a:solidFill>
              </a:endParaRPr>
            </a:p>
          </p:txBody>
        </p:sp>
        <p:sp>
          <p:nvSpPr>
            <p:cNvPr id="63" name="Freeform 358">
              <a:extLst>
                <a:ext uri="{FF2B5EF4-FFF2-40B4-BE49-F238E27FC236}">
                  <a16:creationId xmlns:a16="http://schemas.microsoft.com/office/drawing/2014/main" id="{ED87D524-F6D9-4A6B-B83B-D4EB8490AD02}"/>
                </a:ext>
              </a:extLst>
            </p:cNvPr>
            <p:cNvSpPr>
              <a:spLocks/>
            </p:cNvSpPr>
            <p:nvPr/>
          </p:nvSpPr>
          <p:spPr bwMode="auto">
            <a:xfrm>
              <a:off x="4903788" y="3622675"/>
              <a:ext cx="127000" cy="157163"/>
            </a:xfrm>
            <a:custGeom>
              <a:avLst/>
              <a:gdLst>
                <a:gd name="T0" fmla="*/ 40 w 80"/>
                <a:gd name="T1" fmla="*/ 99 h 99"/>
                <a:gd name="T2" fmla="*/ 45 w 80"/>
                <a:gd name="T3" fmla="*/ 94 h 99"/>
                <a:gd name="T4" fmla="*/ 45 w 80"/>
                <a:gd name="T5" fmla="*/ 18 h 99"/>
                <a:gd name="T6" fmla="*/ 69 w 80"/>
                <a:gd name="T7" fmla="*/ 42 h 99"/>
                <a:gd name="T8" fmla="*/ 73 w 80"/>
                <a:gd name="T9" fmla="*/ 44 h 99"/>
                <a:gd name="T10" fmla="*/ 77 w 80"/>
                <a:gd name="T11" fmla="*/ 42 h 99"/>
                <a:gd name="T12" fmla="*/ 77 w 80"/>
                <a:gd name="T13" fmla="*/ 34 h 99"/>
                <a:gd name="T14" fmla="*/ 45 w 80"/>
                <a:gd name="T15" fmla="*/ 2 h 99"/>
                <a:gd name="T16" fmla="*/ 41 w 80"/>
                <a:gd name="T17" fmla="*/ 0 h 99"/>
                <a:gd name="T18" fmla="*/ 40 w 80"/>
                <a:gd name="T19" fmla="*/ 0 h 99"/>
                <a:gd name="T20" fmla="*/ 37 w 80"/>
                <a:gd name="T21" fmla="*/ 0 h 99"/>
                <a:gd name="T22" fmla="*/ 35 w 80"/>
                <a:gd name="T23" fmla="*/ 2 h 99"/>
                <a:gd name="T24" fmla="*/ 2 w 80"/>
                <a:gd name="T25" fmla="*/ 34 h 99"/>
                <a:gd name="T26" fmla="*/ 2 w 80"/>
                <a:gd name="T27" fmla="*/ 42 h 99"/>
                <a:gd name="T28" fmla="*/ 6 w 80"/>
                <a:gd name="T29" fmla="*/ 44 h 99"/>
                <a:gd name="T30" fmla="*/ 11 w 80"/>
                <a:gd name="T31" fmla="*/ 42 h 99"/>
                <a:gd name="T32" fmla="*/ 34 w 80"/>
                <a:gd name="T33" fmla="*/ 19 h 99"/>
                <a:gd name="T34" fmla="*/ 34 w 80"/>
                <a:gd name="T35" fmla="*/ 94 h 99"/>
                <a:gd name="T36" fmla="*/ 40 w 80"/>
                <a:gd name="T37" fmla="*/ 9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0" h="99">
                  <a:moveTo>
                    <a:pt x="40" y="99"/>
                  </a:moveTo>
                  <a:cubicBezTo>
                    <a:pt x="43" y="99"/>
                    <a:pt x="45" y="97"/>
                    <a:pt x="45" y="94"/>
                  </a:cubicBezTo>
                  <a:cubicBezTo>
                    <a:pt x="45" y="18"/>
                    <a:pt x="45" y="18"/>
                    <a:pt x="45" y="18"/>
                  </a:cubicBezTo>
                  <a:cubicBezTo>
                    <a:pt x="69" y="42"/>
                    <a:pt x="69" y="42"/>
                    <a:pt x="69" y="42"/>
                  </a:cubicBezTo>
                  <a:cubicBezTo>
                    <a:pt x="70" y="43"/>
                    <a:pt x="72" y="44"/>
                    <a:pt x="73" y="44"/>
                  </a:cubicBezTo>
                  <a:cubicBezTo>
                    <a:pt x="75" y="44"/>
                    <a:pt x="76" y="43"/>
                    <a:pt x="77" y="42"/>
                  </a:cubicBezTo>
                  <a:cubicBezTo>
                    <a:pt x="80" y="40"/>
                    <a:pt x="80" y="36"/>
                    <a:pt x="77" y="34"/>
                  </a:cubicBezTo>
                  <a:cubicBezTo>
                    <a:pt x="45" y="2"/>
                    <a:pt x="45" y="2"/>
                    <a:pt x="45" y="2"/>
                  </a:cubicBezTo>
                  <a:cubicBezTo>
                    <a:pt x="44" y="0"/>
                    <a:pt x="42" y="0"/>
                    <a:pt x="41" y="0"/>
                  </a:cubicBezTo>
                  <a:cubicBezTo>
                    <a:pt x="41" y="0"/>
                    <a:pt x="40" y="0"/>
                    <a:pt x="40" y="0"/>
                  </a:cubicBezTo>
                  <a:cubicBezTo>
                    <a:pt x="39" y="0"/>
                    <a:pt x="38" y="0"/>
                    <a:pt x="37" y="0"/>
                  </a:cubicBezTo>
                  <a:cubicBezTo>
                    <a:pt x="36" y="1"/>
                    <a:pt x="35" y="1"/>
                    <a:pt x="35" y="2"/>
                  </a:cubicBezTo>
                  <a:cubicBezTo>
                    <a:pt x="2" y="34"/>
                    <a:pt x="2" y="34"/>
                    <a:pt x="2" y="34"/>
                  </a:cubicBezTo>
                  <a:cubicBezTo>
                    <a:pt x="0" y="36"/>
                    <a:pt x="0" y="40"/>
                    <a:pt x="2" y="42"/>
                  </a:cubicBezTo>
                  <a:cubicBezTo>
                    <a:pt x="3" y="44"/>
                    <a:pt x="5" y="44"/>
                    <a:pt x="6" y="44"/>
                  </a:cubicBezTo>
                  <a:cubicBezTo>
                    <a:pt x="8" y="44"/>
                    <a:pt x="9" y="44"/>
                    <a:pt x="11" y="42"/>
                  </a:cubicBezTo>
                  <a:cubicBezTo>
                    <a:pt x="34" y="19"/>
                    <a:pt x="34" y="19"/>
                    <a:pt x="34" y="19"/>
                  </a:cubicBezTo>
                  <a:cubicBezTo>
                    <a:pt x="34" y="94"/>
                    <a:pt x="34" y="94"/>
                    <a:pt x="34" y="94"/>
                  </a:cubicBezTo>
                  <a:cubicBezTo>
                    <a:pt x="34" y="97"/>
                    <a:pt x="36" y="99"/>
                    <a:pt x="40"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60" tIns="81280" rIns="162560" bIns="81280" numCol="1" anchor="t" anchorCtr="0" compatLnSpc="1">
              <a:prstTxWarp prst="textNoShape">
                <a:avLst/>
              </a:prstTxWarp>
            </a:bodyPr>
            <a:lstStyle/>
            <a:p>
              <a:pPr defTabSz="1625620"/>
              <a:endParaRPr lang="en-US" sz="3200" dirty="0">
                <a:solidFill>
                  <a:srgbClr val="44494E"/>
                </a:solidFill>
              </a:endParaRPr>
            </a:p>
          </p:txBody>
        </p:sp>
      </p:grpSp>
      <p:sp>
        <p:nvSpPr>
          <p:cNvPr id="64" name="TextBox 63">
            <a:extLst>
              <a:ext uri="{FF2B5EF4-FFF2-40B4-BE49-F238E27FC236}">
                <a16:creationId xmlns:a16="http://schemas.microsoft.com/office/drawing/2014/main" id="{BCDE3E2E-297D-4D1F-8AFA-DBC0A2609D04}"/>
              </a:ext>
            </a:extLst>
          </p:cNvPr>
          <p:cNvSpPr txBox="1"/>
          <p:nvPr/>
        </p:nvSpPr>
        <p:spPr>
          <a:xfrm>
            <a:off x="12946971" y="3802147"/>
            <a:ext cx="1126014" cy="530017"/>
          </a:xfrm>
          <a:prstGeom prst="rect">
            <a:avLst/>
          </a:prstGeom>
          <a:noFill/>
        </p:spPr>
        <p:txBody>
          <a:bodyPr wrap="none" rtlCol="0" anchor="ctr">
            <a:spAutoFit/>
          </a:bodyPr>
          <a:lstStyle/>
          <a:p>
            <a:pPr algn="ctr" defTabSz="1625620"/>
            <a:r>
              <a:rPr lang="en-US" sz="2844" b="1" dirty="0">
                <a:solidFill>
                  <a:srgbClr val="44494E"/>
                </a:solidFill>
              </a:rPr>
              <a:t>Step 4</a:t>
            </a:r>
          </a:p>
        </p:txBody>
      </p:sp>
      <p:sp>
        <p:nvSpPr>
          <p:cNvPr id="65" name="TextBox 64">
            <a:extLst>
              <a:ext uri="{FF2B5EF4-FFF2-40B4-BE49-F238E27FC236}">
                <a16:creationId xmlns:a16="http://schemas.microsoft.com/office/drawing/2014/main" id="{BFE6D156-A41F-4422-AE76-B7A96C22C5EB}"/>
              </a:ext>
            </a:extLst>
          </p:cNvPr>
          <p:cNvSpPr txBox="1"/>
          <p:nvPr/>
        </p:nvSpPr>
        <p:spPr>
          <a:xfrm>
            <a:off x="12180701" y="5355126"/>
            <a:ext cx="2658555" cy="1323439"/>
          </a:xfrm>
          <a:prstGeom prst="rect">
            <a:avLst/>
          </a:prstGeom>
          <a:noFill/>
        </p:spPr>
        <p:txBody>
          <a:bodyPr wrap="square" numCol="1" spcCol="640080" rtlCol="0">
            <a:spAutoFit/>
          </a:bodyPr>
          <a:lstStyle/>
          <a:p>
            <a:pPr algn="ctr" defTabSz="1625620"/>
            <a:r>
              <a:rPr lang="en-US" sz="2000" dirty="0">
                <a:solidFill>
                  <a:schemeClr val="tx1">
                    <a:lumMod val="65000"/>
                    <a:lumOff val="35000"/>
                  </a:schemeClr>
                </a:solidFill>
                <a:latin typeface="Open Sans"/>
              </a:rPr>
              <a:t>Repeat steps 2 and 3 until all items are clustered into a single cluster of size N</a:t>
            </a:r>
            <a:endParaRPr lang="en-IN" sz="2000" dirty="0">
              <a:solidFill>
                <a:schemeClr val="tx1">
                  <a:lumMod val="65000"/>
                  <a:lumOff val="35000"/>
                </a:schemeClr>
              </a:solidFill>
              <a:latin typeface="Open Sans"/>
            </a:endParaRPr>
          </a:p>
        </p:txBody>
      </p:sp>
    </p:spTree>
    <p:extLst>
      <p:ext uri="{BB962C8B-B14F-4D97-AF65-F5344CB8AC3E}">
        <p14:creationId xmlns:p14="http://schemas.microsoft.com/office/powerpoint/2010/main" val="18245808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00DA946E-C3DD-4104-B808-81120CE8AD0B}"/>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Distance Measures</a:t>
            </a:r>
          </a:p>
        </p:txBody>
      </p:sp>
      <p:pic>
        <p:nvPicPr>
          <p:cNvPr id="4" name="Shape 375">
            <a:extLst>
              <a:ext uri="{FF2B5EF4-FFF2-40B4-BE49-F238E27FC236}">
                <a16:creationId xmlns:a16="http://schemas.microsoft.com/office/drawing/2014/main" id="{5237BB5E-68EB-49AF-8FC6-449DFFEF67BA}"/>
              </a:ext>
            </a:extLst>
          </p:cNvPr>
          <p:cNvPicPr preferRelativeResize="0"/>
          <p:nvPr/>
        </p:nvPicPr>
        <p:blipFill rotWithShape="1">
          <a:blip r:embed="rId3">
            <a:alphaModFix/>
          </a:blip>
          <a:srcRect/>
          <a:stretch/>
        </p:blipFill>
        <p:spPr>
          <a:xfrm>
            <a:off x="6364459" y="829986"/>
            <a:ext cx="3641112" cy="253919"/>
          </a:xfrm>
          <a:prstGeom prst="rect">
            <a:avLst/>
          </a:prstGeom>
          <a:noFill/>
          <a:ln>
            <a:noFill/>
          </a:ln>
        </p:spPr>
      </p:pic>
      <p:sp>
        <p:nvSpPr>
          <p:cNvPr id="5" name="Text Placeholder 3">
            <a:extLst>
              <a:ext uri="{FF2B5EF4-FFF2-40B4-BE49-F238E27FC236}">
                <a16:creationId xmlns:a16="http://schemas.microsoft.com/office/drawing/2014/main" id="{D0D1C11A-6D97-4C0B-8C02-669E8C56B7A5}"/>
              </a:ext>
            </a:extLst>
          </p:cNvPr>
          <p:cNvSpPr txBox="1">
            <a:spLocks/>
          </p:cNvSpPr>
          <p:nvPr/>
        </p:nvSpPr>
        <p:spPr>
          <a:xfrm>
            <a:off x="2867998" y="3140149"/>
            <a:ext cx="9282112" cy="504825"/>
          </a:xfrm>
          <a:prstGeom prst="roundRect">
            <a:avLst>
              <a:gd name="adj" fmla="val 50000"/>
            </a:avLst>
          </a:prstGeom>
          <a:solidFill>
            <a:srgbClr val="77943E"/>
          </a:solidFill>
        </p:spPr>
        <p:txBody>
          <a:bodyPr vert="horz" lIns="91440" tIns="45720" rIns="91440" bIns="45720" rtlCol="0" anchor="ctr">
            <a:normAutofit lnSpcReduction="10000"/>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marL="0" indent="0">
              <a:buFont typeface="Arial" panose="020B0604020202020204" pitchFamily="34" charset="0"/>
              <a:buNone/>
            </a:pPr>
            <a:r>
              <a:rPr lang="en-US" sz="2000" b="1" dirty="0">
                <a:solidFill>
                  <a:schemeClr val="bg1"/>
                </a:solidFill>
                <a:latin typeface="Open Sans" panose="020B0606030504020204"/>
              </a:rPr>
              <a:t>   </a:t>
            </a:r>
            <a:r>
              <a:rPr lang="en-US" sz="2000" b="1">
                <a:solidFill>
                  <a:schemeClr val="bg1"/>
                </a:solidFill>
                <a:latin typeface="Open Sans" panose="020B0606030504020204"/>
              </a:rPr>
              <a:t>Single - </a:t>
            </a:r>
            <a:r>
              <a:rPr lang="en-US" sz="2000" b="1" dirty="0">
                <a:solidFill>
                  <a:schemeClr val="bg1"/>
                </a:solidFill>
                <a:latin typeface="Open Sans" panose="020B0606030504020204"/>
              </a:rPr>
              <a:t>Linkage Clustering</a:t>
            </a:r>
          </a:p>
        </p:txBody>
      </p:sp>
      <p:sp>
        <p:nvSpPr>
          <p:cNvPr id="6" name="Text Placeholder 3">
            <a:extLst>
              <a:ext uri="{FF2B5EF4-FFF2-40B4-BE49-F238E27FC236}">
                <a16:creationId xmlns:a16="http://schemas.microsoft.com/office/drawing/2014/main" id="{475F85D8-5820-4819-929D-3AE869B3A24D}"/>
              </a:ext>
            </a:extLst>
          </p:cNvPr>
          <p:cNvSpPr txBox="1">
            <a:spLocks/>
          </p:cNvSpPr>
          <p:nvPr/>
        </p:nvSpPr>
        <p:spPr>
          <a:xfrm>
            <a:off x="1802540" y="1790651"/>
            <a:ext cx="7643813" cy="503238"/>
          </a:xfrm>
          <a:prstGeom prst="roundRect">
            <a:avLst>
              <a:gd name="adj" fmla="val 50000"/>
            </a:avLst>
          </a:prstGeom>
          <a:solidFill>
            <a:srgbClr val="227F76"/>
          </a:solidFill>
        </p:spPr>
        <p:txBody>
          <a:bodyPr vert="horz" lIns="91440" tIns="45720" rIns="91440" bIns="45720" rtlCol="0" anchor="ctr">
            <a:normAutofit lnSpcReduction="10000"/>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marL="0" indent="0">
              <a:buNone/>
            </a:pPr>
            <a:r>
              <a:rPr lang="en-US" sz="2000" b="1" dirty="0">
                <a:solidFill>
                  <a:schemeClr val="bg1"/>
                </a:solidFill>
                <a:latin typeface="Open Sans" panose="020B0606030504020204"/>
                <a:ea typeface="Tahoma" panose="020B0604030504040204" pitchFamily="34" charset="0"/>
                <a:cs typeface="Tahoma" panose="020B0604030504040204" pitchFamily="34" charset="0"/>
              </a:rPr>
              <a:t>   </a:t>
            </a:r>
            <a:r>
              <a:rPr lang="en-US" sz="2000" b="1">
                <a:solidFill>
                  <a:schemeClr val="bg1"/>
                </a:solidFill>
                <a:latin typeface="Open Sans" panose="020B0606030504020204"/>
                <a:ea typeface="Tahoma" panose="020B0604030504040204" pitchFamily="34" charset="0"/>
                <a:cs typeface="Tahoma" panose="020B0604030504040204" pitchFamily="34" charset="0"/>
              </a:rPr>
              <a:t>Complete - </a:t>
            </a:r>
            <a:r>
              <a:rPr lang="en-US" sz="2000" b="1" dirty="0">
                <a:solidFill>
                  <a:schemeClr val="bg1"/>
                </a:solidFill>
                <a:latin typeface="Open Sans" panose="020B0606030504020204"/>
                <a:ea typeface="Tahoma" panose="020B0604030504040204" pitchFamily="34" charset="0"/>
                <a:cs typeface="Tahoma" panose="020B0604030504040204" pitchFamily="34" charset="0"/>
              </a:rPr>
              <a:t>Linkage clustering</a:t>
            </a:r>
          </a:p>
        </p:txBody>
      </p:sp>
      <p:sp>
        <p:nvSpPr>
          <p:cNvPr id="7" name="Text Placeholder 3">
            <a:extLst>
              <a:ext uri="{FF2B5EF4-FFF2-40B4-BE49-F238E27FC236}">
                <a16:creationId xmlns:a16="http://schemas.microsoft.com/office/drawing/2014/main" id="{E84F9C58-17BD-4B1B-B324-F794F4AACA76}"/>
              </a:ext>
            </a:extLst>
          </p:cNvPr>
          <p:cNvSpPr txBox="1">
            <a:spLocks/>
          </p:cNvSpPr>
          <p:nvPr/>
        </p:nvSpPr>
        <p:spPr>
          <a:xfrm>
            <a:off x="1784955" y="2279356"/>
            <a:ext cx="9957292" cy="726346"/>
          </a:xfrm>
          <a:prstGeom prst="rect">
            <a:avLst/>
          </a:prstGeom>
        </p:spPr>
        <p:txBody>
          <a:bodyPr vert="horz" lIns="91440" tIns="45720" rIns="91440" bIns="45720" rtlCol="0">
            <a:noAutofit/>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r>
              <a:rPr lang="en-US" sz="2000" dirty="0">
                <a:solidFill>
                  <a:schemeClr val="tx1">
                    <a:lumMod val="65000"/>
                    <a:lumOff val="35000"/>
                  </a:schemeClr>
                </a:solidFill>
                <a:latin typeface="Open Sans" panose="020B0606030504020204"/>
                <a:ea typeface="Tahoma" panose="020B0604030504040204" pitchFamily="34" charset="0"/>
                <a:cs typeface="Tahoma" panose="020B0604030504040204" pitchFamily="34" charset="0"/>
              </a:rPr>
              <a:t>Find the maximum possible distance between points belonging to two different clusters</a:t>
            </a:r>
            <a:endParaRPr lang="en-US" sz="2000" dirty="0">
              <a:solidFill>
                <a:schemeClr val="tx1">
                  <a:lumMod val="65000"/>
                  <a:lumOff val="35000"/>
                </a:schemeClr>
              </a:solidFill>
              <a:latin typeface="Open Sans" panose="020B0606030504020204"/>
            </a:endParaRPr>
          </a:p>
        </p:txBody>
      </p:sp>
      <p:sp>
        <p:nvSpPr>
          <p:cNvPr id="8" name="Text Placeholder 3">
            <a:extLst>
              <a:ext uri="{FF2B5EF4-FFF2-40B4-BE49-F238E27FC236}">
                <a16:creationId xmlns:a16="http://schemas.microsoft.com/office/drawing/2014/main" id="{516F56F3-E0A5-4323-ADDC-296D41BA80AE}"/>
              </a:ext>
            </a:extLst>
          </p:cNvPr>
          <p:cNvSpPr txBox="1">
            <a:spLocks/>
          </p:cNvSpPr>
          <p:nvPr/>
        </p:nvSpPr>
        <p:spPr>
          <a:xfrm>
            <a:off x="2945541" y="3698825"/>
            <a:ext cx="10111155" cy="384257"/>
          </a:xfrm>
          <a:prstGeom prst="rect">
            <a:avLst/>
          </a:prstGeom>
        </p:spPr>
        <p:txBody>
          <a:bodyPr vert="horz" lIns="91440" tIns="45720" rIns="91440" bIns="45720" rtlCol="0">
            <a:noAutofit/>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r>
              <a:rPr lang="en-US" sz="2000" dirty="0">
                <a:solidFill>
                  <a:schemeClr val="tx1">
                    <a:lumMod val="65000"/>
                    <a:lumOff val="35000"/>
                  </a:schemeClr>
                </a:solidFill>
                <a:latin typeface="Open Sans" panose="020B0606030504020204"/>
                <a:ea typeface="Tahoma" panose="020B0604030504040204" pitchFamily="34" charset="0"/>
                <a:cs typeface="Tahoma" panose="020B0604030504040204" pitchFamily="34" charset="0"/>
              </a:rPr>
              <a:t>Find the minimum possible distance between points belonging to two different clusters</a:t>
            </a:r>
          </a:p>
          <a:p>
            <a:endParaRPr lang="en-US" sz="2000" dirty="0">
              <a:solidFill>
                <a:schemeClr val="tx1">
                  <a:lumMod val="65000"/>
                  <a:lumOff val="35000"/>
                </a:schemeClr>
              </a:solidFill>
              <a:latin typeface="Open Sans" panose="020B0606030504020204"/>
            </a:endParaRPr>
          </a:p>
        </p:txBody>
      </p:sp>
      <p:sp>
        <p:nvSpPr>
          <p:cNvPr id="9" name="Text Placeholder 3">
            <a:extLst>
              <a:ext uri="{FF2B5EF4-FFF2-40B4-BE49-F238E27FC236}">
                <a16:creationId xmlns:a16="http://schemas.microsoft.com/office/drawing/2014/main" id="{590FF436-0A5F-4BF2-98EF-F9215D3D6091}"/>
              </a:ext>
            </a:extLst>
          </p:cNvPr>
          <p:cNvSpPr txBox="1">
            <a:spLocks/>
          </p:cNvSpPr>
          <p:nvPr/>
        </p:nvSpPr>
        <p:spPr>
          <a:xfrm>
            <a:off x="4038594" y="5064075"/>
            <a:ext cx="10865952" cy="665045"/>
          </a:xfrm>
          <a:prstGeom prst="rect">
            <a:avLst/>
          </a:prstGeom>
        </p:spPr>
        <p:txBody>
          <a:bodyPr vert="horz" lIns="91440" tIns="45720" rIns="91440" bIns="45720" rtlCol="0">
            <a:noAutofit/>
          </a:bodyPr>
          <a:lstStyle>
            <a:defPPr>
              <a:defRPr lang="en-US"/>
            </a:defPPr>
            <a:lvl1pPr marL="304792" indent="-304792" defTabSz="1219170">
              <a:lnSpc>
                <a:spcPct val="90000"/>
              </a:lnSpc>
              <a:spcBef>
                <a:spcPts val="1333"/>
              </a:spcBef>
              <a:buFont typeface="Arial" panose="020B0604020202020204" pitchFamily="34" charset="0"/>
              <a:buChar char="•"/>
              <a:defRPr sz="2000">
                <a:solidFill>
                  <a:schemeClr val="tx1">
                    <a:lumMod val="65000"/>
                    <a:lumOff val="35000"/>
                  </a:schemeClr>
                </a:solidFill>
                <a:latin typeface="Open Sans" panose="020B0606030504020204"/>
                <a:ea typeface="Tahoma" panose="020B0604030504040204" pitchFamily="34" charset="0"/>
                <a:cs typeface="Tahoma" panose="020B0604030504040204" pitchFamily="34" charset="0"/>
              </a:defRPr>
            </a:lvl1pPr>
            <a:lvl2pPr marL="914377" indent="-304792" defTabSz="1219170">
              <a:lnSpc>
                <a:spcPct val="90000"/>
              </a:lnSpc>
              <a:spcBef>
                <a:spcPts val="667"/>
              </a:spcBef>
              <a:buFont typeface="Arial" panose="020B0604020202020204" pitchFamily="34" charset="0"/>
              <a:buChar char="•"/>
              <a:defRPr sz="3200"/>
            </a:lvl2pPr>
            <a:lvl3pPr marL="1523962" indent="-304792" defTabSz="1219170">
              <a:lnSpc>
                <a:spcPct val="90000"/>
              </a:lnSpc>
              <a:spcBef>
                <a:spcPts val="667"/>
              </a:spcBef>
              <a:buFont typeface="Arial" panose="020B0604020202020204" pitchFamily="34" charset="0"/>
              <a:buChar char="•"/>
              <a:defRPr sz="2667"/>
            </a:lvl3pPr>
            <a:lvl4pPr marL="2133547" indent="-304792" defTabSz="1219170">
              <a:lnSpc>
                <a:spcPct val="90000"/>
              </a:lnSpc>
              <a:spcBef>
                <a:spcPts val="667"/>
              </a:spcBef>
              <a:buFont typeface="Arial" panose="020B0604020202020204" pitchFamily="34" charset="0"/>
              <a:buChar char="•"/>
              <a:defRPr sz="2400"/>
            </a:lvl4pPr>
            <a:lvl5pPr marL="2743131" indent="-304792" defTabSz="1219170">
              <a:lnSpc>
                <a:spcPct val="90000"/>
              </a:lnSpc>
              <a:spcBef>
                <a:spcPts val="667"/>
              </a:spcBef>
              <a:buFont typeface="Arial" panose="020B0604020202020204" pitchFamily="34" charset="0"/>
              <a:buChar char="•"/>
              <a:defRPr sz="2400"/>
            </a:lvl5pPr>
            <a:lvl6pPr marL="3352716" indent="-304792" defTabSz="1219170">
              <a:lnSpc>
                <a:spcPct val="90000"/>
              </a:lnSpc>
              <a:spcBef>
                <a:spcPts val="667"/>
              </a:spcBef>
              <a:buFont typeface="Arial" panose="020B0604020202020204" pitchFamily="34" charset="0"/>
              <a:buChar char="•"/>
              <a:defRPr sz="2400"/>
            </a:lvl6pPr>
            <a:lvl7pPr marL="3962301" indent="-304792" defTabSz="1219170">
              <a:lnSpc>
                <a:spcPct val="90000"/>
              </a:lnSpc>
              <a:spcBef>
                <a:spcPts val="667"/>
              </a:spcBef>
              <a:buFont typeface="Arial" panose="020B0604020202020204" pitchFamily="34" charset="0"/>
              <a:buChar char="•"/>
              <a:defRPr sz="2400"/>
            </a:lvl7pPr>
            <a:lvl8pPr marL="4571886" indent="-304792" defTabSz="1219170">
              <a:lnSpc>
                <a:spcPct val="90000"/>
              </a:lnSpc>
              <a:spcBef>
                <a:spcPts val="667"/>
              </a:spcBef>
              <a:buFont typeface="Arial" panose="020B0604020202020204" pitchFamily="34" charset="0"/>
              <a:buChar char="•"/>
              <a:defRPr sz="2400"/>
            </a:lvl8pPr>
            <a:lvl9pPr marL="5181470" indent="-304792" defTabSz="1219170">
              <a:lnSpc>
                <a:spcPct val="90000"/>
              </a:lnSpc>
              <a:spcBef>
                <a:spcPts val="667"/>
              </a:spcBef>
              <a:buFont typeface="Arial" panose="020B0604020202020204" pitchFamily="34" charset="0"/>
              <a:buChar char="•"/>
              <a:defRPr sz="2400"/>
            </a:lvl9pPr>
          </a:lstStyle>
          <a:p>
            <a:r>
              <a:rPr lang="en-US" dirty="0"/>
              <a:t>Find all </a:t>
            </a:r>
            <a:r>
              <a:rPr lang="en-US"/>
              <a:t>possible pair-wise </a:t>
            </a:r>
            <a:r>
              <a:rPr lang="en-US" dirty="0"/>
              <a:t>distances for points belonging to two different clusters and then calculate the average</a:t>
            </a:r>
          </a:p>
          <a:p>
            <a:endParaRPr lang="en-US" dirty="0"/>
          </a:p>
        </p:txBody>
      </p:sp>
      <p:sp>
        <p:nvSpPr>
          <p:cNvPr id="10" name="Text Placeholder 3">
            <a:extLst>
              <a:ext uri="{FF2B5EF4-FFF2-40B4-BE49-F238E27FC236}">
                <a16:creationId xmlns:a16="http://schemas.microsoft.com/office/drawing/2014/main" id="{279CAD40-29F9-420E-81F0-95FF065CE358}"/>
              </a:ext>
            </a:extLst>
          </p:cNvPr>
          <p:cNvSpPr txBox="1">
            <a:spLocks/>
          </p:cNvSpPr>
          <p:nvPr/>
        </p:nvSpPr>
        <p:spPr>
          <a:xfrm>
            <a:off x="4890959" y="6540451"/>
            <a:ext cx="10394587" cy="929728"/>
          </a:xfrm>
          <a:prstGeom prst="rect">
            <a:avLst/>
          </a:prstGeom>
        </p:spPr>
        <p:txBody>
          <a:bodyPr vert="horz" lIns="91440" tIns="45720" rIns="91440" bIns="45720" rtlCol="0">
            <a:noAutofit/>
          </a:bodyPr>
          <a:lstStyle>
            <a:defPPr>
              <a:defRPr lang="en-US"/>
            </a:defPPr>
            <a:lvl1pPr marL="304792" indent="-304792" defTabSz="1219170">
              <a:lnSpc>
                <a:spcPct val="90000"/>
              </a:lnSpc>
              <a:spcBef>
                <a:spcPts val="1333"/>
              </a:spcBef>
              <a:buFont typeface="Arial" panose="020B0604020202020204" pitchFamily="34" charset="0"/>
              <a:buChar char="•"/>
              <a:defRPr sz="2000">
                <a:solidFill>
                  <a:schemeClr val="tx1">
                    <a:lumMod val="65000"/>
                    <a:lumOff val="35000"/>
                  </a:schemeClr>
                </a:solidFill>
                <a:latin typeface="Open Sans" panose="020B0606030504020204"/>
                <a:ea typeface="Tahoma" panose="020B0604030504040204" pitchFamily="34" charset="0"/>
                <a:cs typeface="Tahoma" panose="020B0604030504040204" pitchFamily="34" charset="0"/>
              </a:defRPr>
            </a:lvl1pPr>
            <a:lvl2pPr marL="914377" indent="-304792" defTabSz="1219170">
              <a:lnSpc>
                <a:spcPct val="90000"/>
              </a:lnSpc>
              <a:spcBef>
                <a:spcPts val="667"/>
              </a:spcBef>
              <a:buFont typeface="Arial" panose="020B0604020202020204" pitchFamily="34" charset="0"/>
              <a:buChar char="•"/>
              <a:defRPr sz="3200"/>
            </a:lvl2pPr>
            <a:lvl3pPr marL="1523962" indent="-304792" defTabSz="1219170">
              <a:lnSpc>
                <a:spcPct val="90000"/>
              </a:lnSpc>
              <a:spcBef>
                <a:spcPts val="667"/>
              </a:spcBef>
              <a:buFont typeface="Arial" panose="020B0604020202020204" pitchFamily="34" charset="0"/>
              <a:buChar char="•"/>
              <a:defRPr sz="2667"/>
            </a:lvl3pPr>
            <a:lvl4pPr marL="2133547" indent="-304792" defTabSz="1219170">
              <a:lnSpc>
                <a:spcPct val="90000"/>
              </a:lnSpc>
              <a:spcBef>
                <a:spcPts val="667"/>
              </a:spcBef>
              <a:buFont typeface="Arial" panose="020B0604020202020204" pitchFamily="34" charset="0"/>
              <a:buChar char="•"/>
              <a:defRPr sz="2400"/>
            </a:lvl4pPr>
            <a:lvl5pPr marL="2743131" indent="-304792" defTabSz="1219170">
              <a:lnSpc>
                <a:spcPct val="90000"/>
              </a:lnSpc>
              <a:spcBef>
                <a:spcPts val="667"/>
              </a:spcBef>
              <a:buFont typeface="Arial" panose="020B0604020202020204" pitchFamily="34" charset="0"/>
              <a:buChar char="•"/>
              <a:defRPr sz="2400"/>
            </a:lvl5pPr>
            <a:lvl6pPr marL="3352716" indent="-304792" defTabSz="1219170">
              <a:lnSpc>
                <a:spcPct val="90000"/>
              </a:lnSpc>
              <a:spcBef>
                <a:spcPts val="667"/>
              </a:spcBef>
              <a:buFont typeface="Arial" panose="020B0604020202020204" pitchFamily="34" charset="0"/>
              <a:buChar char="•"/>
              <a:defRPr sz="2400"/>
            </a:lvl6pPr>
            <a:lvl7pPr marL="3962301" indent="-304792" defTabSz="1219170">
              <a:lnSpc>
                <a:spcPct val="90000"/>
              </a:lnSpc>
              <a:spcBef>
                <a:spcPts val="667"/>
              </a:spcBef>
              <a:buFont typeface="Arial" panose="020B0604020202020204" pitchFamily="34" charset="0"/>
              <a:buChar char="•"/>
              <a:defRPr sz="2400"/>
            </a:lvl7pPr>
            <a:lvl8pPr marL="4571886" indent="-304792" defTabSz="1219170">
              <a:lnSpc>
                <a:spcPct val="90000"/>
              </a:lnSpc>
              <a:spcBef>
                <a:spcPts val="667"/>
              </a:spcBef>
              <a:buFont typeface="Arial" panose="020B0604020202020204" pitchFamily="34" charset="0"/>
              <a:buChar char="•"/>
              <a:defRPr sz="2400"/>
            </a:lvl8pPr>
            <a:lvl9pPr marL="5181470" indent="-304792" defTabSz="1219170">
              <a:lnSpc>
                <a:spcPct val="90000"/>
              </a:lnSpc>
              <a:spcBef>
                <a:spcPts val="667"/>
              </a:spcBef>
              <a:buFont typeface="Arial" panose="020B0604020202020204" pitchFamily="34" charset="0"/>
              <a:buChar char="•"/>
              <a:defRPr sz="2400"/>
            </a:lvl9pPr>
          </a:lstStyle>
          <a:p>
            <a:r>
              <a:rPr lang="en-US" dirty="0"/>
              <a:t>   </a:t>
            </a:r>
            <a:r>
              <a:rPr lang="en-IN" dirty="0"/>
              <a:t>Find the centroids of each cluster and calculate the distance between them</a:t>
            </a:r>
          </a:p>
        </p:txBody>
      </p:sp>
      <p:grpSp>
        <p:nvGrpSpPr>
          <p:cNvPr id="11" name="Group 10">
            <a:extLst>
              <a:ext uri="{FF2B5EF4-FFF2-40B4-BE49-F238E27FC236}">
                <a16:creationId xmlns:a16="http://schemas.microsoft.com/office/drawing/2014/main" id="{AFB7DD46-F6DA-4B48-B699-4D50B52EFE78}"/>
              </a:ext>
            </a:extLst>
          </p:cNvPr>
          <p:cNvGrpSpPr/>
          <p:nvPr/>
        </p:nvGrpSpPr>
        <p:grpSpPr>
          <a:xfrm>
            <a:off x="970454" y="1536513"/>
            <a:ext cx="1608668" cy="3946311"/>
            <a:chOff x="5181600" y="1182687"/>
            <a:chExt cx="904876" cy="2705100"/>
          </a:xfrm>
        </p:grpSpPr>
        <p:sp>
          <p:nvSpPr>
            <p:cNvPr id="12" name="Freeform 47">
              <a:extLst>
                <a:ext uri="{FF2B5EF4-FFF2-40B4-BE49-F238E27FC236}">
                  <a16:creationId xmlns:a16="http://schemas.microsoft.com/office/drawing/2014/main" id="{BC2DA29C-60FB-4ED6-8C96-E032F2434034}"/>
                </a:ext>
              </a:extLst>
            </p:cNvPr>
            <p:cNvSpPr>
              <a:spLocks/>
            </p:cNvSpPr>
            <p:nvPr/>
          </p:nvSpPr>
          <p:spPr bwMode="auto">
            <a:xfrm>
              <a:off x="5494338" y="3640137"/>
              <a:ext cx="592138" cy="247650"/>
            </a:xfrm>
            <a:custGeom>
              <a:avLst/>
              <a:gdLst>
                <a:gd name="T0" fmla="*/ 0 w 373"/>
                <a:gd name="T1" fmla="*/ 156 h 156"/>
                <a:gd name="T2" fmla="*/ 373 w 373"/>
                <a:gd name="T3" fmla="*/ 109 h 156"/>
                <a:gd name="T4" fmla="*/ 196 w 373"/>
                <a:gd name="T5" fmla="*/ 0 h 156"/>
                <a:gd name="T6" fmla="*/ 0 w 373"/>
                <a:gd name="T7" fmla="*/ 156 h 156"/>
              </a:gdLst>
              <a:ahLst/>
              <a:cxnLst>
                <a:cxn ang="0">
                  <a:pos x="T0" y="T1"/>
                </a:cxn>
                <a:cxn ang="0">
                  <a:pos x="T2" y="T3"/>
                </a:cxn>
                <a:cxn ang="0">
                  <a:pos x="T4" y="T5"/>
                </a:cxn>
                <a:cxn ang="0">
                  <a:pos x="T6" y="T7"/>
                </a:cxn>
              </a:cxnLst>
              <a:rect l="0" t="0" r="r" b="b"/>
              <a:pathLst>
                <a:path w="373" h="156">
                  <a:moveTo>
                    <a:pt x="0" y="156"/>
                  </a:moveTo>
                  <a:lnTo>
                    <a:pt x="373" y="109"/>
                  </a:lnTo>
                  <a:lnTo>
                    <a:pt x="196" y="0"/>
                  </a:lnTo>
                  <a:lnTo>
                    <a:pt x="0" y="156"/>
                  </a:lnTo>
                  <a:close/>
                </a:path>
              </a:pathLst>
            </a:custGeom>
            <a:solidFill>
              <a:sysClr val="window" lastClr="FFFFFF">
                <a:lumMod val="75000"/>
              </a:sysClr>
            </a:solidFill>
            <a:ln>
              <a:noFill/>
            </a:ln>
          </p:spPr>
          <p:txBody>
            <a:bodyPr vert="horz" wrap="square" lIns="162560" tIns="81280" rIns="162560" bIns="81280" numCol="1" anchor="t" anchorCtr="0" compatLnSpc="1">
              <a:prstTxWarp prst="textNoShape">
                <a:avLst/>
              </a:prstTxWarp>
            </a:bodyPr>
            <a:lstStyle/>
            <a:p>
              <a:pPr marL="0" marR="0" lvl="0" indent="0" defTabSz="162562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srgbClr val="44494E"/>
                </a:solidFill>
                <a:effectLst/>
                <a:uLnTx/>
                <a:uFillTx/>
              </a:endParaRPr>
            </a:p>
          </p:txBody>
        </p:sp>
        <p:grpSp>
          <p:nvGrpSpPr>
            <p:cNvPr id="13" name="Group 12">
              <a:extLst>
                <a:ext uri="{FF2B5EF4-FFF2-40B4-BE49-F238E27FC236}">
                  <a16:creationId xmlns:a16="http://schemas.microsoft.com/office/drawing/2014/main" id="{901D2D4E-9DC6-4848-B1DC-C1A8FFED0A1E}"/>
                </a:ext>
              </a:extLst>
            </p:cNvPr>
            <p:cNvGrpSpPr/>
            <p:nvPr/>
          </p:nvGrpSpPr>
          <p:grpSpPr>
            <a:xfrm>
              <a:off x="5181600" y="1182687"/>
              <a:ext cx="642938" cy="2705100"/>
              <a:chOff x="4648200" y="1030287"/>
              <a:chExt cx="642938" cy="2705100"/>
            </a:xfrm>
          </p:grpSpPr>
          <p:sp>
            <p:nvSpPr>
              <p:cNvPr id="14" name="Freeform 48">
                <a:extLst>
                  <a:ext uri="{FF2B5EF4-FFF2-40B4-BE49-F238E27FC236}">
                    <a16:creationId xmlns:a16="http://schemas.microsoft.com/office/drawing/2014/main" id="{FA67CC3D-3365-45A6-A1A7-6CD9B6901009}"/>
                  </a:ext>
                </a:extLst>
              </p:cNvPr>
              <p:cNvSpPr>
                <a:spLocks/>
              </p:cNvSpPr>
              <p:nvPr/>
            </p:nvSpPr>
            <p:spPr bwMode="auto">
              <a:xfrm>
                <a:off x="4648200" y="1030287"/>
                <a:ext cx="642938" cy="288925"/>
              </a:xfrm>
              <a:custGeom>
                <a:avLst/>
                <a:gdLst>
                  <a:gd name="T0" fmla="*/ 405 w 405"/>
                  <a:gd name="T1" fmla="*/ 104 h 182"/>
                  <a:gd name="T2" fmla="*/ 197 w 405"/>
                  <a:gd name="T3" fmla="*/ 182 h 182"/>
                  <a:gd name="T4" fmla="*/ 0 w 405"/>
                  <a:gd name="T5" fmla="*/ 71 h 182"/>
                  <a:gd name="T6" fmla="*/ 200 w 405"/>
                  <a:gd name="T7" fmla="*/ 0 h 182"/>
                  <a:gd name="T8" fmla="*/ 405 w 405"/>
                  <a:gd name="T9" fmla="*/ 104 h 182"/>
                </a:gdLst>
                <a:ahLst/>
                <a:cxnLst>
                  <a:cxn ang="0">
                    <a:pos x="T0" y="T1"/>
                  </a:cxn>
                  <a:cxn ang="0">
                    <a:pos x="T2" y="T3"/>
                  </a:cxn>
                  <a:cxn ang="0">
                    <a:pos x="T4" y="T5"/>
                  </a:cxn>
                  <a:cxn ang="0">
                    <a:pos x="T6" y="T7"/>
                  </a:cxn>
                  <a:cxn ang="0">
                    <a:pos x="T8" y="T9"/>
                  </a:cxn>
                </a:cxnLst>
                <a:rect l="0" t="0" r="r" b="b"/>
                <a:pathLst>
                  <a:path w="405" h="182">
                    <a:moveTo>
                      <a:pt x="405" y="104"/>
                    </a:moveTo>
                    <a:lnTo>
                      <a:pt x="197" y="182"/>
                    </a:lnTo>
                    <a:lnTo>
                      <a:pt x="0" y="71"/>
                    </a:lnTo>
                    <a:lnTo>
                      <a:pt x="200" y="0"/>
                    </a:lnTo>
                    <a:lnTo>
                      <a:pt x="405" y="104"/>
                    </a:lnTo>
                    <a:close/>
                  </a:path>
                </a:pathLst>
              </a:custGeom>
              <a:solidFill>
                <a:srgbClr val="2DA99D">
                  <a:lumMod val="60000"/>
                  <a:lumOff val="40000"/>
                </a:srgbClr>
              </a:solidFill>
              <a:ln>
                <a:noFill/>
              </a:ln>
            </p:spPr>
            <p:txBody>
              <a:bodyPr vert="horz" wrap="square" lIns="162560" tIns="81280" rIns="162560" bIns="81280" numCol="1" anchor="t" anchorCtr="0" compatLnSpc="1">
                <a:prstTxWarp prst="textNoShape">
                  <a:avLst/>
                </a:prstTxWarp>
              </a:bodyPr>
              <a:lstStyle/>
              <a:p>
                <a:pPr marL="0" marR="0" lvl="0" indent="0" defTabSz="162562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srgbClr val="44494E"/>
                  </a:solidFill>
                  <a:effectLst/>
                  <a:uLnTx/>
                  <a:uFillTx/>
                </a:endParaRPr>
              </a:p>
            </p:txBody>
          </p:sp>
          <p:sp>
            <p:nvSpPr>
              <p:cNvPr id="15" name="Freeform 49">
                <a:extLst>
                  <a:ext uri="{FF2B5EF4-FFF2-40B4-BE49-F238E27FC236}">
                    <a16:creationId xmlns:a16="http://schemas.microsoft.com/office/drawing/2014/main" id="{90BEF97F-632D-4A75-AA11-E3657C1B4CFC}"/>
                  </a:ext>
                </a:extLst>
              </p:cNvPr>
              <p:cNvSpPr>
                <a:spLocks/>
              </p:cNvSpPr>
              <p:nvPr/>
            </p:nvSpPr>
            <p:spPr bwMode="auto">
              <a:xfrm>
                <a:off x="4960938" y="1195387"/>
                <a:ext cx="330200" cy="2540000"/>
              </a:xfrm>
              <a:custGeom>
                <a:avLst/>
                <a:gdLst>
                  <a:gd name="T0" fmla="*/ 208 w 208"/>
                  <a:gd name="T1" fmla="*/ 0 h 1600"/>
                  <a:gd name="T2" fmla="*/ 199 w 208"/>
                  <a:gd name="T3" fmla="*/ 1493 h 1600"/>
                  <a:gd name="T4" fmla="*/ 0 w 208"/>
                  <a:gd name="T5" fmla="*/ 1600 h 1600"/>
                  <a:gd name="T6" fmla="*/ 0 w 208"/>
                  <a:gd name="T7" fmla="*/ 78 h 1600"/>
                  <a:gd name="T8" fmla="*/ 208 w 208"/>
                  <a:gd name="T9" fmla="*/ 0 h 1600"/>
                </a:gdLst>
                <a:ahLst/>
                <a:cxnLst>
                  <a:cxn ang="0">
                    <a:pos x="T0" y="T1"/>
                  </a:cxn>
                  <a:cxn ang="0">
                    <a:pos x="T2" y="T3"/>
                  </a:cxn>
                  <a:cxn ang="0">
                    <a:pos x="T4" y="T5"/>
                  </a:cxn>
                  <a:cxn ang="0">
                    <a:pos x="T6" y="T7"/>
                  </a:cxn>
                  <a:cxn ang="0">
                    <a:pos x="T8" y="T9"/>
                  </a:cxn>
                </a:cxnLst>
                <a:rect l="0" t="0" r="r" b="b"/>
                <a:pathLst>
                  <a:path w="208" h="1600">
                    <a:moveTo>
                      <a:pt x="208" y="0"/>
                    </a:moveTo>
                    <a:lnTo>
                      <a:pt x="199" y="1493"/>
                    </a:lnTo>
                    <a:lnTo>
                      <a:pt x="0" y="1600"/>
                    </a:lnTo>
                    <a:lnTo>
                      <a:pt x="0" y="78"/>
                    </a:lnTo>
                    <a:lnTo>
                      <a:pt x="208" y="0"/>
                    </a:lnTo>
                    <a:close/>
                  </a:path>
                </a:pathLst>
              </a:custGeom>
              <a:solidFill>
                <a:srgbClr val="2DA99D">
                  <a:lumMod val="75000"/>
                </a:srgbClr>
              </a:solidFill>
              <a:ln>
                <a:noFill/>
              </a:ln>
            </p:spPr>
            <p:txBody>
              <a:bodyPr vert="horz" wrap="square" lIns="162560" tIns="81280" rIns="162560" bIns="81280" numCol="1" anchor="t" anchorCtr="0" compatLnSpc="1">
                <a:prstTxWarp prst="textNoShape">
                  <a:avLst/>
                </a:prstTxWarp>
              </a:bodyPr>
              <a:lstStyle/>
              <a:p>
                <a:pPr marL="0" marR="0" lvl="0" indent="0" defTabSz="162562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srgbClr val="44494E"/>
                  </a:solidFill>
                  <a:effectLst/>
                  <a:uLnTx/>
                  <a:uFillTx/>
                </a:endParaRPr>
              </a:p>
            </p:txBody>
          </p:sp>
          <p:sp>
            <p:nvSpPr>
              <p:cNvPr id="16" name="Freeform 50">
                <a:extLst>
                  <a:ext uri="{FF2B5EF4-FFF2-40B4-BE49-F238E27FC236}">
                    <a16:creationId xmlns:a16="http://schemas.microsoft.com/office/drawing/2014/main" id="{252CD1A4-48AD-410A-A3FD-6654E519C38C}"/>
                  </a:ext>
                </a:extLst>
              </p:cNvPr>
              <p:cNvSpPr>
                <a:spLocks/>
              </p:cNvSpPr>
              <p:nvPr/>
            </p:nvSpPr>
            <p:spPr bwMode="auto">
              <a:xfrm>
                <a:off x="4648200" y="1142999"/>
                <a:ext cx="312738" cy="2592388"/>
              </a:xfrm>
              <a:custGeom>
                <a:avLst/>
                <a:gdLst>
                  <a:gd name="T0" fmla="*/ 197 w 197"/>
                  <a:gd name="T1" fmla="*/ 111 h 1633"/>
                  <a:gd name="T2" fmla="*/ 197 w 197"/>
                  <a:gd name="T3" fmla="*/ 1633 h 1633"/>
                  <a:gd name="T4" fmla="*/ 0 w 197"/>
                  <a:gd name="T5" fmla="*/ 1513 h 1633"/>
                  <a:gd name="T6" fmla="*/ 0 w 197"/>
                  <a:gd name="T7" fmla="*/ 0 h 1633"/>
                  <a:gd name="T8" fmla="*/ 197 w 197"/>
                  <a:gd name="T9" fmla="*/ 111 h 1633"/>
                </a:gdLst>
                <a:ahLst/>
                <a:cxnLst>
                  <a:cxn ang="0">
                    <a:pos x="T0" y="T1"/>
                  </a:cxn>
                  <a:cxn ang="0">
                    <a:pos x="T2" y="T3"/>
                  </a:cxn>
                  <a:cxn ang="0">
                    <a:pos x="T4" y="T5"/>
                  </a:cxn>
                  <a:cxn ang="0">
                    <a:pos x="T6" y="T7"/>
                  </a:cxn>
                  <a:cxn ang="0">
                    <a:pos x="T8" y="T9"/>
                  </a:cxn>
                </a:cxnLst>
                <a:rect l="0" t="0" r="r" b="b"/>
                <a:pathLst>
                  <a:path w="197" h="1633">
                    <a:moveTo>
                      <a:pt x="197" y="111"/>
                    </a:moveTo>
                    <a:lnTo>
                      <a:pt x="197" y="1633"/>
                    </a:lnTo>
                    <a:lnTo>
                      <a:pt x="0" y="1513"/>
                    </a:lnTo>
                    <a:lnTo>
                      <a:pt x="0" y="0"/>
                    </a:lnTo>
                    <a:lnTo>
                      <a:pt x="197" y="111"/>
                    </a:lnTo>
                    <a:close/>
                  </a:path>
                </a:pathLst>
              </a:custGeom>
              <a:solidFill>
                <a:srgbClr val="2DA99D"/>
              </a:solidFill>
              <a:ln>
                <a:noFill/>
              </a:ln>
            </p:spPr>
            <p:txBody>
              <a:bodyPr vert="horz" wrap="square" lIns="162560" tIns="81280" rIns="162560" bIns="81280" numCol="1" anchor="t" anchorCtr="0" compatLnSpc="1">
                <a:prstTxWarp prst="textNoShape">
                  <a:avLst/>
                </a:prstTxWarp>
              </a:bodyPr>
              <a:lstStyle/>
              <a:p>
                <a:pPr marL="0" marR="0" lvl="0" indent="0" defTabSz="162562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srgbClr val="44494E"/>
                  </a:solidFill>
                  <a:effectLst/>
                  <a:uLnTx/>
                  <a:uFillTx/>
                </a:endParaRPr>
              </a:p>
            </p:txBody>
          </p:sp>
        </p:grpSp>
      </p:grpSp>
      <p:grpSp>
        <p:nvGrpSpPr>
          <p:cNvPr id="17" name="Group 16">
            <a:extLst>
              <a:ext uri="{FF2B5EF4-FFF2-40B4-BE49-F238E27FC236}">
                <a16:creationId xmlns:a16="http://schemas.microsoft.com/office/drawing/2014/main" id="{DBFA7E7D-F5DB-4EE8-B680-75302EB817C3}"/>
              </a:ext>
            </a:extLst>
          </p:cNvPr>
          <p:cNvGrpSpPr/>
          <p:nvPr/>
        </p:nvGrpSpPr>
        <p:grpSpPr>
          <a:xfrm>
            <a:off x="2079680" y="2919870"/>
            <a:ext cx="1614311" cy="3139363"/>
            <a:chOff x="5727700" y="1992312"/>
            <a:chExt cx="908050" cy="2105025"/>
          </a:xfrm>
        </p:grpSpPr>
        <p:sp>
          <p:nvSpPr>
            <p:cNvPr id="18" name="Freeform 51">
              <a:extLst>
                <a:ext uri="{FF2B5EF4-FFF2-40B4-BE49-F238E27FC236}">
                  <a16:creationId xmlns:a16="http://schemas.microsoft.com/office/drawing/2014/main" id="{FF8B8088-E34A-408E-BA8F-1A6FF2BFC30B}"/>
                </a:ext>
              </a:extLst>
            </p:cNvPr>
            <p:cNvSpPr>
              <a:spLocks/>
            </p:cNvSpPr>
            <p:nvPr/>
          </p:nvSpPr>
          <p:spPr bwMode="auto">
            <a:xfrm>
              <a:off x="6040437" y="3892549"/>
              <a:ext cx="595313" cy="204788"/>
            </a:xfrm>
            <a:custGeom>
              <a:avLst/>
              <a:gdLst>
                <a:gd name="T0" fmla="*/ 0 w 375"/>
                <a:gd name="T1" fmla="*/ 129 h 129"/>
                <a:gd name="T2" fmla="*/ 375 w 375"/>
                <a:gd name="T3" fmla="*/ 90 h 129"/>
                <a:gd name="T4" fmla="*/ 196 w 375"/>
                <a:gd name="T5" fmla="*/ 0 h 129"/>
                <a:gd name="T6" fmla="*/ 0 w 375"/>
                <a:gd name="T7" fmla="*/ 129 h 129"/>
              </a:gdLst>
              <a:ahLst/>
              <a:cxnLst>
                <a:cxn ang="0">
                  <a:pos x="T0" y="T1"/>
                </a:cxn>
                <a:cxn ang="0">
                  <a:pos x="T2" y="T3"/>
                </a:cxn>
                <a:cxn ang="0">
                  <a:pos x="T4" y="T5"/>
                </a:cxn>
                <a:cxn ang="0">
                  <a:pos x="T6" y="T7"/>
                </a:cxn>
              </a:cxnLst>
              <a:rect l="0" t="0" r="r" b="b"/>
              <a:pathLst>
                <a:path w="375" h="129">
                  <a:moveTo>
                    <a:pt x="0" y="129"/>
                  </a:moveTo>
                  <a:lnTo>
                    <a:pt x="375" y="90"/>
                  </a:lnTo>
                  <a:lnTo>
                    <a:pt x="196" y="0"/>
                  </a:lnTo>
                  <a:lnTo>
                    <a:pt x="0" y="129"/>
                  </a:lnTo>
                  <a:close/>
                </a:path>
              </a:pathLst>
            </a:custGeom>
            <a:solidFill>
              <a:sysClr val="window" lastClr="FFFFFF">
                <a:lumMod val="75000"/>
              </a:sysClr>
            </a:solidFill>
            <a:ln>
              <a:noFill/>
            </a:ln>
          </p:spPr>
          <p:txBody>
            <a:bodyPr vert="horz" wrap="square" lIns="162560" tIns="81280" rIns="162560" bIns="81280" numCol="1" anchor="t" anchorCtr="0" compatLnSpc="1">
              <a:prstTxWarp prst="textNoShape">
                <a:avLst/>
              </a:prstTxWarp>
            </a:bodyPr>
            <a:lstStyle/>
            <a:p>
              <a:pPr marL="0" marR="0" lvl="0" indent="0" defTabSz="162562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srgbClr val="44494E"/>
                </a:solidFill>
                <a:effectLst/>
                <a:uLnTx/>
                <a:uFillTx/>
              </a:endParaRPr>
            </a:p>
          </p:txBody>
        </p:sp>
        <p:grpSp>
          <p:nvGrpSpPr>
            <p:cNvPr id="19" name="Group 18">
              <a:extLst>
                <a:ext uri="{FF2B5EF4-FFF2-40B4-BE49-F238E27FC236}">
                  <a16:creationId xmlns:a16="http://schemas.microsoft.com/office/drawing/2014/main" id="{61F15E49-D822-4A34-9AE5-DDE8729115F5}"/>
                </a:ext>
              </a:extLst>
            </p:cNvPr>
            <p:cNvGrpSpPr/>
            <p:nvPr/>
          </p:nvGrpSpPr>
          <p:grpSpPr>
            <a:xfrm>
              <a:off x="5727700" y="1992312"/>
              <a:ext cx="646113" cy="2105025"/>
              <a:chOff x="5100638" y="1839912"/>
              <a:chExt cx="646113" cy="2105025"/>
            </a:xfrm>
          </p:grpSpPr>
          <p:sp>
            <p:nvSpPr>
              <p:cNvPr id="20" name="Freeform 52">
                <a:extLst>
                  <a:ext uri="{FF2B5EF4-FFF2-40B4-BE49-F238E27FC236}">
                    <a16:creationId xmlns:a16="http://schemas.microsoft.com/office/drawing/2014/main" id="{E1781F3E-AD27-4E08-A904-B195C85E8766}"/>
                  </a:ext>
                </a:extLst>
              </p:cNvPr>
              <p:cNvSpPr>
                <a:spLocks/>
              </p:cNvSpPr>
              <p:nvPr/>
            </p:nvSpPr>
            <p:spPr bwMode="auto">
              <a:xfrm>
                <a:off x="5100638" y="1839912"/>
                <a:ext cx="646113" cy="236538"/>
              </a:xfrm>
              <a:custGeom>
                <a:avLst/>
                <a:gdLst>
                  <a:gd name="T0" fmla="*/ 407 w 407"/>
                  <a:gd name="T1" fmla="*/ 86 h 149"/>
                  <a:gd name="T2" fmla="*/ 197 w 407"/>
                  <a:gd name="T3" fmla="*/ 149 h 149"/>
                  <a:gd name="T4" fmla="*/ 0 w 407"/>
                  <a:gd name="T5" fmla="*/ 59 h 149"/>
                  <a:gd name="T6" fmla="*/ 200 w 407"/>
                  <a:gd name="T7" fmla="*/ 0 h 149"/>
                  <a:gd name="T8" fmla="*/ 407 w 407"/>
                  <a:gd name="T9" fmla="*/ 86 h 149"/>
                </a:gdLst>
                <a:ahLst/>
                <a:cxnLst>
                  <a:cxn ang="0">
                    <a:pos x="T0" y="T1"/>
                  </a:cxn>
                  <a:cxn ang="0">
                    <a:pos x="T2" y="T3"/>
                  </a:cxn>
                  <a:cxn ang="0">
                    <a:pos x="T4" y="T5"/>
                  </a:cxn>
                  <a:cxn ang="0">
                    <a:pos x="T6" y="T7"/>
                  </a:cxn>
                  <a:cxn ang="0">
                    <a:pos x="T8" y="T9"/>
                  </a:cxn>
                </a:cxnLst>
                <a:rect l="0" t="0" r="r" b="b"/>
                <a:pathLst>
                  <a:path w="407" h="149">
                    <a:moveTo>
                      <a:pt x="407" y="86"/>
                    </a:moveTo>
                    <a:lnTo>
                      <a:pt x="197" y="149"/>
                    </a:lnTo>
                    <a:lnTo>
                      <a:pt x="0" y="59"/>
                    </a:lnTo>
                    <a:lnTo>
                      <a:pt x="200" y="0"/>
                    </a:lnTo>
                    <a:lnTo>
                      <a:pt x="407" y="86"/>
                    </a:lnTo>
                    <a:close/>
                  </a:path>
                </a:pathLst>
              </a:custGeom>
              <a:solidFill>
                <a:srgbClr val="9BBB5C">
                  <a:lumMod val="60000"/>
                  <a:lumOff val="40000"/>
                </a:srgbClr>
              </a:solidFill>
              <a:ln>
                <a:noFill/>
              </a:ln>
            </p:spPr>
            <p:txBody>
              <a:bodyPr vert="horz" wrap="square" lIns="162560" tIns="81280" rIns="162560" bIns="81280" numCol="1" anchor="t" anchorCtr="0" compatLnSpc="1">
                <a:prstTxWarp prst="textNoShape">
                  <a:avLst/>
                </a:prstTxWarp>
              </a:bodyPr>
              <a:lstStyle/>
              <a:p>
                <a:pPr marL="0" marR="0" lvl="0" indent="0" defTabSz="162562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srgbClr val="44494E"/>
                  </a:solidFill>
                  <a:effectLst/>
                  <a:uLnTx/>
                  <a:uFillTx/>
                </a:endParaRPr>
              </a:p>
            </p:txBody>
          </p:sp>
          <p:sp>
            <p:nvSpPr>
              <p:cNvPr id="21" name="Freeform 53">
                <a:extLst>
                  <a:ext uri="{FF2B5EF4-FFF2-40B4-BE49-F238E27FC236}">
                    <a16:creationId xmlns:a16="http://schemas.microsoft.com/office/drawing/2014/main" id="{8DD0FDFA-C623-4248-944E-02808C5B59FE}"/>
                  </a:ext>
                </a:extLst>
              </p:cNvPr>
              <p:cNvSpPr>
                <a:spLocks/>
              </p:cNvSpPr>
              <p:nvPr/>
            </p:nvSpPr>
            <p:spPr bwMode="auto">
              <a:xfrm>
                <a:off x="5413375" y="1976437"/>
                <a:ext cx="333375" cy="1968500"/>
              </a:xfrm>
              <a:custGeom>
                <a:avLst/>
                <a:gdLst>
                  <a:gd name="T0" fmla="*/ 210 w 210"/>
                  <a:gd name="T1" fmla="*/ 0 h 1240"/>
                  <a:gd name="T2" fmla="*/ 199 w 210"/>
                  <a:gd name="T3" fmla="*/ 1151 h 1240"/>
                  <a:gd name="T4" fmla="*/ 0 w 210"/>
                  <a:gd name="T5" fmla="*/ 1240 h 1240"/>
                  <a:gd name="T6" fmla="*/ 0 w 210"/>
                  <a:gd name="T7" fmla="*/ 63 h 1240"/>
                  <a:gd name="T8" fmla="*/ 210 w 210"/>
                  <a:gd name="T9" fmla="*/ 0 h 1240"/>
                </a:gdLst>
                <a:ahLst/>
                <a:cxnLst>
                  <a:cxn ang="0">
                    <a:pos x="T0" y="T1"/>
                  </a:cxn>
                  <a:cxn ang="0">
                    <a:pos x="T2" y="T3"/>
                  </a:cxn>
                  <a:cxn ang="0">
                    <a:pos x="T4" y="T5"/>
                  </a:cxn>
                  <a:cxn ang="0">
                    <a:pos x="T6" y="T7"/>
                  </a:cxn>
                  <a:cxn ang="0">
                    <a:pos x="T8" y="T9"/>
                  </a:cxn>
                </a:cxnLst>
                <a:rect l="0" t="0" r="r" b="b"/>
                <a:pathLst>
                  <a:path w="210" h="1240">
                    <a:moveTo>
                      <a:pt x="210" y="0"/>
                    </a:moveTo>
                    <a:lnTo>
                      <a:pt x="199" y="1151"/>
                    </a:lnTo>
                    <a:lnTo>
                      <a:pt x="0" y="1240"/>
                    </a:lnTo>
                    <a:lnTo>
                      <a:pt x="0" y="63"/>
                    </a:lnTo>
                    <a:lnTo>
                      <a:pt x="210" y="0"/>
                    </a:lnTo>
                    <a:close/>
                  </a:path>
                </a:pathLst>
              </a:custGeom>
              <a:solidFill>
                <a:srgbClr val="9BBB5C">
                  <a:lumMod val="75000"/>
                </a:srgbClr>
              </a:solidFill>
              <a:ln>
                <a:noFill/>
              </a:ln>
            </p:spPr>
            <p:txBody>
              <a:bodyPr vert="horz" wrap="square" lIns="162560" tIns="81280" rIns="162560" bIns="81280" numCol="1" anchor="t" anchorCtr="0" compatLnSpc="1">
                <a:prstTxWarp prst="textNoShape">
                  <a:avLst/>
                </a:prstTxWarp>
              </a:bodyPr>
              <a:lstStyle/>
              <a:p>
                <a:pPr marL="0" marR="0" lvl="0" indent="0" defTabSz="162562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srgbClr val="44494E"/>
                  </a:solidFill>
                  <a:effectLst/>
                  <a:uLnTx/>
                  <a:uFillTx/>
                </a:endParaRPr>
              </a:p>
            </p:txBody>
          </p:sp>
          <p:sp>
            <p:nvSpPr>
              <p:cNvPr id="22" name="Freeform 54">
                <a:extLst>
                  <a:ext uri="{FF2B5EF4-FFF2-40B4-BE49-F238E27FC236}">
                    <a16:creationId xmlns:a16="http://schemas.microsoft.com/office/drawing/2014/main" id="{6CB5975E-DF71-48B0-8A38-DB078DCEB6AA}"/>
                  </a:ext>
                </a:extLst>
              </p:cNvPr>
              <p:cNvSpPr>
                <a:spLocks/>
              </p:cNvSpPr>
              <p:nvPr/>
            </p:nvSpPr>
            <p:spPr bwMode="auto">
              <a:xfrm>
                <a:off x="5100638" y="1933574"/>
                <a:ext cx="312738" cy="2011363"/>
              </a:xfrm>
              <a:custGeom>
                <a:avLst/>
                <a:gdLst>
                  <a:gd name="T0" fmla="*/ 197 w 197"/>
                  <a:gd name="T1" fmla="*/ 90 h 1267"/>
                  <a:gd name="T2" fmla="*/ 197 w 197"/>
                  <a:gd name="T3" fmla="*/ 1267 h 1267"/>
                  <a:gd name="T4" fmla="*/ 0 w 197"/>
                  <a:gd name="T5" fmla="*/ 1168 h 1267"/>
                  <a:gd name="T6" fmla="*/ 0 w 197"/>
                  <a:gd name="T7" fmla="*/ 0 h 1267"/>
                  <a:gd name="T8" fmla="*/ 197 w 197"/>
                  <a:gd name="T9" fmla="*/ 90 h 1267"/>
                </a:gdLst>
                <a:ahLst/>
                <a:cxnLst>
                  <a:cxn ang="0">
                    <a:pos x="T0" y="T1"/>
                  </a:cxn>
                  <a:cxn ang="0">
                    <a:pos x="T2" y="T3"/>
                  </a:cxn>
                  <a:cxn ang="0">
                    <a:pos x="T4" y="T5"/>
                  </a:cxn>
                  <a:cxn ang="0">
                    <a:pos x="T6" y="T7"/>
                  </a:cxn>
                  <a:cxn ang="0">
                    <a:pos x="T8" y="T9"/>
                  </a:cxn>
                </a:cxnLst>
                <a:rect l="0" t="0" r="r" b="b"/>
                <a:pathLst>
                  <a:path w="197" h="1267">
                    <a:moveTo>
                      <a:pt x="197" y="90"/>
                    </a:moveTo>
                    <a:lnTo>
                      <a:pt x="197" y="1267"/>
                    </a:lnTo>
                    <a:lnTo>
                      <a:pt x="0" y="1168"/>
                    </a:lnTo>
                    <a:lnTo>
                      <a:pt x="0" y="0"/>
                    </a:lnTo>
                    <a:lnTo>
                      <a:pt x="197" y="90"/>
                    </a:lnTo>
                    <a:close/>
                  </a:path>
                </a:pathLst>
              </a:custGeom>
              <a:solidFill>
                <a:srgbClr val="9BBB5C"/>
              </a:solidFill>
              <a:ln>
                <a:noFill/>
              </a:ln>
            </p:spPr>
            <p:txBody>
              <a:bodyPr vert="horz" wrap="square" lIns="162560" tIns="81280" rIns="162560" bIns="81280" numCol="1" anchor="t" anchorCtr="0" compatLnSpc="1">
                <a:prstTxWarp prst="textNoShape">
                  <a:avLst/>
                </a:prstTxWarp>
              </a:bodyPr>
              <a:lstStyle/>
              <a:p>
                <a:pPr marL="0" marR="0" lvl="0" indent="0" defTabSz="162562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srgbClr val="44494E"/>
                  </a:solidFill>
                  <a:effectLst/>
                  <a:uLnTx/>
                  <a:uFillTx/>
                </a:endParaRPr>
              </a:p>
            </p:txBody>
          </p:sp>
        </p:grpSp>
      </p:grpSp>
      <p:grpSp>
        <p:nvGrpSpPr>
          <p:cNvPr id="23" name="Group 22">
            <a:extLst>
              <a:ext uri="{FF2B5EF4-FFF2-40B4-BE49-F238E27FC236}">
                <a16:creationId xmlns:a16="http://schemas.microsoft.com/office/drawing/2014/main" id="{987CB232-8694-49DB-A7A7-2309EF54FCD0}"/>
              </a:ext>
            </a:extLst>
          </p:cNvPr>
          <p:cNvGrpSpPr/>
          <p:nvPr/>
        </p:nvGrpSpPr>
        <p:grpSpPr>
          <a:xfrm>
            <a:off x="3199361" y="4310696"/>
            <a:ext cx="1552224" cy="2680839"/>
            <a:chOff x="6345237" y="2836862"/>
            <a:chExt cx="873126" cy="1498600"/>
          </a:xfrm>
        </p:grpSpPr>
        <p:sp>
          <p:nvSpPr>
            <p:cNvPr id="24" name="Freeform 55">
              <a:extLst>
                <a:ext uri="{FF2B5EF4-FFF2-40B4-BE49-F238E27FC236}">
                  <a16:creationId xmlns:a16="http://schemas.microsoft.com/office/drawing/2014/main" id="{CFAF86F9-71C7-4930-BD31-4EA3A5545740}"/>
                </a:ext>
              </a:extLst>
            </p:cNvPr>
            <p:cNvSpPr>
              <a:spLocks/>
            </p:cNvSpPr>
            <p:nvPr/>
          </p:nvSpPr>
          <p:spPr bwMode="auto">
            <a:xfrm>
              <a:off x="6656387" y="4122737"/>
              <a:ext cx="561976" cy="204788"/>
            </a:xfrm>
            <a:custGeom>
              <a:avLst/>
              <a:gdLst>
                <a:gd name="T0" fmla="*/ 0 w 349"/>
                <a:gd name="T1" fmla="*/ 129 h 129"/>
                <a:gd name="T2" fmla="*/ 349 w 349"/>
                <a:gd name="T3" fmla="*/ 95 h 129"/>
                <a:gd name="T4" fmla="*/ 196 w 349"/>
                <a:gd name="T5" fmla="*/ 0 h 129"/>
                <a:gd name="T6" fmla="*/ 0 w 349"/>
                <a:gd name="T7" fmla="*/ 129 h 129"/>
              </a:gdLst>
              <a:ahLst/>
              <a:cxnLst>
                <a:cxn ang="0">
                  <a:pos x="T0" y="T1"/>
                </a:cxn>
                <a:cxn ang="0">
                  <a:pos x="T2" y="T3"/>
                </a:cxn>
                <a:cxn ang="0">
                  <a:pos x="T4" y="T5"/>
                </a:cxn>
                <a:cxn ang="0">
                  <a:pos x="T6" y="T7"/>
                </a:cxn>
              </a:cxnLst>
              <a:rect l="0" t="0" r="r" b="b"/>
              <a:pathLst>
                <a:path w="349" h="129">
                  <a:moveTo>
                    <a:pt x="0" y="129"/>
                  </a:moveTo>
                  <a:lnTo>
                    <a:pt x="349" y="95"/>
                  </a:lnTo>
                  <a:lnTo>
                    <a:pt x="196" y="0"/>
                  </a:lnTo>
                  <a:lnTo>
                    <a:pt x="0" y="129"/>
                  </a:lnTo>
                  <a:close/>
                </a:path>
              </a:pathLst>
            </a:custGeom>
            <a:solidFill>
              <a:sysClr val="window" lastClr="FFFFFF">
                <a:lumMod val="75000"/>
              </a:sysClr>
            </a:solidFill>
            <a:ln>
              <a:noFill/>
            </a:ln>
          </p:spPr>
          <p:txBody>
            <a:bodyPr vert="horz" wrap="square" lIns="162560" tIns="81280" rIns="162560" bIns="81280" numCol="1" anchor="t" anchorCtr="0" compatLnSpc="1">
              <a:prstTxWarp prst="textNoShape">
                <a:avLst/>
              </a:prstTxWarp>
            </a:bodyPr>
            <a:lstStyle/>
            <a:p>
              <a:pPr marL="0" marR="0" lvl="0" indent="0" defTabSz="162562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srgbClr val="44494E"/>
                </a:solidFill>
                <a:effectLst/>
                <a:uLnTx/>
                <a:uFillTx/>
              </a:endParaRPr>
            </a:p>
          </p:txBody>
        </p:sp>
        <p:grpSp>
          <p:nvGrpSpPr>
            <p:cNvPr id="25" name="Group 24">
              <a:extLst>
                <a:ext uri="{FF2B5EF4-FFF2-40B4-BE49-F238E27FC236}">
                  <a16:creationId xmlns:a16="http://schemas.microsoft.com/office/drawing/2014/main" id="{D9C5BBE7-D7A2-48B8-8620-1FCA60E3CDB4}"/>
                </a:ext>
              </a:extLst>
            </p:cNvPr>
            <p:cNvGrpSpPr/>
            <p:nvPr/>
          </p:nvGrpSpPr>
          <p:grpSpPr>
            <a:xfrm>
              <a:off x="6345237" y="2836862"/>
              <a:ext cx="644525" cy="1498600"/>
              <a:chOff x="5565775" y="2684462"/>
              <a:chExt cx="644525" cy="1498600"/>
            </a:xfrm>
          </p:grpSpPr>
          <p:sp>
            <p:nvSpPr>
              <p:cNvPr id="26" name="Freeform 56">
                <a:extLst>
                  <a:ext uri="{FF2B5EF4-FFF2-40B4-BE49-F238E27FC236}">
                    <a16:creationId xmlns:a16="http://schemas.microsoft.com/office/drawing/2014/main" id="{1349CAC6-0954-454A-B47C-F432F1E3ECFA}"/>
                  </a:ext>
                </a:extLst>
              </p:cNvPr>
              <p:cNvSpPr>
                <a:spLocks/>
              </p:cNvSpPr>
              <p:nvPr/>
            </p:nvSpPr>
            <p:spPr bwMode="auto">
              <a:xfrm>
                <a:off x="5565775" y="2684462"/>
                <a:ext cx="644525" cy="236538"/>
              </a:xfrm>
              <a:custGeom>
                <a:avLst/>
                <a:gdLst>
                  <a:gd name="T0" fmla="*/ 406 w 406"/>
                  <a:gd name="T1" fmla="*/ 84 h 149"/>
                  <a:gd name="T2" fmla="*/ 196 w 406"/>
                  <a:gd name="T3" fmla="*/ 149 h 149"/>
                  <a:gd name="T4" fmla="*/ 0 w 406"/>
                  <a:gd name="T5" fmla="*/ 57 h 149"/>
                  <a:gd name="T6" fmla="*/ 199 w 406"/>
                  <a:gd name="T7" fmla="*/ 0 h 149"/>
                  <a:gd name="T8" fmla="*/ 406 w 406"/>
                  <a:gd name="T9" fmla="*/ 84 h 149"/>
                </a:gdLst>
                <a:ahLst/>
                <a:cxnLst>
                  <a:cxn ang="0">
                    <a:pos x="T0" y="T1"/>
                  </a:cxn>
                  <a:cxn ang="0">
                    <a:pos x="T2" y="T3"/>
                  </a:cxn>
                  <a:cxn ang="0">
                    <a:pos x="T4" y="T5"/>
                  </a:cxn>
                  <a:cxn ang="0">
                    <a:pos x="T6" y="T7"/>
                  </a:cxn>
                  <a:cxn ang="0">
                    <a:pos x="T8" y="T9"/>
                  </a:cxn>
                </a:cxnLst>
                <a:rect l="0" t="0" r="r" b="b"/>
                <a:pathLst>
                  <a:path w="406" h="149">
                    <a:moveTo>
                      <a:pt x="406" y="84"/>
                    </a:moveTo>
                    <a:lnTo>
                      <a:pt x="196" y="149"/>
                    </a:lnTo>
                    <a:lnTo>
                      <a:pt x="0" y="57"/>
                    </a:lnTo>
                    <a:lnTo>
                      <a:pt x="199" y="0"/>
                    </a:lnTo>
                    <a:lnTo>
                      <a:pt x="406" y="84"/>
                    </a:lnTo>
                    <a:close/>
                  </a:path>
                </a:pathLst>
              </a:custGeom>
              <a:solidFill>
                <a:srgbClr val="F29B26">
                  <a:lumMod val="60000"/>
                  <a:lumOff val="40000"/>
                </a:srgbClr>
              </a:solidFill>
              <a:ln>
                <a:noFill/>
              </a:ln>
            </p:spPr>
            <p:txBody>
              <a:bodyPr vert="horz" wrap="square" lIns="162560" tIns="81280" rIns="162560" bIns="81280" numCol="1" anchor="t" anchorCtr="0" compatLnSpc="1">
                <a:prstTxWarp prst="textNoShape">
                  <a:avLst/>
                </a:prstTxWarp>
              </a:bodyPr>
              <a:lstStyle/>
              <a:p>
                <a:pPr marL="0" marR="0" lvl="0" indent="0" defTabSz="162562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srgbClr val="44494E"/>
                  </a:solidFill>
                  <a:effectLst/>
                  <a:uLnTx/>
                  <a:uFillTx/>
                </a:endParaRPr>
              </a:p>
            </p:txBody>
          </p:sp>
          <p:sp>
            <p:nvSpPr>
              <p:cNvPr id="27" name="Freeform 57">
                <a:extLst>
                  <a:ext uri="{FF2B5EF4-FFF2-40B4-BE49-F238E27FC236}">
                    <a16:creationId xmlns:a16="http://schemas.microsoft.com/office/drawing/2014/main" id="{C5948667-74CE-41C1-9401-FDBE844A1305}"/>
                  </a:ext>
                </a:extLst>
              </p:cNvPr>
              <p:cNvSpPr>
                <a:spLocks/>
              </p:cNvSpPr>
              <p:nvPr/>
            </p:nvSpPr>
            <p:spPr bwMode="auto">
              <a:xfrm>
                <a:off x="5876925" y="2817812"/>
                <a:ext cx="333375" cy="1365250"/>
              </a:xfrm>
              <a:custGeom>
                <a:avLst/>
                <a:gdLst>
                  <a:gd name="T0" fmla="*/ 210 w 210"/>
                  <a:gd name="T1" fmla="*/ 0 h 860"/>
                  <a:gd name="T2" fmla="*/ 200 w 210"/>
                  <a:gd name="T3" fmla="*/ 771 h 860"/>
                  <a:gd name="T4" fmla="*/ 0 w 210"/>
                  <a:gd name="T5" fmla="*/ 860 h 860"/>
                  <a:gd name="T6" fmla="*/ 0 w 210"/>
                  <a:gd name="T7" fmla="*/ 65 h 860"/>
                  <a:gd name="T8" fmla="*/ 210 w 210"/>
                  <a:gd name="T9" fmla="*/ 0 h 860"/>
                </a:gdLst>
                <a:ahLst/>
                <a:cxnLst>
                  <a:cxn ang="0">
                    <a:pos x="T0" y="T1"/>
                  </a:cxn>
                  <a:cxn ang="0">
                    <a:pos x="T2" y="T3"/>
                  </a:cxn>
                  <a:cxn ang="0">
                    <a:pos x="T4" y="T5"/>
                  </a:cxn>
                  <a:cxn ang="0">
                    <a:pos x="T6" y="T7"/>
                  </a:cxn>
                  <a:cxn ang="0">
                    <a:pos x="T8" y="T9"/>
                  </a:cxn>
                </a:cxnLst>
                <a:rect l="0" t="0" r="r" b="b"/>
                <a:pathLst>
                  <a:path w="210" h="860">
                    <a:moveTo>
                      <a:pt x="210" y="0"/>
                    </a:moveTo>
                    <a:lnTo>
                      <a:pt x="200" y="771"/>
                    </a:lnTo>
                    <a:lnTo>
                      <a:pt x="0" y="860"/>
                    </a:lnTo>
                    <a:lnTo>
                      <a:pt x="0" y="65"/>
                    </a:lnTo>
                    <a:lnTo>
                      <a:pt x="210" y="0"/>
                    </a:lnTo>
                    <a:close/>
                  </a:path>
                </a:pathLst>
              </a:custGeom>
              <a:solidFill>
                <a:srgbClr val="F29B26">
                  <a:lumMod val="75000"/>
                </a:srgbClr>
              </a:solidFill>
              <a:ln>
                <a:noFill/>
              </a:ln>
            </p:spPr>
            <p:txBody>
              <a:bodyPr vert="horz" wrap="square" lIns="162560" tIns="81280" rIns="162560" bIns="81280" numCol="1" anchor="t" anchorCtr="0" compatLnSpc="1">
                <a:prstTxWarp prst="textNoShape">
                  <a:avLst/>
                </a:prstTxWarp>
              </a:bodyPr>
              <a:lstStyle/>
              <a:p>
                <a:pPr marL="0" marR="0" lvl="0" indent="0" defTabSz="162562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srgbClr val="44494E"/>
                  </a:solidFill>
                  <a:effectLst/>
                  <a:uLnTx/>
                  <a:uFillTx/>
                </a:endParaRPr>
              </a:p>
            </p:txBody>
          </p:sp>
          <p:sp>
            <p:nvSpPr>
              <p:cNvPr id="28" name="Freeform 58">
                <a:extLst>
                  <a:ext uri="{FF2B5EF4-FFF2-40B4-BE49-F238E27FC236}">
                    <a16:creationId xmlns:a16="http://schemas.microsoft.com/office/drawing/2014/main" id="{9B13F213-2B5E-4FB8-80C0-96066B515536}"/>
                  </a:ext>
                </a:extLst>
              </p:cNvPr>
              <p:cNvSpPr>
                <a:spLocks/>
              </p:cNvSpPr>
              <p:nvPr/>
            </p:nvSpPr>
            <p:spPr bwMode="auto">
              <a:xfrm>
                <a:off x="5565775" y="2774949"/>
                <a:ext cx="311150" cy="1408113"/>
              </a:xfrm>
              <a:custGeom>
                <a:avLst/>
                <a:gdLst>
                  <a:gd name="T0" fmla="*/ 196 w 196"/>
                  <a:gd name="T1" fmla="*/ 92 h 887"/>
                  <a:gd name="T2" fmla="*/ 196 w 196"/>
                  <a:gd name="T3" fmla="*/ 887 h 887"/>
                  <a:gd name="T4" fmla="*/ 0 w 196"/>
                  <a:gd name="T5" fmla="*/ 788 h 887"/>
                  <a:gd name="T6" fmla="*/ 0 w 196"/>
                  <a:gd name="T7" fmla="*/ 0 h 887"/>
                  <a:gd name="T8" fmla="*/ 196 w 196"/>
                  <a:gd name="T9" fmla="*/ 92 h 887"/>
                </a:gdLst>
                <a:ahLst/>
                <a:cxnLst>
                  <a:cxn ang="0">
                    <a:pos x="T0" y="T1"/>
                  </a:cxn>
                  <a:cxn ang="0">
                    <a:pos x="T2" y="T3"/>
                  </a:cxn>
                  <a:cxn ang="0">
                    <a:pos x="T4" y="T5"/>
                  </a:cxn>
                  <a:cxn ang="0">
                    <a:pos x="T6" y="T7"/>
                  </a:cxn>
                  <a:cxn ang="0">
                    <a:pos x="T8" y="T9"/>
                  </a:cxn>
                </a:cxnLst>
                <a:rect l="0" t="0" r="r" b="b"/>
                <a:pathLst>
                  <a:path w="196" h="887">
                    <a:moveTo>
                      <a:pt x="196" y="92"/>
                    </a:moveTo>
                    <a:lnTo>
                      <a:pt x="196" y="887"/>
                    </a:lnTo>
                    <a:lnTo>
                      <a:pt x="0" y="788"/>
                    </a:lnTo>
                    <a:lnTo>
                      <a:pt x="0" y="0"/>
                    </a:lnTo>
                    <a:lnTo>
                      <a:pt x="196" y="92"/>
                    </a:lnTo>
                    <a:close/>
                  </a:path>
                </a:pathLst>
              </a:custGeom>
              <a:solidFill>
                <a:srgbClr val="F29B26"/>
              </a:solidFill>
              <a:ln>
                <a:noFill/>
              </a:ln>
            </p:spPr>
            <p:txBody>
              <a:bodyPr vert="horz" wrap="square" lIns="162560" tIns="81280" rIns="162560" bIns="81280" numCol="1" anchor="t" anchorCtr="0" compatLnSpc="1">
                <a:prstTxWarp prst="textNoShape">
                  <a:avLst/>
                </a:prstTxWarp>
              </a:bodyPr>
              <a:lstStyle/>
              <a:p>
                <a:pPr marL="0" marR="0" lvl="0" indent="0" defTabSz="162562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srgbClr val="44494E"/>
                  </a:solidFill>
                  <a:effectLst/>
                  <a:uLnTx/>
                  <a:uFillTx/>
                </a:endParaRPr>
              </a:p>
            </p:txBody>
          </p:sp>
        </p:grpSp>
      </p:grpSp>
      <p:grpSp>
        <p:nvGrpSpPr>
          <p:cNvPr id="29" name="Group 28">
            <a:extLst>
              <a:ext uri="{FF2B5EF4-FFF2-40B4-BE49-F238E27FC236}">
                <a16:creationId xmlns:a16="http://schemas.microsoft.com/office/drawing/2014/main" id="{F94CCD6F-A195-43E3-A6DF-4F8726F6B5FA}"/>
              </a:ext>
            </a:extLst>
          </p:cNvPr>
          <p:cNvGrpSpPr/>
          <p:nvPr/>
        </p:nvGrpSpPr>
        <p:grpSpPr>
          <a:xfrm>
            <a:off x="4305671" y="5654274"/>
            <a:ext cx="1433689" cy="1953213"/>
            <a:chOff x="6965950" y="3746499"/>
            <a:chExt cx="806450" cy="806451"/>
          </a:xfrm>
        </p:grpSpPr>
        <p:sp>
          <p:nvSpPr>
            <p:cNvPr id="30" name="Freeform 59">
              <a:extLst>
                <a:ext uri="{FF2B5EF4-FFF2-40B4-BE49-F238E27FC236}">
                  <a16:creationId xmlns:a16="http://schemas.microsoft.com/office/drawing/2014/main" id="{4AE1C715-BA98-4F9F-BAF7-2E295B91683B}"/>
                </a:ext>
              </a:extLst>
            </p:cNvPr>
            <p:cNvSpPr>
              <a:spLocks/>
            </p:cNvSpPr>
            <p:nvPr/>
          </p:nvSpPr>
          <p:spPr bwMode="auto">
            <a:xfrm>
              <a:off x="7269162" y="4402137"/>
              <a:ext cx="503238" cy="146050"/>
            </a:xfrm>
            <a:custGeom>
              <a:avLst/>
              <a:gdLst>
                <a:gd name="T0" fmla="*/ 0 w 317"/>
                <a:gd name="T1" fmla="*/ 92 h 92"/>
                <a:gd name="T2" fmla="*/ 317 w 317"/>
                <a:gd name="T3" fmla="*/ 16 h 92"/>
                <a:gd name="T4" fmla="*/ 195 w 317"/>
                <a:gd name="T5" fmla="*/ 0 h 92"/>
                <a:gd name="T6" fmla="*/ 0 w 317"/>
                <a:gd name="T7" fmla="*/ 92 h 92"/>
              </a:gdLst>
              <a:ahLst/>
              <a:cxnLst>
                <a:cxn ang="0">
                  <a:pos x="T0" y="T1"/>
                </a:cxn>
                <a:cxn ang="0">
                  <a:pos x="T2" y="T3"/>
                </a:cxn>
                <a:cxn ang="0">
                  <a:pos x="T4" y="T5"/>
                </a:cxn>
                <a:cxn ang="0">
                  <a:pos x="T6" y="T7"/>
                </a:cxn>
              </a:cxnLst>
              <a:rect l="0" t="0" r="r" b="b"/>
              <a:pathLst>
                <a:path w="317" h="92">
                  <a:moveTo>
                    <a:pt x="0" y="92"/>
                  </a:moveTo>
                  <a:lnTo>
                    <a:pt x="317" y="16"/>
                  </a:lnTo>
                  <a:lnTo>
                    <a:pt x="195" y="0"/>
                  </a:lnTo>
                  <a:lnTo>
                    <a:pt x="0" y="92"/>
                  </a:lnTo>
                  <a:close/>
                </a:path>
              </a:pathLst>
            </a:custGeom>
            <a:solidFill>
              <a:sysClr val="window" lastClr="FFFFFF">
                <a:lumMod val="75000"/>
              </a:sysClr>
            </a:solidFill>
            <a:ln>
              <a:noFill/>
            </a:ln>
          </p:spPr>
          <p:txBody>
            <a:bodyPr vert="horz" wrap="square" lIns="162560" tIns="81280" rIns="162560" bIns="81280" numCol="1" anchor="t" anchorCtr="0" compatLnSpc="1">
              <a:prstTxWarp prst="textNoShape">
                <a:avLst/>
              </a:prstTxWarp>
            </a:bodyPr>
            <a:lstStyle/>
            <a:p>
              <a:pPr marL="0" marR="0" lvl="0" indent="0" defTabSz="162562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srgbClr val="44494E"/>
                </a:solidFill>
                <a:effectLst/>
                <a:uLnTx/>
                <a:uFillTx/>
              </a:endParaRPr>
            </a:p>
          </p:txBody>
        </p:sp>
        <p:grpSp>
          <p:nvGrpSpPr>
            <p:cNvPr id="31" name="Group 30">
              <a:extLst>
                <a:ext uri="{FF2B5EF4-FFF2-40B4-BE49-F238E27FC236}">
                  <a16:creationId xmlns:a16="http://schemas.microsoft.com/office/drawing/2014/main" id="{D96A7F34-68DF-416B-AC32-27CC4C2340F4}"/>
                </a:ext>
              </a:extLst>
            </p:cNvPr>
            <p:cNvGrpSpPr/>
            <p:nvPr/>
          </p:nvGrpSpPr>
          <p:grpSpPr>
            <a:xfrm>
              <a:off x="6965950" y="3746499"/>
              <a:ext cx="646113" cy="806451"/>
              <a:chOff x="6034088" y="3594099"/>
              <a:chExt cx="646113" cy="806451"/>
            </a:xfrm>
          </p:grpSpPr>
          <p:sp>
            <p:nvSpPr>
              <p:cNvPr id="32" name="Freeform 60">
                <a:extLst>
                  <a:ext uri="{FF2B5EF4-FFF2-40B4-BE49-F238E27FC236}">
                    <a16:creationId xmlns:a16="http://schemas.microsoft.com/office/drawing/2014/main" id="{527F49FD-30E7-4364-9DF4-AB69306E7E08}"/>
                  </a:ext>
                </a:extLst>
              </p:cNvPr>
              <p:cNvSpPr>
                <a:spLocks/>
              </p:cNvSpPr>
              <p:nvPr/>
            </p:nvSpPr>
            <p:spPr bwMode="auto">
              <a:xfrm>
                <a:off x="6034088" y="3594099"/>
                <a:ext cx="646113" cy="236538"/>
              </a:xfrm>
              <a:custGeom>
                <a:avLst/>
                <a:gdLst>
                  <a:gd name="T0" fmla="*/ 407 w 407"/>
                  <a:gd name="T1" fmla="*/ 84 h 149"/>
                  <a:gd name="T2" fmla="*/ 197 w 407"/>
                  <a:gd name="T3" fmla="*/ 149 h 149"/>
                  <a:gd name="T4" fmla="*/ 0 w 407"/>
                  <a:gd name="T5" fmla="*/ 57 h 149"/>
                  <a:gd name="T6" fmla="*/ 200 w 407"/>
                  <a:gd name="T7" fmla="*/ 0 h 149"/>
                  <a:gd name="T8" fmla="*/ 407 w 407"/>
                  <a:gd name="T9" fmla="*/ 84 h 149"/>
                </a:gdLst>
                <a:ahLst/>
                <a:cxnLst>
                  <a:cxn ang="0">
                    <a:pos x="T0" y="T1"/>
                  </a:cxn>
                  <a:cxn ang="0">
                    <a:pos x="T2" y="T3"/>
                  </a:cxn>
                  <a:cxn ang="0">
                    <a:pos x="T4" y="T5"/>
                  </a:cxn>
                  <a:cxn ang="0">
                    <a:pos x="T6" y="T7"/>
                  </a:cxn>
                  <a:cxn ang="0">
                    <a:pos x="T8" y="T9"/>
                  </a:cxn>
                </a:cxnLst>
                <a:rect l="0" t="0" r="r" b="b"/>
                <a:pathLst>
                  <a:path w="407" h="149">
                    <a:moveTo>
                      <a:pt x="407" y="84"/>
                    </a:moveTo>
                    <a:lnTo>
                      <a:pt x="197" y="149"/>
                    </a:lnTo>
                    <a:lnTo>
                      <a:pt x="0" y="57"/>
                    </a:lnTo>
                    <a:lnTo>
                      <a:pt x="200" y="0"/>
                    </a:lnTo>
                    <a:lnTo>
                      <a:pt x="407" y="84"/>
                    </a:lnTo>
                    <a:close/>
                  </a:path>
                </a:pathLst>
              </a:custGeom>
              <a:solidFill>
                <a:srgbClr val="D14358">
                  <a:lumMod val="60000"/>
                  <a:lumOff val="40000"/>
                </a:srgbClr>
              </a:solidFill>
              <a:ln>
                <a:noFill/>
              </a:ln>
            </p:spPr>
            <p:txBody>
              <a:bodyPr vert="horz" wrap="square" lIns="162560" tIns="81280" rIns="162560" bIns="81280" numCol="1" anchor="t" anchorCtr="0" compatLnSpc="1">
                <a:prstTxWarp prst="textNoShape">
                  <a:avLst/>
                </a:prstTxWarp>
              </a:bodyPr>
              <a:lstStyle/>
              <a:p>
                <a:pPr marL="0" marR="0" lvl="0" indent="0" defTabSz="162562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srgbClr val="44494E"/>
                  </a:solidFill>
                  <a:effectLst/>
                  <a:uLnTx/>
                  <a:uFillTx/>
                </a:endParaRPr>
              </a:p>
            </p:txBody>
          </p:sp>
          <p:sp>
            <p:nvSpPr>
              <p:cNvPr id="33" name="Freeform 61">
                <a:extLst>
                  <a:ext uri="{FF2B5EF4-FFF2-40B4-BE49-F238E27FC236}">
                    <a16:creationId xmlns:a16="http://schemas.microsoft.com/office/drawing/2014/main" id="{6BB6AB2E-CBA8-4BA2-85A6-F78E3BC53680}"/>
                  </a:ext>
                </a:extLst>
              </p:cNvPr>
              <p:cNvSpPr>
                <a:spLocks/>
              </p:cNvSpPr>
              <p:nvPr/>
            </p:nvSpPr>
            <p:spPr bwMode="auto">
              <a:xfrm>
                <a:off x="6346825" y="3727449"/>
                <a:ext cx="333375" cy="673100"/>
              </a:xfrm>
              <a:custGeom>
                <a:avLst/>
                <a:gdLst>
                  <a:gd name="T0" fmla="*/ 210 w 210"/>
                  <a:gd name="T1" fmla="*/ 0 h 424"/>
                  <a:gd name="T2" fmla="*/ 199 w 210"/>
                  <a:gd name="T3" fmla="*/ 336 h 424"/>
                  <a:gd name="T4" fmla="*/ 0 w 210"/>
                  <a:gd name="T5" fmla="*/ 424 h 424"/>
                  <a:gd name="T6" fmla="*/ 0 w 210"/>
                  <a:gd name="T7" fmla="*/ 65 h 424"/>
                  <a:gd name="T8" fmla="*/ 210 w 210"/>
                  <a:gd name="T9" fmla="*/ 0 h 424"/>
                </a:gdLst>
                <a:ahLst/>
                <a:cxnLst>
                  <a:cxn ang="0">
                    <a:pos x="T0" y="T1"/>
                  </a:cxn>
                  <a:cxn ang="0">
                    <a:pos x="T2" y="T3"/>
                  </a:cxn>
                  <a:cxn ang="0">
                    <a:pos x="T4" y="T5"/>
                  </a:cxn>
                  <a:cxn ang="0">
                    <a:pos x="T6" y="T7"/>
                  </a:cxn>
                  <a:cxn ang="0">
                    <a:pos x="T8" y="T9"/>
                  </a:cxn>
                </a:cxnLst>
                <a:rect l="0" t="0" r="r" b="b"/>
                <a:pathLst>
                  <a:path w="210" h="424">
                    <a:moveTo>
                      <a:pt x="210" y="0"/>
                    </a:moveTo>
                    <a:lnTo>
                      <a:pt x="199" y="336"/>
                    </a:lnTo>
                    <a:lnTo>
                      <a:pt x="0" y="424"/>
                    </a:lnTo>
                    <a:lnTo>
                      <a:pt x="0" y="65"/>
                    </a:lnTo>
                    <a:lnTo>
                      <a:pt x="210" y="0"/>
                    </a:lnTo>
                    <a:close/>
                  </a:path>
                </a:pathLst>
              </a:custGeom>
              <a:solidFill>
                <a:srgbClr val="D14358">
                  <a:lumMod val="75000"/>
                </a:srgbClr>
              </a:solidFill>
              <a:ln>
                <a:noFill/>
              </a:ln>
            </p:spPr>
            <p:txBody>
              <a:bodyPr vert="horz" wrap="square" lIns="162560" tIns="81280" rIns="162560" bIns="81280" numCol="1" anchor="t" anchorCtr="0" compatLnSpc="1">
                <a:prstTxWarp prst="textNoShape">
                  <a:avLst/>
                </a:prstTxWarp>
              </a:bodyPr>
              <a:lstStyle/>
              <a:p>
                <a:pPr marL="0" marR="0" lvl="0" indent="0" defTabSz="162562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srgbClr val="44494E"/>
                  </a:solidFill>
                  <a:effectLst/>
                  <a:uLnTx/>
                  <a:uFillTx/>
                </a:endParaRPr>
              </a:p>
            </p:txBody>
          </p:sp>
          <p:sp>
            <p:nvSpPr>
              <p:cNvPr id="34" name="Freeform 62">
                <a:extLst>
                  <a:ext uri="{FF2B5EF4-FFF2-40B4-BE49-F238E27FC236}">
                    <a16:creationId xmlns:a16="http://schemas.microsoft.com/office/drawing/2014/main" id="{7D30670B-5F79-42F6-AE64-F7B056AD34C7}"/>
                  </a:ext>
                </a:extLst>
              </p:cNvPr>
              <p:cNvSpPr>
                <a:spLocks/>
              </p:cNvSpPr>
              <p:nvPr/>
            </p:nvSpPr>
            <p:spPr bwMode="auto">
              <a:xfrm>
                <a:off x="6034088" y="3684587"/>
                <a:ext cx="312738" cy="715963"/>
              </a:xfrm>
              <a:custGeom>
                <a:avLst/>
                <a:gdLst>
                  <a:gd name="T0" fmla="*/ 197 w 197"/>
                  <a:gd name="T1" fmla="*/ 92 h 451"/>
                  <a:gd name="T2" fmla="*/ 197 w 197"/>
                  <a:gd name="T3" fmla="*/ 451 h 451"/>
                  <a:gd name="T4" fmla="*/ 0 w 197"/>
                  <a:gd name="T5" fmla="*/ 353 h 451"/>
                  <a:gd name="T6" fmla="*/ 0 w 197"/>
                  <a:gd name="T7" fmla="*/ 0 h 451"/>
                  <a:gd name="T8" fmla="*/ 197 w 197"/>
                  <a:gd name="T9" fmla="*/ 92 h 451"/>
                </a:gdLst>
                <a:ahLst/>
                <a:cxnLst>
                  <a:cxn ang="0">
                    <a:pos x="T0" y="T1"/>
                  </a:cxn>
                  <a:cxn ang="0">
                    <a:pos x="T2" y="T3"/>
                  </a:cxn>
                  <a:cxn ang="0">
                    <a:pos x="T4" y="T5"/>
                  </a:cxn>
                  <a:cxn ang="0">
                    <a:pos x="T6" y="T7"/>
                  </a:cxn>
                  <a:cxn ang="0">
                    <a:pos x="T8" y="T9"/>
                  </a:cxn>
                </a:cxnLst>
                <a:rect l="0" t="0" r="r" b="b"/>
                <a:pathLst>
                  <a:path w="197" h="451">
                    <a:moveTo>
                      <a:pt x="197" y="92"/>
                    </a:moveTo>
                    <a:lnTo>
                      <a:pt x="197" y="451"/>
                    </a:lnTo>
                    <a:lnTo>
                      <a:pt x="0" y="353"/>
                    </a:lnTo>
                    <a:lnTo>
                      <a:pt x="0" y="0"/>
                    </a:lnTo>
                    <a:lnTo>
                      <a:pt x="197" y="92"/>
                    </a:lnTo>
                    <a:close/>
                  </a:path>
                </a:pathLst>
              </a:custGeom>
              <a:solidFill>
                <a:srgbClr val="D14358"/>
              </a:solidFill>
              <a:ln>
                <a:noFill/>
              </a:ln>
            </p:spPr>
            <p:txBody>
              <a:bodyPr vert="horz" wrap="square" lIns="162560" tIns="81280" rIns="162560" bIns="81280" numCol="1" anchor="t" anchorCtr="0" compatLnSpc="1">
                <a:prstTxWarp prst="textNoShape">
                  <a:avLst/>
                </a:prstTxWarp>
              </a:bodyPr>
              <a:lstStyle/>
              <a:p>
                <a:pPr marL="0" marR="0" lvl="0" indent="0" defTabSz="162562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srgbClr val="44494E"/>
                  </a:solidFill>
                  <a:effectLst/>
                  <a:uLnTx/>
                  <a:uFillTx/>
                </a:endParaRPr>
              </a:p>
            </p:txBody>
          </p:sp>
        </p:grpSp>
      </p:grpSp>
      <p:sp>
        <p:nvSpPr>
          <p:cNvPr id="35" name="Text Placeholder 3">
            <a:extLst>
              <a:ext uri="{FF2B5EF4-FFF2-40B4-BE49-F238E27FC236}">
                <a16:creationId xmlns:a16="http://schemas.microsoft.com/office/drawing/2014/main" id="{B6F72884-72C6-4096-A38A-C74E92AFF6E8}"/>
              </a:ext>
            </a:extLst>
          </p:cNvPr>
          <p:cNvSpPr txBox="1">
            <a:spLocks/>
          </p:cNvSpPr>
          <p:nvPr/>
        </p:nvSpPr>
        <p:spPr>
          <a:xfrm>
            <a:off x="5209992" y="5988248"/>
            <a:ext cx="9047763" cy="504000"/>
          </a:xfrm>
          <a:prstGeom prst="roundRect">
            <a:avLst>
              <a:gd name="adj" fmla="val 50000"/>
            </a:avLst>
          </a:prstGeom>
          <a:solidFill>
            <a:srgbClr val="A6293B"/>
          </a:solidFill>
        </p:spPr>
        <p:txBody>
          <a:bodyPr anchor="ctr">
            <a:normAutofit lnSpcReduction="10000"/>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marL="0" indent="0">
              <a:buFont typeface="Arial" panose="020B0604020202020204" pitchFamily="34" charset="0"/>
              <a:buNone/>
            </a:pPr>
            <a:r>
              <a:rPr lang="en-US" sz="2000" b="1">
                <a:solidFill>
                  <a:schemeClr val="bg1"/>
                </a:solidFill>
                <a:latin typeface="Open Sans" panose="020B0606030504020204"/>
              </a:rPr>
              <a:t>Centroid - </a:t>
            </a:r>
            <a:r>
              <a:rPr lang="en-US" sz="2000" b="1" dirty="0">
                <a:solidFill>
                  <a:schemeClr val="bg1"/>
                </a:solidFill>
                <a:latin typeface="Open Sans" panose="020B0606030504020204"/>
              </a:rPr>
              <a:t>Linkage Clustering</a:t>
            </a:r>
          </a:p>
        </p:txBody>
      </p:sp>
      <p:sp>
        <p:nvSpPr>
          <p:cNvPr id="36" name="Text Placeholder 3">
            <a:extLst>
              <a:ext uri="{FF2B5EF4-FFF2-40B4-BE49-F238E27FC236}">
                <a16:creationId xmlns:a16="http://schemas.microsoft.com/office/drawing/2014/main" id="{FA0A417D-A1F5-4CF5-B341-BACBADD2CAC6}"/>
              </a:ext>
            </a:extLst>
          </p:cNvPr>
          <p:cNvSpPr txBox="1">
            <a:spLocks/>
          </p:cNvSpPr>
          <p:nvPr/>
        </p:nvSpPr>
        <p:spPr>
          <a:xfrm>
            <a:off x="4102112" y="4562227"/>
            <a:ext cx="9375542" cy="504000"/>
          </a:xfrm>
          <a:prstGeom prst="roundRect">
            <a:avLst>
              <a:gd name="adj" fmla="val 50000"/>
            </a:avLst>
          </a:prstGeom>
          <a:solidFill>
            <a:srgbClr val="C6770C"/>
          </a:solidFill>
        </p:spPr>
        <p:txBody>
          <a:bodyPr anchor="ctr">
            <a:normAutofit lnSpcReduction="10000"/>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marL="0" indent="0">
              <a:buFont typeface="Arial" panose="020B0604020202020204" pitchFamily="34" charset="0"/>
              <a:buNone/>
            </a:pPr>
            <a:r>
              <a:rPr lang="en-US" sz="2000" b="1">
                <a:solidFill>
                  <a:schemeClr val="bg1"/>
                </a:solidFill>
                <a:latin typeface="Open Sans" panose="020B0606030504020204"/>
              </a:rPr>
              <a:t>Mean - </a:t>
            </a:r>
            <a:r>
              <a:rPr lang="en-US" sz="2000" b="1" dirty="0">
                <a:solidFill>
                  <a:schemeClr val="bg1"/>
                </a:solidFill>
                <a:latin typeface="Open Sans" panose="020B0606030504020204"/>
              </a:rPr>
              <a:t>Linkage Clustering</a:t>
            </a:r>
          </a:p>
        </p:txBody>
      </p:sp>
    </p:spTree>
    <p:extLst>
      <p:ext uri="{BB962C8B-B14F-4D97-AF65-F5344CB8AC3E}">
        <p14:creationId xmlns:p14="http://schemas.microsoft.com/office/powerpoint/2010/main" val="31889075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6388D6A9-442A-42F0-8B40-EEF09F567CB2}"/>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The Dendrogram</a:t>
            </a:r>
          </a:p>
        </p:txBody>
      </p:sp>
      <p:pic>
        <p:nvPicPr>
          <p:cNvPr id="4" name="Shape 375">
            <a:extLst>
              <a:ext uri="{FF2B5EF4-FFF2-40B4-BE49-F238E27FC236}">
                <a16:creationId xmlns:a16="http://schemas.microsoft.com/office/drawing/2014/main" id="{AD48D699-1656-4382-A36F-31C126CF62CB}"/>
              </a:ext>
            </a:extLst>
          </p:cNvPr>
          <p:cNvPicPr preferRelativeResize="0"/>
          <p:nvPr/>
        </p:nvPicPr>
        <p:blipFill rotWithShape="1">
          <a:blip r:embed="rId3">
            <a:alphaModFix/>
          </a:blip>
          <a:srcRect/>
          <a:stretch/>
        </p:blipFill>
        <p:spPr>
          <a:xfrm>
            <a:off x="5982143" y="829986"/>
            <a:ext cx="4405745" cy="253919"/>
          </a:xfrm>
          <a:prstGeom prst="rect">
            <a:avLst/>
          </a:prstGeom>
          <a:noFill/>
          <a:ln>
            <a:noFill/>
          </a:ln>
        </p:spPr>
      </p:pic>
      <p:grpSp>
        <p:nvGrpSpPr>
          <p:cNvPr id="7" name="Group 6">
            <a:extLst>
              <a:ext uri="{FF2B5EF4-FFF2-40B4-BE49-F238E27FC236}">
                <a16:creationId xmlns:a16="http://schemas.microsoft.com/office/drawing/2014/main" id="{7AFFA1F1-6469-4DDA-8D23-EEAB441474E3}"/>
              </a:ext>
            </a:extLst>
          </p:cNvPr>
          <p:cNvGrpSpPr/>
          <p:nvPr/>
        </p:nvGrpSpPr>
        <p:grpSpPr>
          <a:xfrm>
            <a:off x="2787514" y="1391802"/>
            <a:ext cx="10795000" cy="1015663"/>
            <a:chOff x="2730500" y="1240272"/>
            <a:chExt cx="10795000" cy="1015663"/>
          </a:xfrm>
        </p:grpSpPr>
        <p:sp>
          <p:nvSpPr>
            <p:cNvPr id="6" name="Rectangle: Rounded Corners 5">
              <a:extLst>
                <a:ext uri="{FF2B5EF4-FFF2-40B4-BE49-F238E27FC236}">
                  <a16:creationId xmlns:a16="http://schemas.microsoft.com/office/drawing/2014/main" id="{E5629F23-F09F-41B5-ACF8-F2F888C085FD}"/>
                </a:ext>
              </a:extLst>
            </p:cNvPr>
            <p:cNvSpPr/>
            <p:nvPr/>
          </p:nvSpPr>
          <p:spPr>
            <a:xfrm>
              <a:off x="2730500" y="1240272"/>
              <a:ext cx="10795000" cy="707886"/>
            </a:xfrm>
            <a:prstGeom prst="roundRect">
              <a:avLst/>
            </a:prstGeom>
            <a:solidFill>
              <a:schemeClr val="bg1">
                <a:lumMod val="8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EC7E1AB-0758-4545-BFF5-BD33195DDA1D}"/>
                </a:ext>
              </a:extLst>
            </p:cNvPr>
            <p:cNvSpPr/>
            <p:nvPr/>
          </p:nvSpPr>
          <p:spPr>
            <a:xfrm>
              <a:off x="2730500" y="1240272"/>
              <a:ext cx="10795000" cy="1015663"/>
            </a:xfrm>
            <a:prstGeom prst="rect">
              <a:avLst/>
            </a:prstGeom>
          </p:spPr>
          <p:txBody>
            <a:bodyPr wrap="square">
              <a:spAutoFit/>
            </a:bodyPr>
            <a:lstStyle/>
            <a:p>
              <a:pPr algn="ctr" defTabSz="228600">
                <a:spcBef>
                  <a:spcPct val="20000"/>
                </a:spcBef>
                <a:buClr>
                  <a:srgbClr val="FF0000"/>
                </a:buClr>
              </a:pPr>
              <a:r>
                <a:rPr lang="en-IN" sz="2000" b="1" dirty="0">
                  <a:solidFill>
                    <a:schemeClr val="tx1">
                      <a:lumMod val="65000"/>
                      <a:lumOff val="35000"/>
                    </a:schemeClr>
                  </a:solidFill>
                  <a:latin typeface="Open Sans"/>
                </a:rPr>
                <a:t>Dendrogram</a:t>
              </a:r>
              <a:r>
                <a:rPr lang="en-IN" sz="2000" dirty="0">
                  <a:solidFill>
                    <a:schemeClr val="tx1">
                      <a:lumMod val="65000"/>
                      <a:lumOff val="35000"/>
                    </a:schemeClr>
                  </a:solidFill>
                  <a:latin typeface="Open Sans"/>
                </a:rPr>
                <a:t> ((in Greek, </a:t>
              </a:r>
              <a:r>
                <a:rPr lang="en-IN" sz="2000" i="1" dirty="0" err="1">
                  <a:solidFill>
                    <a:schemeClr val="tx1">
                      <a:lumMod val="65000"/>
                      <a:lumOff val="35000"/>
                    </a:schemeClr>
                  </a:solidFill>
                  <a:latin typeface="Open Sans"/>
                </a:rPr>
                <a:t>dendro</a:t>
              </a:r>
              <a:r>
                <a:rPr lang="en-IN" sz="2000" dirty="0">
                  <a:solidFill>
                    <a:schemeClr val="tx1">
                      <a:lumMod val="65000"/>
                      <a:lumOff val="35000"/>
                    </a:schemeClr>
                  </a:solidFill>
                  <a:latin typeface="Open Sans"/>
                </a:rPr>
                <a:t> means tree and </a:t>
              </a:r>
              <a:r>
                <a:rPr lang="en-IN" sz="2000" i="1" dirty="0">
                  <a:solidFill>
                    <a:schemeClr val="tx1">
                      <a:lumMod val="65000"/>
                      <a:lumOff val="35000"/>
                    </a:schemeClr>
                  </a:solidFill>
                  <a:latin typeface="Open Sans"/>
                </a:rPr>
                <a:t>gramma</a:t>
              </a:r>
              <a:r>
                <a:rPr lang="en-IN" sz="2000" dirty="0">
                  <a:solidFill>
                    <a:schemeClr val="tx1">
                      <a:lumMod val="65000"/>
                      <a:lumOff val="35000"/>
                    </a:schemeClr>
                  </a:solidFill>
                  <a:latin typeface="Open Sans"/>
                </a:rPr>
                <a:t> means drawing) is a tree diagram frequently used to illustrate the arrangement of the clusters produced by hierarchical clustering.</a:t>
              </a:r>
            </a:p>
          </p:txBody>
        </p:sp>
      </p:grpSp>
      <p:pic>
        <p:nvPicPr>
          <p:cNvPr id="8" name="Picture 2" descr="Image result for dendrogram">
            <a:extLst>
              <a:ext uri="{FF2B5EF4-FFF2-40B4-BE49-F238E27FC236}">
                <a16:creationId xmlns:a16="http://schemas.microsoft.com/office/drawing/2014/main" id="{F7B032F2-0788-4929-A3F6-9E8E7BAAE3C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31972" y="3112218"/>
            <a:ext cx="7306085" cy="3932093"/>
          </a:xfrm>
          <a:prstGeom prst="rect">
            <a:avLst/>
          </a:prstGeom>
          <a:noFill/>
          <a:ln>
            <a:solidFill>
              <a:schemeClr val="tx2"/>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9" name="Arrow: Down 8">
            <a:extLst>
              <a:ext uri="{FF2B5EF4-FFF2-40B4-BE49-F238E27FC236}">
                <a16:creationId xmlns:a16="http://schemas.microsoft.com/office/drawing/2014/main" id="{FFD0EE3B-0A99-4CE7-8F7E-05536713287D}"/>
              </a:ext>
            </a:extLst>
          </p:cNvPr>
          <p:cNvSpPr/>
          <p:nvPr/>
        </p:nvSpPr>
        <p:spPr>
          <a:xfrm>
            <a:off x="12534900" y="2744639"/>
            <a:ext cx="400050" cy="4667250"/>
          </a:xfrm>
          <a:prstGeom prst="downArrow">
            <a:avLst/>
          </a:prstGeom>
          <a:solidFill>
            <a:schemeClr val="accent2"/>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Down 11">
            <a:extLst>
              <a:ext uri="{FF2B5EF4-FFF2-40B4-BE49-F238E27FC236}">
                <a16:creationId xmlns:a16="http://schemas.microsoft.com/office/drawing/2014/main" id="{BC681945-0975-442E-B57D-E697A38C034E}"/>
              </a:ext>
            </a:extLst>
          </p:cNvPr>
          <p:cNvSpPr/>
          <p:nvPr/>
        </p:nvSpPr>
        <p:spPr>
          <a:xfrm flipV="1">
            <a:off x="3435079" y="2744637"/>
            <a:ext cx="400050" cy="4667249"/>
          </a:xfrm>
          <a:prstGeom prst="downArrow">
            <a:avLst/>
          </a:prstGeom>
          <a:solidFill>
            <a:schemeClr val="accent2"/>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C75D6DFE-00C6-43ED-B199-1F4AB6B3FB80}"/>
              </a:ext>
            </a:extLst>
          </p:cNvPr>
          <p:cNvSpPr txBox="1"/>
          <p:nvPr/>
        </p:nvSpPr>
        <p:spPr>
          <a:xfrm rot="16200000">
            <a:off x="1911320" y="4591050"/>
            <a:ext cx="2419350" cy="400110"/>
          </a:xfrm>
          <a:prstGeom prst="rect">
            <a:avLst/>
          </a:prstGeom>
          <a:noFill/>
        </p:spPr>
        <p:txBody>
          <a:bodyPr wrap="square" rtlCol="0">
            <a:spAutoFit/>
          </a:bodyPr>
          <a:lstStyle/>
          <a:p>
            <a:r>
              <a:rPr lang="en-IN" sz="2000" b="1" dirty="0">
                <a:solidFill>
                  <a:schemeClr val="tx1">
                    <a:lumMod val="65000"/>
                    <a:lumOff val="35000"/>
                  </a:schemeClr>
                </a:solidFill>
                <a:latin typeface="Open Sans" panose="020B0606030504020204"/>
              </a:rPr>
              <a:t>Agglomerative</a:t>
            </a:r>
          </a:p>
        </p:txBody>
      </p:sp>
      <p:sp>
        <p:nvSpPr>
          <p:cNvPr id="15" name="TextBox 14">
            <a:extLst>
              <a:ext uri="{FF2B5EF4-FFF2-40B4-BE49-F238E27FC236}">
                <a16:creationId xmlns:a16="http://schemas.microsoft.com/office/drawing/2014/main" id="{357856A2-73CE-47B0-AAB0-2DDF3D4B34FA}"/>
              </a:ext>
            </a:extLst>
          </p:cNvPr>
          <p:cNvSpPr txBox="1"/>
          <p:nvPr/>
        </p:nvSpPr>
        <p:spPr>
          <a:xfrm rot="5400000">
            <a:off x="11925330" y="4562445"/>
            <a:ext cx="2419350" cy="400110"/>
          </a:xfrm>
          <a:prstGeom prst="rect">
            <a:avLst/>
          </a:prstGeom>
          <a:noFill/>
        </p:spPr>
        <p:txBody>
          <a:bodyPr wrap="square" rtlCol="0">
            <a:spAutoFit/>
          </a:bodyPr>
          <a:lstStyle/>
          <a:p>
            <a:pPr algn="ctr"/>
            <a:r>
              <a:rPr lang="en-IN" sz="2000" b="1" dirty="0">
                <a:solidFill>
                  <a:schemeClr val="tx1">
                    <a:lumMod val="65000"/>
                    <a:lumOff val="35000"/>
                  </a:schemeClr>
                </a:solidFill>
                <a:latin typeface="Open Sans" panose="020B0606030504020204"/>
              </a:rPr>
              <a:t>Divisive</a:t>
            </a:r>
          </a:p>
        </p:txBody>
      </p:sp>
    </p:spTree>
    <p:extLst>
      <p:ext uri="{BB962C8B-B14F-4D97-AF65-F5344CB8AC3E}">
        <p14:creationId xmlns:p14="http://schemas.microsoft.com/office/powerpoint/2010/main" val="30523164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0702F09A-AFE5-4AD5-B8E5-1ACC672A98DD}"/>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Hierarchical Clustering: Example</a:t>
            </a:r>
          </a:p>
        </p:txBody>
      </p:sp>
      <p:pic>
        <p:nvPicPr>
          <p:cNvPr id="4" name="Shape 375">
            <a:extLst>
              <a:ext uri="{FF2B5EF4-FFF2-40B4-BE49-F238E27FC236}">
                <a16:creationId xmlns:a16="http://schemas.microsoft.com/office/drawing/2014/main" id="{1171471E-DE63-449A-9D4F-03203A984381}"/>
              </a:ext>
            </a:extLst>
          </p:cNvPr>
          <p:cNvPicPr preferRelativeResize="0"/>
          <p:nvPr/>
        </p:nvPicPr>
        <p:blipFill rotWithShape="1">
          <a:blip r:embed="rId3">
            <a:alphaModFix/>
          </a:blip>
          <a:srcRect/>
          <a:stretch/>
        </p:blipFill>
        <p:spPr>
          <a:xfrm>
            <a:off x="4959789" y="829986"/>
            <a:ext cx="6450452" cy="253919"/>
          </a:xfrm>
          <a:prstGeom prst="rect">
            <a:avLst/>
          </a:prstGeom>
          <a:noFill/>
          <a:ln>
            <a:noFill/>
          </a:ln>
        </p:spPr>
      </p:pic>
      <p:sp>
        <p:nvSpPr>
          <p:cNvPr id="6" name="TextBox 5">
            <a:extLst>
              <a:ext uri="{FF2B5EF4-FFF2-40B4-BE49-F238E27FC236}">
                <a16:creationId xmlns:a16="http://schemas.microsoft.com/office/drawing/2014/main" id="{DCED3575-4106-45C0-A1E4-4EA1F284FF5B}"/>
              </a:ext>
            </a:extLst>
          </p:cNvPr>
          <p:cNvSpPr txBox="1"/>
          <p:nvPr/>
        </p:nvSpPr>
        <p:spPr>
          <a:xfrm>
            <a:off x="4261210" y="1327561"/>
            <a:ext cx="8315905" cy="400110"/>
          </a:xfrm>
          <a:prstGeom prst="rect">
            <a:avLst/>
          </a:prstGeom>
          <a:noFill/>
          <a:ln w="19050">
            <a:solidFill>
              <a:schemeClr val="accent2"/>
            </a:solidFill>
            <a:prstDash val="dash"/>
          </a:ln>
        </p:spPr>
        <p:txBody>
          <a:bodyPr wrap="square" rtlCol="0" anchor="ctr">
            <a:spAutoFit/>
          </a:bodyPr>
          <a:lstStyle/>
          <a:p>
            <a:pPr algn="ctr" defTabSz="430213">
              <a:spcAft>
                <a:spcPts val="400"/>
              </a:spcAft>
              <a:buSzPct val="100000"/>
            </a:pPr>
            <a:r>
              <a:rPr lang="en-US" sz="2000" dirty="0">
                <a:solidFill>
                  <a:schemeClr val="tx1">
                    <a:lumMod val="65000"/>
                    <a:lumOff val="35000"/>
                  </a:schemeClr>
                </a:solidFill>
                <a:latin typeface="Open Sans"/>
                <a:ea typeface="Tahoma" panose="020B0604030504040204" pitchFamily="34" charset="0"/>
                <a:cs typeface="Tahoma" panose="020B0604030504040204" pitchFamily="34" charset="0"/>
              </a:rPr>
              <a:t>A hierarchical clustering of distances between cities in kilometers </a:t>
            </a:r>
          </a:p>
        </p:txBody>
      </p:sp>
      <p:grpSp>
        <p:nvGrpSpPr>
          <p:cNvPr id="7" name="Group 6">
            <a:extLst>
              <a:ext uri="{FF2B5EF4-FFF2-40B4-BE49-F238E27FC236}">
                <a16:creationId xmlns:a16="http://schemas.microsoft.com/office/drawing/2014/main" id="{08291A03-94AE-4082-88B7-82DFBBE2540B}"/>
              </a:ext>
            </a:extLst>
          </p:cNvPr>
          <p:cNvGrpSpPr/>
          <p:nvPr/>
        </p:nvGrpSpPr>
        <p:grpSpPr>
          <a:xfrm>
            <a:off x="8158786" y="2604955"/>
            <a:ext cx="8097214" cy="4061824"/>
            <a:chOff x="5973704" y="2034444"/>
            <a:chExt cx="2919527" cy="1464529"/>
          </a:xfrm>
        </p:grpSpPr>
        <p:sp>
          <p:nvSpPr>
            <p:cNvPr id="8" name="TextBox 7">
              <a:extLst>
                <a:ext uri="{FF2B5EF4-FFF2-40B4-BE49-F238E27FC236}">
                  <a16:creationId xmlns:a16="http://schemas.microsoft.com/office/drawing/2014/main" id="{0506D66A-CD5D-4D87-9D68-39444734B0A7}"/>
                </a:ext>
              </a:extLst>
            </p:cNvPr>
            <p:cNvSpPr txBox="1"/>
            <p:nvPr/>
          </p:nvSpPr>
          <p:spPr>
            <a:xfrm>
              <a:off x="8482684" y="3225895"/>
              <a:ext cx="410547" cy="144263"/>
            </a:xfrm>
            <a:prstGeom prst="rect">
              <a:avLst/>
            </a:prstGeom>
            <a:solidFill>
              <a:schemeClr val="bg1"/>
            </a:solidFill>
            <a:effectLst/>
          </p:spPr>
          <p:txBody>
            <a:bodyPr wrap="square" rtlCol="0">
              <a:spAutoFit/>
            </a:bodyPr>
            <a:lstStyle/>
            <a:p>
              <a:pPr marL="0" defTabSz="430213">
                <a:spcAft>
                  <a:spcPts val="400"/>
                </a:spcAft>
                <a:buSzPct val="100000"/>
              </a:pPr>
              <a:r>
                <a:rPr lang="en-US" sz="2000" dirty="0">
                  <a:solidFill>
                    <a:schemeClr val="accent2"/>
                  </a:solidFill>
                  <a:effectLst>
                    <a:outerShdw blurRad="50800" dist="38100" dir="5400000" algn="t" rotWithShape="0">
                      <a:prstClr val="black">
                        <a:alpha val="40000"/>
                      </a:prstClr>
                    </a:outerShdw>
                  </a:effectLst>
                  <a:latin typeface="Open Sans" panose="020B0606030504020204"/>
                  <a:cs typeface="HP Simplified" pitchFamily="34" charset="0"/>
                </a:rPr>
                <a:t>MI</a:t>
              </a:r>
            </a:p>
          </p:txBody>
        </p:sp>
        <p:sp>
          <p:nvSpPr>
            <p:cNvPr id="9" name="TextBox 8">
              <a:extLst>
                <a:ext uri="{FF2B5EF4-FFF2-40B4-BE49-F238E27FC236}">
                  <a16:creationId xmlns:a16="http://schemas.microsoft.com/office/drawing/2014/main" id="{9573CEE4-40EE-426A-8EC4-3E2F3A598229}"/>
                </a:ext>
              </a:extLst>
            </p:cNvPr>
            <p:cNvSpPr txBox="1"/>
            <p:nvPr/>
          </p:nvSpPr>
          <p:spPr>
            <a:xfrm>
              <a:off x="7982241" y="3235063"/>
              <a:ext cx="451243" cy="144263"/>
            </a:xfrm>
            <a:prstGeom prst="rect">
              <a:avLst/>
            </a:prstGeom>
            <a:solidFill>
              <a:schemeClr val="bg1"/>
            </a:solidFill>
            <a:effectLst/>
          </p:spPr>
          <p:txBody>
            <a:bodyPr wrap="square" rtlCol="0">
              <a:spAutoFit/>
            </a:bodyPr>
            <a:lstStyle/>
            <a:p>
              <a:pPr marL="0" defTabSz="430213">
                <a:spcAft>
                  <a:spcPts val="400"/>
                </a:spcAft>
                <a:buSzPct val="100000"/>
              </a:pPr>
              <a:r>
                <a:rPr lang="en-US" sz="2000" dirty="0">
                  <a:solidFill>
                    <a:schemeClr val="accent2"/>
                  </a:solidFill>
                  <a:effectLst>
                    <a:outerShdw blurRad="50800" dist="38100" dir="5400000" algn="t" rotWithShape="0">
                      <a:prstClr val="black">
                        <a:alpha val="40000"/>
                      </a:prstClr>
                    </a:outerShdw>
                  </a:effectLst>
                  <a:latin typeface="Open Sans" panose="020B0606030504020204"/>
                  <a:cs typeface="HP Simplified" pitchFamily="34" charset="0"/>
                </a:rPr>
                <a:t>TO</a:t>
              </a:r>
            </a:p>
          </p:txBody>
        </p:sp>
        <p:cxnSp>
          <p:nvCxnSpPr>
            <p:cNvPr id="10" name="Straight Connector 9">
              <a:extLst>
                <a:ext uri="{FF2B5EF4-FFF2-40B4-BE49-F238E27FC236}">
                  <a16:creationId xmlns:a16="http://schemas.microsoft.com/office/drawing/2014/main" id="{8EDA642E-501A-4C75-9127-DF6C02E40BEF}"/>
                </a:ext>
              </a:extLst>
            </p:cNvPr>
            <p:cNvCxnSpPr/>
            <p:nvPr/>
          </p:nvCxnSpPr>
          <p:spPr>
            <a:xfrm>
              <a:off x="8045438" y="3070622"/>
              <a:ext cx="0" cy="158620"/>
            </a:xfrm>
            <a:prstGeom prst="line">
              <a:avLst/>
            </a:prstGeom>
            <a:ln w="19050"/>
            <a:effectLst/>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9DFD9084-CC9F-4B75-B6EA-28E9A9E7F3EC}"/>
                </a:ext>
              </a:extLst>
            </p:cNvPr>
            <p:cNvCxnSpPr/>
            <p:nvPr/>
          </p:nvCxnSpPr>
          <p:spPr>
            <a:xfrm>
              <a:off x="8561239" y="3070622"/>
              <a:ext cx="0" cy="158620"/>
            </a:xfrm>
            <a:prstGeom prst="line">
              <a:avLst/>
            </a:prstGeom>
            <a:ln w="19050"/>
            <a:effectLst/>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7CE18BA4-5FA5-4945-807A-03128A56F7C9}"/>
                </a:ext>
              </a:extLst>
            </p:cNvPr>
            <p:cNvCxnSpPr/>
            <p:nvPr/>
          </p:nvCxnSpPr>
          <p:spPr>
            <a:xfrm>
              <a:off x="8045438" y="3070622"/>
              <a:ext cx="515801" cy="0"/>
            </a:xfrm>
            <a:prstGeom prst="line">
              <a:avLst/>
            </a:prstGeom>
            <a:ln w="19050"/>
            <a:effectLst/>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6118A617-3F20-44BA-9030-ED0723E0DAAA}"/>
                </a:ext>
              </a:extLst>
            </p:cNvPr>
            <p:cNvSpPr txBox="1"/>
            <p:nvPr/>
          </p:nvSpPr>
          <p:spPr>
            <a:xfrm>
              <a:off x="6841950" y="3191196"/>
              <a:ext cx="560564" cy="307777"/>
            </a:xfrm>
            <a:prstGeom prst="rect">
              <a:avLst/>
            </a:prstGeom>
            <a:solidFill>
              <a:schemeClr val="bg1"/>
            </a:solidFill>
            <a:effectLst/>
          </p:spPr>
          <p:txBody>
            <a:bodyPr wrap="square" rtlCol="0">
              <a:spAutoFit/>
            </a:bodyPr>
            <a:lstStyle/>
            <a:p>
              <a:pPr marL="0" defTabSz="430213">
                <a:spcAft>
                  <a:spcPts val="400"/>
                </a:spcAft>
                <a:buSzPct val="100000"/>
              </a:pPr>
              <a:r>
                <a:rPr lang="en-US" sz="1400" dirty="0">
                  <a:solidFill>
                    <a:schemeClr val="accent2"/>
                  </a:solidFill>
                  <a:effectLst>
                    <a:outerShdw blurRad="50800" dist="38100" dir="5400000" algn="t" rotWithShape="0">
                      <a:prstClr val="black">
                        <a:alpha val="40000"/>
                      </a:prstClr>
                    </a:outerShdw>
                  </a:effectLst>
                  <a:latin typeface="+mn-lt"/>
                  <a:cs typeface="HP Simplified" pitchFamily="34" charset="0"/>
                </a:rPr>
                <a:t>RM</a:t>
              </a:r>
            </a:p>
          </p:txBody>
        </p:sp>
        <p:sp>
          <p:nvSpPr>
            <p:cNvPr id="14" name="TextBox 13">
              <a:extLst>
                <a:ext uri="{FF2B5EF4-FFF2-40B4-BE49-F238E27FC236}">
                  <a16:creationId xmlns:a16="http://schemas.microsoft.com/office/drawing/2014/main" id="{250E8A1A-2702-4FA5-A499-7849E1681CA0}"/>
                </a:ext>
              </a:extLst>
            </p:cNvPr>
            <p:cNvSpPr txBox="1"/>
            <p:nvPr/>
          </p:nvSpPr>
          <p:spPr>
            <a:xfrm>
              <a:off x="6545048" y="3195927"/>
              <a:ext cx="439011" cy="144263"/>
            </a:xfrm>
            <a:prstGeom prst="rect">
              <a:avLst/>
            </a:prstGeom>
            <a:solidFill>
              <a:schemeClr val="bg1"/>
            </a:solidFill>
            <a:effectLst/>
          </p:spPr>
          <p:txBody>
            <a:bodyPr wrap="square" rtlCol="0">
              <a:spAutoFit/>
            </a:bodyPr>
            <a:lstStyle/>
            <a:p>
              <a:pPr marL="0" defTabSz="430213">
                <a:spcAft>
                  <a:spcPts val="400"/>
                </a:spcAft>
                <a:buSzPct val="100000"/>
              </a:pPr>
              <a:r>
                <a:rPr lang="en-US" sz="2000" dirty="0">
                  <a:solidFill>
                    <a:schemeClr val="accent2"/>
                  </a:solidFill>
                  <a:effectLst>
                    <a:outerShdw blurRad="50800" dist="38100" dir="5400000" algn="t" rotWithShape="0">
                      <a:prstClr val="black">
                        <a:alpha val="40000"/>
                      </a:prstClr>
                    </a:outerShdw>
                  </a:effectLst>
                  <a:latin typeface="Open Sans" panose="020B0606030504020204"/>
                  <a:cs typeface="HP Simplified" pitchFamily="34" charset="0"/>
                </a:rPr>
                <a:t>NA</a:t>
              </a:r>
            </a:p>
          </p:txBody>
        </p:sp>
        <p:cxnSp>
          <p:nvCxnSpPr>
            <p:cNvPr id="15" name="Straight Connector 14">
              <a:extLst>
                <a:ext uri="{FF2B5EF4-FFF2-40B4-BE49-F238E27FC236}">
                  <a16:creationId xmlns:a16="http://schemas.microsoft.com/office/drawing/2014/main" id="{E1BF6044-AE81-4EF7-A0E0-D2E83BA684DF}"/>
                </a:ext>
              </a:extLst>
            </p:cNvPr>
            <p:cNvCxnSpPr/>
            <p:nvPr/>
          </p:nvCxnSpPr>
          <p:spPr>
            <a:xfrm>
              <a:off x="6620760" y="3069672"/>
              <a:ext cx="0" cy="158620"/>
            </a:xfrm>
            <a:prstGeom prst="line">
              <a:avLst/>
            </a:prstGeom>
            <a:ln w="19050"/>
            <a:effectLst/>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F61192F8-4CD0-4727-BF45-D3574F0EAED5}"/>
                </a:ext>
              </a:extLst>
            </p:cNvPr>
            <p:cNvCxnSpPr/>
            <p:nvPr/>
          </p:nvCxnSpPr>
          <p:spPr>
            <a:xfrm>
              <a:off x="7136561" y="3069672"/>
              <a:ext cx="0" cy="158620"/>
            </a:xfrm>
            <a:prstGeom prst="line">
              <a:avLst/>
            </a:prstGeom>
            <a:ln w="19050"/>
            <a:effectLst/>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F35F5D62-554E-4D02-A6CE-B3CC4E67A5B8}"/>
                </a:ext>
              </a:extLst>
            </p:cNvPr>
            <p:cNvCxnSpPr/>
            <p:nvPr/>
          </p:nvCxnSpPr>
          <p:spPr>
            <a:xfrm>
              <a:off x="6620760" y="3069672"/>
              <a:ext cx="515801" cy="0"/>
            </a:xfrm>
            <a:prstGeom prst="line">
              <a:avLst/>
            </a:prstGeom>
            <a:ln w="19050"/>
            <a:effectLst/>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0167F846-B204-45B1-A6E5-D8FA1B9870A5}"/>
                </a:ext>
              </a:extLst>
            </p:cNvPr>
            <p:cNvSpPr txBox="1"/>
            <p:nvPr/>
          </p:nvSpPr>
          <p:spPr>
            <a:xfrm>
              <a:off x="5973704" y="3202699"/>
              <a:ext cx="439011" cy="144263"/>
            </a:xfrm>
            <a:prstGeom prst="rect">
              <a:avLst/>
            </a:prstGeom>
            <a:solidFill>
              <a:schemeClr val="bg1"/>
            </a:solidFill>
            <a:effectLst/>
          </p:spPr>
          <p:txBody>
            <a:bodyPr wrap="square" rtlCol="0">
              <a:spAutoFit/>
            </a:bodyPr>
            <a:lstStyle/>
            <a:p>
              <a:pPr marL="0" defTabSz="430213">
                <a:spcAft>
                  <a:spcPts val="400"/>
                </a:spcAft>
                <a:buSzPct val="100000"/>
              </a:pPr>
              <a:r>
                <a:rPr lang="en-US" sz="2000" dirty="0">
                  <a:solidFill>
                    <a:schemeClr val="accent2"/>
                  </a:solidFill>
                  <a:effectLst>
                    <a:outerShdw blurRad="50800" dist="38100" dir="5400000" algn="t" rotWithShape="0">
                      <a:prstClr val="black">
                        <a:alpha val="40000"/>
                      </a:prstClr>
                    </a:outerShdw>
                  </a:effectLst>
                  <a:latin typeface="Open Sans" panose="020B0606030504020204"/>
                  <a:cs typeface="HP Simplified" pitchFamily="34" charset="0"/>
                </a:rPr>
                <a:t>BA</a:t>
              </a:r>
            </a:p>
          </p:txBody>
        </p:sp>
        <p:cxnSp>
          <p:nvCxnSpPr>
            <p:cNvPr id="19" name="Straight Connector 18">
              <a:extLst>
                <a:ext uri="{FF2B5EF4-FFF2-40B4-BE49-F238E27FC236}">
                  <a16:creationId xmlns:a16="http://schemas.microsoft.com/office/drawing/2014/main" id="{8F485535-E112-4153-915D-7909429A7A61}"/>
                </a:ext>
              </a:extLst>
            </p:cNvPr>
            <p:cNvCxnSpPr>
              <a:cxnSpLocks/>
            </p:cNvCxnSpPr>
            <p:nvPr/>
          </p:nvCxnSpPr>
          <p:spPr>
            <a:xfrm>
              <a:off x="6036963" y="2746880"/>
              <a:ext cx="0" cy="488183"/>
            </a:xfrm>
            <a:prstGeom prst="line">
              <a:avLst/>
            </a:prstGeom>
            <a:ln w="19050"/>
            <a:effectLst/>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2AE0BA5F-0791-46EE-8271-03EE2FEA10C2}"/>
                </a:ext>
              </a:extLst>
            </p:cNvPr>
            <p:cNvCxnSpPr>
              <a:cxnSpLocks/>
            </p:cNvCxnSpPr>
            <p:nvPr/>
          </p:nvCxnSpPr>
          <p:spPr>
            <a:xfrm>
              <a:off x="6877082" y="2746880"/>
              <a:ext cx="0" cy="322792"/>
            </a:xfrm>
            <a:prstGeom prst="line">
              <a:avLst/>
            </a:prstGeom>
            <a:ln w="19050"/>
            <a:effectLst/>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15C3BC08-80ED-4C89-8512-A898FEE2B0E2}"/>
                </a:ext>
              </a:extLst>
            </p:cNvPr>
            <p:cNvCxnSpPr>
              <a:cxnSpLocks/>
            </p:cNvCxnSpPr>
            <p:nvPr/>
          </p:nvCxnSpPr>
          <p:spPr>
            <a:xfrm>
              <a:off x="6023961" y="2747485"/>
              <a:ext cx="853121" cy="0"/>
            </a:xfrm>
            <a:prstGeom prst="line">
              <a:avLst/>
            </a:prstGeom>
            <a:ln w="19050"/>
            <a:effectLst/>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768D8283-9317-4B3C-976A-A105D406C067}"/>
                </a:ext>
              </a:extLst>
            </p:cNvPr>
            <p:cNvSpPr txBox="1"/>
            <p:nvPr/>
          </p:nvSpPr>
          <p:spPr>
            <a:xfrm>
              <a:off x="7563786" y="3222165"/>
              <a:ext cx="230858" cy="144263"/>
            </a:xfrm>
            <a:prstGeom prst="rect">
              <a:avLst/>
            </a:prstGeom>
            <a:solidFill>
              <a:schemeClr val="bg1"/>
            </a:solidFill>
            <a:effectLst/>
          </p:spPr>
          <p:txBody>
            <a:bodyPr wrap="square" rtlCol="0">
              <a:spAutoFit/>
            </a:bodyPr>
            <a:lstStyle/>
            <a:p>
              <a:pPr marL="0" defTabSz="430213">
                <a:spcAft>
                  <a:spcPts val="400"/>
                </a:spcAft>
                <a:buSzPct val="100000"/>
              </a:pPr>
              <a:r>
                <a:rPr lang="en-US" sz="2000" dirty="0">
                  <a:solidFill>
                    <a:schemeClr val="accent2"/>
                  </a:solidFill>
                  <a:effectLst>
                    <a:outerShdw blurRad="50800" dist="38100" dir="5400000" algn="t" rotWithShape="0">
                      <a:prstClr val="black">
                        <a:alpha val="40000"/>
                      </a:prstClr>
                    </a:outerShdw>
                  </a:effectLst>
                  <a:latin typeface="Open Sans" panose="020B0606030504020204"/>
                  <a:cs typeface="HP Simplified" pitchFamily="34" charset="0"/>
                </a:rPr>
                <a:t>FI</a:t>
              </a:r>
            </a:p>
          </p:txBody>
        </p:sp>
        <p:cxnSp>
          <p:nvCxnSpPr>
            <p:cNvPr id="23" name="Straight Connector 22">
              <a:extLst>
                <a:ext uri="{FF2B5EF4-FFF2-40B4-BE49-F238E27FC236}">
                  <a16:creationId xmlns:a16="http://schemas.microsoft.com/office/drawing/2014/main" id="{1330467C-AC08-4952-A2FB-85C286770546}"/>
                </a:ext>
              </a:extLst>
            </p:cNvPr>
            <p:cNvCxnSpPr>
              <a:cxnSpLocks/>
            </p:cNvCxnSpPr>
            <p:nvPr/>
          </p:nvCxnSpPr>
          <p:spPr>
            <a:xfrm>
              <a:off x="7625688" y="2740436"/>
              <a:ext cx="0" cy="488183"/>
            </a:xfrm>
            <a:prstGeom prst="line">
              <a:avLst/>
            </a:prstGeom>
            <a:ln w="19050"/>
            <a:effectLst/>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EEB7FA24-00DE-464F-A07C-2E4756A06101}"/>
                </a:ext>
              </a:extLst>
            </p:cNvPr>
            <p:cNvCxnSpPr>
              <a:cxnSpLocks/>
            </p:cNvCxnSpPr>
            <p:nvPr/>
          </p:nvCxnSpPr>
          <p:spPr>
            <a:xfrm>
              <a:off x="8326437" y="2740436"/>
              <a:ext cx="0" cy="322792"/>
            </a:xfrm>
            <a:prstGeom prst="line">
              <a:avLst/>
            </a:prstGeom>
            <a:ln w="19050"/>
            <a:effectLst/>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12AFBCAE-1D9B-430A-918C-BC513B71DD87}"/>
                </a:ext>
              </a:extLst>
            </p:cNvPr>
            <p:cNvCxnSpPr>
              <a:cxnSpLocks/>
            </p:cNvCxnSpPr>
            <p:nvPr/>
          </p:nvCxnSpPr>
          <p:spPr>
            <a:xfrm>
              <a:off x="7625688" y="2741041"/>
              <a:ext cx="700749" cy="0"/>
            </a:xfrm>
            <a:prstGeom prst="line">
              <a:avLst/>
            </a:prstGeom>
            <a:ln w="19050"/>
            <a:effectLst/>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F5CCD2BE-E500-444B-8B9A-64757EAF084E}"/>
                </a:ext>
              </a:extLst>
            </p:cNvPr>
            <p:cNvCxnSpPr>
              <a:cxnSpLocks/>
            </p:cNvCxnSpPr>
            <p:nvPr/>
          </p:nvCxnSpPr>
          <p:spPr>
            <a:xfrm>
              <a:off x="6450521" y="2193064"/>
              <a:ext cx="0" cy="553816"/>
            </a:xfrm>
            <a:prstGeom prst="line">
              <a:avLst/>
            </a:prstGeom>
            <a:ln w="19050"/>
            <a:effectLst/>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9D617B3F-1624-4EEB-8D29-537EDAE1B48F}"/>
                </a:ext>
              </a:extLst>
            </p:cNvPr>
            <p:cNvCxnSpPr>
              <a:cxnSpLocks/>
            </p:cNvCxnSpPr>
            <p:nvPr/>
          </p:nvCxnSpPr>
          <p:spPr>
            <a:xfrm>
              <a:off x="7972910" y="2193064"/>
              <a:ext cx="0" cy="550509"/>
            </a:xfrm>
            <a:prstGeom prst="line">
              <a:avLst/>
            </a:prstGeom>
            <a:ln w="19050"/>
            <a:effectLst/>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8A5940C7-CFB1-40A0-8004-56041F61961C}"/>
                </a:ext>
              </a:extLst>
            </p:cNvPr>
            <p:cNvCxnSpPr>
              <a:cxnSpLocks/>
            </p:cNvCxnSpPr>
            <p:nvPr/>
          </p:nvCxnSpPr>
          <p:spPr>
            <a:xfrm>
              <a:off x="6450521" y="2193064"/>
              <a:ext cx="1531720" cy="0"/>
            </a:xfrm>
            <a:prstGeom prst="line">
              <a:avLst/>
            </a:prstGeom>
            <a:ln w="19050"/>
            <a:effectLst/>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656E8CB4-574A-4DC6-BE84-EF48301C43C9}"/>
                </a:ext>
              </a:extLst>
            </p:cNvPr>
            <p:cNvCxnSpPr/>
            <p:nvPr/>
          </p:nvCxnSpPr>
          <p:spPr>
            <a:xfrm>
              <a:off x="7216381" y="2034444"/>
              <a:ext cx="0" cy="158620"/>
            </a:xfrm>
            <a:prstGeom prst="line">
              <a:avLst/>
            </a:prstGeom>
            <a:ln w="19050"/>
            <a:effectLst/>
          </p:spPr>
          <p:style>
            <a:lnRef idx="1">
              <a:schemeClr val="dk1"/>
            </a:lnRef>
            <a:fillRef idx="0">
              <a:schemeClr val="dk1"/>
            </a:fillRef>
            <a:effectRef idx="0">
              <a:schemeClr val="dk1"/>
            </a:effectRef>
            <a:fontRef idx="minor">
              <a:schemeClr val="tx1"/>
            </a:fontRef>
          </p:style>
        </p:cxnSp>
      </p:grpSp>
      <p:grpSp>
        <p:nvGrpSpPr>
          <p:cNvPr id="37" name="Group 36">
            <a:extLst>
              <a:ext uri="{FF2B5EF4-FFF2-40B4-BE49-F238E27FC236}">
                <a16:creationId xmlns:a16="http://schemas.microsoft.com/office/drawing/2014/main" id="{E0D61B63-6B69-4AE3-8162-6FD9A354FCDA}"/>
              </a:ext>
            </a:extLst>
          </p:cNvPr>
          <p:cNvGrpSpPr/>
          <p:nvPr/>
        </p:nvGrpSpPr>
        <p:grpSpPr>
          <a:xfrm>
            <a:off x="670739" y="2427019"/>
            <a:ext cx="6464891" cy="5721664"/>
            <a:chOff x="4360862" y="3481910"/>
            <a:chExt cx="3340615" cy="3252223"/>
          </a:xfrm>
        </p:grpSpPr>
        <p:pic>
          <p:nvPicPr>
            <p:cNvPr id="5" name="Picture 4">
              <a:extLst>
                <a:ext uri="{FF2B5EF4-FFF2-40B4-BE49-F238E27FC236}">
                  <a16:creationId xmlns:a16="http://schemas.microsoft.com/office/drawing/2014/main" id="{520B35D2-6B36-43EC-8603-91503FC48B4A}"/>
                </a:ext>
              </a:extLst>
            </p:cNvPr>
            <p:cNvPicPr>
              <a:picLocks noChangeAspect="1"/>
            </p:cNvPicPr>
            <p:nvPr/>
          </p:nvPicPr>
          <p:blipFill>
            <a:blip r:embed="rId4"/>
            <a:stretch>
              <a:fillRect/>
            </a:stretch>
          </p:blipFill>
          <p:spPr>
            <a:xfrm>
              <a:off x="4360862" y="3481910"/>
              <a:ext cx="3340615" cy="3252223"/>
            </a:xfrm>
            <a:prstGeom prst="rect">
              <a:avLst/>
            </a:prstGeom>
          </p:spPr>
        </p:pic>
        <p:grpSp>
          <p:nvGrpSpPr>
            <p:cNvPr id="36" name="Group 35">
              <a:extLst>
                <a:ext uri="{FF2B5EF4-FFF2-40B4-BE49-F238E27FC236}">
                  <a16:creationId xmlns:a16="http://schemas.microsoft.com/office/drawing/2014/main" id="{71FAC033-3D67-4744-AA05-66A61A2F1C18}"/>
                </a:ext>
              </a:extLst>
            </p:cNvPr>
            <p:cNvGrpSpPr/>
            <p:nvPr/>
          </p:nvGrpSpPr>
          <p:grpSpPr>
            <a:xfrm>
              <a:off x="4732948" y="3708078"/>
              <a:ext cx="2458490" cy="1762250"/>
              <a:chOff x="4732948" y="3708078"/>
              <a:chExt cx="2458490" cy="1762250"/>
            </a:xfrm>
          </p:grpSpPr>
          <p:sp>
            <p:nvSpPr>
              <p:cNvPr id="30" name="TextBox 29">
                <a:extLst>
                  <a:ext uri="{FF2B5EF4-FFF2-40B4-BE49-F238E27FC236}">
                    <a16:creationId xmlns:a16="http://schemas.microsoft.com/office/drawing/2014/main" id="{7D10A236-C2EC-4FD4-9EA1-BCFDBB41277E}"/>
                  </a:ext>
                </a:extLst>
              </p:cNvPr>
              <p:cNvSpPr txBox="1"/>
              <p:nvPr/>
            </p:nvSpPr>
            <p:spPr>
              <a:xfrm>
                <a:off x="5493436" y="3708078"/>
                <a:ext cx="410547" cy="227425"/>
              </a:xfrm>
              <a:prstGeom prst="rect">
                <a:avLst/>
              </a:prstGeom>
              <a:noFill/>
              <a:effectLst>
                <a:outerShdw blurRad="50800" dist="38100" dir="8100000" algn="tr" rotWithShape="0">
                  <a:prstClr val="black">
                    <a:alpha val="40000"/>
                  </a:prstClr>
                </a:outerShdw>
              </a:effectLst>
            </p:spPr>
            <p:txBody>
              <a:bodyPr wrap="square" rtlCol="0">
                <a:spAutoFit/>
              </a:bodyPr>
              <a:lstStyle/>
              <a:p>
                <a:pPr marL="0" defTabSz="430213">
                  <a:spcAft>
                    <a:spcPts val="400"/>
                  </a:spcAft>
                  <a:buSzPct val="100000"/>
                </a:pPr>
                <a:r>
                  <a:rPr lang="en-US" sz="2000" b="1" dirty="0">
                    <a:solidFill>
                      <a:schemeClr val="bg2"/>
                    </a:solidFill>
                    <a:latin typeface="Open Sans" panose="020B0606030504020204"/>
                    <a:cs typeface="HP Simplified" pitchFamily="34" charset="0"/>
                  </a:rPr>
                  <a:t>MI</a:t>
                </a:r>
              </a:p>
            </p:txBody>
          </p:sp>
          <p:sp>
            <p:nvSpPr>
              <p:cNvPr id="31" name="TextBox 30">
                <a:extLst>
                  <a:ext uri="{FF2B5EF4-FFF2-40B4-BE49-F238E27FC236}">
                    <a16:creationId xmlns:a16="http://schemas.microsoft.com/office/drawing/2014/main" id="{0AB56D02-AD86-4FAE-BBE7-7DC6E8EF4639}"/>
                  </a:ext>
                </a:extLst>
              </p:cNvPr>
              <p:cNvSpPr txBox="1"/>
              <p:nvPr/>
            </p:nvSpPr>
            <p:spPr>
              <a:xfrm>
                <a:off x="4855991" y="3937777"/>
                <a:ext cx="578370" cy="227425"/>
              </a:xfrm>
              <a:prstGeom prst="rect">
                <a:avLst/>
              </a:prstGeom>
              <a:noFill/>
              <a:effectLst>
                <a:outerShdw blurRad="50800" dist="38100" dir="8100000" algn="tr" rotWithShape="0">
                  <a:prstClr val="black">
                    <a:alpha val="40000"/>
                  </a:prstClr>
                </a:outerShdw>
              </a:effectLst>
            </p:spPr>
            <p:txBody>
              <a:bodyPr wrap="square" rtlCol="0">
                <a:spAutoFit/>
              </a:bodyPr>
              <a:lstStyle/>
              <a:p>
                <a:pPr marL="0" algn="ctr" defTabSz="430213">
                  <a:spcAft>
                    <a:spcPts val="400"/>
                  </a:spcAft>
                  <a:buSzPct val="100000"/>
                </a:pPr>
                <a:r>
                  <a:rPr lang="en-US" sz="2000" b="1" dirty="0">
                    <a:solidFill>
                      <a:schemeClr val="bg2"/>
                    </a:solidFill>
                    <a:latin typeface="Open Sans" panose="020B0606030504020204"/>
                    <a:cs typeface="HP Simplified" pitchFamily="34" charset="0"/>
                  </a:rPr>
                  <a:t>TO</a:t>
                </a:r>
              </a:p>
            </p:txBody>
          </p:sp>
          <p:sp>
            <p:nvSpPr>
              <p:cNvPr id="32" name="TextBox 31">
                <a:extLst>
                  <a:ext uri="{FF2B5EF4-FFF2-40B4-BE49-F238E27FC236}">
                    <a16:creationId xmlns:a16="http://schemas.microsoft.com/office/drawing/2014/main" id="{B4E2CB7A-6794-45FC-A683-2749AF04CF1D}"/>
                  </a:ext>
                </a:extLst>
              </p:cNvPr>
              <p:cNvSpPr txBox="1"/>
              <p:nvPr/>
            </p:nvSpPr>
            <p:spPr>
              <a:xfrm>
                <a:off x="5764048" y="4399779"/>
                <a:ext cx="578370" cy="227425"/>
              </a:xfrm>
              <a:prstGeom prst="rect">
                <a:avLst/>
              </a:prstGeom>
              <a:noFill/>
              <a:effectLst>
                <a:outerShdw blurRad="50800" dist="38100" dir="8100000" algn="tr" rotWithShape="0">
                  <a:prstClr val="black">
                    <a:alpha val="40000"/>
                  </a:prstClr>
                </a:outerShdw>
              </a:effectLst>
            </p:spPr>
            <p:txBody>
              <a:bodyPr wrap="square" rtlCol="0">
                <a:spAutoFit/>
              </a:bodyPr>
              <a:lstStyle/>
              <a:p>
                <a:pPr marL="0" defTabSz="430213">
                  <a:spcAft>
                    <a:spcPts val="400"/>
                  </a:spcAft>
                  <a:buSzPct val="100000"/>
                </a:pPr>
                <a:r>
                  <a:rPr lang="en-US" sz="2000" b="1" dirty="0">
                    <a:solidFill>
                      <a:schemeClr val="bg2"/>
                    </a:solidFill>
                    <a:latin typeface="Open Sans" panose="020B0606030504020204"/>
                    <a:cs typeface="HP Simplified" pitchFamily="34" charset="0"/>
                  </a:rPr>
                  <a:t>FI</a:t>
                </a:r>
              </a:p>
            </p:txBody>
          </p:sp>
          <p:sp>
            <p:nvSpPr>
              <p:cNvPr id="33" name="TextBox 32">
                <a:extLst>
                  <a:ext uri="{FF2B5EF4-FFF2-40B4-BE49-F238E27FC236}">
                    <a16:creationId xmlns:a16="http://schemas.microsoft.com/office/drawing/2014/main" id="{604D81B2-1863-40D8-864A-8E080FCCD340}"/>
                  </a:ext>
                </a:extLst>
              </p:cNvPr>
              <p:cNvSpPr txBox="1"/>
              <p:nvPr/>
            </p:nvSpPr>
            <p:spPr>
              <a:xfrm>
                <a:off x="5502853" y="5242903"/>
                <a:ext cx="578370" cy="227425"/>
              </a:xfrm>
              <a:prstGeom prst="rect">
                <a:avLst/>
              </a:prstGeom>
              <a:noFill/>
              <a:effectLst>
                <a:outerShdw blurRad="50800" dist="38100" dir="8100000" algn="tr" rotWithShape="0">
                  <a:prstClr val="black">
                    <a:alpha val="40000"/>
                  </a:prstClr>
                </a:outerShdw>
              </a:effectLst>
            </p:spPr>
            <p:txBody>
              <a:bodyPr wrap="square" rtlCol="0">
                <a:spAutoFit/>
              </a:bodyPr>
              <a:lstStyle/>
              <a:p>
                <a:pPr marL="0" defTabSz="430213">
                  <a:spcAft>
                    <a:spcPts val="400"/>
                  </a:spcAft>
                  <a:buSzPct val="100000"/>
                </a:pPr>
                <a:r>
                  <a:rPr lang="en-US" sz="2000" b="1" dirty="0">
                    <a:solidFill>
                      <a:schemeClr val="bg2"/>
                    </a:solidFill>
                    <a:latin typeface="Open Sans" panose="020B0606030504020204"/>
                    <a:cs typeface="HP Simplified" pitchFamily="34" charset="0"/>
                  </a:rPr>
                  <a:t>NA</a:t>
                </a:r>
              </a:p>
            </p:txBody>
          </p:sp>
          <p:sp>
            <p:nvSpPr>
              <p:cNvPr id="34" name="TextBox 33">
                <a:extLst>
                  <a:ext uri="{FF2B5EF4-FFF2-40B4-BE49-F238E27FC236}">
                    <a16:creationId xmlns:a16="http://schemas.microsoft.com/office/drawing/2014/main" id="{830FC267-9353-4F96-A534-3CDDE592B26F}"/>
                  </a:ext>
                </a:extLst>
              </p:cNvPr>
              <p:cNvSpPr txBox="1"/>
              <p:nvPr/>
            </p:nvSpPr>
            <p:spPr>
              <a:xfrm>
                <a:off x="4732948" y="4700958"/>
                <a:ext cx="578370" cy="227425"/>
              </a:xfrm>
              <a:prstGeom prst="rect">
                <a:avLst/>
              </a:prstGeom>
              <a:noFill/>
              <a:effectLst>
                <a:outerShdw blurRad="50800" dist="38100" dir="8100000" algn="tr" rotWithShape="0">
                  <a:prstClr val="black">
                    <a:alpha val="40000"/>
                  </a:prstClr>
                </a:outerShdw>
              </a:effectLst>
            </p:spPr>
            <p:txBody>
              <a:bodyPr wrap="square" rtlCol="0">
                <a:spAutoFit/>
              </a:bodyPr>
              <a:lstStyle/>
              <a:p>
                <a:pPr marL="0" defTabSz="430213">
                  <a:spcAft>
                    <a:spcPts val="400"/>
                  </a:spcAft>
                  <a:buSzPct val="100000"/>
                </a:pPr>
                <a:r>
                  <a:rPr lang="en-US" sz="2000" b="1" dirty="0">
                    <a:solidFill>
                      <a:schemeClr val="bg2"/>
                    </a:solidFill>
                    <a:latin typeface="Open Sans" panose="020B0606030504020204"/>
                    <a:cs typeface="HP Simplified" pitchFamily="34" charset="0"/>
                  </a:rPr>
                  <a:t>RM</a:t>
                </a:r>
              </a:p>
            </p:txBody>
          </p:sp>
          <p:sp>
            <p:nvSpPr>
              <p:cNvPr id="35" name="TextBox 34">
                <a:extLst>
                  <a:ext uri="{FF2B5EF4-FFF2-40B4-BE49-F238E27FC236}">
                    <a16:creationId xmlns:a16="http://schemas.microsoft.com/office/drawing/2014/main" id="{DB2EF504-704D-4F1C-8FF3-81EC3AEA5EEA}"/>
                  </a:ext>
                </a:extLst>
              </p:cNvPr>
              <p:cNvSpPr txBox="1"/>
              <p:nvPr/>
            </p:nvSpPr>
            <p:spPr>
              <a:xfrm>
                <a:off x="6613068" y="5232353"/>
                <a:ext cx="578370" cy="227425"/>
              </a:xfrm>
              <a:prstGeom prst="rect">
                <a:avLst/>
              </a:prstGeom>
              <a:noFill/>
              <a:effectLst>
                <a:outerShdw blurRad="50800" dist="38100" dir="8100000" algn="tr" rotWithShape="0">
                  <a:prstClr val="black">
                    <a:alpha val="40000"/>
                  </a:prstClr>
                </a:outerShdw>
              </a:effectLst>
            </p:spPr>
            <p:txBody>
              <a:bodyPr wrap="square" rtlCol="0">
                <a:spAutoFit/>
              </a:bodyPr>
              <a:lstStyle/>
              <a:p>
                <a:pPr marL="0" defTabSz="430213">
                  <a:spcAft>
                    <a:spcPts val="400"/>
                  </a:spcAft>
                  <a:buSzPct val="100000"/>
                </a:pPr>
                <a:r>
                  <a:rPr lang="en-US" sz="2000" b="1" dirty="0">
                    <a:solidFill>
                      <a:schemeClr val="bg2"/>
                    </a:solidFill>
                    <a:latin typeface="Open Sans" panose="020B0606030504020204"/>
                    <a:cs typeface="HP Simplified" pitchFamily="34" charset="0"/>
                  </a:rPr>
                  <a:t>BA</a:t>
                </a:r>
              </a:p>
            </p:txBody>
          </p:sp>
        </p:grpSp>
      </p:grpSp>
      <p:sp>
        <p:nvSpPr>
          <p:cNvPr id="38" name="TextBox 37">
            <a:extLst>
              <a:ext uri="{FF2B5EF4-FFF2-40B4-BE49-F238E27FC236}">
                <a16:creationId xmlns:a16="http://schemas.microsoft.com/office/drawing/2014/main" id="{9CCB7088-DAD3-4EDB-BC73-B48BCB6B9EC8}"/>
              </a:ext>
            </a:extLst>
          </p:cNvPr>
          <p:cNvSpPr txBox="1"/>
          <p:nvPr/>
        </p:nvSpPr>
        <p:spPr>
          <a:xfrm>
            <a:off x="11109916" y="5857525"/>
            <a:ext cx="763620" cy="400110"/>
          </a:xfrm>
          <a:prstGeom prst="rect">
            <a:avLst/>
          </a:prstGeom>
          <a:solidFill>
            <a:schemeClr val="bg1"/>
          </a:solidFill>
          <a:effectLst/>
        </p:spPr>
        <p:txBody>
          <a:bodyPr wrap="square" rtlCol="0">
            <a:spAutoFit/>
          </a:bodyPr>
          <a:lstStyle/>
          <a:p>
            <a:pPr marL="0" defTabSz="430213">
              <a:spcAft>
                <a:spcPts val="400"/>
              </a:spcAft>
              <a:buSzPct val="100000"/>
            </a:pPr>
            <a:r>
              <a:rPr lang="en-US" sz="2000" dirty="0">
                <a:solidFill>
                  <a:schemeClr val="accent2"/>
                </a:solidFill>
                <a:effectLst>
                  <a:outerShdw blurRad="50800" dist="38100" dir="5400000" algn="t" rotWithShape="0">
                    <a:prstClr val="black">
                      <a:alpha val="40000"/>
                    </a:prstClr>
                  </a:outerShdw>
                </a:effectLst>
                <a:latin typeface="Open Sans" panose="020B0606030504020204"/>
                <a:cs typeface="HP Simplified" pitchFamily="34" charset="0"/>
              </a:rPr>
              <a:t>RM</a:t>
            </a:r>
          </a:p>
        </p:txBody>
      </p:sp>
    </p:spTree>
    <p:extLst>
      <p:ext uri="{BB962C8B-B14F-4D97-AF65-F5344CB8AC3E}">
        <p14:creationId xmlns:p14="http://schemas.microsoft.com/office/powerpoint/2010/main" val="33134116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E9F28EC5-06B0-45EC-B2AA-6A8B55CFDADB}"/>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Hierarchical Clustering: </a:t>
            </a:r>
            <a:r>
              <a:rPr lang="en-US" dirty="0">
                <a:solidFill>
                  <a:schemeClr val="tx1">
                    <a:lumMod val="75000"/>
                    <a:lumOff val="25000"/>
                  </a:schemeClr>
                </a:solidFill>
              </a:rPr>
              <a:t>Step 1</a:t>
            </a:r>
            <a:endPar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endParaRPr>
          </a:p>
        </p:txBody>
      </p:sp>
      <p:pic>
        <p:nvPicPr>
          <p:cNvPr id="4" name="Shape 375">
            <a:extLst>
              <a:ext uri="{FF2B5EF4-FFF2-40B4-BE49-F238E27FC236}">
                <a16:creationId xmlns:a16="http://schemas.microsoft.com/office/drawing/2014/main" id="{4B6A6996-F341-4F3F-AE18-A69EA0B9EF2D}"/>
              </a:ext>
            </a:extLst>
          </p:cNvPr>
          <p:cNvPicPr preferRelativeResize="0"/>
          <p:nvPr/>
        </p:nvPicPr>
        <p:blipFill rotWithShape="1">
          <a:blip r:embed="rId3">
            <a:alphaModFix/>
          </a:blip>
          <a:srcRect/>
          <a:stretch/>
        </p:blipFill>
        <p:spPr>
          <a:xfrm>
            <a:off x="4959789" y="829986"/>
            <a:ext cx="6450452" cy="253919"/>
          </a:xfrm>
          <a:prstGeom prst="rect">
            <a:avLst/>
          </a:prstGeom>
          <a:noFill/>
          <a:ln>
            <a:noFill/>
          </a:ln>
        </p:spPr>
      </p:pic>
      <p:graphicFrame>
        <p:nvGraphicFramePr>
          <p:cNvPr id="5" name="Table 4">
            <a:extLst>
              <a:ext uri="{FF2B5EF4-FFF2-40B4-BE49-F238E27FC236}">
                <a16:creationId xmlns:a16="http://schemas.microsoft.com/office/drawing/2014/main" id="{0CED242C-CD5D-406B-BA18-DB99E54C32A6}"/>
              </a:ext>
            </a:extLst>
          </p:cNvPr>
          <p:cNvGraphicFramePr>
            <a:graphicFrameLocks noGrp="1"/>
          </p:cNvGraphicFramePr>
          <p:nvPr>
            <p:extLst>
              <p:ext uri="{D42A27DB-BD31-4B8C-83A1-F6EECF244321}">
                <p14:modId xmlns:p14="http://schemas.microsoft.com/office/powerpoint/2010/main" val="4195905772"/>
              </p:ext>
            </p:extLst>
          </p:nvPr>
        </p:nvGraphicFramePr>
        <p:xfrm>
          <a:off x="2987352" y="2655522"/>
          <a:ext cx="5366193" cy="3720493"/>
        </p:xfrm>
        <a:graphic>
          <a:graphicData uri="http://schemas.openxmlformats.org/drawingml/2006/table">
            <a:tbl>
              <a:tblPr firstRow="1" firstCol="1" bandRow="1">
                <a:tableStyleId>{F5AB1C69-6EDB-4FF4-983F-18BD219EF322}</a:tableStyleId>
              </a:tblPr>
              <a:tblGrid>
                <a:gridCol w="766599">
                  <a:extLst>
                    <a:ext uri="{9D8B030D-6E8A-4147-A177-3AD203B41FA5}">
                      <a16:colId xmlns:a16="http://schemas.microsoft.com/office/drawing/2014/main" val="2500832024"/>
                    </a:ext>
                  </a:extLst>
                </a:gridCol>
                <a:gridCol w="766599">
                  <a:extLst>
                    <a:ext uri="{9D8B030D-6E8A-4147-A177-3AD203B41FA5}">
                      <a16:colId xmlns:a16="http://schemas.microsoft.com/office/drawing/2014/main" val="4233400674"/>
                    </a:ext>
                  </a:extLst>
                </a:gridCol>
                <a:gridCol w="766599">
                  <a:extLst>
                    <a:ext uri="{9D8B030D-6E8A-4147-A177-3AD203B41FA5}">
                      <a16:colId xmlns:a16="http://schemas.microsoft.com/office/drawing/2014/main" val="1716685038"/>
                    </a:ext>
                  </a:extLst>
                </a:gridCol>
                <a:gridCol w="766599">
                  <a:extLst>
                    <a:ext uri="{9D8B030D-6E8A-4147-A177-3AD203B41FA5}">
                      <a16:colId xmlns:a16="http://schemas.microsoft.com/office/drawing/2014/main" val="3348373444"/>
                    </a:ext>
                  </a:extLst>
                </a:gridCol>
                <a:gridCol w="766599">
                  <a:extLst>
                    <a:ext uri="{9D8B030D-6E8A-4147-A177-3AD203B41FA5}">
                      <a16:colId xmlns:a16="http://schemas.microsoft.com/office/drawing/2014/main" val="2362786393"/>
                    </a:ext>
                  </a:extLst>
                </a:gridCol>
                <a:gridCol w="766599">
                  <a:extLst>
                    <a:ext uri="{9D8B030D-6E8A-4147-A177-3AD203B41FA5}">
                      <a16:colId xmlns:a16="http://schemas.microsoft.com/office/drawing/2014/main" val="2116265103"/>
                    </a:ext>
                  </a:extLst>
                </a:gridCol>
                <a:gridCol w="766599">
                  <a:extLst>
                    <a:ext uri="{9D8B030D-6E8A-4147-A177-3AD203B41FA5}">
                      <a16:colId xmlns:a16="http://schemas.microsoft.com/office/drawing/2014/main" val="324800982"/>
                    </a:ext>
                  </a:extLst>
                </a:gridCol>
              </a:tblGrid>
              <a:tr h="531499">
                <a:tc>
                  <a:txBody>
                    <a:bodyPr/>
                    <a:lstStyle/>
                    <a:p>
                      <a:endParaRPr lang="en-US" sz="2000" dirty="0">
                        <a:latin typeface="Open Sans"/>
                      </a:endParaRPr>
                    </a:p>
                  </a:txBody>
                  <a:tcPr marL="134751" marR="134751" marT="67375" marB="67375"/>
                </a:tc>
                <a:tc>
                  <a:txBody>
                    <a:bodyPr/>
                    <a:lstStyle/>
                    <a:p>
                      <a:r>
                        <a:rPr lang="en-US" sz="2000" dirty="0"/>
                        <a:t>BA</a:t>
                      </a:r>
                      <a:endParaRPr lang="en-US" sz="2000" dirty="0">
                        <a:latin typeface="Open Sans"/>
                      </a:endParaRPr>
                    </a:p>
                  </a:txBody>
                  <a:tcPr marL="134751" marR="134751" marT="67375" marB="67375"/>
                </a:tc>
                <a:tc>
                  <a:txBody>
                    <a:bodyPr/>
                    <a:lstStyle/>
                    <a:p>
                      <a:r>
                        <a:rPr lang="en-US" sz="2000" dirty="0"/>
                        <a:t>FI</a:t>
                      </a:r>
                      <a:endParaRPr lang="en-US" sz="2000" dirty="0">
                        <a:latin typeface="Open Sans"/>
                      </a:endParaRPr>
                    </a:p>
                  </a:txBody>
                  <a:tcPr marL="134751" marR="134751" marT="67375" marB="67375"/>
                </a:tc>
                <a:tc>
                  <a:txBody>
                    <a:bodyPr/>
                    <a:lstStyle/>
                    <a:p>
                      <a:r>
                        <a:rPr lang="en-US" sz="2000" dirty="0"/>
                        <a:t>MI</a:t>
                      </a:r>
                      <a:endParaRPr lang="en-US" sz="2000" dirty="0">
                        <a:latin typeface="Open Sans"/>
                      </a:endParaRPr>
                    </a:p>
                  </a:txBody>
                  <a:tcPr marL="134751" marR="134751" marT="67375" marB="67375"/>
                </a:tc>
                <a:tc>
                  <a:txBody>
                    <a:bodyPr/>
                    <a:lstStyle/>
                    <a:p>
                      <a:r>
                        <a:rPr lang="en-US" sz="2000" dirty="0"/>
                        <a:t>NA</a:t>
                      </a:r>
                      <a:endParaRPr lang="en-US" sz="2000" dirty="0">
                        <a:latin typeface="Open Sans"/>
                      </a:endParaRPr>
                    </a:p>
                  </a:txBody>
                  <a:tcPr marL="134751" marR="134751" marT="67375" marB="67375"/>
                </a:tc>
                <a:tc>
                  <a:txBody>
                    <a:bodyPr/>
                    <a:lstStyle/>
                    <a:p>
                      <a:r>
                        <a:rPr lang="en-US" sz="2000" dirty="0"/>
                        <a:t>RM</a:t>
                      </a:r>
                      <a:endParaRPr lang="en-US" sz="2000" dirty="0">
                        <a:latin typeface="Open Sans"/>
                      </a:endParaRPr>
                    </a:p>
                  </a:txBody>
                  <a:tcPr marL="134751" marR="134751" marT="67375" marB="67375"/>
                </a:tc>
                <a:tc>
                  <a:txBody>
                    <a:bodyPr/>
                    <a:lstStyle/>
                    <a:p>
                      <a:r>
                        <a:rPr lang="en-US" sz="2000" dirty="0"/>
                        <a:t>TO</a:t>
                      </a:r>
                      <a:endParaRPr lang="en-US" sz="2000" dirty="0">
                        <a:latin typeface="Open Sans"/>
                      </a:endParaRPr>
                    </a:p>
                  </a:txBody>
                  <a:tcPr marL="134751" marR="134751" marT="67375" marB="67375"/>
                </a:tc>
                <a:extLst>
                  <a:ext uri="{0D108BD9-81ED-4DB2-BD59-A6C34878D82A}">
                    <a16:rowId xmlns:a16="http://schemas.microsoft.com/office/drawing/2014/main" val="2989461846"/>
                  </a:ext>
                </a:extLst>
              </a:tr>
              <a:tr h="531499">
                <a:tc>
                  <a:txBody>
                    <a:bodyPr/>
                    <a:lstStyle/>
                    <a:p>
                      <a:r>
                        <a:rPr lang="en-US" sz="2000" dirty="0"/>
                        <a:t>BA</a:t>
                      </a:r>
                      <a:endParaRPr lang="en-US" sz="2000" dirty="0">
                        <a:latin typeface="Open Sans"/>
                      </a:endParaRPr>
                    </a:p>
                  </a:txBody>
                  <a:tcPr marL="134751" marR="134751" marT="67375" marB="67375"/>
                </a:tc>
                <a:tc>
                  <a:txBody>
                    <a:bodyPr/>
                    <a:lstStyle/>
                    <a:p>
                      <a:r>
                        <a:rPr lang="en-US" sz="2000" dirty="0"/>
                        <a:t>0</a:t>
                      </a:r>
                      <a:endParaRPr lang="en-US" sz="2000" dirty="0">
                        <a:latin typeface="Open Sans"/>
                      </a:endParaRPr>
                    </a:p>
                  </a:txBody>
                  <a:tcPr marL="134751" marR="134751" marT="67375" marB="67375"/>
                </a:tc>
                <a:tc>
                  <a:txBody>
                    <a:bodyPr/>
                    <a:lstStyle/>
                    <a:p>
                      <a:r>
                        <a:rPr lang="en-US" sz="2000" dirty="0"/>
                        <a:t>662</a:t>
                      </a:r>
                      <a:endParaRPr lang="en-US" sz="2000" dirty="0">
                        <a:latin typeface="Open Sans"/>
                      </a:endParaRPr>
                    </a:p>
                  </a:txBody>
                  <a:tcPr marL="134751" marR="134751" marT="67375" marB="67375"/>
                </a:tc>
                <a:tc>
                  <a:txBody>
                    <a:bodyPr/>
                    <a:lstStyle/>
                    <a:p>
                      <a:r>
                        <a:rPr lang="en-US" sz="2000" dirty="0"/>
                        <a:t>877</a:t>
                      </a:r>
                      <a:endParaRPr lang="en-US" sz="2000" dirty="0">
                        <a:latin typeface="Open Sans"/>
                      </a:endParaRPr>
                    </a:p>
                  </a:txBody>
                  <a:tcPr marL="134751" marR="134751" marT="67375" marB="67375"/>
                </a:tc>
                <a:tc>
                  <a:txBody>
                    <a:bodyPr/>
                    <a:lstStyle/>
                    <a:p>
                      <a:r>
                        <a:rPr lang="en-US" sz="2000" dirty="0"/>
                        <a:t>255</a:t>
                      </a:r>
                      <a:endParaRPr lang="en-US" sz="2000" dirty="0">
                        <a:latin typeface="Open Sans"/>
                      </a:endParaRPr>
                    </a:p>
                  </a:txBody>
                  <a:tcPr marL="134751" marR="134751" marT="67375" marB="67375"/>
                </a:tc>
                <a:tc>
                  <a:txBody>
                    <a:bodyPr/>
                    <a:lstStyle/>
                    <a:p>
                      <a:r>
                        <a:rPr lang="en-US" sz="2000" dirty="0"/>
                        <a:t>412</a:t>
                      </a:r>
                      <a:endParaRPr lang="en-US" sz="2000" dirty="0">
                        <a:latin typeface="Open Sans"/>
                      </a:endParaRPr>
                    </a:p>
                  </a:txBody>
                  <a:tcPr marL="134751" marR="134751" marT="67375" marB="67375"/>
                </a:tc>
                <a:tc>
                  <a:txBody>
                    <a:bodyPr/>
                    <a:lstStyle/>
                    <a:p>
                      <a:r>
                        <a:rPr lang="en-US" sz="2000" dirty="0"/>
                        <a:t>996</a:t>
                      </a:r>
                      <a:endParaRPr lang="en-US" sz="2000" dirty="0">
                        <a:latin typeface="Open Sans"/>
                      </a:endParaRPr>
                    </a:p>
                  </a:txBody>
                  <a:tcPr marL="134751" marR="134751" marT="67375" marB="67375"/>
                </a:tc>
                <a:extLst>
                  <a:ext uri="{0D108BD9-81ED-4DB2-BD59-A6C34878D82A}">
                    <a16:rowId xmlns:a16="http://schemas.microsoft.com/office/drawing/2014/main" val="4068589362"/>
                  </a:ext>
                </a:extLst>
              </a:tr>
              <a:tr h="531499">
                <a:tc>
                  <a:txBody>
                    <a:bodyPr/>
                    <a:lstStyle/>
                    <a:p>
                      <a:r>
                        <a:rPr lang="en-US" sz="2000" dirty="0"/>
                        <a:t>FI</a:t>
                      </a:r>
                      <a:endParaRPr lang="en-US" sz="2000" dirty="0">
                        <a:latin typeface="Open Sans"/>
                      </a:endParaRPr>
                    </a:p>
                  </a:txBody>
                  <a:tcPr marL="134751" marR="134751" marT="67375" marB="67375"/>
                </a:tc>
                <a:tc>
                  <a:txBody>
                    <a:bodyPr/>
                    <a:lstStyle/>
                    <a:p>
                      <a:r>
                        <a:rPr lang="en-US" sz="2000" dirty="0"/>
                        <a:t>662</a:t>
                      </a:r>
                      <a:endParaRPr lang="en-US" sz="2000" dirty="0">
                        <a:latin typeface="Open Sans"/>
                      </a:endParaRPr>
                    </a:p>
                  </a:txBody>
                  <a:tcPr marL="134751" marR="134751" marT="67375" marB="67375"/>
                </a:tc>
                <a:tc>
                  <a:txBody>
                    <a:bodyPr/>
                    <a:lstStyle/>
                    <a:p>
                      <a:r>
                        <a:rPr lang="en-US" sz="2000" dirty="0"/>
                        <a:t>0</a:t>
                      </a:r>
                      <a:endParaRPr lang="en-US" sz="2000" dirty="0">
                        <a:latin typeface="Open Sans"/>
                      </a:endParaRPr>
                    </a:p>
                  </a:txBody>
                  <a:tcPr marL="134751" marR="134751" marT="67375" marB="67375"/>
                </a:tc>
                <a:tc>
                  <a:txBody>
                    <a:bodyPr/>
                    <a:lstStyle/>
                    <a:p>
                      <a:r>
                        <a:rPr lang="en-US" sz="2000" dirty="0"/>
                        <a:t>295</a:t>
                      </a:r>
                      <a:endParaRPr lang="en-US" sz="2000" dirty="0">
                        <a:latin typeface="Open Sans"/>
                      </a:endParaRPr>
                    </a:p>
                  </a:txBody>
                  <a:tcPr marL="134751" marR="134751" marT="67375" marB="67375"/>
                </a:tc>
                <a:tc>
                  <a:txBody>
                    <a:bodyPr/>
                    <a:lstStyle/>
                    <a:p>
                      <a:r>
                        <a:rPr lang="en-US" sz="2000" dirty="0"/>
                        <a:t>468</a:t>
                      </a:r>
                      <a:endParaRPr lang="en-US" sz="2000" dirty="0">
                        <a:latin typeface="Open Sans"/>
                      </a:endParaRPr>
                    </a:p>
                  </a:txBody>
                  <a:tcPr marL="134751" marR="134751" marT="67375" marB="67375"/>
                </a:tc>
                <a:tc>
                  <a:txBody>
                    <a:bodyPr/>
                    <a:lstStyle/>
                    <a:p>
                      <a:r>
                        <a:rPr lang="en-US" sz="2000" dirty="0"/>
                        <a:t>268</a:t>
                      </a:r>
                      <a:endParaRPr lang="en-US" sz="2000" dirty="0">
                        <a:latin typeface="Open Sans"/>
                      </a:endParaRPr>
                    </a:p>
                  </a:txBody>
                  <a:tcPr marL="134751" marR="134751" marT="67375" marB="67375"/>
                </a:tc>
                <a:tc>
                  <a:txBody>
                    <a:bodyPr/>
                    <a:lstStyle/>
                    <a:p>
                      <a:r>
                        <a:rPr lang="en-US" sz="2000" dirty="0"/>
                        <a:t>400</a:t>
                      </a:r>
                      <a:endParaRPr lang="en-US" sz="2000" dirty="0">
                        <a:latin typeface="Open Sans"/>
                      </a:endParaRPr>
                    </a:p>
                  </a:txBody>
                  <a:tcPr marL="134751" marR="134751" marT="67375" marB="67375"/>
                </a:tc>
                <a:extLst>
                  <a:ext uri="{0D108BD9-81ED-4DB2-BD59-A6C34878D82A}">
                    <a16:rowId xmlns:a16="http://schemas.microsoft.com/office/drawing/2014/main" val="640814458"/>
                  </a:ext>
                </a:extLst>
              </a:tr>
              <a:tr h="531499">
                <a:tc>
                  <a:txBody>
                    <a:bodyPr/>
                    <a:lstStyle/>
                    <a:p>
                      <a:r>
                        <a:rPr lang="en-US" sz="2000" dirty="0"/>
                        <a:t>MI</a:t>
                      </a:r>
                      <a:endParaRPr lang="en-US" sz="2000" dirty="0">
                        <a:latin typeface="Open Sans"/>
                      </a:endParaRPr>
                    </a:p>
                  </a:txBody>
                  <a:tcPr marL="134751" marR="134751" marT="67375" marB="67375"/>
                </a:tc>
                <a:tc>
                  <a:txBody>
                    <a:bodyPr/>
                    <a:lstStyle/>
                    <a:p>
                      <a:r>
                        <a:rPr lang="en-US" sz="2000" dirty="0"/>
                        <a:t>877</a:t>
                      </a:r>
                      <a:endParaRPr lang="en-US" sz="2000" dirty="0">
                        <a:latin typeface="Open Sans"/>
                      </a:endParaRPr>
                    </a:p>
                  </a:txBody>
                  <a:tcPr marL="134751" marR="134751" marT="67375" marB="67375"/>
                </a:tc>
                <a:tc>
                  <a:txBody>
                    <a:bodyPr/>
                    <a:lstStyle/>
                    <a:p>
                      <a:r>
                        <a:rPr lang="en-US" sz="2000" dirty="0"/>
                        <a:t>295</a:t>
                      </a:r>
                      <a:endParaRPr lang="en-US" sz="2000" dirty="0">
                        <a:latin typeface="Open Sans"/>
                      </a:endParaRPr>
                    </a:p>
                  </a:txBody>
                  <a:tcPr marL="134751" marR="134751" marT="67375" marB="67375"/>
                </a:tc>
                <a:tc>
                  <a:txBody>
                    <a:bodyPr/>
                    <a:lstStyle/>
                    <a:p>
                      <a:r>
                        <a:rPr lang="en-US" sz="2000" dirty="0"/>
                        <a:t>0</a:t>
                      </a:r>
                      <a:endParaRPr lang="en-US" sz="2000" dirty="0">
                        <a:latin typeface="Open Sans"/>
                      </a:endParaRPr>
                    </a:p>
                  </a:txBody>
                  <a:tcPr marL="134751" marR="134751" marT="67375" marB="67375"/>
                </a:tc>
                <a:tc>
                  <a:txBody>
                    <a:bodyPr/>
                    <a:lstStyle/>
                    <a:p>
                      <a:r>
                        <a:rPr lang="en-US" sz="2000" dirty="0"/>
                        <a:t>754</a:t>
                      </a:r>
                      <a:endParaRPr lang="en-US" sz="2000" dirty="0">
                        <a:latin typeface="Open Sans"/>
                      </a:endParaRPr>
                    </a:p>
                  </a:txBody>
                  <a:tcPr marL="134751" marR="134751" marT="67375" marB="67375"/>
                </a:tc>
                <a:tc>
                  <a:txBody>
                    <a:bodyPr/>
                    <a:lstStyle/>
                    <a:p>
                      <a:r>
                        <a:rPr lang="en-US" sz="2000" dirty="0"/>
                        <a:t>564</a:t>
                      </a:r>
                      <a:endParaRPr lang="en-US" sz="2000" dirty="0">
                        <a:latin typeface="Open Sans"/>
                      </a:endParaRPr>
                    </a:p>
                  </a:txBody>
                  <a:tcPr marL="134751" marR="134751" marT="67375" marB="67375"/>
                </a:tc>
                <a:tc>
                  <a:txBody>
                    <a:bodyPr/>
                    <a:lstStyle/>
                    <a:p>
                      <a:r>
                        <a:rPr lang="en-US" sz="2000" dirty="0"/>
                        <a:t>138</a:t>
                      </a:r>
                      <a:endParaRPr lang="en-US" sz="2000" dirty="0">
                        <a:latin typeface="Open Sans"/>
                      </a:endParaRPr>
                    </a:p>
                  </a:txBody>
                  <a:tcPr marL="134751" marR="134751" marT="67375" marB="67375"/>
                </a:tc>
                <a:extLst>
                  <a:ext uri="{0D108BD9-81ED-4DB2-BD59-A6C34878D82A}">
                    <a16:rowId xmlns:a16="http://schemas.microsoft.com/office/drawing/2014/main" val="2159860795"/>
                  </a:ext>
                </a:extLst>
              </a:tr>
              <a:tr h="531499">
                <a:tc>
                  <a:txBody>
                    <a:bodyPr/>
                    <a:lstStyle/>
                    <a:p>
                      <a:r>
                        <a:rPr lang="en-US" sz="2000" dirty="0"/>
                        <a:t>NA</a:t>
                      </a:r>
                      <a:endParaRPr lang="en-US" sz="2000" dirty="0">
                        <a:latin typeface="Open Sans"/>
                      </a:endParaRPr>
                    </a:p>
                  </a:txBody>
                  <a:tcPr marL="134751" marR="134751" marT="67375" marB="67375"/>
                </a:tc>
                <a:tc>
                  <a:txBody>
                    <a:bodyPr/>
                    <a:lstStyle/>
                    <a:p>
                      <a:r>
                        <a:rPr lang="en-US" sz="2000" dirty="0"/>
                        <a:t>255</a:t>
                      </a:r>
                      <a:endParaRPr lang="en-US" sz="2000" dirty="0">
                        <a:latin typeface="Open Sans"/>
                      </a:endParaRPr>
                    </a:p>
                  </a:txBody>
                  <a:tcPr marL="134751" marR="134751" marT="67375" marB="67375"/>
                </a:tc>
                <a:tc>
                  <a:txBody>
                    <a:bodyPr/>
                    <a:lstStyle/>
                    <a:p>
                      <a:r>
                        <a:rPr lang="en-US" sz="2000" dirty="0"/>
                        <a:t>468</a:t>
                      </a:r>
                      <a:endParaRPr lang="en-US" sz="2000" dirty="0">
                        <a:latin typeface="Open Sans"/>
                      </a:endParaRPr>
                    </a:p>
                  </a:txBody>
                  <a:tcPr marL="134751" marR="134751" marT="67375" marB="67375"/>
                </a:tc>
                <a:tc>
                  <a:txBody>
                    <a:bodyPr/>
                    <a:lstStyle/>
                    <a:p>
                      <a:r>
                        <a:rPr lang="en-US" sz="2000" dirty="0"/>
                        <a:t>754</a:t>
                      </a:r>
                      <a:endParaRPr lang="en-US" sz="2000" dirty="0">
                        <a:latin typeface="Open Sans"/>
                      </a:endParaRPr>
                    </a:p>
                  </a:txBody>
                  <a:tcPr marL="134751" marR="134751" marT="67375" marB="67375"/>
                </a:tc>
                <a:tc>
                  <a:txBody>
                    <a:bodyPr/>
                    <a:lstStyle/>
                    <a:p>
                      <a:r>
                        <a:rPr lang="en-US" sz="2000" dirty="0"/>
                        <a:t>0</a:t>
                      </a:r>
                      <a:endParaRPr lang="en-US" sz="2000" dirty="0">
                        <a:latin typeface="Open Sans"/>
                      </a:endParaRPr>
                    </a:p>
                  </a:txBody>
                  <a:tcPr marL="134751" marR="134751" marT="67375" marB="67375"/>
                </a:tc>
                <a:tc>
                  <a:txBody>
                    <a:bodyPr/>
                    <a:lstStyle/>
                    <a:p>
                      <a:r>
                        <a:rPr lang="en-US" sz="2000" dirty="0"/>
                        <a:t>219</a:t>
                      </a:r>
                      <a:endParaRPr lang="en-US" sz="2000" dirty="0">
                        <a:latin typeface="Open Sans"/>
                      </a:endParaRPr>
                    </a:p>
                  </a:txBody>
                  <a:tcPr marL="134751" marR="134751" marT="67375" marB="67375"/>
                </a:tc>
                <a:tc>
                  <a:txBody>
                    <a:bodyPr/>
                    <a:lstStyle/>
                    <a:p>
                      <a:r>
                        <a:rPr lang="en-US" sz="2000" dirty="0"/>
                        <a:t>869</a:t>
                      </a:r>
                      <a:endParaRPr lang="en-US" sz="2000" dirty="0">
                        <a:latin typeface="Open Sans"/>
                      </a:endParaRPr>
                    </a:p>
                  </a:txBody>
                  <a:tcPr marL="134751" marR="134751" marT="67375" marB="67375"/>
                </a:tc>
                <a:extLst>
                  <a:ext uri="{0D108BD9-81ED-4DB2-BD59-A6C34878D82A}">
                    <a16:rowId xmlns:a16="http://schemas.microsoft.com/office/drawing/2014/main" val="4172562383"/>
                  </a:ext>
                </a:extLst>
              </a:tr>
              <a:tr h="531499">
                <a:tc>
                  <a:txBody>
                    <a:bodyPr/>
                    <a:lstStyle/>
                    <a:p>
                      <a:r>
                        <a:rPr lang="en-US" sz="2000" dirty="0"/>
                        <a:t>RM</a:t>
                      </a:r>
                      <a:endParaRPr lang="en-US" sz="2000" dirty="0">
                        <a:latin typeface="Open Sans"/>
                      </a:endParaRPr>
                    </a:p>
                  </a:txBody>
                  <a:tcPr marL="134751" marR="134751" marT="67375" marB="67375"/>
                </a:tc>
                <a:tc>
                  <a:txBody>
                    <a:bodyPr/>
                    <a:lstStyle/>
                    <a:p>
                      <a:r>
                        <a:rPr lang="en-US" sz="2000" dirty="0"/>
                        <a:t>412</a:t>
                      </a:r>
                      <a:endParaRPr lang="en-US" sz="2000" dirty="0">
                        <a:latin typeface="Open Sans"/>
                      </a:endParaRPr>
                    </a:p>
                  </a:txBody>
                  <a:tcPr marL="134751" marR="134751" marT="67375" marB="67375"/>
                </a:tc>
                <a:tc>
                  <a:txBody>
                    <a:bodyPr/>
                    <a:lstStyle/>
                    <a:p>
                      <a:r>
                        <a:rPr lang="en-US" sz="2000" dirty="0"/>
                        <a:t>268</a:t>
                      </a:r>
                      <a:endParaRPr lang="en-US" sz="2000" dirty="0">
                        <a:latin typeface="Open Sans"/>
                      </a:endParaRPr>
                    </a:p>
                  </a:txBody>
                  <a:tcPr marL="134751" marR="134751" marT="67375" marB="67375"/>
                </a:tc>
                <a:tc>
                  <a:txBody>
                    <a:bodyPr/>
                    <a:lstStyle/>
                    <a:p>
                      <a:r>
                        <a:rPr lang="en-US" sz="2000" dirty="0"/>
                        <a:t>564</a:t>
                      </a:r>
                      <a:endParaRPr lang="en-US" sz="2000" dirty="0">
                        <a:latin typeface="Open Sans"/>
                      </a:endParaRPr>
                    </a:p>
                  </a:txBody>
                  <a:tcPr marL="134751" marR="134751" marT="67375" marB="67375"/>
                </a:tc>
                <a:tc>
                  <a:txBody>
                    <a:bodyPr/>
                    <a:lstStyle/>
                    <a:p>
                      <a:r>
                        <a:rPr lang="en-US" sz="2000" dirty="0"/>
                        <a:t>219</a:t>
                      </a:r>
                      <a:endParaRPr lang="en-US" sz="2000" dirty="0">
                        <a:latin typeface="Open Sans"/>
                      </a:endParaRPr>
                    </a:p>
                  </a:txBody>
                  <a:tcPr marL="134751" marR="134751" marT="67375" marB="67375"/>
                </a:tc>
                <a:tc>
                  <a:txBody>
                    <a:bodyPr/>
                    <a:lstStyle/>
                    <a:p>
                      <a:r>
                        <a:rPr lang="en-US" sz="2000" dirty="0"/>
                        <a:t>0</a:t>
                      </a:r>
                      <a:endParaRPr lang="en-US" sz="2000" dirty="0">
                        <a:latin typeface="Open Sans"/>
                      </a:endParaRPr>
                    </a:p>
                  </a:txBody>
                  <a:tcPr marL="134751" marR="134751" marT="67375" marB="67375"/>
                </a:tc>
                <a:tc>
                  <a:txBody>
                    <a:bodyPr/>
                    <a:lstStyle/>
                    <a:p>
                      <a:r>
                        <a:rPr lang="en-US" sz="2000" dirty="0"/>
                        <a:t>669</a:t>
                      </a:r>
                      <a:endParaRPr lang="en-US" sz="2000" dirty="0">
                        <a:latin typeface="Open Sans"/>
                      </a:endParaRPr>
                    </a:p>
                  </a:txBody>
                  <a:tcPr marL="134751" marR="134751" marT="67375" marB="67375"/>
                </a:tc>
                <a:extLst>
                  <a:ext uri="{0D108BD9-81ED-4DB2-BD59-A6C34878D82A}">
                    <a16:rowId xmlns:a16="http://schemas.microsoft.com/office/drawing/2014/main" val="1306471341"/>
                  </a:ext>
                </a:extLst>
              </a:tr>
              <a:tr h="531499">
                <a:tc>
                  <a:txBody>
                    <a:bodyPr/>
                    <a:lstStyle/>
                    <a:p>
                      <a:r>
                        <a:rPr lang="en-US" sz="2000" dirty="0"/>
                        <a:t>TO</a:t>
                      </a:r>
                      <a:endParaRPr lang="en-US" sz="2000" dirty="0">
                        <a:latin typeface="Open Sans"/>
                      </a:endParaRPr>
                    </a:p>
                  </a:txBody>
                  <a:tcPr marL="134751" marR="134751" marT="67375" marB="67375"/>
                </a:tc>
                <a:tc>
                  <a:txBody>
                    <a:bodyPr/>
                    <a:lstStyle/>
                    <a:p>
                      <a:r>
                        <a:rPr lang="en-US" sz="2000" dirty="0"/>
                        <a:t>996</a:t>
                      </a:r>
                      <a:endParaRPr lang="en-US" sz="2000" dirty="0">
                        <a:latin typeface="Open Sans"/>
                      </a:endParaRPr>
                    </a:p>
                  </a:txBody>
                  <a:tcPr marL="134751" marR="134751" marT="67375" marB="67375"/>
                </a:tc>
                <a:tc>
                  <a:txBody>
                    <a:bodyPr/>
                    <a:lstStyle/>
                    <a:p>
                      <a:r>
                        <a:rPr lang="en-US" sz="2000" dirty="0"/>
                        <a:t>400</a:t>
                      </a:r>
                      <a:endParaRPr lang="en-US" sz="2000" dirty="0">
                        <a:latin typeface="Open Sans"/>
                      </a:endParaRPr>
                    </a:p>
                  </a:txBody>
                  <a:tcPr marL="134751" marR="134751" marT="67375" marB="67375"/>
                </a:tc>
                <a:tc>
                  <a:txBody>
                    <a:bodyPr/>
                    <a:lstStyle/>
                    <a:p>
                      <a:r>
                        <a:rPr lang="en-US" sz="2000" dirty="0"/>
                        <a:t>138</a:t>
                      </a:r>
                      <a:endParaRPr lang="en-US" sz="2000" dirty="0">
                        <a:latin typeface="Open Sans"/>
                      </a:endParaRPr>
                    </a:p>
                  </a:txBody>
                  <a:tcPr marL="134751" marR="134751" marT="67375" marB="67375"/>
                </a:tc>
                <a:tc>
                  <a:txBody>
                    <a:bodyPr/>
                    <a:lstStyle/>
                    <a:p>
                      <a:r>
                        <a:rPr lang="en-US" sz="2000" dirty="0"/>
                        <a:t>869</a:t>
                      </a:r>
                      <a:endParaRPr lang="en-US" sz="2000" dirty="0">
                        <a:latin typeface="Open Sans"/>
                      </a:endParaRPr>
                    </a:p>
                  </a:txBody>
                  <a:tcPr marL="134751" marR="134751" marT="67375" marB="67375"/>
                </a:tc>
                <a:tc>
                  <a:txBody>
                    <a:bodyPr/>
                    <a:lstStyle/>
                    <a:p>
                      <a:r>
                        <a:rPr lang="en-US" sz="2000" dirty="0"/>
                        <a:t>669</a:t>
                      </a:r>
                      <a:endParaRPr lang="en-US" sz="2000" dirty="0">
                        <a:latin typeface="Open Sans"/>
                      </a:endParaRPr>
                    </a:p>
                  </a:txBody>
                  <a:tcPr marL="134751" marR="134751" marT="67375" marB="67375"/>
                </a:tc>
                <a:tc>
                  <a:txBody>
                    <a:bodyPr/>
                    <a:lstStyle/>
                    <a:p>
                      <a:r>
                        <a:rPr lang="en-US" sz="2000" dirty="0"/>
                        <a:t>0</a:t>
                      </a:r>
                      <a:endParaRPr lang="en-US" sz="2000" dirty="0">
                        <a:latin typeface="Open Sans"/>
                      </a:endParaRPr>
                    </a:p>
                  </a:txBody>
                  <a:tcPr marL="134751" marR="134751" marT="67375" marB="67375"/>
                </a:tc>
                <a:extLst>
                  <a:ext uri="{0D108BD9-81ED-4DB2-BD59-A6C34878D82A}">
                    <a16:rowId xmlns:a16="http://schemas.microsoft.com/office/drawing/2014/main" val="2517987645"/>
                  </a:ext>
                </a:extLst>
              </a:tr>
            </a:tbl>
          </a:graphicData>
        </a:graphic>
      </p:graphicFrame>
      <p:sp>
        <p:nvSpPr>
          <p:cNvPr id="6" name="TextBox 5">
            <a:extLst>
              <a:ext uri="{FF2B5EF4-FFF2-40B4-BE49-F238E27FC236}">
                <a16:creationId xmlns:a16="http://schemas.microsoft.com/office/drawing/2014/main" id="{B92CC1E5-8BBD-4FF0-A52A-9A05E89A7903}"/>
              </a:ext>
            </a:extLst>
          </p:cNvPr>
          <p:cNvSpPr txBox="1"/>
          <p:nvPr/>
        </p:nvSpPr>
        <p:spPr>
          <a:xfrm>
            <a:off x="6274759" y="6827419"/>
            <a:ext cx="2300004" cy="400110"/>
          </a:xfrm>
          <a:prstGeom prst="rect">
            <a:avLst/>
          </a:prstGeom>
          <a:noFill/>
        </p:spPr>
        <p:txBody>
          <a:bodyPr wrap="square" rtlCol="0">
            <a:spAutoFit/>
          </a:bodyPr>
          <a:lstStyle/>
          <a:p>
            <a:pPr marL="0" defTabSz="430213">
              <a:spcAft>
                <a:spcPts val="400"/>
              </a:spcAft>
              <a:buSzPct val="100000"/>
            </a:pPr>
            <a:r>
              <a:rPr lang="en-US" sz="2000" dirty="0">
                <a:solidFill>
                  <a:schemeClr val="accent2"/>
                </a:solidFill>
                <a:latin typeface="Open Sans"/>
                <a:cs typeface="HP Simplified" pitchFamily="34" charset="0"/>
              </a:rPr>
              <a:t>Distance Matrix </a:t>
            </a:r>
          </a:p>
        </p:txBody>
      </p:sp>
      <p:sp>
        <p:nvSpPr>
          <p:cNvPr id="7" name="Oval 6">
            <a:extLst>
              <a:ext uri="{FF2B5EF4-FFF2-40B4-BE49-F238E27FC236}">
                <a16:creationId xmlns:a16="http://schemas.microsoft.com/office/drawing/2014/main" id="{C2F10024-FADC-4366-A677-E8B8F1C37A9C}"/>
              </a:ext>
            </a:extLst>
          </p:cNvPr>
          <p:cNvSpPr/>
          <p:nvPr/>
        </p:nvSpPr>
        <p:spPr>
          <a:xfrm>
            <a:off x="7616477" y="4286477"/>
            <a:ext cx="663778" cy="405849"/>
          </a:xfrm>
          <a:prstGeom prst="ellipse">
            <a:avLst/>
          </a:prstGeom>
          <a:solidFill>
            <a:schemeClr val="accent2">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A8DE9403-FD04-4AC7-94E6-F2A1367C7470}"/>
              </a:ext>
            </a:extLst>
          </p:cNvPr>
          <p:cNvCxnSpPr>
            <a:cxnSpLocks/>
          </p:cNvCxnSpPr>
          <p:nvPr/>
        </p:nvCxnSpPr>
        <p:spPr>
          <a:xfrm>
            <a:off x="8574765" y="4515769"/>
            <a:ext cx="1094888" cy="0"/>
          </a:xfrm>
          <a:prstGeom prst="straightConnector1">
            <a:avLst/>
          </a:prstGeom>
          <a:ln w="28575">
            <a:solidFill>
              <a:schemeClr val="accent2"/>
            </a:solidFill>
            <a:tailEnd type="triangle"/>
          </a:ln>
        </p:spPr>
        <p:style>
          <a:lnRef idx="2">
            <a:schemeClr val="accent1"/>
          </a:lnRef>
          <a:fillRef idx="0">
            <a:schemeClr val="accent1"/>
          </a:fillRef>
          <a:effectRef idx="1">
            <a:schemeClr val="accent1"/>
          </a:effectRef>
          <a:fontRef idx="minor">
            <a:schemeClr val="tx1"/>
          </a:fontRef>
        </p:style>
      </p:cxnSp>
      <p:sp>
        <p:nvSpPr>
          <p:cNvPr id="9" name="Rectangle: Rounded Corners 8">
            <a:extLst>
              <a:ext uri="{FF2B5EF4-FFF2-40B4-BE49-F238E27FC236}">
                <a16:creationId xmlns:a16="http://schemas.microsoft.com/office/drawing/2014/main" id="{AF20F5CE-A2C8-4170-9111-B976B3B02D3D}"/>
              </a:ext>
            </a:extLst>
          </p:cNvPr>
          <p:cNvSpPr/>
          <p:nvPr/>
        </p:nvSpPr>
        <p:spPr>
          <a:xfrm>
            <a:off x="9669652" y="4361812"/>
            <a:ext cx="3755703" cy="330499"/>
          </a:xfrm>
          <a:prstGeom prst="roundRect">
            <a:avLst/>
          </a:prstGeom>
          <a:solidFill>
            <a:srgbClr val="FFFFFF"/>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1">
                    <a:lumMod val="65000"/>
                    <a:lumOff val="35000"/>
                  </a:schemeClr>
                </a:solidFill>
                <a:latin typeface="Open Sans"/>
              </a:rPr>
              <a:t>Distance between TO and MI</a:t>
            </a:r>
          </a:p>
        </p:txBody>
      </p:sp>
      <p:sp>
        <p:nvSpPr>
          <p:cNvPr id="10" name="Oval 9">
            <a:extLst>
              <a:ext uri="{FF2B5EF4-FFF2-40B4-BE49-F238E27FC236}">
                <a16:creationId xmlns:a16="http://schemas.microsoft.com/office/drawing/2014/main" id="{4F136BCF-9356-465E-B466-86995453FE21}"/>
              </a:ext>
            </a:extLst>
          </p:cNvPr>
          <p:cNvSpPr/>
          <p:nvPr/>
        </p:nvSpPr>
        <p:spPr>
          <a:xfrm>
            <a:off x="5344397" y="5870346"/>
            <a:ext cx="614001" cy="440267"/>
          </a:xfrm>
          <a:prstGeom prst="ellipse">
            <a:avLst/>
          </a:prstGeom>
          <a:solidFill>
            <a:schemeClr val="accent2">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CA0AD6EB-2AB0-4DBB-99BF-27D014F7A57F}"/>
              </a:ext>
            </a:extLst>
          </p:cNvPr>
          <p:cNvCxnSpPr>
            <a:cxnSpLocks/>
          </p:cNvCxnSpPr>
          <p:nvPr/>
        </p:nvCxnSpPr>
        <p:spPr>
          <a:xfrm>
            <a:off x="6910659" y="6376014"/>
            <a:ext cx="0" cy="184860"/>
          </a:xfrm>
          <a:prstGeom prst="line">
            <a:avLst/>
          </a:prstGeom>
          <a:ln w="28575">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F641E511-8E5C-4D69-86E9-7A467C6462FE}"/>
              </a:ext>
            </a:extLst>
          </p:cNvPr>
          <p:cNvCxnSpPr>
            <a:cxnSpLocks/>
          </p:cNvCxnSpPr>
          <p:nvPr/>
        </p:nvCxnSpPr>
        <p:spPr>
          <a:xfrm>
            <a:off x="6910659" y="6560874"/>
            <a:ext cx="3687408" cy="0"/>
          </a:xfrm>
          <a:prstGeom prst="line">
            <a:avLst/>
          </a:prstGeom>
          <a:ln w="28575">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428BACBD-E637-4B18-98C1-0844471E290C}"/>
              </a:ext>
            </a:extLst>
          </p:cNvPr>
          <p:cNvCxnSpPr>
            <a:cxnSpLocks/>
          </p:cNvCxnSpPr>
          <p:nvPr/>
        </p:nvCxnSpPr>
        <p:spPr>
          <a:xfrm flipH="1" flipV="1">
            <a:off x="10595736" y="4692326"/>
            <a:ext cx="2333" cy="1868549"/>
          </a:xfrm>
          <a:prstGeom prst="straightConnector1">
            <a:avLst/>
          </a:prstGeom>
          <a:ln w="28575">
            <a:solidFill>
              <a:schemeClr val="accent2"/>
            </a:solidFill>
            <a:tailEnd type="triangle"/>
          </a:ln>
        </p:spPr>
        <p:style>
          <a:lnRef idx="2">
            <a:schemeClr val="accent1"/>
          </a:lnRef>
          <a:fillRef idx="0">
            <a:schemeClr val="accent1"/>
          </a:fillRef>
          <a:effectRef idx="1">
            <a:schemeClr val="accent1"/>
          </a:effectRef>
          <a:fontRef idx="minor">
            <a:schemeClr val="tx1"/>
          </a:fontRef>
        </p:style>
      </p:cxnSp>
      <p:sp>
        <p:nvSpPr>
          <p:cNvPr id="14" name="Rectangle: Rounded Corners 13">
            <a:extLst>
              <a:ext uri="{FF2B5EF4-FFF2-40B4-BE49-F238E27FC236}">
                <a16:creationId xmlns:a16="http://schemas.microsoft.com/office/drawing/2014/main" id="{5EBB73A8-076F-4B2B-A6A3-6091200F3829}"/>
              </a:ext>
            </a:extLst>
          </p:cNvPr>
          <p:cNvSpPr/>
          <p:nvPr/>
        </p:nvSpPr>
        <p:spPr bwMode="auto">
          <a:xfrm>
            <a:off x="4959789" y="1265227"/>
            <a:ext cx="6450452" cy="651236"/>
          </a:xfrm>
          <a:prstGeom prst="roundRect">
            <a:avLst/>
          </a:prstGeom>
          <a:solidFill>
            <a:schemeClr val="bg1"/>
          </a:solidFill>
          <a:ln w="12700" cap="flat" cmpd="sng" algn="ctr">
            <a:solidFill>
              <a:schemeClr val="accent2"/>
            </a:solidFill>
            <a:prstDash val="dash"/>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defTabSz="228600">
              <a:spcBef>
                <a:spcPct val="20000"/>
              </a:spcBef>
              <a:buClr>
                <a:srgbClr val="FF0000"/>
              </a:buClr>
            </a:pPr>
            <a:r>
              <a:rPr lang="en-US" sz="2000" dirty="0">
                <a:solidFill>
                  <a:schemeClr val="tx1">
                    <a:lumMod val="65000"/>
                    <a:lumOff val="35000"/>
                  </a:schemeClr>
                </a:solidFill>
                <a:latin typeface="Open Sans"/>
                <a:cs typeface="HP Simplified" pitchFamily="34" charset="0"/>
              </a:rPr>
              <a:t>Create distance matrix of data</a:t>
            </a:r>
            <a:endParaRPr kumimoji="0" lang="en-IN" sz="2000" b="0" i="0" u="none" strike="noStrike" cap="none" normalizeH="0" baseline="0" dirty="0">
              <a:ln>
                <a:noFill/>
              </a:ln>
              <a:solidFill>
                <a:schemeClr val="tx1">
                  <a:lumMod val="65000"/>
                  <a:lumOff val="35000"/>
                </a:schemeClr>
              </a:solidFill>
              <a:effectLst/>
              <a:latin typeface="Open Sans"/>
            </a:endParaRPr>
          </a:p>
        </p:txBody>
      </p:sp>
    </p:spTree>
    <p:extLst>
      <p:ext uri="{BB962C8B-B14F-4D97-AF65-F5344CB8AC3E}">
        <p14:creationId xmlns:p14="http://schemas.microsoft.com/office/powerpoint/2010/main" val="264463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AF55FD5-12A4-42BB-B4F5-C63B5F9D7B05}"/>
              </a:ext>
            </a:extLst>
          </p:cNvPr>
          <p:cNvSpPr>
            <a:spLocks noGrp="1"/>
          </p:cNvSpPr>
          <p:nvPr>
            <p:ph type="body" idx="1"/>
          </p:nvPr>
        </p:nvSpPr>
        <p:spPr>
          <a:xfrm>
            <a:off x="4917059" y="1599638"/>
            <a:ext cx="8946988" cy="586248"/>
          </a:xfrm>
        </p:spPr>
        <p:txBody>
          <a:bodyPr/>
          <a:lstStyle/>
          <a:p>
            <a:r>
              <a:rPr lang="en-IN" dirty="0"/>
              <a:t>Unsupervised Learning</a:t>
            </a:r>
          </a:p>
        </p:txBody>
      </p:sp>
      <p:sp>
        <p:nvSpPr>
          <p:cNvPr id="3" name="Text Placeholder 2">
            <a:extLst>
              <a:ext uri="{FF2B5EF4-FFF2-40B4-BE49-F238E27FC236}">
                <a16:creationId xmlns:a16="http://schemas.microsoft.com/office/drawing/2014/main" id="{789E4149-EDDA-43B8-8038-F1832467EE70}"/>
              </a:ext>
            </a:extLst>
          </p:cNvPr>
          <p:cNvSpPr>
            <a:spLocks noGrp="1"/>
          </p:cNvSpPr>
          <p:nvPr>
            <p:ph type="body" idx="2"/>
          </p:nvPr>
        </p:nvSpPr>
        <p:spPr>
          <a:xfrm>
            <a:off x="4936514" y="2396291"/>
            <a:ext cx="8946988" cy="586248"/>
          </a:xfrm>
        </p:spPr>
        <p:txBody>
          <a:bodyPr/>
          <a:lstStyle/>
          <a:p>
            <a:r>
              <a:rPr lang="en-IN" dirty="0"/>
              <a:t>Hierarchical Clustering</a:t>
            </a:r>
          </a:p>
        </p:txBody>
      </p:sp>
      <p:sp>
        <p:nvSpPr>
          <p:cNvPr id="4" name="Text Placeholder 3">
            <a:extLst>
              <a:ext uri="{FF2B5EF4-FFF2-40B4-BE49-F238E27FC236}">
                <a16:creationId xmlns:a16="http://schemas.microsoft.com/office/drawing/2014/main" id="{1C2EFA41-496B-4E44-BC2F-1BB0BA0488A4}"/>
              </a:ext>
            </a:extLst>
          </p:cNvPr>
          <p:cNvSpPr>
            <a:spLocks noGrp="1"/>
          </p:cNvSpPr>
          <p:nvPr>
            <p:ph type="body" idx="3"/>
          </p:nvPr>
        </p:nvSpPr>
        <p:spPr>
          <a:xfrm>
            <a:off x="4936514" y="3194112"/>
            <a:ext cx="8946988" cy="586248"/>
          </a:xfrm>
        </p:spPr>
        <p:txBody>
          <a:bodyPr/>
          <a:lstStyle/>
          <a:p>
            <a:r>
              <a:rPr lang="en-IN" dirty="0"/>
              <a:t>Dendrogram</a:t>
            </a:r>
          </a:p>
        </p:txBody>
      </p:sp>
      <p:sp>
        <p:nvSpPr>
          <p:cNvPr id="5" name="Text Placeholder 4">
            <a:extLst>
              <a:ext uri="{FF2B5EF4-FFF2-40B4-BE49-F238E27FC236}">
                <a16:creationId xmlns:a16="http://schemas.microsoft.com/office/drawing/2014/main" id="{B3D7BFDF-EA97-4639-A60D-3C2C29388496}"/>
              </a:ext>
            </a:extLst>
          </p:cNvPr>
          <p:cNvSpPr>
            <a:spLocks noGrp="1"/>
          </p:cNvSpPr>
          <p:nvPr>
            <p:ph type="body" idx="4"/>
          </p:nvPr>
        </p:nvSpPr>
        <p:spPr>
          <a:xfrm>
            <a:off x="4936514" y="3998035"/>
            <a:ext cx="8946988" cy="586248"/>
          </a:xfrm>
        </p:spPr>
        <p:txBody>
          <a:bodyPr/>
          <a:lstStyle/>
          <a:p>
            <a:r>
              <a:rPr lang="en-IN" dirty="0"/>
              <a:t>K means clustering</a:t>
            </a:r>
          </a:p>
        </p:txBody>
      </p:sp>
      <p:grpSp>
        <p:nvGrpSpPr>
          <p:cNvPr id="10" name="Group 9">
            <a:extLst>
              <a:ext uri="{FF2B5EF4-FFF2-40B4-BE49-F238E27FC236}">
                <a16:creationId xmlns:a16="http://schemas.microsoft.com/office/drawing/2014/main" id="{52505160-96F8-4D3D-9802-3BD67291D58C}"/>
              </a:ext>
            </a:extLst>
          </p:cNvPr>
          <p:cNvGrpSpPr/>
          <p:nvPr/>
        </p:nvGrpSpPr>
        <p:grpSpPr>
          <a:xfrm>
            <a:off x="4202860" y="1664162"/>
            <a:ext cx="457415" cy="2848327"/>
            <a:chOff x="4163949" y="2795202"/>
            <a:chExt cx="457415" cy="2848327"/>
          </a:xfrm>
        </p:grpSpPr>
        <p:pic>
          <p:nvPicPr>
            <p:cNvPr id="6" name="Shape 353">
              <a:extLst>
                <a:ext uri="{FF2B5EF4-FFF2-40B4-BE49-F238E27FC236}">
                  <a16:creationId xmlns:a16="http://schemas.microsoft.com/office/drawing/2014/main" id="{F8FCF57E-32D3-4AA5-BE93-03190277C35A}"/>
                </a:ext>
              </a:extLst>
            </p:cNvPr>
            <p:cNvPicPr preferRelativeResize="0"/>
            <p:nvPr/>
          </p:nvPicPr>
          <p:blipFill rotWithShape="1">
            <a:blip r:embed="rId2">
              <a:alphaModFix/>
            </a:blip>
            <a:srcRect l="19927" t="20892" r="25876" b="23651"/>
            <a:stretch/>
          </p:blipFill>
          <p:spPr>
            <a:xfrm>
              <a:off x="4163950" y="3591855"/>
              <a:ext cx="457414" cy="457200"/>
            </a:xfrm>
            <a:prstGeom prst="rect">
              <a:avLst/>
            </a:prstGeom>
            <a:noFill/>
            <a:ln>
              <a:noFill/>
            </a:ln>
          </p:spPr>
        </p:pic>
        <p:pic>
          <p:nvPicPr>
            <p:cNvPr id="7" name="Shape 356">
              <a:extLst>
                <a:ext uri="{FF2B5EF4-FFF2-40B4-BE49-F238E27FC236}">
                  <a16:creationId xmlns:a16="http://schemas.microsoft.com/office/drawing/2014/main" id="{6DBE2C71-1492-41D4-BA12-2CEF465875DF}"/>
                </a:ext>
              </a:extLst>
            </p:cNvPr>
            <p:cNvPicPr preferRelativeResize="0"/>
            <p:nvPr/>
          </p:nvPicPr>
          <p:blipFill rotWithShape="1">
            <a:blip r:embed="rId2">
              <a:alphaModFix/>
            </a:blip>
            <a:srcRect l="19927" t="20892" r="25876" b="23651"/>
            <a:stretch/>
          </p:blipFill>
          <p:spPr>
            <a:xfrm>
              <a:off x="4163949" y="2795202"/>
              <a:ext cx="457414" cy="457200"/>
            </a:xfrm>
            <a:prstGeom prst="rect">
              <a:avLst/>
            </a:prstGeom>
            <a:noFill/>
            <a:ln>
              <a:noFill/>
            </a:ln>
          </p:spPr>
        </p:pic>
        <p:pic>
          <p:nvPicPr>
            <p:cNvPr id="8" name="Shape 353">
              <a:extLst>
                <a:ext uri="{FF2B5EF4-FFF2-40B4-BE49-F238E27FC236}">
                  <a16:creationId xmlns:a16="http://schemas.microsoft.com/office/drawing/2014/main" id="{A66CB3C3-BA36-4AA6-8A6B-9DB3B35096DF}"/>
                </a:ext>
              </a:extLst>
            </p:cNvPr>
            <p:cNvPicPr preferRelativeResize="0"/>
            <p:nvPr/>
          </p:nvPicPr>
          <p:blipFill rotWithShape="1">
            <a:blip r:embed="rId2">
              <a:alphaModFix/>
            </a:blip>
            <a:srcRect l="19927" t="20892" r="25876" b="23651"/>
            <a:stretch/>
          </p:blipFill>
          <p:spPr>
            <a:xfrm>
              <a:off x="4163950" y="5186329"/>
              <a:ext cx="457414" cy="457200"/>
            </a:xfrm>
            <a:prstGeom prst="rect">
              <a:avLst/>
            </a:prstGeom>
            <a:noFill/>
            <a:ln>
              <a:noFill/>
            </a:ln>
          </p:spPr>
        </p:pic>
        <p:pic>
          <p:nvPicPr>
            <p:cNvPr id="9" name="Shape 356">
              <a:extLst>
                <a:ext uri="{FF2B5EF4-FFF2-40B4-BE49-F238E27FC236}">
                  <a16:creationId xmlns:a16="http://schemas.microsoft.com/office/drawing/2014/main" id="{7D16F3D6-76D8-4E11-BBEF-5D559F669069}"/>
                </a:ext>
              </a:extLst>
            </p:cNvPr>
            <p:cNvPicPr preferRelativeResize="0"/>
            <p:nvPr/>
          </p:nvPicPr>
          <p:blipFill rotWithShape="1">
            <a:blip r:embed="rId2">
              <a:alphaModFix/>
            </a:blip>
            <a:srcRect l="19927" t="20892" r="25876" b="23651"/>
            <a:stretch/>
          </p:blipFill>
          <p:spPr>
            <a:xfrm>
              <a:off x="4163949" y="4389676"/>
              <a:ext cx="457414" cy="457200"/>
            </a:xfrm>
            <a:prstGeom prst="rect">
              <a:avLst/>
            </a:prstGeom>
            <a:noFill/>
            <a:ln>
              <a:noFill/>
            </a:ln>
          </p:spPr>
        </p:pic>
      </p:grpSp>
    </p:spTree>
    <p:extLst>
      <p:ext uri="{BB962C8B-B14F-4D97-AF65-F5344CB8AC3E}">
        <p14:creationId xmlns:p14="http://schemas.microsoft.com/office/powerpoint/2010/main" val="13386824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5B380458-6CD5-4C32-B129-4C99B028B11E}"/>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Hierarchical Clustering: </a:t>
            </a:r>
            <a:r>
              <a:rPr lang="en-US" dirty="0">
                <a:solidFill>
                  <a:schemeClr val="tx1">
                    <a:lumMod val="75000"/>
                    <a:lumOff val="25000"/>
                  </a:schemeClr>
                </a:solidFill>
              </a:rPr>
              <a:t>Step 2</a:t>
            </a:r>
            <a:endPar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endParaRPr>
          </a:p>
        </p:txBody>
      </p:sp>
      <p:pic>
        <p:nvPicPr>
          <p:cNvPr id="4" name="Shape 375">
            <a:extLst>
              <a:ext uri="{FF2B5EF4-FFF2-40B4-BE49-F238E27FC236}">
                <a16:creationId xmlns:a16="http://schemas.microsoft.com/office/drawing/2014/main" id="{B8A08342-06FD-4425-B9D9-64182ABB710C}"/>
              </a:ext>
            </a:extLst>
          </p:cNvPr>
          <p:cNvPicPr preferRelativeResize="0"/>
          <p:nvPr/>
        </p:nvPicPr>
        <p:blipFill rotWithShape="1">
          <a:blip r:embed="rId3">
            <a:alphaModFix/>
          </a:blip>
          <a:srcRect/>
          <a:stretch/>
        </p:blipFill>
        <p:spPr>
          <a:xfrm>
            <a:off x="4959789" y="829986"/>
            <a:ext cx="6450452" cy="253919"/>
          </a:xfrm>
          <a:prstGeom prst="rect">
            <a:avLst/>
          </a:prstGeom>
          <a:noFill/>
          <a:ln>
            <a:noFill/>
          </a:ln>
        </p:spPr>
      </p:pic>
      <p:sp>
        <p:nvSpPr>
          <p:cNvPr id="5" name="Rectangle 4">
            <a:extLst>
              <a:ext uri="{FF2B5EF4-FFF2-40B4-BE49-F238E27FC236}">
                <a16:creationId xmlns:a16="http://schemas.microsoft.com/office/drawing/2014/main" id="{21190551-A20C-42E8-A721-8640856587DE}"/>
              </a:ext>
            </a:extLst>
          </p:cNvPr>
          <p:cNvSpPr/>
          <p:nvPr/>
        </p:nvSpPr>
        <p:spPr>
          <a:xfrm>
            <a:off x="1648159" y="1269463"/>
            <a:ext cx="13635831" cy="400110"/>
          </a:xfrm>
          <a:prstGeom prst="rect">
            <a:avLst/>
          </a:prstGeom>
          <a:ln w="19050">
            <a:solidFill>
              <a:schemeClr val="accent2"/>
            </a:solidFill>
            <a:prstDash val="dash"/>
          </a:ln>
        </p:spPr>
        <p:txBody>
          <a:bodyPr wrap="square">
            <a:spAutoFit/>
          </a:bodyPr>
          <a:lstStyle/>
          <a:p>
            <a:pPr algn="ctr" defTabSz="430213">
              <a:spcAft>
                <a:spcPts val="400"/>
              </a:spcAft>
              <a:buSzPct val="100000"/>
            </a:pPr>
            <a:r>
              <a:rPr lang="en-US" sz="2000" dirty="0">
                <a:solidFill>
                  <a:schemeClr val="tx1">
                    <a:lumMod val="65000"/>
                    <a:lumOff val="35000"/>
                  </a:schemeClr>
                </a:solidFill>
                <a:latin typeface="Open Sans" panose="020B0606030504020204"/>
                <a:cs typeface="HP Simplified" pitchFamily="34" charset="0"/>
              </a:rPr>
              <a:t>From the distance matrix, you can see that MI has least distance with TO and they form a cluster together </a:t>
            </a:r>
          </a:p>
        </p:txBody>
      </p:sp>
      <p:graphicFrame>
        <p:nvGraphicFramePr>
          <p:cNvPr id="6" name="Table 5">
            <a:extLst>
              <a:ext uri="{FF2B5EF4-FFF2-40B4-BE49-F238E27FC236}">
                <a16:creationId xmlns:a16="http://schemas.microsoft.com/office/drawing/2014/main" id="{1D559B90-EED4-4389-A95A-8D9A81380810}"/>
              </a:ext>
            </a:extLst>
          </p:cNvPr>
          <p:cNvGraphicFramePr>
            <a:graphicFrameLocks noGrp="1"/>
          </p:cNvGraphicFramePr>
          <p:nvPr>
            <p:extLst>
              <p:ext uri="{D42A27DB-BD31-4B8C-83A1-F6EECF244321}">
                <p14:modId xmlns:p14="http://schemas.microsoft.com/office/powerpoint/2010/main" val="2166757150"/>
              </p:ext>
            </p:extLst>
          </p:nvPr>
        </p:nvGraphicFramePr>
        <p:xfrm>
          <a:off x="2267969" y="2627745"/>
          <a:ext cx="4843384" cy="2640848"/>
        </p:xfrm>
        <a:graphic>
          <a:graphicData uri="http://schemas.openxmlformats.org/drawingml/2006/table">
            <a:tbl>
              <a:tblPr firstRow="1" firstCol="1" bandRow="1">
                <a:tableStyleId>{F5AB1C69-6EDB-4FF4-983F-18BD219EF322}</a:tableStyleId>
              </a:tblPr>
              <a:tblGrid>
                <a:gridCol w="691912">
                  <a:extLst>
                    <a:ext uri="{9D8B030D-6E8A-4147-A177-3AD203B41FA5}">
                      <a16:colId xmlns:a16="http://schemas.microsoft.com/office/drawing/2014/main" val="2500832024"/>
                    </a:ext>
                  </a:extLst>
                </a:gridCol>
                <a:gridCol w="691912">
                  <a:extLst>
                    <a:ext uri="{9D8B030D-6E8A-4147-A177-3AD203B41FA5}">
                      <a16:colId xmlns:a16="http://schemas.microsoft.com/office/drawing/2014/main" val="4233400674"/>
                    </a:ext>
                  </a:extLst>
                </a:gridCol>
                <a:gridCol w="691912">
                  <a:extLst>
                    <a:ext uri="{9D8B030D-6E8A-4147-A177-3AD203B41FA5}">
                      <a16:colId xmlns:a16="http://schemas.microsoft.com/office/drawing/2014/main" val="1716685038"/>
                    </a:ext>
                  </a:extLst>
                </a:gridCol>
                <a:gridCol w="691912">
                  <a:extLst>
                    <a:ext uri="{9D8B030D-6E8A-4147-A177-3AD203B41FA5}">
                      <a16:colId xmlns:a16="http://schemas.microsoft.com/office/drawing/2014/main" val="3348373444"/>
                    </a:ext>
                  </a:extLst>
                </a:gridCol>
                <a:gridCol w="691912">
                  <a:extLst>
                    <a:ext uri="{9D8B030D-6E8A-4147-A177-3AD203B41FA5}">
                      <a16:colId xmlns:a16="http://schemas.microsoft.com/office/drawing/2014/main" val="2362786393"/>
                    </a:ext>
                  </a:extLst>
                </a:gridCol>
                <a:gridCol w="691912">
                  <a:extLst>
                    <a:ext uri="{9D8B030D-6E8A-4147-A177-3AD203B41FA5}">
                      <a16:colId xmlns:a16="http://schemas.microsoft.com/office/drawing/2014/main" val="2116265103"/>
                    </a:ext>
                  </a:extLst>
                </a:gridCol>
                <a:gridCol w="691912">
                  <a:extLst>
                    <a:ext uri="{9D8B030D-6E8A-4147-A177-3AD203B41FA5}">
                      <a16:colId xmlns:a16="http://schemas.microsoft.com/office/drawing/2014/main" val="324800982"/>
                    </a:ext>
                  </a:extLst>
                </a:gridCol>
              </a:tblGrid>
              <a:tr h="285824">
                <a:tc>
                  <a:txBody>
                    <a:bodyPr/>
                    <a:lstStyle/>
                    <a:p>
                      <a:endParaRPr lang="en-US" sz="2000" dirty="0">
                        <a:latin typeface="Open Sans" panose="020B0606030504020204"/>
                      </a:endParaRPr>
                    </a:p>
                  </a:txBody>
                  <a:tcPr marL="72465" marR="72465" marT="36232" marB="36232"/>
                </a:tc>
                <a:tc>
                  <a:txBody>
                    <a:bodyPr/>
                    <a:lstStyle/>
                    <a:p>
                      <a:r>
                        <a:rPr lang="en-US" sz="2000" dirty="0">
                          <a:latin typeface="Open Sans" panose="020B0606030504020204"/>
                        </a:rPr>
                        <a:t>BA</a:t>
                      </a:r>
                    </a:p>
                  </a:txBody>
                  <a:tcPr marL="72465" marR="72465" marT="36232" marB="36232"/>
                </a:tc>
                <a:tc>
                  <a:txBody>
                    <a:bodyPr/>
                    <a:lstStyle/>
                    <a:p>
                      <a:r>
                        <a:rPr lang="en-US" sz="2000" dirty="0">
                          <a:latin typeface="Open Sans" panose="020B0606030504020204"/>
                        </a:rPr>
                        <a:t>FI</a:t>
                      </a:r>
                    </a:p>
                  </a:txBody>
                  <a:tcPr marL="72465" marR="72465" marT="36232" marB="36232"/>
                </a:tc>
                <a:tc>
                  <a:txBody>
                    <a:bodyPr/>
                    <a:lstStyle/>
                    <a:p>
                      <a:r>
                        <a:rPr lang="en-US" sz="2000" dirty="0">
                          <a:latin typeface="Open Sans" panose="020B0606030504020204"/>
                        </a:rPr>
                        <a:t>MI</a:t>
                      </a:r>
                    </a:p>
                  </a:txBody>
                  <a:tcPr marL="72465" marR="72465" marT="36232" marB="36232"/>
                </a:tc>
                <a:tc>
                  <a:txBody>
                    <a:bodyPr/>
                    <a:lstStyle/>
                    <a:p>
                      <a:r>
                        <a:rPr lang="en-US" sz="2000" dirty="0">
                          <a:latin typeface="Open Sans" panose="020B0606030504020204"/>
                        </a:rPr>
                        <a:t>NA</a:t>
                      </a:r>
                    </a:p>
                  </a:txBody>
                  <a:tcPr marL="72465" marR="72465" marT="36232" marB="36232"/>
                </a:tc>
                <a:tc>
                  <a:txBody>
                    <a:bodyPr/>
                    <a:lstStyle/>
                    <a:p>
                      <a:r>
                        <a:rPr lang="en-US" sz="2000" dirty="0">
                          <a:latin typeface="Open Sans" panose="020B0606030504020204"/>
                        </a:rPr>
                        <a:t>RM</a:t>
                      </a:r>
                    </a:p>
                  </a:txBody>
                  <a:tcPr marL="72465" marR="72465" marT="36232" marB="36232"/>
                </a:tc>
                <a:tc>
                  <a:txBody>
                    <a:bodyPr/>
                    <a:lstStyle/>
                    <a:p>
                      <a:r>
                        <a:rPr lang="en-US" sz="2000" dirty="0">
                          <a:latin typeface="Open Sans" panose="020B0606030504020204"/>
                        </a:rPr>
                        <a:t>TO</a:t>
                      </a:r>
                    </a:p>
                  </a:txBody>
                  <a:tcPr marL="72465" marR="72465" marT="36232" marB="36232"/>
                </a:tc>
                <a:extLst>
                  <a:ext uri="{0D108BD9-81ED-4DB2-BD59-A6C34878D82A}">
                    <a16:rowId xmlns:a16="http://schemas.microsoft.com/office/drawing/2014/main" val="2989461846"/>
                  </a:ext>
                </a:extLst>
              </a:tr>
              <a:tr h="285824">
                <a:tc>
                  <a:txBody>
                    <a:bodyPr/>
                    <a:lstStyle/>
                    <a:p>
                      <a:r>
                        <a:rPr lang="en-US" sz="2000" dirty="0">
                          <a:latin typeface="Open Sans" panose="020B0606030504020204"/>
                        </a:rPr>
                        <a:t>BA</a:t>
                      </a:r>
                    </a:p>
                  </a:txBody>
                  <a:tcPr marL="72465" marR="72465" marT="36232" marB="36232"/>
                </a:tc>
                <a:tc>
                  <a:txBody>
                    <a:bodyPr/>
                    <a:lstStyle/>
                    <a:p>
                      <a:r>
                        <a:rPr lang="en-US" sz="2000" dirty="0">
                          <a:latin typeface="Open Sans" panose="020B0606030504020204"/>
                        </a:rPr>
                        <a:t>0</a:t>
                      </a:r>
                    </a:p>
                  </a:txBody>
                  <a:tcPr marL="72465" marR="72465" marT="36232" marB="36232"/>
                </a:tc>
                <a:tc>
                  <a:txBody>
                    <a:bodyPr/>
                    <a:lstStyle/>
                    <a:p>
                      <a:r>
                        <a:rPr lang="en-US" sz="2000" dirty="0">
                          <a:latin typeface="Open Sans" panose="020B0606030504020204"/>
                        </a:rPr>
                        <a:t>662</a:t>
                      </a:r>
                    </a:p>
                  </a:txBody>
                  <a:tcPr marL="72465" marR="72465" marT="36232" marB="36232"/>
                </a:tc>
                <a:tc>
                  <a:txBody>
                    <a:bodyPr/>
                    <a:lstStyle/>
                    <a:p>
                      <a:r>
                        <a:rPr lang="en-US" sz="2000" dirty="0">
                          <a:latin typeface="Open Sans" panose="020B0606030504020204"/>
                        </a:rPr>
                        <a:t>877</a:t>
                      </a:r>
                    </a:p>
                  </a:txBody>
                  <a:tcPr marL="72465" marR="72465" marT="36232" marB="36232"/>
                </a:tc>
                <a:tc>
                  <a:txBody>
                    <a:bodyPr/>
                    <a:lstStyle/>
                    <a:p>
                      <a:r>
                        <a:rPr lang="en-US" sz="2000" dirty="0">
                          <a:latin typeface="Open Sans" panose="020B0606030504020204"/>
                        </a:rPr>
                        <a:t>255</a:t>
                      </a:r>
                    </a:p>
                  </a:txBody>
                  <a:tcPr marL="72465" marR="72465" marT="36232" marB="36232"/>
                </a:tc>
                <a:tc>
                  <a:txBody>
                    <a:bodyPr/>
                    <a:lstStyle/>
                    <a:p>
                      <a:r>
                        <a:rPr lang="en-US" sz="2000" dirty="0">
                          <a:latin typeface="Open Sans" panose="020B0606030504020204"/>
                        </a:rPr>
                        <a:t>412</a:t>
                      </a:r>
                    </a:p>
                  </a:txBody>
                  <a:tcPr marL="72465" marR="72465" marT="36232" marB="36232"/>
                </a:tc>
                <a:tc>
                  <a:txBody>
                    <a:bodyPr/>
                    <a:lstStyle/>
                    <a:p>
                      <a:r>
                        <a:rPr lang="en-US" sz="2000" dirty="0">
                          <a:latin typeface="Open Sans" panose="020B0606030504020204"/>
                        </a:rPr>
                        <a:t>996</a:t>
                      </a:r>
                    </a:p>
                  </a:txBody>
                  <a:tcPr marL="72465" marR="72465" marT="36232" marB="36232"/>
                </a:tc>
                <a:extLst>
                  <a:ext uri="{0D108BD9-81ED-4DB2-BD59-A6C34878D82A}">
                    <a16:rowId xmlns:a16="http://schemas.microsoft.com/office/drawing/2014/main" val="4068589362"/>
                  </a:ext>
                </a:extLst>
              </a:tr>
              <a:tr h="285824">
                <a:tc>
                  <a:txBody>
                    <a:bodyPr/>
                    <a:lstStyle/>
                    <a:p>
                      <a:r>
                        <a:rPr lang="en-US" sz="2000" dirty="0">
                          <a:latin typeface="Open Sans" panose="020B0606030504020204"/>
                        </a:rPr>
                        <a:t>FI</a:t>
                      </a:r>
                    </a:p>
                  </a:txBody>
                  <a:tcPr marL="72465" marR="72465" marT="36232" marB="36232"/>
                </a:tc>
                <a:tc>
                  <a:txBody>
                    <a:bodyPr/>
                    <a:lstStyle/>
                    <a:p>
                      <a:r>
                        <a:rPr lang="en-US" sz="2000" dirty="0">
                          <a:latin typeface="Open Sans" panose="020B0606030504020204"/>
                        </a:rPr>
                        <a:t>662</a:t>
                      </a:r>
                    </a:p>
                  </a:txBody>
                  <a:tcPr marL="72465" marR="72465" marT="36232" marB="36232"/>
                </a:tc>
                <a:tc>
                  <a:txBody>
                    <a:bodyPr/>
                    <a:lstStyle/>
                    <a:p>
                      <a:r>
                        <a:rPr lang="en-US" sz="2000" dirty="0">
                          <a:latin typeface="Open Sans" panose="020B0606030504020204"/>
                        </a:rPr>
                        <a:t>0</a:t>
                      </a:r>
                    </a:p>
                  </a:txBody>
                  <a:tcPr marL="72465" marR="72465" marT="36232" marB="36232"/>
                </a:tc>
                <a:tc>
                  <a:txBody>
                    <a:bodyPr/>
                    <a:lstStyle/>
                    <a:p>
                      <a:r>
                        <a:rPr lang="en-US" sz="2000" dirty="0">
                          <a:latin typeface="Open Sans" panose="020B0606030504020204"/>
                        </a:rPr>
                        <a:t>295</a:t>
                      </a:r>
                    </a:p>
                  </a:txBody>
                  <a:tcPr marL="72465" marR="72465" marT="36232" marB="36232"/>
                </a:tc>
                <a:tc>
                  <a:txBody>
                    <a:bodyPr/>
                    <a:lstStyle/>
                    <a:p>
                      <a:r>
                        <a:rPr lang="en-US" sz="2000" dirty="0">
                          <a:latin typeface="Open Sans" panose="020B0606030504020204"/>
                        </a:rPr>
                        <a:t>468</a:t>
                      </a:r>
                    </a:p>
                  </a:txBody>
                  <a:tcPr marL="72465" marR="72465" marT="36232" marB="36232"/>
                </a:tc>
                <a:tc>
                  <a:txBody>
                    <a:bodyPr/>
                    <a:lstStyle/>
                    <a:p>
                      <a:r>
                        <a:rPr lang="en-US" sz="2000" dirty="0">
                          <a:latin typeface="Open Sans" panose="020B0606030504020204"/>
                        </a:rPr>
                        <a:t>268</a:t>
                      </a:r>
                    </a:p>
                  </a:txBody>
                  <a:tcPr marL="72465" marR="72465" marT="36232" marB="36232"/>
                </a:tc>
                <a:tc>
                  <a:txBody>
                    <a:bodyPr/>
                    <a:lstStyle/>
                    <a:p>
                      <a:r>
                        <a:rPr lang="en-US" sz="2000" dirty="0">
                          <a:latin typeface="Open Sans" panose="020B0606030504020204"/>
                        </a:rPr>
                        <a:t>400</a:t>
                      </a:r>
                    </a:p>
                  </a:txBody>
                  <a:tcPr marL="72465" marR="72465" marT="36232" marB="36232"/>
                </a:tc>
                <a:extLst>
                  <a:ext uri="{0D108BD9-81ED-4DB2-BD59-A6C34878D82A}">
                    <a16:rowId xmlns:a16="http://schemas.microsoft.com/office/drawing/2014/main" val="640814458"/>
                  </a:ext>
                </a:extLst>
              </a:tr>
              <a:tr h="285824">
                <a:tc>
                  <a:txBody>
                    <a:bodyPr/>
                    <a:lstStyle/>
                    <a:p>
                      <a:r>
                        <a:rPr lang="en-US" sz="2000" dirty="0">
                          <a:latin typeface="Open Sans" panose="020B0606030504020204"/>
                        </a:rPr>
                        <a:t>MI</a:t>
                      </a:r>
                    </a:p>
                  </a:txBody>
                  <a:tcPr marL="72465" marR="72465" marT="36232" marB="36232"/>
                </a:tc>
                <a:tc>
                  <a:txBody>
                    <a:bodyPr/>
                    <a:lstStyle/>
                    <a:p>
                      <a:r>
                        <a:rPr lang="en-US" sz="2000" dirty="0">
                          <a:latin typeface="Open Sans" panose="020B0606030504020204"/>
                        </a:rPr>
                        <a:t>877</a:t>
                      </a:r>
                    </a:p>
                  </a:txBody>
                  <a:tcPr marL="72465" marR="72465" marT="36232" marB="36232"/>
                </a:tc>
                <a:tc>
                  <a:txBody>
                    <a:bodyPr/>
                    <a:lstStyle/>
                    <a:p>
                      <a:r>
                        <a:rPr lang="en-US" sz="2000" dirty="0">
                          <a:latin typeface="Open Sans" panose="020B0606030504020204"/>
                        </a:rPr>
                        <a:t>295</a:t>
                      </a:r>
                    </a:p>
                  </a:txBody>
                  <a:tcPr marL="72465" marR="72465" marT="36232" marB="36232"/>
                </a:tc>
                <a:tc>
                  <a:txBody>
                    <a:bodyPr/>
                    <a:lstStyle/>
                    <a:p>
                      <a:r>
                        <a:rPr lang="en-US" sz="2000" dirty="0">
                          <a:latin typeface="Open Sans" panose="020B0606030504020204"/>
                        </a:rPr>
                        <a:t>0</a:t>
                      </a:r>
                    </a:p>
                  </a:txBody>
                  <a:tcPr marL="72465" marR="72465" marT="36232" marB="36232"/>
                </a:tc>
                <a:tc>
                  <a:txBody>
                    <a:bodyPr/>
                    <a:lstStyle/>
                    <a:p>
                      <a:r>
                        <a:rPr lang="en-US" sz="2000" dirty="0">
                          <a:latin typeface="Open Sans" panose="020B0606030504020204"/>
                        </a:rPr>
                        <a:t>754</a:t>
                      </a:r>
                    </a:p>
                  </a:txBody>
                  <a:tcPr marL="72465" marR="72465" marT="36232" marB="36232"/>
                </a:tc>
                <a:tc>
                  <a:txBody>
                    <a:bodyPr/>
                    <a:lstStyle/>
                    <a:p>
                      <a:r>
                        <a:rPr lang="en-US" sz="2000" dirty="0">
                          <a:latin typeface="Open Sans" panose="020B0606030504020204"/>
                        </a:rPr>
                        <a:t>564</a:t>
                      </a:r>
                    </a:p>
                  </a:txBody>
                  <a:tcPr marL="72465" marR="72465" marT="36232" marB="36232"/>
                </a:tc>
                <a:tc>
                  <a:txBody>
                    <a:bodyPr/>
                    <a:lstStyle/>
                    <a:p>
                      <a:r>
                        <a:rPr lang="en-US" sz="2000" dirty="0">
                          <a:latin typeface="Open Sans" panose="020B0606030504020204"/>
                        </a:rPr>
                        <a:t>138</a:t>
                      </a:r>
                    </a:p>
                  </a:txBody>
                  <a:tcPr marL="72465" marR="72465" marT="36232" marB="36232"/>
                </a:tc>
                <a:extLst>
                  <a:ext uri="{0D108BD9-81ED-4DB2-BD59-A6C34878D82A}">
                    <a16:rowId xmlns:a16="http://schemas.microsoft.com/office/drawing/2014/main" val="2159860795"/>
                  </a:ext>
                </a:extLst>
              </a:tr>
              <a:tr h="285824">
                <a:tc>
                  <a:txBody>
                    <a:bodyPr/>
                    <a:lstStyle/>
                    <a:p>
                      <a:r>
                        <a:rPr lang="en-US" sz="2000" dirty="0">
                          <a:latin typeface="Open Sans" panose="020B0606030504020204"/>
                        </a:rPr>
                        <a:t>NA</a:t>
                      </a:r>
                    </a:p>
                  </a:txBody>
                  <a:tcPr marL="72465" marR="72465" marT="36232" marB="36232"/>
                </a:tc>
                <a:tc>
                  <a:txBody>
                    <a:bodyPr/>
                    <a:lstStyle/>
                    <a:p>
                      <a:r>
                        <a:rPr lang="en-US" sz="2000" dirty="0">
                          <a:latin typeface="Open Sans" panose="020B0606030504020204"/>
                        </a:rPr>
                        <a:t>255</a:t>
                      </a:r>
                    </a:p>
                  </a:txBody>
                  <a:tcPr marL="72465" marR="72465" marT="36232" marB="36232"/>
                </a:tc>
                <a:tc>
                  <a:txBody>
                    <a:bodyPr/>
                    <a:lstStyle/>
                    <a:p>
                      <a:r>
                        <a:rPr lang="en-US" sz="2000" dirty="0">
                          <a:latin typeface="Open Sans" panose="020B0606030504020204"/>
                        </a:rPr>
                        <a:t>468</a:t>
                      </a:r>
                    </a:p>
                  </a:txBody>
                  <a:tcPr marL="72465" marR="72465" marT="36232" marB="36232"/>
                </a:tc>
                <a:tc>
                  <a:txBody>
                    <a:bodyPr/>
                    <a:lstStyle/>
                    <a:p>
                      <a:r>
                        <a:rPr lang="en-US" sz="2000" dirty="0">
                          <a:latin typeface="Open Sans" panose="020B0606030504020204"/>
                        </a:rPr>
                        <a:t>754</a:t>
                      </a:r>
                    </a:p>
                  </a:txBody>
                  <a:tcPr marL="72465" marR="72465" marT="36232" marB="36232"/>
                </a:tc>
                <a:tc>
                  <a:txBody>
                    <a:bodyPr/>
                    <a:lstStyle/>
                    <a:p>
                      <a:r>
                        <a:rPr lang="en-US" sz="2000" dirty="0">
                          <a:latin typeface="Open Sans" panose="020B0606030504020204"/>
                        </a:rPr>
                        <a:t>0</a:t>
                      </a:r>
                    </a:p>
                  </a:txBody>
                  <a:tcPr marL="72465" marR="72465" marT="36232" marB="36232"/>
                </a:tc>
                <a:tc>
                  <a:txBody>
                    <a:bodyPr/>
                    <a:lstStyle/>
                    <a:p>
                      <a:r>
                        <a:rPr lang="en-US" sz="2000" dirty="0">
                          <a:latin typeface="Open Sans" panose="020B0606030504020204"/>
                        </a:rPr>
                        <a:t>219</a:t>
                      </a:r>
                    </a:p>
                  </a:txBody>
                  <a:tcPr marL="72465" marR="72465" marT="36232" marB="36232"/>
                </a:tc>
                <a:tc>
                  <a:txBody>
                    <a:bodyPr/>
                    <a:lstStyle/>
                    <a:p>
                      <a:r>
                        <a:rPr lang="en-US" sz="2000" dirty="0">
                          <a:latin typeface="Open Sans" panose="020B0606030504020204"/>
                        </a:rPr>
                        <a:t>869</a:t>
                      </a:r>
                    </a:p>
                  </a:txBody>
                  <a:tcPr marL="72465" marR="72465" marT="36232" marB="36232"/>
                </a:tc>
                <a:extLst>
                  <a:ext uri="{0D108BD9-81ED-4DB2-BD59-A6C34878D82A}">
                    <a16:rowId xmlns:a16="http://schemas.microsoft.com/office/drawing/2014/main" val="4172562383"/>
                  </a:ext>
                </a:extLst>
              </a:tr>
              <a:tr h="285824">
                <a:tc>
                  <a:txBody>
                    <a:bodyPr/>
                    <a:lstStyle/>
                    <a:p>
                      <a:r>
                        <a:rPr lang="en-US" sz="2000" dirty="0">
                          <a:latin typeface="Open Sans" panose="020B0606030504020204"/>
                        </a:rPr>
                        <a:t>RM</a:t>
                      </a:r>
                    </a:p>
                  </a:txBody>
                  <a:tcPr marL="72465" marR="72465" marT="36232" marB="36232"/>
                </a:tc>
                <a:tc>
                  <a:txBody>
                    <a:bodyPr/>
                    <a:lstStyle/>
                    <a:p>
                      <a:r>
                        <a:rPr lang="en-US" sz="2000" dirty="0">
                          <a:latin typeface="Open Sans" panose="020B0606030504020204"/>
                        </a:rPr>
                        <a:t>412</a:t>
                      </a:r>
                    </a:p>
                  </a:txBody>
                  <a:tcPr marL="72465" marR="72465" marT="36232" marB="36232"/>
                </a:tc>
                <a:tc>
                  <a:txBody>
                    <a:bodyPr/>
                    <a:lstStyle/>
                    <a:p>
                      <a:r>
                        <a:rPr lang="en-US" sz="2000" dirty="0">
                          <a:latin typeface="Open Sans" panose="020B0606030504020204"/>
                        </a:rPr>
                        <a:t>268</a:t>
                      </a:r>
                    </a:p>
                  </a:txBody>
                  <a:tcPr marL="72465" marR="72465" marT="36232" marB="36232"/>
                </a:tc>
                <a:tc>
                  <a:txBody>
                    <a:bodyPr/>
                    <a:lstStyle/>
                    <a:p>
                      <a:r>
                        <a:rPr lang="en-US" sz="2000" dirty="0">
                          <a:latin typeface="Open Sans" panose="020B0606030504020204"/>
                        </a:rPr>
                        <a:t>564</a:t>
                      </a:r>
                    </a:p>
                  </a:txBody>
                  <a:tcPr marL="72465" marR="72465" marT="36232" marB="36232"/>
                </a:tc>
                <a:tc>
                  <a:txBody>
                    <a:bodyPr/>
                    <a:lstStyle/>
                    <a:p>
                      <a:r>
                        <a:rPr lang="en-US" sz="2000" dirty="0">
                          <a:latin typeface="Open Sans" panose="020B0606030504020204"/>
                        </a:rPr>
                        <a:t>219</a:t>
                      </a:r>
                    </a:p>
                  </a:txBody>
                  <a:tcPr marL="72465" marR="72465" marT="36232" marB="36232"/>
                </a:tc>
                <a:tc>
                  <a:txBody>
                    <a:bodyPr/>
                    <a:lstStyle/>
                    <a:p>
                      <a:r>
                        <a:rPr lang="en-US" sz="2000" dirty="0">
                          <a:latin typeface="Open Sans" panose="020B0606030504020204"/>
                        </a:rPr>
                        <a:t>0</a:t>
                      </a:r>
                    </a:p>
                  </a:txBody>
                  <a:tcPr marL="72465" marR="72465" marT="36232" marB="36232"/>
                </a:tc>
                <a:tc>
                  <a:txBody>
                    <a:bodyPr/>
                    <a:lstStyle/>
                    <a:p>
                      <a:r>
                        <a:rPr lang="en-US" sz="2000" dirty="0">
                          <a:latin typeface="Open Sans" panose="020B0606030504020204"/>
                        </a:rPr>
                        <a:t>669</a:t>
                      </a:r>
                    </a:p>
                  </a:txBody>
                  <a:tcPr marL="72465" marR="72465" marT="36232" marB="36232"/>
                </a:tc>
                <a:extLst>
                  <a:ext uri="{0D108BD9-81ED-4DB2-BD59-A6C34878D82A}">
                    <a16:rowId xmlns:a16="http://schemas.microsoft.com/office/drawing/2014/main" val="1306471341"/>
                  </a:ext>
                </a:extLst>
              </a:tr>
              <a:tr h="285824">
                <a:tc>
                  <a:txBody>
                    <a:bodyPr/>
                    <a:lstStyle/>
                    <a:p>
                      <a:r>
                        <a:rPr lang="en-US" sz="2000" dirty="0">
                          <a:latin typeface="Open Sans" panose="020B0606030504020204"/>
                        </a:rPr>
                        <a:t>TO</a:t>
                      </a:r>
                    </a:p>
                  </a:txBody>
                  <a:tcPr marL="72465" marR="72465" marT="36232" marB="36232"/>
                </a:tc>
                <a:tc>
                  <a:txBody>
                    <a:bodyPr/>
                    <a:lstStyle/>
                    <a:p>
                      <a:r>
                        <a:rPr lang="en-US" sz="2000" dirty="0">
                          <a:latin typeface="Open Sans" panose="020B0606030504020204"/>
                        </a:rPr>
                        <a:t>996</a:t>
                      </a:r>
                    </a:p>
                  </a:txBody>
                  <a:tcPr marL="72465" marR="72465" marT="36232" marB="36232"/>
                </a:tc>
                <a:tc>
                  <a:txBody>
                    <a:bodyPr/>
                    <a:lstStyle/>
                    <a:p>
                      <a:r>
                        <a:rPr lang="en-US" sz="2000" dirty="0">
                          <a:latin typeface="Open Sans" panose="020B0606030504020204"/>
                        </a:rPr>
                        <a:t>400</a:t>
                      </a:r>
                    </a:p>
                  </a:txBody>
                  <a:tcPr marL="72465" marR="72465" marT="36232" marB="36232"/>
                </a:tc>
                <a:tc>
                  <a:txBody>
                    <a:bodyPr/>
                    <a:lstStyle/>
                    <a:p>
                      <a:r>
                        <a:rPr lang="en-US" sz="2000" dirty="0">
                          <a:latin typeface="Open Sans" panose="020B0606030504020204"/>
                        </a:rPr>
                        <a:t>138</a:t>
                      </a:r>
                    </a:p>
                  </a:txBody>
                  <a:tcPr marL="72465" marR="72465" marT="36232" marB="36232"/>
                </a:tc>
                <a:tc>
                  <a:txBody>
                    <a:bodyPr/>
                    <a:lstStyle/>
                    <a:p>
                      <a:r>
                        <a:rPr lang="en-US" sz="2000" dirty="0">
                          <a:latin typeface="Open Sans" panose="020B0606030504020204"/>
                        </a:rPr>
                        <a:t>869</a:t>
                      </a:r>
                    </a:p>
                  </a:txBody>
                  <a:tcPr marL="72465" marR="72465" marT="36232" marB="36232"/>
                </a:tc>
                <a:tc>
                  <a:txBody>
                    <a:bodyPr/>
                    <a:lstStyle/>
                    <a:p>
                      <a:r>
                        <a:rPr lang="en-US" sz="2000" dirty="0">
                          <a:latin typeface="Open Sans" panose="020B0606030504020204"/>
                        </a:rPr>
                        <a:t>669</a:t>
                      </a:r>
                    </a:p>
                  </a:txBody>
                  <a:tcPr marL="72465" marR="72465" marT="36232" marB="36232"/>
                </a:tc>
                <a:tc>
                  <a:txBody>
                    <a:bodyPr/>
                    <a:lstStyle/>
                    <a:p>
                      <a:r>
                        <a:rPr lang="en-US" sz="2000" dirty="0">
                          <a:latin typeface="Open Sans" panose="020B0606030504020204"/>
                        </a:rPr>
                        <a:t>0</a:t>
                      </a:r>
                    </a:p>
                  </a:txBody>
                  <a:tcPr marL="72465" marR="72465" marT="36232" marB="36232"/>
                </a:tc>
                <a:extLst>
                  <a:ext uri="{0D108BD9-81ED-4DB2-BD59-A6C34878D82A}">
                    <a16:rowId xmlns:a16="http://schemas.microsoft.com/office/drawing/2014/main" val="2517987645"/>
                  </a:ext>
                </a:extLst>
              </a:tr>
            </a:tbl>
          </a:graphicData>
        </a:graphic>
      </p:graphicFrame>
      <p:graphicFrame>
        <p:nvGraphicFramePr>
          <p:cNvPr id="7" name="Table 6">
            <a:extLst>
              <a:ext uri="{FF2B5EF4-FFF2-40B4-BE49-F238E27FC236}">
                <a16:creationId xmlns:a16="http://schemas.microsoft.com/office/drawing/2014/main" id="{6270FAB9-8369-4E0D-AE04-E8967A13B857}"/>
              </a:ext>
            </a:extLst>
          </p:cNvPr>
          <p:cNvGraphicFramePr>
            <a:graphicFrameLocks noGrp="1"/>
          </p:cNvGraphicFramePr>
          <p:nvPr>
            <p:extLst>
              <p:ext uri="{D42A27DB-BD31-4B8C-83A1-F6EECF244321}">
                <p14:modId xmlns:p14="http://schemas.microsoft.com/office/powerpoint/2010/main" val="1689039382"/>
              </p:ext>
            </p:extLst>
          </p:nvPr>
        </p:nvGraphicFramePr>
        <p:xfrm>
          <a:off x="8185014" y="2759637"/>
          <a:ext cx="4548577" cy="2263584"/>
        </p:xfrm>
        <a:graphic>
          <a:graphicData uri="http://schemas.openxmlformats.org/drawingml/2006/table">
            <a:tbl>
              <a:tblPr firstRow="1" firstCol="1" bandRow="1">
                <a:tableStyleId>{F5AB1C69-6EDB-4FF4-983F-18BD219EF322}</a:tableStyleId>
              </a:tblPr>
              <a:tblGrid>
                <a:gridCol w="950256">
                  <a:extLst>
                    <a:ext uri="{9D8B030D-6E8A-4147-A177-3AD203B41FA5}">
                      <a16:colId xmlns:a16="http://schemas.microsoft.com/office/drawing/2014/main" val="2500832024"/>
                    </a:ext>
                  </a:extLst>
                </a:gridCol>
                <a:gridCol w="633505">
                  <a:extLst>
                    <a:ext uri="{9D8B030D-6E8A-4147-A177-3AD203B41FA5}">
                      <a16:colId xmlns:a16="http://schemas.microsoft.com/office/drawing/2014/main" val="4233400674"/>
                    </a:ext>
                  </a:extLst>
                </a:gridCol>
                <a:gridCol w="702363">
                  <a:extLst>
                    <a:ext uri="{9D8B030D-6E8A-4147-A177-3AD203B41FA5}">
                      <a16:colId xmlns:a16="http://schemas.microsoft.com/office/drawing/2014/main" val="1716685038"/>
                    </a:ext>
                  </a:extLst>
                </a:gridCol>
                <a:gridCol w="1046658">
                  <a:extLst>
                    <a:ext uri="{9D8B030D-6E8A-4147-A177-3AD203B41FA5}">
                      <a16:colId xmlns:a16="http://schemas.microsoft.com/office/drawing/2014/main" val="3348373444"/>
                    </a:ext>
                  </a:extLst>
                </a:gridCol>
                <a:gridCol w="592189">
                  <a:extLst>
                    <a:ext uri="{9D8B030D-6E8A-4147-A177-3AD203B41FA5}">
                      <a16:colId xmlns:a16="http://schemas.microsoft.com/office/drawing/2014/main" val="2362786393"/>
                    </a:ext>
                  </a:extLst>
                </a:gridCol>
                <a:gridCol w="623606">
                  <a:extLst>
                    <a:ext uri="{9D8B030D-6E8A-4147-A177-3AD203B41FA5}">
                      <a16:colId xmlns:a16="http://schemas.microsoft.com/office/drawing/2014/main" val="2116265103"/>
                    </a:ext>
                  </a:extLst>
                </a:gridCol>
              </a:tblGrid>
              <a:tr h="331237">
                <a:tc>
                  <a:txBody>
                    <a:bodyPr/>
                    <a:lstStyle/>
                    <a:p>
                      <a:endParaRPr lang="en-US" sz="2000" dirty="0">
                        <a:latin typeface="Open Sans" panose="020B0606030504020204"/>
                      </a:endParaRPr>
                    </a:p>
                  </a:txBody>
                  <a:tcPr marL="72465" marR="72465" marT="36232" marB="36232"/>
                </a:tc>
                <a:tc>
                  <a:txBody>
                    <a:bodyPr/>
                    <a:lstStyle/>
                    <a:p>
                      <a:r>
                        <a:rPr lang="en-US" sz="2000" dirty="0">
                          <a:latin typeface="Open Sans" panose="020B0606030504020204"/>
                        </a:rPr>
                        <a:t>BA</a:t>
                      </a:r>
                    </a:p>
                  </a:txBody>
                  <a:tcPr marL="72465" marR="72465" marT="36232" marB="36232"/>
                </a:tc>
                <a:tc>
                  <a:txBody>
                    <a:bodyPr/>
                    <a:lstStyle/>
                    <a:p>
                      <a:r>
                        <a:rPr lang="en-US" sz="2000" dirty="0">
                          <a:latin typeface="Open Sans" panose="020B0606030504020204"/>
                        </a:rPr>
                        <a:t>FI</a:t>
                      </a:r>
                    </a:p>
                  </a:txBody>
                  <a:tcPr marL="72465" marR="72465" marT="36232" marB="36232"/>
                </a:tc>
                <a:tc>
                  <a:txBody>
                    <a:bodyPr/>
                    <a:lstStyle/>
                    <a:p>
                      <a:r>
                        <a:rPr lang="en-US" sz="2000" dirty="0">
                          <a:latin typeface="Open Sans" panose="020B0606030504020204"/>
                        </a:rPr>
                        <a:t>MI/TO</a:t>
                      </a:r>
                    </a:p>
                  </a:txBody>
                  <a:tcPr marL="72465" marR="72465" marT="36232" marB="36232"/>
                </a:tc>
                <a:tc>
                  <a:txBody>
                    <a:bodyPr/>
                    <a:lstStyle/>
                    <a:p>
                      <a:r>
                        <a:rPr lang="en-US" sz="2000" dirty="0">
                          <a:latin typeface="Open Sans" panose="020B0606030504020204"/>
                        </a:rPr>
                        <a:t>NA</a:t>
                      </a:r>
                    </a:p>
                  </a:txBody>
                  <a:tcPr marL="72465" marR="72465" marT="36232" marB="36232"/>
                </a:tc>
                <a:tc>
                  <a:txBody>
                    <a:bodyPr/>
                    <a:lstStyle/>
                    <a:p>
                      <a:r>
                        <a:rPr lang="en-US" sz="2000" dirty="0">
                          <a:latin typeface="Open Sans" panose="020B0606030504020204"/>
                        </a:rPr>
                        <a:t>RM</a:t>
                      </a:r>
                    </a:p>
                  </a:txBody>
                  <a:tcPr marL="72465" marR="72465" marT="36232" marB="36232"/>
                </a:tc>
                <a:extLst>
                  <a:ext uri="{0D108BD9-81ED-4DB2-BD59-A6C34878D82A}">
                    <a16:rowId xmlns:a16="http://schemas.microsoft.com/office/drawing/2014/main" val="2989461846"/>
                  </a:ext>
                </a:extLst>
              </a:tr>
              <a:tr h="331237">
                <a:tc>
                  <a:txBody>
                    <a:bodyPr/>
                    <a:lstStyle/>
                    <a:p>
                      <a:r>
                        <a:rPr lang="en-US" sz="2000" dirty="0">
                          <a:latin typeface="Open Sans" panose="020B0606030504020204"/>
                        </a:rPr>
                        <a:t>BA</a:t>
                      </a:r>
                    </a:p>
                  </a:txBody>
                  <a:tcPr marL="72465" marR="72465" marT="36232" marB="36232"/>
                </a:tc>
                <a:tc>
                  <a:txBody>
                    <a:bodyPr/>
                    <a:lstStyle/>
                    <a:p>
                      <a:r>
                        <a:rPr lang="en-US" sz="2000" dirty="0">
                          <a:latin typeface="Open Sans" panose="020B0606030504020204"/>
                        </a:rPr>
                        <a:t>0</a:t>
                      </a:r>
                    </a:p>
                  </a:txBody>
                  <a:tcPr marL="72465" marR="72465" marT="36232" marB="36232"/>
                </a:tc>
                <a:tc>
                  <a:txBody>
                    <a:bodyPr/>
                    <a:lstStyle/>
                    <a:p>
                      <a:r>
                        <a:rPr lang="en-US" sz="2000" dirty="0">
                          <a:latin typeface="Open Sans" panose="020B0606030504020204"/>
                        </a:rPr>
                        <a:t>662</a:t>
                      </a:r>
                    </a:p>
                  </a:txBody>
                  <a:tcPr marL="72465" marR="72465" marT="36232" marB="36232"/>
                </a:tc>
                <a:tc>
                  <a:txBody>
                    <a:bodyPr/>
                    <a:lstStyle/>
                    <a:p>
                      <a:r>
                        <a:rPr lang="en-US" sz="2000" dirty="0">
                          <a:latin typeface="Open Sans" panose="020B0606030504020204"/>
                        </a:rPr>
                        <a:t>877</a:t>
                      </a:r>
                    </a:p>
                  </a:txBody>
                  <a:tcPr marL="72465" marR="72465" marT="36232" marB="36232"/>
                </a:tc>
                <a:tc>
                  <a:txBody>
                    <a:bodyPr/>
                    <a:lstStyle/>
                    <a:p>
                      <a:r>
                        <a:rPr lang="en-US" sz="2000" dirty="0">
                          <a:latin typeface="Open Sans" panose="020B0606030504020204"/>
                        </a:rPr>
                        <a:t>255</a:t>
                      </a:r>
                    </a:p>
                  </a:txBody>
                  <a:tcPr marL="72465" marR="72465" marT="36232" marB="36232"/>
                </a:tc>
                <a:tc>
                  <a:txBody>
                    <a:bodyPr/>
                    <a:lstStyle/>
                    <a:p>
                      <a:r>
                        <a:rPr lang="en-US" sz="2000" dirty="0">
                          <a:latin typeface="Open Sans" panose="020B0606030504020204"/>
                        </a:rPr>
                        <a:t>412</a:t>
                      </a:r>
                    </a:p>
                  </a:txBody>
                  <a:tcPr marL="72465" marR="72465" marT="36232" marB="36232"/>
                </a:tc>
                <a:extLst>
                  <a:ext uri="{0D108BD9-81ED-4DB2-BD59-A6C34878D82A}">
                    <a16:rowId xmlns:a16="http://schemas.microsoft.com/office/drawing/2014/main" val="4068589362"/>
                  </a:ext>
                </a:extLst>
              </a:tr>
              <a:tr h="331237">
                <a:tc>
                  <a:txBody>
                    <a:bodyPr/>
                    <a:lstStyle/>
                    <a:p>
                      <a:r>
                        <a:rPr lang="en-US" sz="2000" dirty="0">
                          <a:latin typeface="Open Sans" panose="020B0606030504020204"/>
                        </a:rPr>
                        <a:t>FI</a:t>
                      </a:r>
                    </a:p>
                  </a:txBody>
                  <a:tcPr marL="72465" marR="72465" marT="36232" marB="36232"/>
                </a:tc>
                <a:tc>
                  <a:txBody>
                    <a:bodyPr/>
                    <a:lstStyle/>
                    <a:p>
                      <a:r>
                        <a:rPr lang="en-US" sz="2000" dirty="0">
                          <a:latin typeface="Open Sans" panose="020B0606030504020204"/>
                        </a:rPr>
                        <a:t>662</a:t>
                      </a:r>
                    </a:p>
                  </a:txBody>
                  <a:tcPr marL="72465" marR="72465" marT="36232" marB="36232"/>
                </a:tc>
                <a:tc>
                  <a:txBody>
                    <a:bodyPr/>
                    <a:lstStyle/>
                    <a:p>
                      <a:r>
                        <a:rPr lang="en-US" sz="2000" dirty="0">
                          <a:latin typeface="Open Sans" panose="020B0606030504020204"/>
                        </a:rPr>
                        <a:t>0</a:t>
                      </a:r>
                    </a:p>
                  </a:txBody>
                  <a:tcPr marL="72465" marR="72465" marT="36232" marB="36232"/>
                </a:tc>
                <a:tc>
                  <a:txBody>
                    <a:bodyPr/>
                    <a:lstStyle/>
                    <a:p>
                      <a:r>
                        <a:rPr lang="en-US" sz="2000" dirty="0">
                          <a:latin typeface="Open Sans" panose="020B0606030504020204"/>
                        </a:rPr>
                        <a:t>295</a:t>
                      </a:r>
                    </a:p>
                  </a:txBody>
                  <a:tcPr marL="72465" marR="72465" marT="36232" marB="36232"/>
                </a:tc>
                <a:tc>
                  <a:txBody>
                    <a:bodyPr/>
                    <a:lstStyle/>
                    <a:p>
                      <a:r>
                        <a:rPr lang="en-US" sz="2000" dirty="0">
                          <a:latin typeface="Open Sans" panose="020B0606030504020204"/>
                        </a:rPr>
                        <a:t>468</a:t>
                      </a:r>
                    </a:p>
                  </a:txBody>
                  <a:tcPr marL="72465" marR="72465" marT="36232" marB="36232"/>
                </a:tc>
                <a:tc>
                  <a:txBody>
                    <a:bodyPr/>
                    <a:lstStyle/>
                    <a:p>
                      <a:r>
                        <a:rPr lang="en-US" sz="2000" dirty="0">
                          <a:latin typeface="Open Sans" panose="020B0606030504020204"/>
                        </a:rPr>
                        <a:t>268</a:t>
                      </a:r>
                    </a:p>
                  </a:txBody>
                  <a:tcPr marL="72465" marR="72465" marT="36232" marB="36232"/>
                </a:tc>
                <a:extLst>
                  <a:ext uri="{0D108BD9-81ED-4DB2-BD59-A6C34878D82A}">
                    <a16:rowId xmlns:a16="http://schemas.microsoft.com/office/drawing/2014/main" val="640814458"/>
                  </a:ext>
                </a:extLst>
              </a:tr>
              <a:tr h="331237">
                <a:tc>
                  <a:txBody>
                    <a:bodyPr/>
                    <a:lstStyle/>
                    <a:p>
                      <a:r>
                        <a:rPr lang="en-US" sz="2000" dirty="0">
                          <a:latin typeface="Open Sans" panose="020B0606030504020204"/>
                        </a:rPr>
                        <a:t>MI/TO</a:t>
                      </a:r>
                    </a:p>
                  </a:txBody>
                  <a:tcPr marL="72465" marR="72465" marT="36232" marB="36232"/>
                </a:tc>
                <a:tc>
                  <a:txBody>
                    <a:bodyPr/>
                    <a:lstStyle/>
                    <a:p>
                      <a:r>
                        <a:rPr lang="en-US" sz="2000" dirty="0">
                          <a:latin typeface="Open Sans" panose="020B0606030504020204"/>
                        </a:rPr>
                        <a:t>877</a:t>
                      </a:r>
                    </a:p>
                  </a:txBody>
                  <a:tcPr marL="72465" marR="72465" marT="36232" marB="36232"/>
                </a:tc>
                <a:tc>
                  <a:txBody>
                    <a:bodyPr/>
                    <a:lstStyle/>
                    <a:p>
                      <a:r>
                        <a:rPr lang="en-US" sz="2000" dirty="0">
                          <a:latin typeface="Open Sans" panose="020B0606030504020204"/>
                        </a:rPr>
                        <a:t>295</a:t>
                      </a:r>
                    </a:p>
                  </a:txBody>
                  <a:tcPr marL="72465" marR="72465" marT="36232" marB="36232"/>
                </a:tc>
                <a:tc>
                  <a:txBody>
                    <a:bodyPr/>
                    <a:lstStyle/>
                    <a:p>
                      <a:r>
                        <a:rPr lang="en-US" sz="2000" dirty="0">
                          <a:latin typeface="Open Sans" panose="020B0606030504020204"/>
                        </a:rPr>
                        <a:t>0</a:t>
                      </a:r>
                    </a:p>
                  </a:txBody>
                  <a:tcPr marL="72465" marR="72465" marT="36232" marB="36232"/>
                </a:tc>
                <a:tc>
                  <a:txBody>
                    <a:bodyPr/>
                    <a:lstStyle/>
                    <a:p>
                      <a:r>
                        <a:rPr lang="en-US" sz="2000" dirty="0">
                          <a:latin typeface="Open Sans" panose="020B0606030504020204"/>
                        </a:rPr>
                        <a:t>754</a:t>
                      </a:r>
                    </a:p>
                  </a:txBody>
                  <a:tcPr marL="72465" marR="72465" marT="36232" marB="36232"/>
                </a:tc>
                <a:tc>
                  <a:txBody>
                    <a:bodyPr/>
                    <a:lstStyle/>
                    <a:p>
                      <a:r>
                        <a:rPr lang="en-US" sz="2000" dirty="0">
                          <a:latin typeface="Open Sans" panose="020B0606030504020204"/>
                        </a:rPr>
                        <a:t>564</a:t>
                      </a:r>
                    </a:p>
                  </a:txBody>
                  <a:tcPr marL="72465" marR="72465" marT="36232" marB="36232"/>
                </a:tc>
                <a:extLst>
                  <a:ext uri="{0D108BD9-81ED-4DB2-BD59-A6C34878D82A}">
                    <a16:rowId xmlns:a16="http://schemas.microsoft.com/office/drawing/2014/main" val="2159860795"/>
                  </a:ext>
                </a:extLst>
              </a:tr>
              <a:tr h="331237">
                <a:tc>
                  <a:txBody>
                    <a:bodyPr/>
                    <a:lstStyle/>
                    <a:p>
                      <a:r>
                        <a:rPr lang="en-US" sz="2000" dirty="0">
                          <a:latin typeface="Open Sans" panose="020B0606030504020204"/>
                        </a:rPr>
                        <a:t>NA</a:t>
                      </a:r>
                    </a:p>
                  </a:txBody>
                  <a:tcPr marL="72465" marR="72465" marT="36232" marB="36232"/>
                </a:tc>
                <a:tc>
                  <a:txBody>
                    <a:bodyPr/>
                    <a:lstStyle/>
                    <a:p>
                      <a:r>
                        <a:rPr lang="en-US" sz="2000" dirty="0">
                          <a:latin typeface="Open Sans" panose="020B0606030504020204"/>
                        </a:rPr>
                        <a:t>255</a:t>
                      </a:r>
                    </a:p>
                  </a:txBody>
                  <a:tcPr marL="72465" marR="72465" marT="36232" marB="36232"/>
                </a:tc>
                <a:tc>
                  <a:txBody>
                    <a:bodyPr/>
                    <a:lstStyle/>
                    <a:p>
                      <a:r>
                        <a:rPr lang="en-US" sz="2000" dirty="0">
                          <a:latin typeface="Open Sans" panose="020B0606030504020204"/>
                        </a:rPr>
                        <a:t>468</a:t>
                      </a:r>
                    </a:p>
                  </a:txBody>
                  <a:tcPr marL="72465" marR="72465" marT="36232" marB="36232"/>
                </a:tc>
                <a:tc>
                  <a:txBody>
                    <a:bodyPr/>
                    <a:lstStyle/>
                    <a:p>
                      <a:r>
                        <a:rPr lang="en-US" sz="2000" dirty="0">
                          <a:latin typeface="Open Sans" panose="020B0606030504020204"/>
                        </a:rPr>
                        <a:t>754</a:t>
                      </a:r>
                    </a:p>
                  </a:txBody>
                  <a:tcPr marL="72465" marR="72465" marT="36232" marB="36232"/>
                </a:tc>
                <a:tc>
                  <a:txBody>
                    <a:bodyPr/>
                    <a:lstStyle/>
                    <a:p>
                      <a:r>
                        <a:rPr lang="en-US" sz="2000" dirty="0">
                          <a:latin typeface="Open Sans" panose="020B0606030504020204"/>
                        </a:rPr>
                        <a:t>0</a:t>
                      </a:r>
                    </a:p>
                  </a:txBody>
                  <a:tcPr marL="72465" marR="72465" marT="36232" marB="36232"/>
                </a:tc>
                <a:tc>
                  <a:txBody>
                    <a:bodyPr/>
                    <a:lstStyle/>
                    <a:p>
                      <a:r>
                        <a:rPr lang="en-US" sz="2000" dirty="0">
                          <a:latin typeface="Open Sans" panose="020B0606030504020204"/>
                        </a:rPr>
                        <a:t>219</a:t>
                      </a:r>
                    </a:p>
                  </a:txBody>
                  <a:tcPr marL="72465" marR="72465" marT="36232" marB="36232"/>
                </a:tc>
                <a:extLst>
                  <a:ext uri="{0D108BD9-81ED-4DB2-BD59-A6C34878D82A}">
                    <a16:rowId xmlns:a16="http://schemas.microsoft.com/office/drawing/2014/main" val="4172562383"/>
                  </a:ext>
                </a:extLst>
              </a:tr>
              <a:tr h="331237">
                <a:tc>
                  <a:txBody>
                    <a:bodyPr/>
                    <a:lstStyle/>
                    <a:p>
                      <a:r>
                        <a:rPr lang="en-US" sz="2000" dirty="0">
                          <a:latin typeface="Open Sans" panose="020B0606030504020204"/>
                        </a:rPr>
                        <a:t>RM</a:t>
                      </a:r>
                    </a:p>
                  </a:txBody>
                  <a:tcPr marL="72465" marR="72465" marT="36232" marB="36232"/>
                </a:tc>
                <a:tc>
                  <a:txBody>
                    <a:bodyPr/>
                    <a:lstStyle/>
                    <a:p>
                      <a:r>
                        <a:rPr lang="en-US" sz="2000" dirty="0">
                          <a:latin typeface="Open Sans" panose="020B0606030504020204"/>
                        </a:rPr>
                        <a:t>412</a:t>
                      </a:r>
                    </a:p>
                  </a:txBody>
                  <a:tcPr marL="72465" marR="72465" marT="36232" marB="36232"/>
                </a:tc>
                <a:tc>
                  <a:txBody>
                    <a:bodyPr/>
                    <a:lstStyle/>
                    <a:p>
                      <a:r>
                        <a:rPr lang="en-US" sz="2000" dirty="0">
                          <a:latin typeface="Open Sans" panose="020B0606030504020204"/>
                        </a:rPr>
                        <a:t>268</a:t>
                      </a:r>
                    </a:p>
                  </a:txBody>
                  <a:tcPr marL="72465" marR="72465" marT="36232" marB="36232"/>
                </a:tc>
                <a:tc>
                  <a:txBody>
                    <a:bodyPr/>
                    <a:lstStyle/>
                    <a:p>
                      <a:r>
                        <a:rPr lang="en-US" sz="2000" dirty="0">
                          <a:latin typeface="Open Sans" panose="020B0606030504020204"/>
                        </a:rPr>
                        <a:t>564</a:t>
                      </a:r>
                    </a:p>
                  </a:txBody>
                  <a:tcPr marL="72465" marR="72465" marT="36232" marB="36232"/>
                </a:tc>
                <a:tc>
                  <a:txBody>
                    <a:bodyPr/>
                    <a:lstStyle/>
                    <a:p>
                      <a:r>
                        <a:rPr lang="en-US" sz="2000" dirty="0">
                          <a:latin typeface="Open Sans" panose="020B0606030504020204"/>
                        </a:rPr>
                        <a:t>219</a:t>
                      </a:r>
                    </a:p>
                  </a:txBody>
                  <a:tcPr marL="72465" marR="72465" marT="36232" marB="36232"/>
                </a:tc>
                <a:tc>
                  <a:txBody>
                    <a:bodyPr/>
                    <a:lstStyle/>
                    <a:p>
                      <a:r>
                        <a:rPr lang="en-US" sz="2000" dirty="0">
                          <a:latin typeface="Open Sans" panose="020B0606030504020204"/>
                        </a:rPr>
                        <a:t>0</a:t>
                      </a:r>
                    </a:p>
                  </a:txBody>
                  <a:tcPr marL="72465" marR="72465" marT="36232" marB="36232"/>
                </a:tc>
                <a:extLst>
                  <a:ext uri="{0D108BD9-81ED-4DB2-BD59-A6C34878D82A}">
                    <a16:rowId xmlns:a16="http://schemas.microsoft.com/office/drawing/2014/main" val="1306471341"/>
                  </a:ext>
                </a:extLst>
              </a:tr>
            </a:tbl>
          </a:graphicData>
        </a:graphic>
      </p:graphicFrame>
      <p:sp>
        <p:nvSpPr>
          <p:cNvPr id="8" name="Rectangle 7">
            <a:extLst>
              <a:ext uri="{FF2B5EF4-FFF2-40B4-BE49-F238E27FC236}">
                <a16:creationId xmlns:a16="http://schemas.microsoft.com/office/drawing/2014/main" id="{C0E7573F-FF6F-44B1-93B0-9EBFD840590B}"/>
              </a:ext>
            </a:extLst>
          </p:cNvPr>
          <p:cNvSpPr/>
          <p:nvPr/>
        </p:nvSpPr>
        <p:spPr>
          <a:xfrm>
            <a:off x="10459302" y="2775683"/>
            <a:ext cx="1075710" cy="2247538"/>
          </a:xfrm>
          <a:prstGeom prst="rect">
            <a:avLst/>
          </a:prstGeom>
          <a:solidFill>
            <a:schemeClr val="accent2">
              <a:alpha val="25000"/>
            </a:schemeClr>
          </a:solid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sz="2000">
              <a:latin typeface="Open Sans" panose="020B0606030504020204"/>
            </a:endParaRPr>
          </a:p>
        </p:txBody>
      </p:sp>
      <p:sp>
        <p:nvSpPr>
          <p:cNvPr id="9" name="Rectangle 8">
            <a:extLst>
              <a:ext uri="{FF2B5EF4-FFF2-40B4-BE49-F238E27FC236}">
                <a16:creationId xmlns:a16="http://schemas.microsoft.com/office/drawing/2014/main" id="{BA5ED3CF-D93D-4514-9715-1BAF959B4DDF}"/>
              </a:ext>
            </a:extLst>
          </p:cNvPr>
          <p:cNvSpPr/>
          <p:nvPr/>
        </p:nvSpPr>
        <p:spPr>
          <a:xfrm>
            <a:off x="8180700" y="3881413"/>
            <a:ext cx="4538845" cy="348620"/>
          </a:xfrm>
          <a:prstGeom prst="rect">
            <a:avLst/>
          </a:prstGeom>
          <a:solidFill>
            <a:schemeClr val="accent2">
              <a:alpha val="25000"/>
            </a:schemeClr>
          </a:solid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sz="2000">
              <a:latin typeface="Open Sans" panose="020B0606030504020204"/>
            </a:endParaRPr>
          </a:p>
        </p:txBody>
      </p:sp>
      <p:sp>
        <p:nvSpPr>
          <p:cNvPr id="10" name="Arrow: Right 9">
            <a:extLst>
              <a:ext uri="{FF2B5EF4-FFF2-40B4-BE49-F238E27FC236}">
                <a16:creationId xmlns:a16="http://schemas.microsoft.com/office/drawing/2014/main" id="{CDEF63C3-0AF5-4DAE-B659-36D22D0CA07E}"/>
              </a:ext>
            </a:extLst>
          </p:cNvPr>
          <p:cNvSpPr/>
          <p:nvPr/>
        </p:nvSpPr>
        <p:spPr>
          <a:xfrm>
            <a:off x="7289389" y="3714386"/>
            <a:ext cx="716766" cy="348620"/>
          </a:xfrm>
          <a:prstGeom prst="rightArrow">
            <a:avLst/>
          </a:prstGeom>
          <a:solidFill>
            <a:srgbClr val="5D9CD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BD8F55B1-8A1C-4CC4-BA03-8DBD60A47BD3}"/>
              </a:ext>
            </a:extLst>
          </p:cNvPr>
          <p:cNvSpPr/>
          <p:nvPr/>
        </p:nvSpPr>
        <p:spPr>
          <a:xfrm>
            <a:off x="4343401" y="4966071"/>
            <a:ext cx="560458" cy="245372"/>
          </a:xfrm>
          <a:prstGeom prst="roundRect">
            <a:avLst/>
          </a:prstGeom>
          <a:solidFill>
            <a:schemeClr val="accent2">
              <a:alpha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Open Sans" panose="020B0606030504020204"/>
            </a:endParaRPr>
          </a:p>
        </p:txBody>
      </p:sp>
      <p:sp>
        <p:nvSpPr>
          <p:cNvPr id="18" name="Rectangle: Rounded Corners 17">
            <a:extLst>
              <a:ext uri="{FF2B5EF4-FFF2-40B4-BE49-F238E27FC236}">
                <a16:creationId xmlns:a16="http://schemas.microsoft.com/office/drawing/2014/main" id="{E06E2B60-6994-47A3-AD36-DAA405AE96B5}"/>
              </a:ext>
            </a:extLst>
          </p:cNvPr>
          <p:cNvSpPr/>
          <p:nvPr/>
        </p:nvSpPr>
        <p:spPr>
          <a:xfrm>
            <a:off x="6438901" y="3811307"/>
            <a:ext cx="604656" cy="289799"/>
          </a:xfrm>
          <a:prstGeom prst="roundRect">
            <a:avLst/>
          </a:prstGeom>
          <a:solidFill>
            <a:schemeClr val="accent2">
              <a:alpha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latin typeface="Open Sans" panose="020B0606030504020204"/>
            </a:endParaRPr>
          </a:p>
        </p:txBody>
      </p:sp>
      <p:grpSp>
        <p:nvGrpSpPr>
          <p:cNvPr id="22" name="Group 21">
            <a:extLst>
              <a:ext uri="{FF2B5EF4-FFF2-40B4-BE49-F238E27FC236}">
                <a16:creationId xmlns:a16="http://schemas.microsoft.com/office/drawing/2014/main" id="{734B808D-A57F-42AC-80BD-3781BB1B09D2}"/>
              </a:ext>
            </a:extLst>
          </p:cNvPr>
          <p:cNvGrpSpPr/>
          <p:nvPr/>
        </p:nvGrpSpPr>
        <p:grpSpPr>
          <a:xfrm>
            <a:off x="12894090" y="4101106"/>
            <a:ext cx="1770092" cy="1915679"/>
            <a:chOff x="11031508" y="4350224"/>
            <a:chExt cx="1156737" cy="1413694"/>
          </a:xfrm>
        </p:grpSpPr>
        <p:grpSp>
          <p:nvGrpSpPr>
            <p:cNvPr id="11" name="Group 10">
              <a:extLst>
                <a:ext uri="{FF2B5EF4-FFF2-40B4-BE49-F238E27FC236}">
                  <a16:creationId xmlns:a16="http://schemas.microsoft.com/office/drawing/2014/main" id="{C4FC44F1-986D-4D39-AB00-74B97EAFDA17}"/>
                </a:ext>
              </a:extLst>
            </p:cNvPr>
            <p:cNvGrpSpPr/>
            <p:nvPr/>
          </p:nvGrpSpPr>
          <p:grpSpPr>
            <a:xfrm>
              <a:off x="11031508" y="5242284"/>
              <a:ext cx="1156737" cy="521634"/>
              <a:chOff x="7980099" y="2926372"/>
              <a:chExt cx="1156737" cy="521634"/>
            </a:xfrm>
          </p:grpSpPr>
          <p:sp>
            <p:nvSpPr>
              <p:cNvPr id="12" name="TextBox 11">
                <a:extLst>
                  <a:ext uri="{FF2B5EF4-FFF2-40B4-BE49-F238E27FC236}">
                    <a16:creationId xmlns:a16="http://schemas.microsoft.com/office/drawing/2014/main" id="{CD908CAC-E3BC-45BF-956B-EF3F272E5FD7}"/>
                  </a:ext>
                </a:extLst>
              </p:cNvPr>
              <p:cNvSpPr txBox="1"/>
              <p:nvPr/>
            </p:nvSpPr>
            <p:spPr>
              <a:xfrm>
                <a:off x="8558469" y="3047896"/>
                <a:ext cx="578367" cy="400110"/>
              </a:xfrm>
              <a:prstGeom prst="rect">
                <a:avLst/>
              </a:prstGeom>
              <a:noFill/>
              <a:effectLst/>
            </p:spPr>
            <p:txBody>
              <a:bodyPr wrap="square" rtlCol="0">
                <a:spAutoFit/>
              </a:bodyPr>
              <a:lstStyle/>
              <a:p>
                <a:pPr marL="0" defTabSz="430213">
                  <a:spcAft>
                    <a:spcPts val="400"/>
                  </a:spcAft>
                  <a:buSzPct val="100000"/>
                </a:pPr>
                <a:r>
                  <a:rPr lang="en-US" sz="2000" dirty="0">
                    <a:solidFill>
                      <a:schemeClr val="tx2"/>
                    </a:solidFill>
                    <a:latin typeface="Open Sans" panose="020B0606030504020204"/>
                    <a:cs typeface="HP Simplified" pitchFamily="34" charset="0"/>
                  </a:rPr>
                  <a:t>MI</a:t>
                </a:r>
              </a:p>
            </p:txBody>
          </p:sp>
          <p:sp>
            <p:nvSpPr>
              <p:cNvPr id="13" name="TextBox 12">
                <a:extLst>
                  <a:ext uri="{FF2B5EF4-FFF2-40B4-BE49-F238E27FC236}">
                    <a16:creationId xmlns:a16="http://schemas.microsoft.com/office/drawing/2014/main" id="{4204EDAE-43BD-4938-BD8B-719C21C50DF3}"/>
                  </a:ext>
                </a:extLst>
              </p:cNvPr>
              <p:cNvSpPr txBox="1"/>
              <p:nvPr/>
            </p:nvSpPr>
            <p:spPr>
              <a:xfrm>
                <a:off x="7980099" y="3047896"/>
                <a:ext cx="578370" cy="400110"/>
              </a:xfrm>
              <a:prstGeom prst="rect">
                <a:avLst/>
              </a:prstGeom>
              <a:noFill/>
              <a:effectLst/>
            </p:spPr>
            <p:txBody>
              <a:bodyPr wrap="square" rtlCol="0">
                <a:spAutoFit/>
              </a:bodyPr>
              <a:lstStyle/>
              <a:p>
                <a:pPr marL="0" defTabSz="430213">
                  <a:spcAft>
                    <a:spcPts val="400"/>
                  </a:spcAft>
                  <a:buSzPct val="100000"/>
                </a:pPr>
                <a:r>
                  <a:rPr lang="en-US" sz="2000" dirty="0">
                    <a:solidFill>
                      <a:schemeClr val="tx1">
                        <a:lumMod val="65000"/>
                        <a:lumOff val="35000"/>
                      </a:schemeClr>
                    </a:solidFill>
                    <a:latin typeface="Open Sans" panose="020B0606030504020204"/>
                    <a:cs typeface="HP Simplified" pitchFamily="34" charset="0"/>
                  </a:rPr>
                  <a:t>TO</a:t>
                </a:r>
              </a:p>
            </p:txBody>
          </p:sp>
          <p:cxnSp>
            <p:nvCxnSpPr>
              <p:cNvPr id="14" name="Straight Connector 13">
                <a:extLst>
                  <a:ext uri="{FF2B5EF4-FFF2-40B4-BE49-F238E27FC236}">
                    <a16:creationId xmlns:a16="http://schemas.microsoft.com/office/drawing/2014/main" id="{638D1523-9260-46E9-8236-1848B14F8285}"/>
                  </a:ext>
                </a:extLst>
              </p:cNvPr>
              <p:cNvCxnSpPr/>
              <p:nvPr/>
            </p:nvCxnSpPr>
            <p:spPr>
              <a:xfrm>
                <a:off x="8201287" y="2926372"/>
                <a:ext cx="0" cy="158620"/>
              </a:xfrm>
              <a:prstGeom prst="line">
                <a:avLst/>
              </a:prstGeom>
              <a:ln w="19050">
                <a:solidFill>
                  <a:srgbClr val="5D9CD5"/>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F74D17C7-60A9-4D8D-95A0-D8EC4D447CAE}"/>
                  </a:ext>
                </a:extLst>
              </p:cNvPr>
              <p:cNvCxnSpPr/>
              <p:nvPr/>
            </p:nvCxnSpPr>
            <p:spPr>
              <a:xfrm>
                <a:off x="8717088" y="2926372"/>
                <a:ext cx="0" cy="158620"/>
              </a:xfrm>
              <a:prstGeom prst="line">
                <a:avLst/>
              </a:prstGeom>
              <a:ln w="19050">
                <a:solidFill>
                  <a:srgbClr val="5D9CD5"/>
                </a:solidFill>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4B04E4AA-7433-4BC9-84BE-36B73613A50B}"/>
                  </a:ext>
                </a:extLst>
              </p:cNvPr>
              <p:cNvCxnSpPr/>
              <p:nvPr/>
            </p:nvCxnSpPr>
            <p:spPr>
              <a:xfrm>
                <a:off x="8201287" y="2926372"/>
                <a:ext cx="515801" cy="0"/>
              </a:xfrm>
              <a:prstGeom prst="line">
                <a:avLst/>
              </a:prstGeom>
              <a:ln w="19050">
                <a:solidFill>
                  <a:srgbClr val="5D9CD5"/>
                </a:solidFill>
              </a:ln>
            </p:spPr>
            <p:style>
              <a:lnRef idx="1">
                <a:schemeClr val="dk1"/>
              </a:lnRef>
              <a:fillRef idx="0">
                <a:schemeClr val="dk1"/>
              </a:fillRef>
              <a:effectRef idx="0">
                <a:schemeClr val="dk1"/>
              </a:effectRef>
              <a:fontRef idx="minor">
                <a:schemeClr val="tx1"/>
              </a:fontRef>
            </p:style>
          </p:cxnSp>
        </p:grpSp>
        <p:cxnSp>
          <p:nvCxnSpPr>
            <p:cNvPr id="19" name="Connector: Elbow 18">
              <a:extLst>
                <a:ext uri="{FF2B5EF4-FFF2-40B4-BE49-F238E27FC236}">
                  <a16:creationId xmlns:a16="http://schemas.microsoft.com/office/drawing/2014/main" id="{E3211241-C39D-4C4E-8B7C-EFA304581D75}"/>
                </a:ext>
              </a:extLst>
            </p:cNvPr>
            <p:cNvCxnSpPr>
              <a:cxnSpLocks/>
            </p:cNvCxnSpPr>
            <p:nvPr/>
          </p:nvCxnSpPr>
          <p:spPr bwMode="auto">
            <a:xfrm rot="16200000" flipH="1">
              <a:off x="10844344" y="4576031"/>
              <a:ext cx="892059" cy="440445"/>
            </a:xfrm>
            <a:prstGeom prst="bentConnector3">
              <a:avLst>
                <a:gd name="adj1" fmla="val -1252"/>
              </a:avLst>
            </a:prstGeom>
            <a:noFill/>
            <a:ln w="76200" cap="flat" cmpd="sng" algn="ctr">
              <a:solidFill>
                <a:srgbClr val="5D9CD5"/>
              </a:solidFill>
              <a:prstDash val="solid"/>
              <a:round/>
              <a:headEnd type="none" w="sm" len="sm"/>
              <a:tailEnd type="triangle"/>
            </a:ln>
            <a:effectLst>
              <a:outerShdw blurRad="50800" dist="38100" dir="2700000" algn="tl" rotWithShape="0">
                <a:prstClr val="black">
                  <a:alpha val="40000"/>
                </a:prstClr>
              </a:outerShdw>
            </a:effectLst>
          </p:spPr>
        </p:cxnSp>
      </p:grpSp>
      <p:sp>
        <p:nvSpPr>
          <p:cNvPr id="20" name="Rectangle: Rounded Corners 19">
            <a:extLst>
              <a:ext uri="{FF2B5EF4-FFF2-40B4-BE49-F238E27FC236}">
                <a16:creationId xmlns:a16="http://schemas.microsoft.com/office/drawing/2014/main" id="{8E3232EF-E9F0-4111-85FD-053BDBBB9E55}"/>
              </a:ext>
            </a:extLst>
          </p:cNvPr>
          <p:cNvSpPr/>
          <p:nvPr/>
        </p:nvSpPr>
        <p:spPr bwMode="auto">
          <a:xfrm>
            <a:off x="4461593" y="6797438"/>
            <a:ext cx="6734451" cy="707722"/>
          </a:xfrm>
          <a:prstGeom prst="roundRect">
            <a:avLst/>
          </a:prstGeom>
          <a:solidFill>
            <a:schemeClr val="bg1"/>
          </a:solidFill>
          <a:ln w="19050" cap="flat" cmpd="sng" algn="ctr">
            <a:solidFill>
              <a:schemeClr val="accent2"/>
            </a:solidFill>
            <a:prstDash val="dash"/>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defTabSz="430213">
              <a:spcAft>
                <a:spcPts val="400"/>
              </a:spcAft>
              <a:buSzPct val="100000"/>
            </a:pPr>
            <a:r>
              <a:rPr lang="en-US" sz="2000" dirty="0">
                <a:solidFill>
                  <a:schemeClr val="tx1">
                    <a:lumMod val="65000"/>
                    <a:lumOff val="35000"/>
                  </a:schemeClr>
                </a:solidFill>
                <a:latin typeface="Open Sans" panose="020B0606030504020204"/>
                <a:cs typeface="HP Simplified" pitchFamily="34" charset="0"/>
              </a:rPr>
              <a:t>As the MI column has lower values than TO column, MI/TO consists of MI column values</a:t>
            </a:r>
          </a:p>
        </p:txBody>
      </p:sp>
    </p:spTree>
    <p:extLst>
      <p:ext uri="{BB962C8B-B14F-4D97-AF65-F5344CB8AC3E}">
        <p14:creationId xmlns:p14="http://schemas.microsoft.com/office/powerpoint/2010/main" val="27089032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9F601AE2-155F-4AA2-81E2-0A0B82C33343}"/>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Hierarchical Clustering: </a:t>
            </a:r>
            <a:r>
              <a:rPr lang="en-US" dirty="0">
                <a:solidFill>
                  <a:schemeClr val="tx1">
                    <a:lumMod val="75000"/>
                    <a:lumOff val="25000"/>
                  </a:schemeClr>
                </a:solidFill>
              </a:rPr>
              <a:t>Step 3</a:t>
            </a:r>
            <a:endPar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endParaRPr>
          </a:p>
        </p:txBody>
      </p:sp>
      <p:pic>
        <p:nvPicPr>
          <p:cNvPr id="4" name="Shape 375">
            <a:extLst>
              <a:ext uri="{FF2B5EF4-FFF2-40B4-BE49-F238E27FC236}">
                <a16:creationId xmlns:a16="http://schemas.microsoft.com/office/drawing/2014/main" id="{F7281EE3-1757-46BC-880C-97181C4563A8}"/>
              </a:ext>
            </a:extLst>
          </p:cNvPr>
          <p:cNvPicPr preferRelativeResize="0"/>
          <p:nvPr/>
        </p:nvPicPr>
        <p:blipFill rotWithShape="1">
          <a:blip r:embed="rId3">
            <a:alphaModFix/>
          </a:blip>
          <a:srcRect/>
          <a:stretch/>
        </p:blipFill>
        <p:spPr>
          <a:xfrm>
            <a:off x="4959789" y="829986"/>
            <a:ext cx="6450452" cy="253919"/>
          </a:xfrm>
          <a:prstGeom prst="rect">
            <a:avLst/>
          </a:prstGeom>
          <a:noFill/>
          <a:ln>
            <a:noFill/>
          </a:ln>
        </p:spPr>
      </p:pic>
      <p:sp>
        <p:nvSpPr>
          <p:cNvPr id="5" name="Rectangle: Rounded Corners 4">
            <a:extLst>
              <a:ext uri="{FF2B5EF4-FFF2-40B4-BE49-F238E27FC236}">
                <a16:creationId xmlns:a16="http://schemas.microsoft.com/office/drawing/2014/main" id="{BFC718BD-707E-4965-92C8-FDEC45A97A32}"/>
              </a:ext>
            </a:extLst>
          </p:cNvPr>
          <p:cNvSpPr/>
          <p:nvPr/>
        </p:nvSpPr>
        <p:spPr bwMode="auto">
          <a:xfrm>
            <a:off x="3142194" y="1162508"/>
            <a:ext cx="9971612" cy="665045"/>
          </a:xfrm>
          <a:prstGeom prst="roundRect">
            <a:avLst/>
          </a:prstGeom>
          <a:solidFill>
            <a:schemeClr val="bg1"/>
          </a:solidFill>
          <a:ln w="19050" cap="flat" cmpd="sng" algn="ctr">
            <a:solidFill>
              <a:schemeClr val="accent2"/>
            </a:solidFill>
            <a:prstDash val="dash"/>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defTabSz="430213">
              <a:spcAft>
                <a:spcPts val="400"/>
              </a:spcAft>
              <a:buSzPct val="100000"/>
            </a:pPr>
            <a:r>
              <a:rPr lang="en-US" sz="2000" dirty="0">
                <a:solidFill>
                  <a:schemeClr val="tx1">
                    <a:lumMod val="65000"/>
                    <a:lumOff val="35000"/>
                  </a:schemeClr>
                </a:solidFill>
                <a:latin typeface="Open Sans" panose="020B0604020202020204"/>
                <a:cs typeface="HP Simplified" pitchFamily="34" charset="0"/>
              </a:rPr>
              <a:t>Repeat clustering until a single cluster is obtained with all the members in it </a:t>
            </a:r>
          </a:p>
        </p:txBody>
      </p:sp>
      <p:graphicFrame>
        <p:nvGraphicFramePr>
          <p:cNvPr id="6" name="Table 5">
            <a:extLst>
              <a:ext uri="{FF2B5EF4-FFF2-40B4-BE49-F238E27FC236}">
                <a16:creationId xmlns:a16="http://schemas.microsoft.com/office/drawing/2014/main" id="{1EA7A3A1-7B84-45E8-B928-D302A747CD6F}"/>
              </a:ext>
            </a:extLst>
          </p:cNvPr>
          <p:cNvGraphicFramePr>
            <a:graphicFrameLocks noGrp="1"/>
          </p:cNvGraphicFramePr>
          <p:nvPr>
            <p:extLst>
              <p:ext uri="{D42A27DB-BD31-4B8C-83A1-F6EECF244321}">
                <p14:modId xmlns:p14="http://schemas.microsoft.com/office/powerpoint/2010/main" val="2752452737"/>
              </p:ext>
            </p:extLst>
          </p:nvPr>
        </p:nvGraphicFramePr>
        <p:xfrm>
          <a:off x="1984960" y="2817702"/>
          <a:ext cx="5250177" cy="2664054"/>
        </p:xfrm>
        <a:graphic>
          <a:graphicData uri="http://schemas.openxmlformats.org/drawingml/2006/table">
            <a:tbl>
              <a:tblPr firstRow="1" firstCol="1" bandRow="1">
                <a:tableStyleId>{F5AB1C69-6EDB-4FF4-983F-18BD219EF322}</a:tableStyleId>
              </a:tblPr>
              <a:tblGrid>
                <a:gridCol w="1096829">
                  <a:extLst>
                    <a:ext uri="{9D8B030D-6E8A-4147-A177-3AD203B41FA5}">
                      <a16:colId xmlns:a16="http://schemas.microsoft.com/office/drawing/2014/main" val="2500832024"/>
                    </a:ext>
                  </a:extLst>
                </a:gridCol>
                <a:gridCol w="731221">
                  <a:extLst>
                    <a:ext uri="{9D8B030D-6E8A-4147-A177-3AD203B41FA5}">
                      <a16:colId xmlns:a16="http://schemas.microsoft.com/office/drawing/2014/main" val="4233400674"/>
                    </a:ext>
                  </a:extLst>
                </a:gridCol>
                <a:gridCol w="810699">
                  <a:extLst>
                    <a:ext uri="{9D8B030D-6E8A-4147-A177-3AD203B41FA5}">
                      <a16:colId xmlns:a16="http://schemas.microsoft.com/office/drawing/2014/main" val="1716685038"/>
                    </a:ext>
                  </a:extLst>
                </a:gridCol>
                <a:gridCol w="1208101">
                  <a:extLst>
                    <a:ext uri="{9D8B030D-6E8A-4147-A177-3AD203B41FA5}">
                      <a16:colId xmlns:a16="http://schemas.microsoft.com/office/drawing/2014/main" val="3348373444"/>
                    </a:ext>
                  </a:extLst>
                </a:gridCol>
                <a:gridCol w="683532">
                  <a:extLst>
                    <a:ext uri="{9D8B030D-6E8A-4147-A177-3AD203B41FA5}">
                      <a16:colId xmlns:a16="http://schemas.microsoft.com/office/drawing/2014/main" val="2362786393"/>
                    </a:ext>
                  </a:extLst>
                </a:gridCol>
                <a:gridCol w="719795">
                  <a:extLst>
                    <a:ext uri="{9D8B030D-6E8A-4147-A177-3AD203B41FA5}">
                      <a16:colId xmlns:a16="http://schemas.microsoft.com/office/drawing/2014/main" val="2116265103"/>
                    </a:ext>
                  </a:extLst>
                </a:gridCol>
              </a:tblGrid>
              <a:tr h="397533">
                <a:tc>
                  <a:txBody>
                    <a:bodyPr/>
                    <a:lstStyle/>
                    <a:p>
                      <a:endParaRPr lang="en-US" sz="2000" dirty="0">
                        <a:latin typeface="Open Sans" panose="020B0604020202020204"/>
                      </a:endParaRPr>
                    </a:p>
                  </a:txBody>
                  <a:tcPr marL="72465" marR="72465" marT="36232" marB="36232"/>
                </a:tc>
                <a:tc>
                  <a:txBody>
                    <a:bodyPr/>
                    <a:lstStyle/>
                    <a:p>
                      <a:r>
                        <a:rPr lang="en-US" sz="2000" dirty="0"/>
                        <a:t>BA</a:t>
                      </a:r>
                      <a:endParaRPr lang="en-US" sz="2000" dirty="0">
                        <a:latin typeface="Open Sans" panose="020B0604020202020204"/>
                      </a:endParaRPr>
                    </a:p>
                  </a:txBody>
                  <a:tcPr marL="72465" marR="72465" marT="36232" marB="36232"/>
                </a:tc>
                <a:tc>
                  <a:txBody>
                    <a:bodyPr/>
                    <a:lstStyle/>
                    <a:p>
                      <a:r>
                        <a:rPr lang="en-US" sz="2000" dirty="0"/>
                        <a:t>FI</a:t>
                      </a:r>
                      <a:endParaRPr lang="en-US" sz="2000" dirty="0">
                        <a:latin typeface="Open Sans" panose="020B0604020202020204"/>
                      </a:endParaRPr>
                    </a:p>
                  </a:txBody>
                  <a:tcPr marL="72465" marR="72465" marT="36232" marB="36232"/>
                </a:tc>
                <a:tc>
                  <a:txBody>
                    <a:bodyPr/>
                    <a:lstStyle/>
                    <a:p>
                      <a:r>
                        <a:rPr lang="en-US" sz="2000" dirty="0"/>
                        <a:t>MI/TO</a:t>
                      </a:r>
                      <a:endParaRPr lang="en-US" sz="2000" dirty="0">
                        <a:latin typeface="Open Sans" panose="020B0604020202020204"/>
                      </a:endParaRPr>
                    </a:p>
                  </a:txBody>
                  <a:tcPr marL="72465" marR="72465" marT="36232" marB="36232"/>
                </a:tc>
                <a:tc>
                  <a:txBody>
                    <a:bodyPr/>
                    <a:lstStyle/>
                    <a:p>
                      <a:r>
                        <a:rPr lang="en-US" sz="2000" dirty="0"/>
                        <a:t>NA</a:t>
                      </a:r>
                      <a:endParaRPr lang="en-US" sz="2000" dirty="0">
                        <a:latin typeface="Open Sans" panose="020B0604020202020204"/>
                      </a:endParaRPr>
                    </a:p>
                  </a:txBody>
                  <a:tcPr marL="72465" marR="72465" marT="36232" marB="36232"/>
                </a:tc>
                <a:tc>
                  <a:txBody>
                    <a:bodyPr/>
                    <a:lstStyle/>
                    <a:p>
                      <a:r>
                        <a:rPr lang="en-US" sz="2000" dirty="0"/>
                        <a:t>RM</a:t>
                      </a:r>
                      <a:endParaRPr lang="en-US" sz="2000" dirty="0">
                        <a:latin typeface="Open Sans" panose="020B0604020202020204"/>
                      </a:endParaRPr>
                    </a:p>
                  </a:txBody>
                  <a:tcPr marL="72465" marR="72465" marT="36232" marB="36232"/>
                </a:tc>
                <a:extLst>
                  <a:ext uri="{0D108BD9-81ED-4DB2-BD59-A6C34878D82A}">
                    <a16:rowId xmlns:a16="http://schemas.microsoft.com/office/drawing/2014/main" val="2989461846"/>
                  </a:ext>
                </a:extLst>
              </a:tr>
              <a:tr h="467247">
                <a:tc>
                  <a:txBody>
                    <a:bodyPr/>
                    <a:lstStyle/>
                    <a:p>
                      <a:r>
                        <a:rPr lang="en-US" sz="2000" dirty="0"/>
                        <a:t>BA</a:t>
                      </a:r>
                      <a:endParaRPr lang="en-US" sz="2000" dirty="0">
                        <a:latin typeface="Open Sans" panose="020B0604020202020204"/>
                      </a:endParaRPr>
                    </a:p>
                  </a:txBody>
                  <a:tcPr marL="72465" marR="72465" marT="36232" marB="36232"/>
                </a:tc>
                <a:tc>
                  <a:txBody>
                    <a:bodyPr/>
                    <a:lstStyle/>
                    <a:p>
                      <a:r>
                        <a:rPr lang="en-US" sz="2000" dirty="0"/>
                        <a:t>0</a:t>
                      </a:r>
                      <a:endParaRPr lang="en-US" sz="2000" dirty="0">
                        <a:latin typeface="Open Sans" panose="020B0604020202020204"/>
                      </a:endParaRPr>
                    </a:p>
                  </a:txBody>
                  <a:tcPr marL="72465" marR="72465" marT="36232" marB="36232"/>
                </a:tc>
                <a:tc>
                  <a:txBody>
                    <a:bodyPr/>
                    <a:lstStyle/>
                    <a:p>
                      <a:r>
                        <a:rPr lang="en-US" sz="2000" dirty="0"/>
                        <a:t>662</a:t>
                      </a:r>
                      <a:endParaRPr lang="en-US" sz="2000" dirty="0">
                        <a:latin typeface="Open Sans" panose="020B0604020202020204"/>
                      </a:endParaRPr>
                    </a:p>
                  </a:txBody>
                  <a:tcPr marL="72465" marR="72465" marT="36232" marB="36232"/>
                </a:tc>
                <a:tc>
                  <a:txBody>
                    <a:bodyPr/>
                    <a:lstStyle/>
                    <a:p>
                      <a:r>
                        <a:rPr lang="en-US" sz="2000" dirty="0"/>
                        <a:t>877</a:t>
                      </a:r>
                      <a:endParaRPr lang="en-US" sz="2000" dirty="0">
                        <a:latin typeface="Open Sans" panose="020B0604020202020204"/>
                      </a:endParaRPr>
                    </a:p>
                  </a:txBody>
                  <a:tcPr marL="72465" marR="72465" marT="36232" marB="36232"/>
                </a:tc>
                <a:tc>
                  <a:txBody>
                    <a:bodyPr/>
                    <a:lstStyle/>
                    <a:p>
                      <a:r>
                        <a:rPr lang="en-US" sz="2000" dirty="0"/>
                        <a:t>255</a:t>
                      </a:r>
                      <a:endParaRPr lang="en-US" sz="2000" dirty="0">
                        <a:latin typeface="Open Sans" panose="020B0604020202020204"/>
                      </a:endParaRPr>
                    </a:p>
                  </a:txBody>
                  <a:tcPr marL="72465" marR="72465" marT="36232" marB="36232"/>
                </a:tc>
                <a:tc>
                  <a:txBody>
                    <a:bodyPr/>
                    <a:lstStyle/>
                    <a:p>
                      <a:r>
                        <a:rPr lang="en-US" sz="2000" dirty="0"/>
                        <a:t>412</a:t>
                      </a:r>
                      <a:endParaRPr lang="en-US" sz="2000" dirty="0">
                        <a:latin typeface="Open Sans" panose="020B0604020202020204"/>
                      </a:endParaRPr>
                    </a:p>
                  </a:txBody>
                  <a:tcPr marL="72465" marR="72465" marT="36232" marB="36232"/>
                </a:tc>
                <a:extLst>
                  <a:ext uri="{0D108BD9-81ED-4DB2-BD59-A6C34878D82A}">
                    <a16:rowId xmlns:a16="http://schemas.microsoft.com/office/drawing/2014/main" val="4068589362"/>
                  </a:ext>
                </a:extLst>
              </a:tr>
              <a:tr h="467247">
                <a:tc>
                  <a:txBody>
                    <a:bodyPr/>
                    <a:lstStyle/>
                    <a:p>
                      <a:r>
                        <a:rPr lang="en-US" sz="2000" dirty="0"/>
                        <a:t>FI</a:t>
                      </a:r>
                      <a:endParaRPr lang="en-US" sz="2000" dirty="0">
                        <a:latin typeface="Open Sans" panose="020B0604020202020204"/>
                      </a:endParaRPr>
                    </a:p>
                  </a:txBody>
                  <a:tcPr marL="72465" marR="72465" marT="36232" marB="36232"/>
                </a:tc>
                <a:tc>
                  <a:txBody>
                    <a:bodyPr/>
                    <a:lstStyle/>
                    <a:p>
                      <a:r>
                        <a:rPr lang="en-US" sz="2000" dirty="0"/>
                        <a:t>662</a:t>
                      </a:r>
                      <a:endParaRPr lang="en-US" sz="2000" dirty="0">
                        <a:latin typeface="Open Sans" panose="020B0604020202020204"/>
                      </a:endParaRPr>
                    </a:p>
                  </a:txBody>
                  <a:tcPr marL="72465" marR="72465" marT="36232" marB="36232"/>
                </a:tc>
                <a:tc>
                  <a:txBody>
                    <a:bodyPr/>
                    <a:lstStyle/>
                    <a:p>
                      <a:r>
                        <a:rPr lang="en-US" sz="2000" dirty="0"/>
                        <a:t>0</a:t>
                      </a:r>
                      <a:endParaRPr lang="en-US" sz="2000" dirty="0">
                        <a:latin typeface="Open Sans" panose="020B0604020202020204"/>
                      </a:endParaRPr>
                    </a:p>
                  </a:txBody>
                  <a:tcPr marL="72465" marR="72465" marT="36232" marB="36232"/>
                </a:tc>
                <a:tc>
                  <a:txBody>
                    <a:bodyPr/>
                    <a:lstStyle/>
                    <a:p>
                      <a:r>
                        <a:rPr lang="en-US" sz="2000" dirty="0"/>
                        <a:t>295</a:t>
                      </a:r>
                      <a:endParaRPr lang="en-US" sz="2000" dirty="0">
                        <a:latin typeface="Open Sans" panose="020B0604020202020204"/>
                      </a:endParaRPr>
                    </a:p>
                  </a:txBody>
                  <a:tcPr marL="72465" marR="72465" marT="36232" marB="36232"/>
                </a:tc>
                <a:tc>
                  <a:txBody>
                    <a:bodyPr/>
                    <a:lstStyle/>
                    <a:p>
                      <a:r>
                        <a:rPr lang="en-US" sz="2000" dirty="0"/>
                        <a:t>468</a:t>
                      </a:r>
                      <a:endParaRPr lang="en-US" sz="2000" dirty="0">
                        <a:latin typeface="Open Sans" panose="020B0604020202020204"/>
                      </a:endParaRPr>
                    </a:p>
                  </a:txBody>
                  <a:tcPr marL="72465" marR="72465" marT="36232" marB="36232"/>
                </a:tc>
                <a:tc>
                  <a:txBody>
                    <a:bodyPr/>
                    <a:lstStyle/>
                    <a:p>
                      <a:r>
                        <a:rPr lang="en-US" sz="2000" dirty="0"/>
                        <a:t>268</a:t>
                      </a:r>
                      <a:endParaRPr lang="en-US" sz="2000" dirty="0">
                        <a:latin typeface="Open Sans" panose="020B0604020202020204"/>
                      </a:endParaRPr>
                    </a:p>
                  </a:txBody>
                  <a:tcPr marL="72465" marR="72465" marT="36232" marB="36232"/>
                </a:tc>
                <a:extLst>
                  <a:ext uri="{0D108BD9-81ED-4DB2-BD59-A6C34878D82A}">
                    <a16:rowId xmlns:a16="http://schemas.microsoft.com/office/drawing/2014/main" val="640814458"/>
                  </a:ext>
                </a:extLst>
              </a:tr>
              <a:tr h="467247">
                <a:tc>
                  <a:txBody>
                    <a:bodyPr/>
                    <a:lstStyle/>
                    <a:p>
                      <a:r>
                        <a:rPr lang="en-US" sz="2000" dirty="0"/>
                        <a:t>MI/TO</a:t>
                      </a:r>
                      <a:endParaRPr lang="en-US" sz="2000" dirty="0">
                        <a:latin typeface="Open Sans" panose="020B0604020202020204"/>
                      </a:endParaRPr>
                    </a:p>
                  </a:txBody>
                  <a:tcPr marL="72465" marR="72465" marT="36232" marB="36232"/>
                </a:tc>
                <a:tc>
                  <a:txBody>
                    <a:bodyPr/>
                    <a:lstStyle/>
                    <a:p>
                      <a:r>
                        <a:rPr lang="en-US" sz="2000" dirty="0"/>
                        <a:t>877</a:t>
                      </a:r>
                      <a:endParaRPr lang="en-US" sz="2000" dirty="0">
                        <a:latin typeface="Open Sans" panose="020B0604020202020204"/>
                      </a:endParaRPr>
                    </a:p>
                  </a:txBody>
                  <a:tcPr marL="72465" marR="72465" marT="36232" marB="36232"/>
                </a:tc>
                <a:tc>
                  <a:txBody>
                    <a:bodyPr/>
                    <a:lstStyle/>
                    <a:p>
                      <a:r>
                        <a:rPr lang="en-US" sz="2000" dirty="0"/>
                        <a:t>295</a:t>
                      </a:r>
                      <a:endParaRPr lang="en-US" sz="2000" dirty="0">
                        <a:latin typeface="Open Sans" panose="020B0604020202020204"/>
                      </a:endParaRPr>
                    </a:p>
                  </a:txBody>
                  <a:tcPr marL="72465" marR="72465" marT="36232" marB="36232"/>
                </a:tc>
                <a:tc>
                  <a:txBody>
                    <a:bodyPr/>
                    <a:lstStyle/>
                    <a:p>
                      <a:r>
                        <a:rPr lang="en-US" sz="2000" dirty="0"/>
                        <a:t>0</a:t>
                      </a:r>
                      <a:endParaRPr lang="en-US" sz="2000" dirty="0">
                        <a:latin typeface="Open Sans" panose="020B0604020202020204"/>
                      </a:endParaRPr>
                    </a:p>
                  </a:txBody>
                  <a:tcPr marL="72465" marR="72465" marT="36232" marB="36232"/>
                </a:tc>
                <a:tc>
                  <a:txBody>
                    <a:bodyPr/>
                    <a:lstStyle/>
                    <a:p>
                      <a:r>
                        <a:rPr lang="en-US" sz="2000" dirty="0"/>
                        <a:t>754</a:t>
                      </a:r>
                      <a:endParaRPr lang="en-US" sz="2000" dirty="0">
                        <a:latin typeface="Open Sans" panose="020B0604020202020204"/>
                      </a:endParaRPr>
                    </a:p>
                  </a:txBody>
                  <a:tcPr marL="72465" marR="72465" marT="36232" marB="36232"/>
                </a:tc>
                <a:tc>
                  <a:txBody>
                    <a:bodyPr/>
                    <a:lstStyle/>
                    <a:p>
                      <a:r>
                        <a:rPr lang="en-US" sz="2000" dirty="0"/>
                        <a:t>564</a:t>
                      </a:r>
                      <a:endParaRPr lang="en-US" sz="2000" dirty="0">
                        <a:latin typeface="Open Sans" panose="020B0604020202020204"/>
                      </a:endParaRPr>
                    </a:p>
                  </a:txBody>
                  <a:tcPr marL="72465" marR="72465" marT="36232" marB="36232"/>
                </a:tc>
                <a:extLst>
                  <a:ext uri="{0D108BD9-81ED-4DB2-BD59-A6C34878D82A}">
                    <a16:rowId xmlns:a16="http://schemas.microsoft.com/office/drawing/2014/main" val="2159860795"/>
                  </a:ext>
                </a:extLst>
              </a:tr>
              <a:tr h="397533">
                <a:tc>
                  <a:txBody>
                    <a:bodyPr/>
                    <a:lstStyle/>
                    <a:p>
                      <a:r>
                        <a:rPr lang="en-US" sz="2000" dirty="0"/>
                        <a:t>NA</a:t>
                      </a:r>
                      <a:endParaRPr lang="en-US" sz="2000" dirty="0">
                        <a:latin typeface="Open Sans" panose="020B0604020202020204"/>
                      </a:endParaRPr>
                    </a:p>
                  </a:txBody>
                  <a:tcPr marL="72465" marR="72465" marT="36232" marB="36232"/>
                </a:tc>
                <a:tc>
                  <a:txBody>
                    <a:bodyPr/>
                    <a:lstStyle/>
                    <a:p>
                      <a:r>
                        <a:rPr lang="en-US" sz="2000" dirty="0"/>
                        <a:t>255</a:t>
                      </a:r>
                      <a:endParaRPr lang="en-US" sz="2000" dirty="0">
                        <a:latin typeface="Open Sans" panose="020B0604020202020204"/>
                      </a:endParaRPr>
                    </a:p>
                  </a:txBody>
                  <a:tcPr marL="72465" marR="72465" marT="36232" marB="36232"/>
                </a:tc>
                <a:tc>
                  <a:txBody>
                    <a:bodyPr/>
                    <a:lstStyle/>
                    <a:p>
                      <a:r>
                        <a:rPr lang="en-US" sz="2000" dirty="0"/>
                        <a:t>468</a:t>
                      </a:r>
                      <a:endParaRPr lang="en-US" sz="2000" dirty="0">
                        <a:latin typeface="Open Sans" panose="020B0604020202020204"/>
                      </a:endParaRPr>
                    </a:p>
                  </a:txBody>
                  <a:tcPr marL="72465" marR="72465" marT="36232" marB="36232"/>
                </a:tc>
                <a:tc>
                  <a:txBody>
                    <a:bodyPr/>
                    <a:lstStyle/>
                    <a:p>
                      <a:r>
                        <a:rPr lang="en-US" sz="2000" dirty="0"/>
                        <a:t>754</a:t>
                      </a:r>
                      <a:endParaRPr lang="en-US" sz="2000" dirty="0">
                        <a:latin typeface="Open Sans" panose="020B0604020202020204"/>
                      </a:endParaRPr>
                    </a:p>
                  </a:txBody>
                  <a:tcPr marL="72465" marR="72465" marT="36232" marB="36232"/>
                </a:tc>
                <a:tc>
                  <a:txBody>
                    <a:bodyPr/>
                    <a:lstStyle/>
                    <a:p>
                      <a:r>
                        <a:rPr lang="en-US" sz="2000" dirty="0"/>
                        <a:t>0</a:t>
                      </a:r>
                      <a:endParaRPr lang="en-US" sz="2000" dirty="0">
                        <a:latin typeface="Open Sans" panose="020B0604020202020204"/>
                      </a:endParaRPr>
                    </a:p>
                  </a:txBody>
                  <a:tcPr marL="72465" marR="72465" marT="36232" marB="36232"/>
                </a:tc>
                <a:tc>
                  <a:txBody>
                    <a:bodyPr/>
                    <a:lstStyle/>
                    <a:p>
                      <a:r>
                        <a:rPr lang="en-US" sz="2000" dirty="0"/>
                        <a:t>219</a:t>
                      </a:r>
                      <a:endParaRPr lang="en-US" sz="2000" dirty="0">
                        <a:latin typeface="Open Sans" panose="020B0604020202020204"/>
                      </a:endParaRPr>
                    </a:p>
                  </a:txBody>
                  <a:tcPr marL="72465" marR="72465" marT="36232" marB="36232"/>
                </a:tc>
                <a:extLst>
                  <a:ext uri="{0D108BD9-81ED-4DB2-BD59-A6C34878D82A}">
                    <a16:rowId xmlns:a16="http://schemas.microsoft.com/office/drawing/2014/main" val="4172562383"/>
                  </a:ext>
                </a:extLst>
              </a:tr>
              <a:tr h="467247">
                <a:tc>
                  <a:txBody>
                    <a:bodyPr/>
                    <a:lstStyle/>
                    <a:p>
                      <a:r>
                        <a:rPr lang="en-US" sz="2000" dirty="0"/>
                        <a:t>RM</a:t>
                      </a:r>
                      <a:endParaRPr lang="en-US" sz="2000" dirty="0">
                        <a:latin typeface="Open Sans" panose="020B0604020202020204"/>
                      </a:endParaRPr>
                    </a:p>
                  </a:txBody>
                  <a:tcPr marL="72465" marR="72465" marT="36232" marB="36232"/>
                </a:tc>
                <a:tc>
                  <a:txBody>
                    <a:bodyPr/>
                    <a:lstStyle/>
                    <a:p>
                      <a:r>
                        <a:rPr lang="en-US" sz="2000" dirty="0"/>
                        <a:t>412</a:t>
                      </a:r>
                      <a:endParaRPr lang="en-US" sz="2000" dirty="0">
                        <a:latin typeface="Open Sans" panose="020B0604020202020204"/>
                      </a:endParaRPr>
                    </a:p>
                  </a:txBody>
                  <a:tcPr marL="72465" marR="72465" marT="36232" marB="36232"/>
                </a:tc>
                <a:tc>
                  <a:txBody>
                    <a:bodyPr/>
                    <a:lstStyle/>
                    <a:p>
                      <a:r>
                        <a:rPr lang="en-US" sz="2000" dirty="0"/>
                        <a:t>268</a:t>
                      </a:r>
                      <a:endParaRPr lang="en-US" sz="2000" dirty="0">
                        <a:latin typeface="Open Sans" panose="020B0604020202020204"/>
                      </a:endParaRPr>
                    </a:p>
                  </a:txBody>
                  <a:tcPr marL="72465" marR="72465" marT="36232" marB="36232"/>
                </a:tc>
                <a:tc>
                  <a:txBody>
                    <a:bodyPr/>
                    <a:lstStyle/>
                    <a:p>
                      <a:r>
                        <a:rPr lang="en-US" sz="2000" dirty="0"/>
                        <a:t>564</a:t>
                      </a:r>
                      <a:endParaRPr lang="en-US" sz="2000" dirty="0">
                        <a:latin typeface="Open Sans" panose="020B0604020202020204"/>
                      </a:endParaRPr>
                    </a:p>
                  </a:txBody>
                  <a:tcPr marL="72465" marR="72465" marT="36232" marB="36232"/>
                </a:tc>
                <a:tc>
                  <a:txBody>
                    <a:bodyPr/>
                    <a:lstStyle/>
                    <a:p>
                      <a:r>
                        <a:rPr lang="en-US" sz="2000" dirty="0"/>
                        <a:t>219</a:t>
                      </a:r>
                      <a:endParaRPr lang="en-US" sz="2000" dirty="0">
                        <a:latin typeface="Open Sans" panose="020B0604020202020204"/>
                      </a:endParaRPr>
                    </a:p>
                  </a:txBody>
                  <a:tcPr marL="72465" marR="72465" marT="36232" marB="36232"/>
                </a:tc>
                <a:tc>
                  <a:txBody>
                    <a:bodyPr/>
                    <a:lstStyle/>
                    <a:p>
                      <a:r>
                        <a:rPr lang="en-US" sz="2000" dirty="0"/>
                        <a:t>0</a:t>
                      </a:r>
                      <a:endParaRPr lang="en-US" sz="2000" dirty="0">
                        <a:latin typeface="Open Sans" panose="020B0604020202020204"/>
                      </a:endParaRPr>
                    </a:p>
                  </a:txBody>
                  <a:tcPr marL="72465" marR="72465" marT="36232" marB="36232"/>
                </a:tc>
                <a:extLst>
                  <a:ext uri="{0D108BD9-81ED-4DB2-BD59-A6C34878D82A}">
                    <a16:rowId xmlns:a16="http://schemas.microsoft.com/office/drawing/2014/main" val="1306471341"/>
                  </a:ext>
                </a:extLst>
              </a:tr>
            </a:tbl>
          </a:graphicData>
        </a:graphic>
      </p:graphicFrame>
      <p:graphicFrame>
        <p:nvGraphicFramePr>
          <p:cNvPr id="7" name="Table 6">
            <a:extLst>
              <a:ext uri="{FF2B5EF4-FFF2-40B4-BE49-F238E27FC236}">
                <a16:creationId xmlns:a16="http://schemas.microsoft.com/office/drawing/2014/main" id="{CF2D9373-4FF2-4CBD-BE6F-4BB70C266A47}"/>
              </a:ext>
            </a:extLst>
          </p:cNvPr>
          <p:cNvGraphicFramePr>
            <a:graphicFrameLocks noGrp="1"/>
          </p:cNvGraphicFramePr>
          <p:nvPr>
            <p:extLst>
              <p:ext uri="{D42A27DB-BD31-4B8C-83A1-F6EECF244321}">
                <p14:modId xmlns:p14="http://schemas.microsoft.com/office/powerpoint/2010/main" val="1247464393"/>
              </p:ext>
            </p:extLst>
          </p:nvPr>
        </p:nvGraphicFramePr>
        <p:xfrm>
          <a:off x="8427668" y="5400270"/>
          <a:ext cx="4498964" cy="1886320"/>
        </p:xfrm>
        <a:graphic>
          <a:graphicData uri="http://schemas.openxmlformats.org/drawingml/2006/table">
            <a:tbl>
              <a:tblPr firstRow="1" firstCol="1" bandRow="1">
                <a:tableStyleId>{F5AB1C69-6EDB-4FF4-983F-18BD219EF322}</a:tableStyleId>
              </a:tblPr>
              <a:tblGrid>
                <a:gridCol w="1114977">
                  <a:extLst>
                    <a:ext uri="{9D8B030D-6E8A-4147-A177-3AD203B41FA5}">
                      <a16:colId xmlns:a16="http://schemas.microsoft.com/office/drawing/2014/main" val="2500832024"/>
                    </a:ext>
                  </a:extLst>
                </a:gridCol>
                <a:gridCol w="645105">
                  <a:extLst>
                    <a:ext uri="{9D8B030D-6E8A-4147-A177-3AD203B41FA5}">
                      <a16:colId xmlns:a16="http://schemas.microsoft.com/office/drawing/2014/main" val="4233400674"/>
                    </a:ext>
                  </a:extLst>
                </a:gridCol>
                <a:gridCol w="621070">
                  <a:extLst>
                    <a:ext uri="{9D8B030D-6E8A-4147-A177-3AD203B41FA5}">
                      <a16:colId xmlns:a16="http://schemas.microsoft.com/office/drawing/2014/main" val="1716685038"/>
                    </a:ext>
                  </a:extLst>
                </a:gridCol>
                <a:gridCol w="1002835">
                  <a:extLst>
                    <a:ext uri="{9D8B030D-6E8A-4147-A177-3AD203B41FA5}">
                      <a16:colId xmlns:a16="http://schemas.microsoft.com/office/drawing/2014/main" val="3348373444"/>
                    </a:ext>
                  </a:extLst>
                </a:gridCol>
                <a:gridCol w="1114977">
                  <a:extLst>
                    <a:ext uri="{9D8B030D-6E8A-4147-A177-3AD203B41FA5}">
                      <a16:colId xmlns:a16="http://schemas.microsoft.com/office/drawing/2014/main" val="2362786393"/>
                    </a:ext>
                  </a:extLst>
                </a:gridCol>
              </a:tblGrid>
              <a:tr h="331237">
                <a:tc>
                  <a:txBody>
                    <a:bodyPr/>
                    <a:lstStyle/>
                    <a:p>
                      <a:endParaRPr lang="en-US" sz="2000" dirty="0">
                        <a:latin typeface="Open Sans" panose="020B0604020202020204"/>
                      </a:endParaRPr>
                    </a:p>
                  </a:txBody>
                  <a:tcPr marL="72465" marR="72465" marT="36232" marB="36232"/>
                </a:tc>
                <a:tc>
                  <a:txBody>
                    <a:bodyPr/>
                    <a:lstStyle/>
                    <a:p>
                      <a:r>
                        <a:rPr lang="en-US" sz="2000" dirty="0"/>
                        <a:t>BA</a:t>
                      </a:r>
                      <a:endParaRPr lang="en-US" sz="2000" dirty="0">
                        <a:latin typeface="Open Sans" panose="020B0604020202020204"/>
                      </a:endParaRPr>
                    </a:p>
                  </a:txBody>
                  <a:tcPr marL="72465" marR="72465" marT="36232" marB="36232"/>
                </a:tc>
                <a:tc>
                  <a:txBody>
                    <a:bodyPr/>
                    <a:lstStyle/>
                    <a:p>
                      <a:r>
                        <a:rPr lang="en-US" sz="2000" dirty="0"/>
                        <a:t>FI</a:t>
                      </a:r>
                      <a:endParaRPr lang="en-US" sz="2000" dirty="0">
                        <a:latin typeface="Open Sans" panose="020B0604020202020204"/>
                      </a:endParaRPr>
                    </a:p>
                  </a:txBody>
                  <a:tcPr marL="72465" marR="72465" marT="36232" marB="36232"/>
                </a:tc>
                <a:tc>
                  <a:txBody>
                    <a:bodyPr/>
                    <a:lstStyle/>
                    <a:p>
                      <a:r>
                        <a:rPr lang="en-US" sz="2000" dirty="0"/>
                        <a:t>MI/TO</a:t>
                      </a:r>
                      <a:endParaRPr lang="en-US" sz="2000" dirty="0">
                        <a:latin typeface="Open Sans" panose="020B0604020202020204"/>
                      </a:endParaRPr>
                    </a:p>
                  </a:txBody>
                  <a:tcPr marL="72465" marR="72465" marT="36232" marB="36232"/>
                </a:tc>
                <a:tc>
                  <a:txBody>
                    <a:bodyPr/>
                    <a:lstStyle/>
                    <a:p>
                      <a:r>
                        <a:rPr lang="en-US" sz="2000" dirty="0"/>
                        <a:t>NA/RM</a:t>
                      </a:r>
                      <a:endParaRPr lang="en-US" sz="2000" dirty="0">
                        <a:latin typeface="Open Sans" panose="020B0604020202020204"/>
                      </a:endParaRPr>
                    </a:p>
                  </a:txBody>
                  <a:tcPr marL="72465" marR="72465" marT="36232" marB="36232"/>
                </a:tc>
                <a:extLst>
                  <a:ext uri="{0D108BD9-81ED-4DB2-BD59-A6C34878D82A}">
                    <a16:rowId xmlns:a16="http://schemas.microsoft.com/office/drawing/2014/main" val="2989461846"/>
                  </a:ext>
                </a:extLst>
              </a:tr>
              <a:tr h="331237">
                <a:tc>
                  <a:txBody>
                    <a:bodyPr/>
                    <a:lstStyle/>
                    <a:p>
                      <a:r>
                        <a:rPr lang="en-US" sz="2000" dirty="0"/>
                        <a:t>BA</a:t>
                      </a:r>
                      <a:endParaRPr lang="en-US" sz="2000" dirty="0">
                        <a:latin typeface="Open Sans" panose="020B0604020202020204"/>
                      </a:endParaRPr>
                    </a:p>
                  </a:txBody>
                  <a:tcPr marL="72465" marR="72465" marT="36232" marB="36232"/>
                </a:tc>
                <a:tc>
                  <a:txBody>
                    <a:bodyPr/>
                    <a:lstStyle/>
                    <a:p>
                      <a:r>
                        <a:rPr lang="en-US" sz="2000" dirty="0"/>
                        <a:t>0</a:t>
                      </a:r>
                      <a:endParaRPr lang="en-US" sz="2000" dirty="0">
                        <a:latin typeface="Open Sans" panose="020B0604020202020204"/>
                      </a:endParaRPr>
                    </a:p>
                  </a:txBody>
                  <a:tcPr marL="72465" marR="72465" marT="36232" marB="36232"/>
                </a:tc>
                <a:tc>
                  <a:txBody>
                    <a:bodyPr/>
                    <a:lstStyle/>
                    <a:p>
                      <a:r>
                        <a:rPr lang="en-US" sz="2000" dirty="0"/>
                        <a:t>662</a:t>
                      </a:r>
                      <a:endParaRPr lang="en-US" sz="2000" dirty="0">
                        <a:latin typeface="Open Sans" panose="020B0604020202020204"/>
                      </a:endParaRPr>
                    </a:p>
                  </a:txBody>
                  <a:tcPr marL="72465" marR="72465" marT="36232" marB="36232"/>
                </a:tc>
                <a:tc>
                  <a:txBody>
                    <a:bodyPr/>
                    <a:lstStyle/>
                    <a:p>
                      <a:r>
                        <a:rPr lang="en-US" sz="2000" dirty="0"/>
                        <a:t>877</a:t>
                      </a:r>
                      <a:endParaRPr lang="en-US" sz="2000" dirty="0">
                        <a:latin typeface="Open Sans" panose="020B0604020202020204"/>
                      </a:endParaRPr>
                    </a:p>
                  </a:txBody>
                  <a:tcPr marL="72465" marR="72465" marT="36232" marB="36232"/>
                </a:tc>
                <a:tc>
                  <a:txBody>
                    <a:bodyPr/>
                    <a:lstStyle/>
                    <a:p>
                      <a:r>
                        <a:rPr lang="en-US" sz="2000" dirty="0"/>
                        <a:t>255</a:t>
                      </a:r>
                      <a:endParaRPr lang="en-US" sz="2000" dirty="0">
                        <a:latin typeface="Open Sans" panose="020B0604020202020204"/>
                      </a:endParaRPr>
                    </a:p>
                  </a:txBody>
                  <a:tcPr marL="72465" marR="72465" marT="36232" marB="36232"/>
                </a:tc>
                <a:extLst>
                  <a:ext uri="{0D108BD9-81ED-4DB2-BD59-A6C34878D82A}">
                    <a16:rowId xmlns:a16="http://schemas.microsoft.com/office/drawing/2014/main" val="4068589362"/>
                  </a:ext>
                </a:extLst>
              </a:tr>
              <a:tr h="331237">
                <a:tc>
                  <a:txBody>
                    <a:bodyPr/>
                    <a:lstStyle/>
                    <a:p>
                      <a:r>
                        <a:rPr lang="en-US" sz="2000" dirty="0"/>
                        <a:t>FI</a:t>
                      </a:r>
                      <a:endParaRPr lang="en-US" sz="2000" dirty="0">
                        <a:latin typeface="Open Sans" panose="020B0604020202020204"/>
                      </a:endParaRPr>
                    </a:p>
                  </a:txBody>
                  <a:tcPr marL="72465" marR="72465" marT="36232" marB="36232"/>
                </a:tc>
                <a:tc>
                  <a:txBody>
                    <a:bodyPr/>
                    <a:lstStyle/>
                    <a:p>
                      <a:r>
                        <a:rPr lang="en-US" sz="2000" dirty="0"/>
                        <a:t>662</a:t>
                      </a:r>
                      <a:endParaRPr lang="en-US" sz="2000" dirty="0">
                        <a:latin typeface="Open Sans" panose="020B0604020202020204"/>
                      </a:endParaRPr>
                    </a:p>
                  </a:txBody>
                  <a:tcPr marL="72465" marR="72465" marT="36232" marB="36232"/>
                </a:tc>
                <a:tc>
                  <a:txBody>
                    <a:bodyPr/>
                    <a:lstStyle/>
                    <a:p>
                      <a:r>
                        <a:rPr lang="en-US" sz="2000" dirty="0"/>
                        <a:t>0</a:t>
                      </a:r>
                      <a:endParaRPr lang="en-US" sz="2000" dirty="0">
                        <a:latin typeface="Open Sans" panose="020B0604020202020204"/>
                      </a:endParaRPr>
                    </a:p>
                  </a:txBody>
                  <a:tcPr marL="72465" marR="72465" marT="36232" marB="36232"/>
                </a:tc>
                <a:tc>
                  <a:txBody>
                    <a:bodyPr/>
                    <a:lstStyle/>
                    <a:p>
                      <a:r>
                        <a:rPr lang="en-US" sz="2000" dirty="0"/>
                        <a:t>295</a:t>
                      </a:r>
                      <a:endParaRPr lang="en-US" sz="2000" dirty="0">
                        <a:latin typeface="Open Sans" panose="020B0604020202020204"/>
                      </a:endParaRPr>
                    </a:p>
                  </a:txBody>
                  <a:tcPr marL="72465" marR="72465" marT="36232" marB="36232"/>
                </a:tc>
                <a:tc>
                  <a:txBody>
                    <a:bodyPr/>
                    <a:lstStyle/>
                    <a:p>
                      <a:r>
                        <a:rPr lang="en-US" sz="2000" dirty="0"/>
                        <a:t>268</a:t>
                      </a:r>
                      <a:endParaRPr lang="en-US" sz="2000" dirty="0">
                        <a:latin typeface="Open Sans" panose="020B0604020202020204"/>
                      </a:endParaRPr>
                    </a:p>
                  </a:txBody>
                  <a:tcPr marL="72465" marR="72465" marT="36232" marB="36232"/>
                </a:tc>
                <a:extLst>
                  <a:ext uri="{0D108BD9-81ED-4DB2-BD59-A6C34878D82A}">
                    <a16:rowId xmlns:a16="http://schemas.microsoft.com/office/drawing/2014/main" val="640814458"/>
                  </a:ext>
                </a:extLst>
              </a:tr>
              <a:tr h="331237">
                <a:tc>
                  <a:txBody>
                    <a:bodyPr/>
                    <a:lstStyle/>
                    <a:p>
                      <a:r>
                        <a:rPr lang="en-US" sz="2000" dirty="0"/>
                        <a:t>MI/TO</a:t>
                      </a:r>
                      <a:endParaRPr lang="en-US" sz="2000" dirty="0">
                        <a:latin typeface="Open Sans" panose="020B0604020202020204"/>
                      </a:endParaRPr>
                    </a:p>
                  </a:txBody>
                  <a:tcPr marL="72465" marR="72465" marT="36232" marB="36232"/>
                </a:tc>
                <a:tc>
                  <a:txBody>
                    <a:bodyPr/>
                    <a:lstStyle/>
                    <a:p>
                      <a:r>
                        <a:rPr lang="en-US" sz="2000" dirty="0"/>
                        <a:t>877</a:t>
                      </a:r>
                      <a:endParaRPr lang="en-US" sz="2000" dirty="0">
                        <a:latin typeface="Open Sans" panose="020B0604020202020204"/>
                      </a:endParaRPr>
                    </a:p>
                  </a:txBody>
                  <a:tcPr marL="72465" marR="72465" marT="36232" marB="36232"/>
                </a:tc>
                <a:tc>
                  <a:txBody>
                    <a:bodyPr/>
                    <a:lstStyle/>
                    <a:p>
                      <a:r>
                        <a:rPr lang="en-US" sz="2000" dirty="0"/>
                        <a:t>295</a:t>
                      </a:r>
                      <a:endParaRPr lang="en-US" sz="2000" dirty="0">
                        <a:latin typeface="Open Sans" panose="020B0604020202020204"/>
                      </a:endParaRPr>
                    </a:p>
                  </a:txBody>
                  <a:tcPr marL="72465" marR="72465" marT="36232" marB="36232"/>
                </a:tc>
                <a:tc>
                  <a:txBody>
                    <a:bodyPr/>
                    <a:lstStyle/>
                    <a:p>
                      <a:r>
                        <a:rPr lang="en-US" sz="2000" dirty="0"/>
                        <a:t>0</a:t>
                      </a:r>
                      <a:endParaRPr lang="en-US" sz="2000" dirty="0">
                        <a:latin typeface="Open Sans" panose="020B0604020202020204"/>
                      </a:endParaRPr>
                    </a:p>
                  </a:txBody>
                  <a:tcPr marL="72465" marR="72465" marT="36232" marB="36232"/>
                </a:tc>
                <a:tc>
                  <a:txBody>
                    <a:bodyPr/>
                    <a:lstStyle/>
                    <a:p>
                      <a:r>
                        <a:rPr lang="en-US" sz="2000" dirty="0"/>
                        <a:t>564</a:t>
                      </a:r>
                      <a:endParaRPr lang="en-US" sz="2000" dirty="0">
                        <a:latin typeface="Open Sans" panose="020B0604020202020204"/>
                      </a:endParaRPr>
                    </a:p>
                  </a:txBody>
                  <a:tcPr marL="72465" marR="72465" marT="36232" marB="36232"/>
                </a:tc>
                <a:extLst>
                  <a:ext uri="{0D108BD9-81ED-4DB2-BD59-A6C34878D82A}">
                    <a16:rowId xmlns:a16="http://schemas.microsoft.com/office/drawing/2014/main" val="2159860795"/>
                  </a:ext>
                </a:extLst>
              </a:tr>
              <a:tr h="331237">
                <a:tc>
                  <a:txBody>
                    <a:bodyPr/>
                    <a:lstStyle/>
                    <a:p>
                      <a:r>
                        <a:rPr lang="en-US" sz="2000" dirty="0"/>
                        <a:t>NA/RM</a:t>
                      </a:r>
                      <a:endParaRPr lang="en-US" sz="2000" dirty="0">
                        <a:latin typeface="Open Sans" panose="020B0604020202020204"/>
                      </a:endParaRPr>
                    </a:p>
                  </a:txBody>
                  <a:tcPr marL="72465" marR="72465" marT="36232" marB="36232"/>
                </a:tc>
                <a:tc>
                  <a:txBody>
                    <a:bodyPr/>
                    <a:lstStyle/>
                    <a:p>
                      <a:r>
                        <a:rPr lang="en-US" sz="2000" dirty="0"/>
                        <a:t>255</a:t>
                      </a:r>
                      <a:endParaRPr lang="en-US" sz="2000" dirty="0">
                        <a:latin typeface="Open Sans" panose="020B0604020202020204"/>
                      </a:endParaRPr>
                    </a:p>
                  </a:txBody>
                  <a:tcPr marL="72465" marR="72465" marT="36232" marB="36232"/>
                </a:tc>
                <a:tc>
                  <a:txBody>
                    <a:bodyPr/>
                    <a:lstStyle/>
                    <a:p>
                      <a:r>
                        <a:rPr lang="en-US" sz="2000" dirty="0"/>
                        <a:t>468</a:t>
                      </a:r>
                      <a:endParaRPr lang="en-US" sz="2000" dirty="0">
                        <a:latin typeface="Open Sans" panose="020B0604020202020204"/>
                      </a:endParaRPr>
                    </a:p>
                  </a:txBody>
                  <a:tcPr marL="72465" marR="72465" marT="36232" marB="36232"/>
                </a:tc>
                <a:tc>
                  <a:txBody>
                    <a:bodyPr/>
                    <a:lstStyle/>
                    <a:p>
                      <a:r>
                        <a:rPr lang="en-US" sz="2000" dirty="0"/>
                        <a:t>564</a:t>
                      </a:r>
                      <a:endParaRPr lang="en-US" sz="2000" dirty="0">
                        <a:latin typeface="Open Sans" panose="020B0604020202020204"/>
                      </a:endParaRPr>
                    </a:p>
                  </a:txBody>
                  <a:tcPr marL="72465" marR="72465" marT="36232" marB="36232"/>
                </a:tc>
                <a:tc>
                  <a:txBody>
                    <a:bodyPr/>
                    <a:lstStyle/>
                    <a:p>
                      <a:r>
                        <a:rPr lang="en-US" sz="2000" dirty="0"/>
                        <a:t>0</a:t>
                      </a:r>
                      <a:endParaRPr lang="en-US" sz="2000" dirty="0">
                        <a:latin typeface="Open Sans" panose="020B0604020202020204"/>
                      </a:endParaRPr>
                    </a:p>
                  </a:txBody>
                  <a:tcPr marL="72465" marR="72465" marT="36232" marB="36232"/>
                </a:tc>
                <a:extLst>
                  <a:ext uri="{0D108BD9-81ED-4DB2-BD59-A6C34878D82A}">
                    <a16:rowId xmlns:a16="http://schemas.microsoft.com/office/drawing/2014/main" val="4172562383"/>
                  </a:ext>
                </a:extLst>
              </a:tr>
            </a:tbl>
          </a:graphicData>
        </a:graphic>
      </p:graphicFrame>
      <p:sp>
        <p:nvSpPr>
          <p:cNvPr id="8" name="Arrow: Down 7">
            <a:extLst>
              <a:ext uri="{FF2B5EF4-FFF2-40B4-BE49-F238E27FC236}">
                <a16:creationId xmlns:a16="http://schemas.microsoft.com/office/drawing/2014/main" id="{E92BBC5B-CA0E-4215-A8C0-41FAB0840D7E}"/>
              </a:ext>
            </a:extLst>
          </p:cNvPr>
          <p:cNvSpPr/>
          <p:nvPr/>
        </p:nvSpPr>
        <p:spPr>
          <a:xfrm rot="16200000">
            <a:off x="11164487" y="3654845"/>
            <a:ext cx="279919" cy="1113362"/>
          </a:xfrm>
          <a:prstGeom prst="downArrow">
            <a:avLst/>
          </a:prstGeom>
          <a:solidFill>
            <a:srgbClr val="5D9CD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41C199DD-FCD1-4DAB-B891-D2603954C202}"/>
              </a:ext>
            </a:extLst>
          </p:cNvPr>
          <p:cNvGrpSpPr/>
          <p:nvPr/>
        </p:nvGrpSpPr>
        <p:grpSpPr>
          <a:xfrm>
            <a:off x="12158904" y="3981012"/>
            <a:ext cx="2623896" cy="830360"/>
            <a:chOff x="7305560" y="2308547"/>
            <a:chExt cx="2112136" cy="830360"/>
          </a:xfrm>
        </p:grpSpPr>
        <p:sp>
          <p:nvSpPr>
            <p:cNvPr id="10" name="TextBox 9">
              <a:extLst>
                <a:ext uri="{FF2B5EF4-FFF2-40B4-BE49-F238E27FC236}">
                  <a16:creationId xmlns:a16="http://schemas.microsoft.com/office/drawing/2014/main" id="{019A9575-B1B5-4C7E-B681-081B187CADC4}"/>
                </a:ext>
              </a:extLst>
            </p:cNvPr>
            <p:cNvSpPr txBox="1"/>
            <p:nvPr/>
          </p:nvSpPr>
          <p:spPr>
            <a:xfrm>
              <a:off x="9007149" y="2431021"/>
              <a:ext cx="410547" cy="707886"/>
            </a:xfrm>
            <a:prstGeom prst="rect">
              <a:avLst/>
            </a:prstGeom>
            <a:noFill/>
            <a:effectLst/>
          </p:spPr>
          <p:txBody>
            <a:bodyPr wrap="square" rtlCol="0">
              <a:spAutoFit/>
            </a:bodyPr>
            <a:lstStyle/>
            <a:p>
              <a:pPr marL="0" defTabSz="430213">
                <a:spcAft>
                  <a:spcPts val="400"/>
                </a:spcAft>
                <a:buSzPct val="100000"/>
              </a:pPr>
              <a:r>
                <a:rPr lang="en-US" sz="2000" dirty="0">
                  <a:solidFill>
                    <a:schemeClr val="tx2"/>
                  </a:solidFill>
                  <a:effectLst>
                    <a:outerShdw blurRad="50800" dist="38100" dir="5400000" algn="t" rotWithShape="0">
                      <a:prstClr val="black">
                        <a:alpha val="40000"/>
                      </a:prstClr>
                    </a:outerShdw>
                  </a:effectLst>
                  <a:latin typeface="Open Sans" panose="020B0604020202020204"/>
                  <a:cs typeface="HP Simplified" pitchFamily="34" charset="0"/>
                </a:rPr>
                <a:t>MI</a:t>
              </a:r>
            </a:p>
          </p:txBody>
        </p:sp>
        <p:sp>
          <p:nvSpPr>
            <p:cNvPr id="11" name="TextBox 10">
              <a:extLst>
                <a:ext uri="{FF2B5EF4-FFF2-40B4-BE49-F238E27FC236}">
                  <a16:creationId xmlns:a16="http://schemas.microsoft.com/office/drawing/2014/main" id="{A87E9520-25DF-4FA5-B56B-A47E12882222}"/>
                </a:ext>
              </a:extLst>
            </p:cNvPr>
            <p:cNvSpPr txBox="1"/>
            <p:nvPr/>
          </p:nvSpPr>
          <p:spPr>
            <a:xfrm>
              <a:off x="8428779" y="2431021"/>
              <a:ext cx="578370" cy="400110"/>
            </a:xfrm>
            <a:prstGeom prst="rect">
              <a:avLst/>
            </a:prstGeom>
            <a:noFill/>
            <a:effectLst/>
          </p:spPr>
          <p:txBody>
            <a:bodyPr wrap="square" rtlCol="0">
              <a:spAutoFit/>
            </a:bodyPr>
            <a:lstStyle/>
            <a:p>
              <a:pPr marL="0" defTabSz="430213">
                <a:spcAft>
                  <a:spcPts val="400"/>
                </a:spcAft>
                <a:buSzPct val="100000"/>
              </a:pPr>
              <a:r>
                <a:rPr lang="en-US" sz="2000" dirty="0">
                  <a:solidFill>
                    <a:schemeClr val="tx2"/>
                  </a:solidFill>
                  <a:effectLst>
                    <a:outerShdw blurRad="50800" dist="38100" dir="5400000" algn="t" rotWithShape="0">
                      <a:prstClr val="black">
                        <a:alpha val="40000"/>
                      </a:prstClr>
                    </a:outerShdw>
                  </a:effectLst>
                  <a:latin typeface="Open Sans" panose="020B0604020202020204"/>
                  <a:cs typeface="HP Simplified" pitchFamily="34" charset="0"/>
                </a:rPr>
                <a:t>TO</a:t>
              </a:r>
            </a:p>
          </p:txBody>
        </p:sp>
        <p:cxnSp>
          <p:nvCxnSpPr>
            <p:cNvPr id="12" name="Straight Connector 11">
              <a:extLst>
                <a:ext uri="{FF2B5EF4-FFF2-40B4-BE49-F238E27FC236}">
                  <a16:creationId xmlns:a16="http://schemas.microsoft.com/office/drawing/2014/main" id="{E6AF3703-262F-4E65-ADC1-7A1B09ADD9AF}"/>
                </a:ext>
              </a:extLst>
            </p:cNvPr>
            <p:cNvCxnSpPr/>
            <p:nvPr/>
          </p:nvCxnSpPr>
          <p:spPr>
            <a:xfrm>
              <a:off x="8649967" y="2309497"/>
              <a:ext cx="0" cy="158620"/>
            </a:xfrm>
            <a:prstGeom prst="line">
              <a:avLst/>
            </a:prstGeom>
            <a:ln w="19050"/>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A904452C-E9E9-4E2F-9E5F-852898C77691}"/>
                </a:ext>
              </a:extLst>
            </p:cNvPr>
            <p:cNvCxnSpPr/>
            <p:nvPr/>
          </p:nvCxnSpPr>
          <p:spPr>
            <a:xfrm>
              <a:off x="9165768" y="2309497"/>
              <a:ext cx="0" cy="158620"/>
            </a:xfrm>
            <a:prstGeom prst="line">
              <a:avLst/>
            </a:prstGeom>
            <a:ln w="190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73EF87B3-9DF3-4EFC-9592-0A30481BE90B}"/>
                </a:ext>
              </a:extLst>
            </p:cNvPr>
            <p:cNvCxnSpPr/>
            <p:nvPr/>
          </p:nvCxnSpPr>
          <p:spPr>
            <a:xfrm>
              <a:off x="8649967" y="2309497"/>
              <a:ext cx="515801" cy="0"/>
            </a:xfrm>
            <a:prstGeom prst="line">
              <a:avLst/>
            </a:prstGeom>
            <a:ln w="19050"/>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045DD959-F0A8-4AC1-AFFF-CBAE251616CC}"/>
                </a:ext>
              </a:extLst>
            </p:cNvPr>
            <p:cNvSpPr txBox="1"/>
            <p:nvPr/>
          </p:nvSpPr>
          <p:spPr>
            <a:xfrm>
              <a:off x="7792572" y="2430071"/>
              <a:ext cx="578370" cy="400110"/>
            </a:xfrm>
            <a:prstGeom prst="rect">
              <a:avLst/>
            </a:prstGeom>
            <a:noFill/>
            <a:effectLst/>
          </p:spPr>
          <p:txBody>
            <a:bodyPr wrap="square" rtlCol="0">
              <a:spAutoFit/>
            </a:bodyPr>
            <a:lstStyle/>
            <a:p>
              <a:pPr marL="0" defTabSz="430213">
                <a:spcAft>
                  <a:spcPts val="400"/>
                </a:spcAft>
                <a:buSzPct val="100000"/>
              </a:pPr>
              <a:r>
                <a:rPr lang="en-US" sz="2000" dirty="0">
                  <a:solidFill>
                    <a:schemeClr val="tx2"/>
                  </a:solidFill>
                  <a:effectLst>
                    <a:outerShdw blurRad="50800" dist="38100" dir="5400000" algn="t" rotWithShape="0">
                      <a:prstClr val="black">
                        <a:alpha val="40000"/>
                      </a:prstClr>
                    </a:outerShdw>
                  </a:effectLst>
                  <a:latin typeface="Open Sans" panose="020B0604020202020204"/>
                  <a:cs typeface="HP Simplified" pitchFamily="34" charset="0"/>
                </a:rPr>
                <a:t>RM</a:t>
              </a:r>
            </a:p>
          </p:txBody>
        </p:sp>
        <p:sp>
          <p:nvSpPr>
            <p:cNvPr id="16" name="TextBox 15">
              <a:extLst>
                <a:ext uri="{FF2B5EF4-FFF2-40B4-BE49-F238E27FC236}">
                  <a16:creationId xmlns:a16="http://schemas.microsoft.com/office/drawing/2014/main" id="{D7C8074C-DF3F-433C-8B51-E8CF0F3974F7}"/>
                </a:ext>
              </a:extLst>
            </p:cNvPr>
            <p:cNvSpPr txBox="1"/>
            <p:nvPr/>
          </p:nvSpPr>
          <p:spPr>
            <a:xfrm>
              <a:off x="7305560" y="2430071"/>
              <a:ext cx="578370" cy="400110"/>
            </a:xfrm>
            <a:prstGeom prst="rect">
              <a:avLst/>
            </a:prstGeom>
            <a:noFill/>
            <a:effectLst/>
          </p:spPr>
          <p:txBody>
            <a:bodyPr wrap="square" rtlCol="0">
              <a:spAutoFit/>
            </a:bodyPr>
            <a:lstStyle/>
            <a:p>
              <a:pPr marL="0" defTabSz="430213">
                <a:spcAft>
                  <a:spcPts val="400"/>
                </a:spcAft>
                <a:buSzPct val="100000"/>
              </a:pPr>
              <a:r>
                <a:rPr lang="en-US" sz="2000" dirty="0">
                  <a:solidFill>
                    <a:schemeClr val="tx2"/>
                  </a:solidFill>
                  <a:effectLst>
                    <a:outerShdw blurRad="50800" dist="38100" dir="5400000" algn="t" rotWithShape="0">
                      <a:prstClr val="black">
                        <a:alpha val="40000"/>
                      </a:prstClr>
                    </a:outerShdw>
                  </a:effectLst>
                  <a:latin typeface="Open Sans" panose="020B0604020202020204"/>
                  <a:cs typeface="HP Simplified" pitchFamily="34" charset="0"/>
                </a:rPr>
                <a:t>NA</a:t>
              </a:r>
            </a:p>
          </p:txBody>
        </p:sp>
        <p:cxnSp>
          <p:nvCxnSpPr>
            <p:cNvPr id="17" name="Straight Connector 16">
              <a:extLst>
                <a:ext uri="{FF2B5EF4-FFF2-40B4-BE49-F238E27FC236}">
                  <a16:creationId xmlns:a16="http://schemas.microsoft.com/office/drawing/2014/main" id="{38023DB0-8536-411A-A0F9-68A3D1281E9F}"/>
                </a:ext>
              </a:extLst>
            </p:cNvPr>
            <p:cNvCxnSpPr/>
            <p:nvPr/>
          </p:nvCxnSpPr>
          <p:spPr>
            <a:xfrm>
              <a:off x="7526748" y="2308547"/>
              <a:ext cx="0" cy="158620"/>
            </a:xfrm>
            <a:prstGeom prst="line">
              <a:avLst/>
            </a:prstGeom>
            <a:ln w="19050"/>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C39BA2DC-4558-4847-94B9-1DAF80F62E08}"/>
                </a:ext>
              </a:extLst>
            </p:cNvPr>
            <p:cNvCxnSpPr/>
            <p:nvPr/>
          </p:nvCxnSpPr>
          <p:spPr>
            <a:xfrm>
              <a:off x="8042549" y="2308547"/>
              <a:ext cx="0" cy="158620"/>
            </a:xfrm>
            <a:prstGeom prst="line">
              <a:avLst/>
            </a:prstGeom>
            <a:ln w="19050"/>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84D24A45-48F4-4B1A-89DB-877AFC395695}"/>
                </a:ext>
              </a:extLst>
            </p:cNvPr>
            <p:cNvCxnSpPr/>
            <p:nvPr/>
          </p:nvCxnSpPr>
          <p:spPr>
            <a:xfrm>
              <a:off x="7526748" y="2308547"/>
              <a:ext cx="515801" cy="0"/>
            </a:xfrm>
            <a:prstGeom prst="line">
              <a:avLst/>
            </a:prstGeom>
            <a:ln w="19050"/>
          </p:spPr>
          <p:style>
            <a:lnRef idx="1">
              <a:schemeClr val="dk1"/>
            </a:lnRef>
            <a:fillRef idx="0">
              <a:schemeClr val="dk1"/>
            </a:fillRef>
            <a:effectRef idx="0">
              <a:schemeClr val="dk1"/>
            </a:effectRef>
            <a:fontRef idx="minor">
              <a:schemeClr val="tx1"/>
            </a:fontRef>
          </p:style>
        </p:cxnSp>
      </p:grpSp>
      <p:sp>
        <p:nvSpPr>
          <p:cNvPr id="20" name="Rectangle 19">
            <a:extLst>
              <a:ext uri="{FF2B5EF4-FFF2-40B4-BE49-F238E27FC236}">
                <a16:creationId xmlns:a16="http://schemas.microsoft.com/office/drawing/2014/main" id="{7CCBB246-5753-4FA6-BE8E-580BDCABD61F}"/>
              </a:ext>
            </a:extLst>
          </p:cNvPr>
          <p:cNvSpPr/>
          <p:nvPr/>
        </p:nvSpPr>
        <p:spPr>
          <a:xfrm>
            <a:off x="10747765" y="4244213"/>
            <a:ext cx="122609" cy="1042594"/>
          </a:xfrm>
          <a:prstGeom prst="rect">
            <a:avLst/>
          </a:prstGeom>
          <a:solidFill>
            <a:srgbClr val="5D9CD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B9F667DA-0A5F-42E1-B353-387716715F7F}"/>
              </a:ext>
            </a:extLst>
          </p:cNvPr>
          <p:cNvSpPr/>
          <p:nvPr/>
        </p:nvSpPr>
        <p:spPr>
          <a:xfrm>
            <a:off x="4567576" y="6214956"/>
            <a:ext cx="3853526" cy="256949"/>
          </a:xfrm>
          <a:prstGeom prst="rightArrow">
            <a:avLst/>
          </a:prstGeom>
          <a:solidFill>
            <a:srgbClr val="5D9CD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408FE58B-5A54-40C0-B0D4-FD4AD71A26BE}"/>
              </a:ext>
            </a:extLst>
          </p:cNvPr>
          <p:cNvSpPr/>
          <p:nvPr/>
        </p:nvSpPr>
        <p:spPr>
          <a:xfrm>
            <a:off x="4567577" y="5702144"/>
            <a:ext cx="113298" cy="706479"/>
          </a:xfrm>
          <a:prstGeom prst="rect">
            <a:avLst/>
          </a:prstGeom>
          <a:solidFill>
            <a:srgbClr val="5D9CD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06D77385-F8BD-4C99-9A1B-73E6D230B3A1}"/>
              </a:ext>
            </a:extLst>
          </p:cNvPr>
          <p:cNvSpPr/>
          <p:nvPr/>
        </p:nvSpPr>
        <p:spPr>
          <a:xfrm>
            <a:off x="5879238" y="5083383"/>
            <a:ext cx="465537" cy="288741"/>
          </a:xfrm>
          <a:prstGeom prst="roundRect">
            <a:avLst/>
          </a:prstGeom>
          <a:solidFill>
            <a:srgbClr val="C00000">
              <a:alpha val="2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3F4EB8F4-8046-4E2D-9E52-50E16B7E96A9}"/>
              </a:ext>
            </a:extLst>
          </p:cNvPr>
          <p:cNvSpPr/>
          <p:nvPr/>
        </p:nvSpPr>
        <p:spPr>
          <a:xfrm>
            <a:off x="6571216" y="4686329"/>
            <a:ext cx="420185" cy="266671"/>
          </a:xfrm>
          <a:prstGeom prst="roundRect">
            <a:avLst/>
          </a:prstGeom>
          <a:solidFill>
            <a:srgbClr val="C00000">
              <a:alpha val="2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785662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01307E11-3B17-4D0D-A221-34932C09EC91}"/>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Hierarchical Clustering: </a:t>
            </a:r>
            <a:r>
              <a:rPr lang="en-US" dirty="0">
                <a:solidFill>
                  <a:schemeClr val="tx1">
                    <a:lumMod val="75000"/>
                    <a:lumOff val="25000"/>
                  </a:schemeClr>
                </a:solidFill>
              </a:rPr>
              <a:t>Step 3 (Contd.)</a:t>
            </a:r>
            <a:endPar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endParaRPr>
          </a:p>
        </p:txBody>
      </p:sp>
      <p:pic>
        <p:nvPicPr>
          <p:cNvPr id="4" name="Shape 375">
            <a:extLst>
              <a:ext uri="{FF2B5EF4-FFF2-40B4-BE49-F238E27FC236}">
                <a16:creationId xmlns:a16="http://schemas.microsoft.com/office/drawing/2014/main" id="{24404DD6-3B61-4ED4-9FC5-FA74A221EA5A}"/>
              </a:ext>
            </a:extLst>
          </p:cNvPr>
          <p:cNvPicPr preferRelativeResize="0"/>
          <p:nvPr/>
        </p:nvPicPr>
        <p:blipFill rotWithShape="1">
          <a:blip r:embed="rId3">
            <a:alphaModFix/>
          </a:blip>
          <a:srcRect/>
          <a:stretch/>
        </p:blipFill>
        <p:spPr>
          <a:xfrm>
            <a:off x="4282492" y="829986"/>
            <a:ext cx="7805047" cy="253919"/>
          </a:xfrm>
          <a:prstGeom prst="rect">
            <a:avLst/>
          </a:prstGeom>
          <a:noFill/>
          <a:ln>
            <a:noFill/>
          </a:ln>
        </p:spPr>
      </p:pic>
      <p:graphicFrame>
        <p:nvGraphicFramePr>
          <p:cNvPr id="5" name="Table 4">
            <a:extLst>
              <a:ext uri="{FF2B5EF4-FFF2-40B4-BE49-F238E27FC236}">
                <a16:creationId xmlns:a16="http://schemas.microsoft.com/office/drawing/2014/main" id="{B7348DFA-5D45-4EA2-9F3D-28F76E8E87A5}"/>
              </a:ext>
            </a:extLst>
          </p:cNvPr>
          <p:cNvGraphicFramePr>
            <a:graphicFrameLocks noGrp="1"/>
          </p:cNvGraphicFramePr>
          <p:nvPr>
            <p:extLst>
              <p:ext uri="{D42A27DB-BD31-4B8C-83A1-F6EECF244321}">
                <p14:modId xmlns:p14="http://schemas.microsoft.com/office/powerpoint/2010/main" val="654005855"/>
              </p:ext>
            </p:extLst>
          </p:nvPr>
        </p:nvGraphicFramePr>
        <p:xfrm>
          <a:off x="2168774" y="2469221"/>
          <a:ext cx="4327276" cy="1886320"/>
        </p:xfrm>
        <a:graphic>
          <a:graphicData uri="http://schemas.openxmlformats.org/drawingml/2006/table">
            <a:tbl>
              <a:tblPr firstRow="1" firstCol="1" bandRow="1">
                <a:tableStyleId>{F5AB1C69-6EDB-4FF4-983F-18BD219EF322}</a:tableStyleId>
              </a:tblPr>
              <a:tblGrid>
                <a:gridCol w="1072428">
                  <a:extLst>
                    <a:ext uri="{9D8B030D-6E8A-4147-A177-3AD203B41FA5}">
                      <a16:colId xmlns:a16="http://schemas.microsoft.com/office/drawing/2014/main" val="2500832024"/>
                    </a:ext>
                  </a:extLst>
                </a:gridCol>
                <a:gridCol w="620487">
                  <a:extLst>
                    <a:ext uri="{9D8B030D-6E8A-4147-A177-3AD203B41FA5}">
                      <a16:colId xmlns:a16="http://schemas.microsoft.com/office/drawing/2014/main" val="4233400674"/>
                    </a:ext>
                  </a:extLst>
                </a:gridCol>
                <a:gridCol w="597369">
                  <a:extLst>
                    <a:ext uri="{9D8B030D-6E8A-4147-A177-3AD203B41FA5}">
                      <a16:colId xmlns:a16="http://schemas.microsoft.com/office/drawing/2014/main" val="1716685038"/>
                    </a:ext>
                  </a:extLst>
                </a:gridCol>
                <a:gridCol w="964564">
                  <a:extLst>
                    <a:ext uri="{9D8B030D-6E8A-4147-A177-3AD203B41FA5}">
                      <a16:colId xmlns:a16="http://schemas.microsoft.com/office/drawing/2014/main" val="3348373444"/>
                    </a:ext>
                  </a:extLst>
                </a:gridCol>
                <a:gridCol w="1072428">
                  <a:extLst>
                    <a:ext uri="{9D8B030D-6E8A-4147-A177-3AD203B41FA5}">
                      <a16:colId xmlns:a16="http://schemas.microsoft.com/office/drawing/2014/main" val="2362786393"/>
                    </a:ext>
                  </a:extLst>
                </a:gridCol>
              </a:tblGrid>
              <a:tr h="351490">
                <a:tc>
                  <a:txBody>
                    <a:bodyPr/>
                    <a:lstStyle/>
                    <a:p>
                      <a:endParaRPr lang="en-US" sz="2000" dirty="0">
                        <a:latin typeface="Open Sans"/>
                      </a:endParaRPr>
                    </a:p>
                  </a:txBody>
                  <a:tcPr marL="72465" marR="72465" marT="36232" marB="36232"/>
                </a:tc>
                <a:tc>
                  <a:txBody>
                    <a:bodyPr/>
                    <a:lstStyle/>
                    <a:p>
                      <a:r>
                        <a:rPr lang="en-US" sz="2000" dirty="0"/>
                        <a:t>BA</a:t>
                      </a:r>
                      <a:endParaRPr lang="en-US" sz="2000" dirty="0">
                        <a:latin typeface="Open Sans"/>
                      </a:endParaRPr>
                    </a:p>
                  </a:txBody>
                  <a:tcPr marL="72465" marR="72465" marT="36232" marB="36232"/>
                </a:tc>
                <a:tc>
                  <a:txBody>
                    <a:bodyPr/>
                    <a:lstStyle/>
                    <a:p>
                      <a:r>
                        <a:rPr lang="en-US" sz="2000" dirty="0"/>
                        <a:t>FI</a:t>
                      </a:r>
                      <a:endParaRPr lang="en-US" sz="2000" dirty="0">
                        <a:latin typeface="Open Sans"/>
                      </a:endParaRPr>
                    </a:p>
                  </a:txBody>
                  <a:tcPr marL="72465" marR="72465" marT="36232" marB="36232"/>
                </a:tc>
                <a:tc>
                  <a:txBody>
                    <a:bodyPr/>
                    <a:lstStyle/>
                    <a:p>
                      <a:r>
                        <a:rPr lang="en-US" sz="2000" dirty="0"/>
                        <a:t>MI/TO</a:t>
                      </a:r>
                      <a:endParaRPr lang="en-US" sz="2000" dirty="0">
                        <a:latin typeface="Open Sans"/>
                      </a:endParaRPr>
                    </a:p>
                  </a:txBody>
                  <a:tcPr marL="72465" marR="72465" marT="36232" marB="36232"/>
                </a:tc>
                <a:tc>
                  <a:txBody>
                    <a:bodyPr/>
                    <a:lstStyle/>
                    <a:p>
                      <a:r>
                        <a:rPr lang="en-US" sz="2000" dirty="0"/>
                        <a:t>NA/RM</a:t>
                      </a:r>
                      <a:endParaRPr lang="en-US" sz="2000" dirty="0">
                        <a:latin typeface="Open Sans"/>
                      </a:endParaRPr>
                    </a:p>
                  </a:txBody>
                  <a:tcPr marL="72465" marR="72465" marT="36232" marB="36232"/>
                </a:tc>
                <a:extLst>
                  <a:ext uri="{0D108BD9-81ED-4DB2-BD59-A6C34878D82A}">
                    <a16:rowId xmlns:a16="http://schemas.microsoft.com/office/drawing/2014/main" val="2989461846"/>
                  </a:ext>
                </a:extLst>
              </a:tr>
              <a:tr h="351490">
                <a:tc>
                  <a:txBody>
                    <a:bodyPr/>
                    <a:lstStyle/>
                    <a:p>
                      <a:r>
                        <a:rPr lang="en-US" sz="2000" dirty="0"/>
                        <a:t>BA</a:t>
                      </a:r>
                      <a:endParaRPr lang="en-US" sz="2000" dirty="0">
                        <a:latin typeface="Open Sans"/>
                      </a:endParaRPr>
                    </a:p>
                  </a:txBody>
                  <a:tcPr marL="72465" marR="72465" marT="36232" marB="36232"/>
                </a:tc>
                <a:tc>
                  <a:txBody>
                    <a:bodyPr/>
                    <a:lstStyle/>
                    <a:p>
                      <a:r>
                        <a:rPr lang="en-US" sz="2000" dirty="0"/>
                        <a:t>0</a:t>
                      </a:r>
                      <a:endParaRPr lang="en-US" sz="2000" dirty="0">
                        <a:latin typeface="Open Sans"/>
                      </a:endParaRPr>
                    </a:p>
                  </a:txBody>
                  <a:tcPr marL="72465" marR="72465" marT="36232" marB="36232"/>
                </a:tc>
                <a:tc>
                  <a:txBody>
                    <a:bodyPr/>
                    <a:lstStyle/>
                    <a:p>
                      <a:r>
                        <a:rPr lang="en-US" sz="2000" dirty="0"/>
                        <a:t>662</a:t>
                      </a:r>
                      <a:endParaRPr lang="en-US" sz="2000" dirty="0">
                        <a:latin typeface="Open Sans"/>
                      </a:endParaRPr>
                    </a:p>
                  </a:txBody>
                  <a:tcPr marL="72465" marR="72465" marT="36232" marB="36232"/>
                </a:tc>
                <a:tc>
                  <a:txBody>
                    <a:bodyPr/>
                    <a:lstStyle/>
                    <a:p>
                      <a:r>
                        <a:rPr lang="en-US" sz="2000" dirty="0"/>
                        <a:t>877</a:t>
                      </a:r>
                      <a:endParaRPr lang="en-US" sz="2000" dirty="0">
                        <a:latin typeface="Open Sans"/>
                      </a:endParaRPr>
                    </a:p>
                  </a:txBody>
                  <a:tcPr marL="72465" marR="72465" marT="36232" marB="36232"/>
                </a:tc>
                <a:tc>
                  <a:txBody>
                    <a:bodyPr/>
                    <a:lstStyle/>
                    <a:p>
                      <a:r>
                        <a:rPr lang="en-US" sz="2000" dirty="0"/>
                        <a:t>255</a:t>
                      </a:r>
                      <a:endParaRPr lang="en-US" sz="2000" dirty="0">
                        <a:latin typeface="Open Sans"/>
                      </a:endParaRPr>
                    </a:p>
                  </a:txBody>
                  <a:tcPr marL="72465" marR="72465" marT="36232" marB="36232"/>
                </a:tc>
                <a:extLst>
                  <a:ext uri="{0D108BD9-81ED-4DB2-BD59-A6C34878D82A}">
                    <a16:rowId xmlns:a16="http://schemas.microsoft.com/office/drawing/2014/main" val="4068589362"/>
                  </a:ext>
                </a:extLst>
              </a:tr>
              <a:tr h="351490">
                <a:tc>
                  <a:txBody>
                    <a:bodyPr/>
                    <a:lstStyle/>
                    <a:p>
                      <a:r>
                        <a:rPr lang="en-US" sz="2000" dirty="0"/>
                        <a:t>FI</a:t>
                      </a:r>
                      <a:endParaRPr lang="en-US" sz="2000" dirty="0">
                        <a:latin typeface="Open Sans"/>
                      </a:endParaRPr>
                    </a:p>
                  </a:txBody>
                  <a:tcPr marL="72465" marR="72465" marT="36232" marB="36232"/>
                </a:tc>
                <a:tc>
                  <a:txBody>
                    <a:bodyPr/>
                    <a:lstStyle/>
                    <a:p>
                      <a:r>
                        <a:rPr lang="en-US" sz="2000" dirty="0"/>
                        <a:t>662</a:t>
                      </a:r>
                      <a:endParaRPr lang="en-US" sz="2000" dirty="0">
                        <a:latin typeface="Open Sans"/>
                      </a:endParaRPr>
                    </a:p>
                  </a:txBody>
                  <a:tcPr marL="72465" marR="72465" marT="36232" marB="36232"/>
                </a:tc>
                <a:tc>
                  <a:txBody>
                    <a:bodyPr/>
                    <a:lstStyle/>
                    <a:p>
                      <a:r>
                        <a:rPr lang="en-US" sz="2000" dirty="0"/>
                        <a:t>0</a:t>
                      </a:r>
                      <a:endParaRPr lang="en-US" sz="2000" dirty="0">
                        <a:latin typeface="Open Sans"/>
                      </a:endParaRPr>
                    </a:p>
                  </a:txBody>
                  <a:tcPr marL="72465" marR="72465" marT="36232" marB="36232"/>
                </a:tc>
                <a:tc>
                  <a:txBody>
                    <a:bodyPr/>
                    <a:lstStyle/>
                    <a:p>
                      <a:r>
                        <a:rPr lang="en-US" sz="2000" dirty="0"/>
                        <a:t>295</a:t>
                      </a:r>
                      <a:endParaRPr lang="en-US" sz="2000" dirty="0">
                        <a:latin typeface="Open Sans"/>
                      </a:endParaRPr>
                    </a:p>
                  </a:txBody>
                  <a:tcPr marL="72465" marR="72465" marT="36232" marB="36232"/>
                </a:tc>
                <a:tc>
                  <a:txBody>
                    <a:bodyPr/>
                    <a:lstStyle/>
                    <a:p>
                      <a:r>
                        <a:rPr lang="en-US" sz="2000" dirty="0"/>
                        <a:t>268</a:t>
                      </a:r>
                      <a:endParaRPr lang="en-US" sz="2000" dirty="0">
                        <a:latin typeface="Open Sans"/>
                      </a:endParaRPr>
                    </a:p>
                  </a:txBody>
                  <a:tcPr marL="72465" marR="72465" marT="36232" marB="36232"/>
                </a:tc>
                <a:extLst>
                  <a:ext uri="{0D108BD9-81ED-4DB2-BD59-A6C34878D82A}">
                    <a16:rowId xmlns:a16="http://schemas.microsoft.com/office/drawing/2014/main" val="640814458"/>
                  </a:ext>
                </a:extLst>
              </a:tr>
              <a:tr h="351490">
                <a:tc>
                  <a:txBody>
                    <a:bodyPr/>
                    <a:lstStyle/>
                    <a:p>
                      <a:r>
                        <a:rPr lang="en-US" sz="2000" dirty="0"/>
                        <a:t>MI/TO</a:t>
                      </a:r>
                      <a:endParaRPr lang="en-US" sz="2000" dirty="0">
                        <a:latin typeface="Open Sans"/>
                      </a:endParaRPr>
                    </a:p>
                  </a:txBody>
                  <a:tcPr marL="72465" marR="72465" marT="36232" marB="36232"/>
                </a:tc>
                <a:tc>
                  <a:txBody>
                    <a:bodyPr/>
                    <a:lstStyle/>
                    <a:p>
                      <a:r>
                        <a:rPr lang="en-US" sz="2000" dirty="0"/>
                        <a:t>877</a:t>
                      </a:r>
                      <a:endParaRPr lang="en-US" sz="2000" dirty="0">
                        <a:latin typeface="Open Sans"/>
                      </a:endParaRPr>
                    </a:p>
                  </a:txBody>
                  <a:tcPr marL="72465" marR="72465" marT="36232" marB="36232"/>
                </a:tc>
                <a:tc>
                  <a:txBody>
                    <a:bodyPr/>
                    <a:lstStyle/>
                    <a:p>
                      <a:r>
                        <a:rPr lang="en-US" sz="2000" dirty="0"/>
                        <a:t>295</a:t>
                      </a:r>
                      <a:endParaRPr lang="en-US" sz="2000" dirty="0">
                        <a:latin typeface="Open Sans"/>
                      </a:endParaRPr>
                    </a:p>
                  </a:txBody>
                  <a:tcPr marL="72465" marR="72465" marT="36232" marB="36232"/>
                </a:tc>
                <a:tc>
                  <a:txBody>
                    <a:bodyPr/>
                    <a:lstStyle/>
                    <a:p>
                      <a:r>
                        <a:rPr lang="en-US" sz="2000" dirty="0"/>
                        <a:t>0</a:t>
                      </a:r>
                      <a:endParaRPr lang="en-US" sz="2000" dirty="0">
                        <a:latin typeface="Open Sans"/>
                      </a:endParaRPr>
                    </a:p>
                  </a:txBody>
                  <a:tcPr marL="72465" marR="72465" marT="36232" marB="36232"/>
                </a:tc>
                <a:tc>
                  <a:txBody>
                    <a:bodyPr/>
                    <a:lstStyle/>
                    <a:p>
                      <a:r>
                        <a:rPr lang="en-US" sz="2000" dirty="0"/>
                        <a:t>564</a:t>
                      </a:r>
                      <a:endParaRPr lang="en-US" sz="2000" dirty="0">
                        <a:latin typeface="Open Sans"/>
                      </a:endParaRPr>
                    </a:p>
                  </a:txBody>
                  <a:tcPr marL="72465" marR="72465" marT="36232" marB="36232"/>
                </a:tc>
                <a:extLst>
                  <a:ext uri="{0D108BD9-81ED-4DB2-BD59-A6C34878D82A}">
                    <a16:rowId xmlns:a16="http://schemas.microsoft.com/office/drawing/2014/main" val="2159860795"/>
                  </a:ext>
                </a:extLst>
              </a:tr>
              <a:tr h="351490">
                <a:tc>
                  <a:txBody>
                    <a:bodyPr/>
                    <a:lstStyle/>
                    <a:p>
                      <a:r>
                        <a:rPr lang="en-US" sz="2000" dirty="0"/>
                        <a:t>NA/RM</a:t>
                      </a:r>
                      <a:endParaRPr lang="en-US" sz="2000" dirty="0">
                        <a:latin typeface="Open Sans"/>
                      </a:endParaRPr>
                    </a:p>
                  </a:txBody>
                  <a:tcPr marL="72465" marR="72465" marT="36232" marB="36232"/>
                </a:tc>
                <a:tc>
                  <a:txBody>
                    <a:bodyPr/>
                    <a:lstStyle/>
                    <a:p>
                      <a:r>
                        <a:rPr lang="en-US" sz="2000" dirty="0"/>
                        <a:t>255</a:t>
                      </a:r>
                      <a:endParaRPr lang="en-US" sz="2000" dirty="0">
                        <a:latin typeface="Open Sans"/>
                      </a:endParaRPr>
                    </a:p>
                  </a:txBody>
                  <a:tcPr marL="72465" marR="72465" marT="36232" marB="36232"/>
                </a:tc>
                <a:tc>
                  <a:txBody>
                    <a:bodyPr/>
                    <a:lstStyle/>
                    <a:p>
                      <a:r>
                        <a:rPr lang="en-US" sz="2000" dirty="0"/>
                        <a:t>268</a:t>
                      </a:r>
                      <a:endParaRPr lang="en-US" sz="2000" dirty="0">
                        <a:latin typeface="Open Sans"/>
                      </a:endParaRPr>
                    </a:p>
                  </a:txBody>
                  <a:tcPr marL="72465" marR="72465" marT="36232" marB="36232"/>
                </a:tc>
                <a:tc>
                  <a:txBody>
                    <a:bodyPr/>
                    <a:lstStyle/>
                    <a:p>
                      <a:r>
                        <a:rPr lang="en-US" sz="2000" dirty="0"/>
                        <a:t>564</a:t>
                      </a:r>
                      <a:endParaRPr lang="en-US" sz="2000" dirty="0">
                        <a:latin typeface="Open Sans"/>
                      </a:endParaRPr>
                    </a:p>
                  </a:txBody>
                  <a:tcPr marL="72465" marR="72465" marT="36232" marB="36232"/>
                </a:tc>
                <a:tc>
                  <a:txBody>
                    <a:bodyPr/>
                    <a:lstStyle/>
                    <a:p>
                      <a:r>
                        <a:rPr lang="en-US" sz="2000" dirty="0"/>
                        <a:t>0</a:t>
                      </a:r>
                      <a:endParaRPr lang="en-US" sz="2000" dirty="0">
                        <a:latin typeface="Open Sans"/>
                      </a:endParaRPr>
                    </a:p>
                  </a:txBody>
                  <a:tcPr marL="72465" marR="72465" marT="36232" marB="36232"/>
                </a:tc>
                <a:extLst>
                  <a:ext uri="{0D108BD9-81ED-4DB2-BD59-A6C34878D82A}">
                    <a16:rowId xmlns:a16="http://schemas.microsoft.com/office/drawing/2014/main" val="4172562383"/>
                  </a:ext>
                </a:extLst>
              </a:tr>
            </a:tbl>
          </a:graphicData>
        </a:graphic>
      </p:graphicFrame>
      <p:graphicFrame>
        <p:nvGraphicFramePr>
          <p:cNvPr id="6" name="Table 5">
            <a:extLst>
              <a:ext uri="{FF2B5EF4-FFF2-40B4-BE49-F238E27FC236}">
                <a16:creationId xmlns:a16="http://schemas.microsoft.com/office/drawing/2014/main" id="{0B1666EC-DF17-42F6-AFC9-7E822AB3AEDE}"/>
              </a:ext>
            </a:extLst>
          </p:cNvPr>
          <p:cNvGraphicFramePr>
            <a:graphicFrameLocks noGrp="1"/>
          </p:cNvGraphicFramePr>
          <p:nvPr>
            <p:extLst>
              <p:ext uri="{D42A27DB-BD31-4B8C-83A1-F6EECF244321}">
                <p14:modId xmlns:p14="http://schemas.microsoft.com/office/powerpoint/2010/main" val="2966958737"/>
              </p:ext>
            </p:extLst>
          </p:nvPr>
        </p:nvGraphicFramePr>
        <p:xfrm>
          <a:off x="5893239" y="4572000"/>
          <a:ext cx="5352256" cy="1813856"/>
        </p:xfrm>
        <a:graphic>
          <a:graphicData uri="http://schemas.openxmlformats.org/drawingml/2006/table">
            <a:tbl>
              <a:tblPr firstRow="1" firstCol="1" bandRow="1">
                <a:tableStyleId>{F5AB1C69-6EDB-4FF4-983F-18BD219EF322}</a:tableStyleId>
              </a:tblPr>
              <a:tblGrid>
                <a:gridCol w="2018518">
                  <a:extLst>
                    <a:ext uri="{9D8B030D-6E8A-4147-A177-3AD203B41FA5}">
                      <a16:colId xmlns:a16="http://schemas.microsoft.com/office/drawing/2014/main" val="2500832024"/>
                    </a:ext>
                  </a:extLst>
                </a:gridCol>
                <a:gridCol w="1708217">
                  <a:extLst>
                    <a:ext uri="{9D8B030D-6E8A-4147-A177-3AD203B41FA5}">
                      <a16:colId xmlns:a16="http://schemas.microsoft.com/office/drawing/2014/main" val="4233400674"/>
                    </a:ext>
                  </a:extLst>
                </a:gridCol>
                <a:gridCol w="621689">
                  <a:extLst>
                    <a:ext uri="{9D8B030D-6E8A-4147-A177-3AD203B41FA5}">
                      <a16:colId xmlns:a16="http://schemas.microsoft.com/office/drawing/2014/main" val="1716685038"/>
                    </a:ext>
                  </a:extLst>
                </a:gridCol>
                <a:gridCol w="1003832">
                  <a:extLst>
                    <a:ext uri="{9D8B030D-6E8A-4147-A177-3AD203B41FA5}">
                      <a16:colId xmlns:a16="http://schemas.microsoft.com/office/drawing/2014/main" val="3348373444"/>
                    </a:ext>
                  </a:extLst>
                </a:gridCol>
              </a:tblGrid>
              <a:tr h="351490">
                <a:tc>
                  <a:txBody>
                    <a:bodyPr/>
                    <a:lstStyle/>
                    <a:p>
                      <a:endParaRPr lang="en-US" sz="2000" dirty="0">
                        <a:latin typeface="Open Sans"/>
                      </a:endParaRPr>
                    </a:p>
                  </a:txBody>
                  <a:tcPr marL="72465" marR="72465" marT="36232" marB="36232"/>
                </a:tc>
                <a:tc>
                  <a:txBody>
                    <a:bodyPr/>
                    <a:lstStyle/>
                    <a:p>
                      <a:r>
                        <a:rPr lang="en-US" sz="2000" dirty="0"/>
                        <a:t>BA/(NA/RM)</a:t>
                      </a:r>
                      <a:endParaRPr lang="en-US" sz="2000" dirty="0">
                        <a:latin typeface="Open Sans"/>
                      </a:endParaRPr>
                    </a:p>
                  </a:txBody>
                  <a:tcPr marL="72465" marR="72465" marT="36232" marB="36232"/>
                </a:tc>
                <a:tc>
                  <a:txBody>
                    <a:bodyPr/>
                    <a:lstStyle/>
                    <a:p>
                      <a:r>
                        <a:rPr lang="en-US" sz="2000" dirty="0"/>
                        <a:t>FI</a:t>
                      </a:r>
                      <a:endParaRPr lang="en-US" sz="2000" dirty="0">
                        <a:latin typeface="Open Sans"/>
                      </a:endParaRPr>
                    </a:p>
                  </a:txBody>
                  <a:tcPr marL="72465" marR="72465" marT="36232" marB="36232"/>
                </a:tc>
                <a:tc>
                  <a:txBody>
                    <a:bodyPr/>
                    <a:lstStyle/>
                    <a:p>
                      <a:r>
                        <a:rPr lang="en-US" sz="2000" dirty="0"/>
                        <a:t>MI/TO</a:t>
                      </a:r>
                      <a:endParaRPr lang="en-US" sz="2000" dirty="0">
                        <a:latin typeface="Open Sans"/>
                      </a:endParaRPr>
                    </a:p>
                  </a:txBody>
                  <a:tcPr marL="72465" marR="72465" marT="36232" marB="36232"/>
                </a:tc>
                <a:extLst>
                  <a:ext uri="{0D108BD9-81ED-4DB2-BD59-A6C34878D82A}">
                    <a16:rowId xmlns:a16="http://schemas.microsoft.com/office/drawing/2014/main" val="2989461846"/>
                  </a:ext>
                </a:extLst>
              </a:tr>
              <a:tr h="52970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t>BA/(NA/RM)</a:t>
                      </a:r>
                    </a:p>
                    <a:p>
                      <a:endParaRPr lang="en-US" sz="2000" dirty="0">
                        <a:latin typeface="Open Sans"/>
                      </a:endParaRPr>
                    </a:p>
                  </a:txBody>
                  <a:tcPr marL="72465" marR="72465" marT="36232" marB="36232"/>
                </a:tc>
                <a:tc>
                  <a:txBody>
                    <a:bodyPr/>
                    <a:lstStyle/>
                    <a:p>
                      <a:r>
                        <a:rPr lang="en-US" sz="2000" dirty="0"/>
                        <a:t>0</a:t>
                      </a:r>
                      <a:endParaRPr lang="en-US" sz="2000" dirty="0">
                        <a:latin typeface="Open Sans"/>
                      </a:endParaRPr>
                    </a:p>
                  </a:txBody>
                  <a:tcPr marL="72465" marR="72465" marT="36232" marB="36232"/>
                </a:tc>
                <a:tc>
                  <a:txBody>
                    <a:bodyPr/>
                    <a:lstStyle/>
                    <a:p>
                      <a:r>
                        <a:rPr lang="en-US" sz="2000" dirty="0"/>
                        <a:t>268</a:t>
                      </a:r>
                      <a:endParaRPr lang="en-US" sz="2000" dirty="0">
                        <a:latin typeface="Open Sans"/>
                      </a:endParaRPr>
                    </a:p>
                  </a:txBody>
                  <a:tcPr marL="72465" marR="72465" marT="36232" marB="36232"/>
                </a:tc>
                <a:tc>
                  <a:txBody>
                    <a:bodyPr/>
                    <a:lstStyle/>
                    <a:p>
                      <a:r>
                        <a:rPr lang="en-US" sz="2000" dirty="0"/>
                        <a:t>564</a:t>
                      </a:r>
                      <a:endParaRPr lang="en-US" sz="2000" dirty="0">
                        <a:latin typeface="Open Sans"/>
                      </a:endParaRPr>
                    </a:p>
                  </a:txBody>
                  <a:tcPr marL="72465" marR="72465" marT="36232" marB="36232"/>
                </a:tc>
                <a:extLst>
                  <a:ext uri="{0D108BD9-81ED-4DB2-BD59-A6C34878D82A}">
                    <a16:rowId xmlns:a16="http://schemas.microsoft.com/office/drawing/2014/main" val="4068589362"/>
                  </a:ext>
                </a:extLst>
              </a:tr>
              <a:tr h="351490">
                <a:tc>
                  <a:txBody>
                    <a:bodyPr/>
                    <a:lstStyle/>
                    <a:p>
                      <a:r>
                        <a:rPr lang="en-US" sz="2000" dirty="0"/>
                        <a:t>FI</a:t>
                      </a:r>
                      <a:endParaRPr lang="en-US" sz="2000" dirty="0">
                        <a:latin typeface="Open Sans"/>
                      </a:endParaRPr>
                    </a:p>
                  </a:txBody>
                  <a:tcPr marL="72465" marR="72465" marT="36232" marB="36232"/>
                </a:tc>
                <a:tc>
                  <a:txBody>
                    <a:bodyPr/>
                    <a:lstStyle/>
                    <a:p>
                      <a:r>
                        <a:rPr lang="en-US" sz="2000" dirty="0"/>
                        <a:t>268</a:t>
                      </a:r>
                      <a:endParaRPr lang="en-US" sz="2000" dirty="0">
                        <a:latin typeface="Open Sans"/>
                      </a:endParaRPr>
                    </a:p>
                  </a:txBody>
                  <a:tcPr marL="72465" marR="72465" marT="36232" marB="36232"/>
                </a:tc>
                <a:tc>
                  <a:txBody>
                    <a:bodyPr/>
                    <a:lstStyle/>
                    <a:p>
                      <a:r>
                        <a:rPr lang="en-US" sz="2000" dirty="0"/>
                        <a:t>0</a:t>
                      </a:r>
                      <a:endParaRPr lang="en-US" sz="2000" dirty="0">
                        <a:latin typeface="Open Sans"/>
                      </a:endParaRPr>
                    </a:p>
                  </a:txBody>
                  <a:tcPr marL="72465" marR="72465" marT="36232" marB="36232"/>
                </a:tc>
                <a:tc>
                  <a:txBody>
                    <a:bodyPr/>
                    <a:lstStyle/>
                    <a:p>
                      <a:r>
                        <a:rPr lang="en-US" sz="2000" dirty="0"/>
                        <a:t>295</a:t>
                      </a:r>
                      <a:endParaRPr lang="en-US" sz="2000" dirty="0">
                        <a:latin typeface="Open Sans"/>
                      </a:endParaRPr>
                    </a:p>
                  </a:txBody>
                  <a:tcPr marL="72465" marR="72465" marT="36232" marB="36232"/>
                </a:tc>
                <a:extLst>
                  <a:ext uri="{0D108BD9-81ED-4DB2-BD59-A6C34878D82A}">
                    <a16:rowId xmlns:a16="http://schemas.microsoft.com/office/drawing/2014/main" val="640814458"/>
                  </a:ext>
                </a:extLst>
              </a:tr>
              <a:tr h="351490">
                <a:tc>
                  <a:txBody>
                    <a:bodyPr/>
                    <a:lstStyle/>
                    <a:p>
                      <a:r>
                        <a:rPr lang="en-US" sz="2000" dirty="0"/>
                        <a:t>MI/TO</a:t>
                      </a:r>
                      <a:endParaRPr lang="en-US" sz="2000" dirty="0">
                        <a:latin typeface="Open Sans"/>
                      </a:endParaRPr>
                    </a:p>
                  </a:txBody>
                  <a:tcPr marL="72465" marR="72465" marT="36232" marB="36232"/>
                </a:tc>
                <a:tc>
                  <a:txBody>
                    <a:bodyPr/>
                    <a:lstStyle/>
                    <a:p>
                      <a:r>
                        <a:rPr lang="en-US" sz="2000" dirty="0"/>
                        <a:t>564</a:t>
                      </a:r>
                      <a:endParaRPr lang="en-US" sz="2000" dirty="0">
                        <a:latin typeface="Open Sans"/>
                      </a:endParaRPr>
                    </a:p>
                  </a:txBody>
                  <a:tcPr marL="72465" marR="72465" marT="36232" marB="36232"/>
                </a:tc>
                <a:tc>
                  <a:txBody>
                    <a:bodyPr/>
                    <a:lstStyle/>
                    <a:p>
                      <a:r>
                        <a:rPr lang="en-US" sz="2000" dirty="0"/>
                        <a:t>295</a:t>
                      </a:r>
                      <a:endParaRPr lang="en-US" sz="2000" dirty="0">
                        <a:latin typeface="Open Sans"/>
                      </a:endParaRPr>
                    </a:p>
                  </a:txBody>
                  <a:tcPr marL="72465" marR="72465" marT="36232" marB="36232"/>
                </a:tc>
                <a:tc>
                  <a:txBody>
                    <a:bodyPr/>
                    <a:lstStyle/>
                    <a:p>
                      <a:r>
                        <a:rPr lang="en-US" sz="2000" dirty="0"/>
                        <a:t>0</a:t>
                      </a:r>
                      <a:endParaRPr lang="en-US" sz="2000" dirty="0">
                        <a:latin typeface="Open Sans"/>
                      </a:endParaRPr>
                    </a:p>
                  </a:txBody>
                  <a:tcPr marL="72465" marR="72465" marT="36232" marB="36232"/>
                </a:tc>
                <a:extLst>
                  <a:ext uri="{0D108BD9-81ED-4DB2-BD59-A6C34878D82A}">
                    <a16:rowId xmlns:a16="http://schemas.microsoft.com/office/drawing/2014/main" val="2159860795"/>
                  </a:ext>
                </a:extLst>
              </a:tr>
            </a:tbl>
          </a:graphicData>
        </a:graphic>
      </p:graphicFrame>
      <p:sp>
        <p:nvSpPr>
          <p:cNvPr id="7" name="Arrow: Right 6">
            <a:extLst>
              <a:ext uri="{FF2B5EF4-FFF2-40B4-BE49-F238E27FC236}">
                <a16:creationId xmlns:a16="http://schemas.microsoft.com/office/drawing/2014/main" id="{2B350733-539F-44D5-9AD4-64B034C9C967}"/>
              </a:ext>
            </a:extLst>
          </p:cNvPr>
          <p:cNvSpPr/>
          <p:nvPr/>
        </p:nvSpPr>
        <p:spPr>
          <a:xfrm>
            <a:off x="4463810" y="5307780"/>
            <a:ext cx="1256243" cy="342296"/>
          </a:xfrm>
          <a:prstGeom prst="rightArrow">
            <a:avLst/>
          </a:prstGeom>
          <a:solidFill>
            <a:srgbClr val="5D9CD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F624C21-74C3-489D-8478-9017FC3FA1FB}"/>
              </a:ext>
            </a:extLst>
          </p:cNvPr>
          <p:cNvSpPr/>
          <p:nvPr/>
        </p:nvSpPr>
        <p:spPr>
          <a:xfrm>
            <a:off x="4375178" y="4523931"/>
            <a:ext cx="177265" cy="1029477"/>
          </a:xfrm>
          <a:prstGeom prst="rect">
            <a:avLst/>
          </a:prstGeom>
          <a:solidFill>
            <a:srgbClr val="5D9CD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8CB5E11-3D55-427D-A3B1-E378B9ECC551}"/>
              </a:ext>
            </a:extLst>
          </p:cNvPr>
          <p:cNvSpPr/>
          <p:nvPr/>
        </p:nvSpPr>
        <p:spPr>
          <a:xfrm>
            <a:off x="7959055" y="4571999"/>
            <a:ext cx="1604045" cy="1813855"/>
          </a:xfrm>
          <a:prstGeom prst="rect">
            <a:avLst/>
          </a:prstGeom>
          <a:solidFill>
            <a:schemeClr val="accent2">
              <a:alpha val="25000"/>
            </a:schemeClr>
          </a:solid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dirty="0"/>
          </a:p>
        </p:txBody>
      </p:sp>
      <p:sp>
        <p:nvSpPr>
          <p:cNvPr id="10" name="Rectangle 9">
            <a:extLst>
              <a:ext uri="{FF2B5EF4-FFF2-40B4-BE49-F238E27FC236}">
                <a16:creationId xmlns:a16="http://schemas.microsoft.com/office/drawing/2014/main" id="{CE97B183-1A11-4C22-9C37-491987235A92}"/>
              </a:ext>
            </a:extLst>
          </p:cNvPr>
          <p:cNvSpPr/>
          <p:nvPr/>
        </p:nvSpPr>
        <p:spPr>
          <a:xfrm>
            <a:off x="5893239" y="4953004"/>
            <a:ext cx="5352256" cy="600404"/>
          </a:xfrm>
          <a:prstGeom prst="rect">
            <a:avLst/>
          </a:prstGeom>
          <a:solidFill>
            <a:schemeClr val="accent2">
              <a:alpha val="25000"/>
            </a:schemeClr>
          </a:solid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dirty="0"/>
          </a:p>
        </p:txBody>
      </p:sp>
      <p:sp>
        <p:nvSpPr>
          <p:cNvPr id="11" name="Arrow: Down 10">
            <a:extLst>
              <a:ext uri="{FF2B5EF4-FFF2-40B4-BE49-F238E27FC236}">
                <a16:creationId xmlns:a16="http://schemas.microsoft.com/office/drawing/2014/main" id="{9A77835F-E6CE-4286-9B55-7D312F4972A3}"/>
              </a:ext>
            </a:extLst>
          </p:cNvPr>
          <p:cNvSpPr/>
          <p:nvPr/>
        </p:nvSpPr>
        <p:spPr>
          <a:xfrm rot="16200000">
            <a:off x="10018029" y="1880198"/>
            <a:ext cx="253920" cy="2963726"/>
          </a:xfrm>
          <a:prstGeom prst="downArrow">
            <a:avLst/>
          </a:prstGeom>
          <a:solidFill>
            <a:srgbClr val="5D9CD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B7A7969-84EE-4DCE-842C-47EC4B83D93E}"/>
              </a:ext>
            </a:extLst>
          </p:cNvPr>
          <p:cNvSpPr/>
          <p:nvPr/>
        </p:nvSpPr>
        <p:spPr>
          <a:xfrm>
            <a:off x="8663126" y="3426854"/>
            <a:ext cx="119124" cy="1106342"/>
          </a:xfrm>
          <a:prstGeom prst="rect">
            <a:avLst/>
          </a:prstGeom>
          <a:solidFill>
            <a:srgbClr val="5D9CD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C102BEBE-3D43-4E39-9A31-4511D28CACEC}"/>
              </a:ext>
            </a:extLst>
          </p:cNvPr>
          <p:cNvGrpSpPr/>
          <p:nvPr/>
        </p:nvGrpSpPr>
        <p:grpSpPr>
          <a:xfrm>
            <a:off x="11844730" y="2946187"/>
            <a:ext cx="2519303" cy="872602"/>
            <a:chOff x="6633531" y="1942041"/>
            <a:chExt cx="2592997" cy="822322"/>
          </a:xfrm>
        </p:grpSpPr>
        <p:sp>
          <p:nvSpPr>
            <p:cNvPr id="14" name="TextBox 13">
              <a:extLst>
                <a:ext uri="{FF2B5EF4-FFF2-40B4-BE49-F238E27FC236}">
                  <a16:creationId xmlns:a16="http://schemas.microsoft.com/office/drawing/2014/main" id="{946ADC0C-B63D-4295-A70D-4A9D46F9D2DC}"/>
                </a:ext>
              </a:extLst>
            </p:cNvPr>
            <p:cNvSpPr txBox="1"/>
            <p:nvPr/>
          </p:nvSpPr>
          <p:spPr>
            <a:xfrm>
              <a:off x="8710731" y="2387308"/>
              <a:ext cx="515797" cy="377055"/>
            </a:xfrm>
            <a:prstGeom prst="rect">
              <a:avLst/>
            </a:prstGeom>
            <a:noFill/>
            <a:effectLst/>
          </p:spPr>
          <p:txBody>
            <a:bodyPr wrap="square" rtlCol="0">
              <a:spAutoFit/>
            </a:bodyPr>
            <a:lstStyle/>
            <a:p>
              <a:pPr marL="0" defTabSz="430213">
                <a:spcAft>
                  <a:spcPts val="400"/>
                </a:spcAft>
                <a:buSzPct val="100000"/>
              </a:pPr>
              <a:r>
                <a:rPr lang="en-US" sz="2000" dirty="0">
                  <a:solidFill>
                    <a:schemeClr val="tx2"/>
                  </a:solidFill>
                  <a:effectLst>
                    <a:outerShdw blurRad="50800" dist="38100" dir="5400000" algn="t" rotWithShape="0">
                      <a:prstClr val="black">
                        <a:alpha val="40000"/>
                      </a:prstClr>
                    </a:outerShdw>
                  </a:effectLst>
                  <a:latin typeface="Open Sans"/>
                  <a:cs typeface="HP Simplified" pitchFamily="34" charset="0"/>
                </a:rPr>
                <a:t>MI</a:t>
              </a:r>
            </a:p>
          </p:txBody>
        </p:sp>
        <p:sp>
          <p:nvSpPr>
            <p:cNvPr id="15" name="TextBox 14">
              <a:extLst>
                <a:ext uri="{FF2B5EF4-FFF2-40B4-BE49-F238E27FC236}">
                  <a16:creationId xmlns:a16="http://schemas.microsoft.com/office/drawing/2014/main" id="{4558C9DA-3E3D-47B2-B706-963F616693E2}"/>
                </a:ext>
              </a:extLst>
            </p:cNvPr>
            <p:cNvSpPr txBox="1"/>
            <p:nvPr/>
          </p:nvSpPr>
          <p:spPr>
            <a:xfrm>
              <a:off x="8132361" y="2387307"/>
              <a:ext cx="578369" cy="377055"/>
            </a:xfrm>
            <a:prstGeom prst="rect">
              <a:avLst/>
            </a:prstGeom>
            <a:noFill/>
            <a:effectLst/>
          </p:spPr>
          <p:txBody>
            <a:bodyPr wrap="square" rtlCol="0">
              <a:spAutoFit/>
            </a:bodyPr>
            <a:lstStyle/>
            <a:p>
              <a:pPr marL="0" defTabSz="430213">
                <a:spcAft>
                  <a:spcPts val="400"/>
                </a:spcAft>
                <a:buSzPct val="100000"/>
              </a:pPr>
              <a:r>
                <a:rPr lang="en-US" sz="2000" dirty="0">
                  <a:solidFill>
                    <a:schemeClr val="tx2"/>
                  </a:solidFill>
                  <a:effectLst>
                    <a:outerShdw blurRad="50800" dist="38100" dir="5400000" algn="t" rotWithShape="0">
                      <a:prstClr val="black">
                        <a:alpha val="40000"/>
                      </a:prstClr>
                    </a:outerShdw>
                  </a:effectLst>
                  <a:latin typeface="Open Sans"/>
                  <a:cs typeface="HP Simplified" pitchFamily="34" charset="0"/>
                </a:rPr>
                <a:t>TO</a:t>
              </a:r>
            </a:p>
          </p:txBody>
        </p:sp>
        <p:cxnSp>
          <p:nvCxnSpPr>
            <p:cNvPr id="16" name="Straight Connector 15">
              <a:extLst>
                <a:ext uri="{FF2B5EF4-FFF2-40B4-BE49-F238E27FC236}">
                  <a16:creationId xmlns:a16="http://schemas.microsoft.com/office/drawing/2014/main" id="{5908A4A3-A36C-4E2D-99AB-F4ED9893C97D}"/>
                </a:ext>
              </a:extLst>
            </p:cNvPr>
            <p:cNvCxnSpPr/>
            <p:nvPr/>
          </p:nvCxnSpPr>
          <p:spPr>
            <a:xfrm>
              <a:off x="8353549" y="2265783"/>
              <a:ext cx="0" cy="158620"/>
            </a:xfrm>
            <a:prstGeom prst="line">
              <a:avLst/>
            </a:prstGeom>
            <a:ln w="19050"/>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38E21427-C127-4F5E-85F6-2D56CA0FDC60}"/>
                </a:ext>
              </a:extLst>
            </p:cNvPr>
            <p:cNvCxnSpPr/>
            <p:nvPr/>
          </p:nvCxnSpPr>
          <p:spPr>
            <a:xfrm>
              <a:off x="8869350" y="2265783"/>
              <a:ext cx="0" cy="158620"/>
            </a:xfrm>
            <a:prstGeom prst="line">
              <a:avLst/>
            </a:prstGeom>
            <a:ln w="19050"/>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C7D4606B-E010-4845-884C-97B786CD7F8A}"/>
                </a:ext>
              </a:extLst>
            </p:cNvPr>
            <p:cNvCxnSpPr/>
            <p:nvPr/>
          </p:nvCxnSpPr>
          <p:spPr>
            <a:xfrm>
              <a:off x="8353549" y="2265783"/>
              <a:ext cx="515801" cy="0"/>
            </a:xfrm>
            <a:prstGeom prst="line">
              <a:avLst/>
            </a:prstGeom>
            <a:ln w="19050"/>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F90E6E8E-4AF8-4E8D-ADCB-FB5AA2DE10DA}"/>
                </a:ext>
              </a:extLst>
            </p:cNvPr>
            <p:cNvSpPr txBox="1"/>
            <p:nvPr/>
          </p:nvSpPr>
          <p:spPr>
            <a:xfrm>
              <a:off x="7587512" y="2386356"/>
              <a:ext cx="607415" cy="377055"/>
            </a:xfrm>
            <a:prstGeom prst="rect">
              <a:avLst/>
            </a:prstGeom>
            <a:noFill/>
            <a:effectLst/>
          </p:spPr>
          <p:txBody>
            <a:bodyPr wrap="square" rtlCol="0">
              <a:spAutoFit/>
            </a:bodyPr>
            <a:lstStyle/>
            <a:p>
              <a:pPr marL="0" defTabSz="430213">
                <a:spcAft>
                  <a:spcPts val="400"/>
                </a:spcAft>
                <a:buSzPct val="100000"/>
              </a:pPr>
              <a:r>
                <a:rPr lang="en-US" sz="2000" dirty="0">
                  <a:solidFill>
                    <a:schemeClr val="tx2"/>
                  </a:solidFill>
                  <a:effectLst>
                    <a:outerShdw blurRad="50800" dist="38100" dir="5400000" algn="t" rotWithShape="0">
                      <a:prstClr val="black">
                        <a:alpha val="40000"/>
                      </a:prstClr>
                    </a:outerShdw>
                  </a:effectLst>
                  <a:latin typeface="Open Sans"/>
                  <a:cs typeface="HP Simplified" pitchFamily="34" charset="0"/>
                </a:rPr>
                <a:t>RM</a:t>
              </a:r>
            </a:p>
          </p:txBody>
        </p:sp>
        <p:sp>
          <p:nvSpPr>
            <p:cNvPr id="20" name="TextBox 19">
              <a:extLst>
                <a:ext uri="{FF2B5EF4-FFF2-40B4-BE49-F238E27FC236}">
                  <a16:creationId xmlns:a16="http://schemas.microsoft.com/office/drawing/2014/main" id="{FF73479C-094B-440F-B2DD-286CB9721677}"/>
                </a:ext>
              </a:extLst>
            </p:cNvPr>
            <p:cNvSpPr txBox="1"/>
            <p:nvPr/>
          </p:nvSpPr>
          <p:spPr>
            <a:xfrm>
              <a:off x="7009142" y="2386357"/>
              <a:ext cx="578369" cy="377055"/>
            </a:xfrm>
            <a:prstGeom prst="rect">
              <a:avLst/>
            </a:prstGeom>
            <a:noFill/>
            <a:effectLst/>
          </p:spPr>
          <p:txBody>
            <a:bodyPr wrap="square" rtlCol="0">
              <a:spAutoFit/>
            </a:bodyPr>
            <a:lstStyle/>
            <a:p>
              <a:pPr marL="0" defTabSz="430213">
                <a:spcAft>
                  <a:spcPts val="400"/>
                </a:spcAft>
                <a:buSzPct val="100000"/>
              </a:pPr>
              <a:r>
                <a:rPr lang="en-US" sz="2000" dirty="0">
                  <a:solidFill>
                    <a:schemeClr val="tx2"/>
                  </a:solidFill>
                  <a:effectLst>
                    <a:outerShdw blurRad="50800" dist="38100" dir="5400000" algn="t" rotWithShape="0">
                      <a:prstClr val="black">
                        <a:alpha val="40000"/>
                      </a:prstClr>
                    </a:outerShdw>
                  </a:effectLst>
                  <a:latin typeface="Open Sans"/>
                  <a:cs typeface="HP Simplified" pitchFamily="34" charset="0"/>
                </a:rPr>
                <a:t>NA</a:t>
              </a:r>
            </a:p>
          </p:txBody>
        </p:sp>
        <p:cxnSp>
          <p:nvCxnSpPr>
            <p:cNvPr id="21" name="Straight Connector 20">
              <a:extLst>
                <a:ext uri="{FF2B5EF4-FFF2-40B4-BE49-F238E27FC236}">
                  <a16:creationId xmlns:a16="http://schemas.microsoft.com/office/drawing/2014/main" id="{F9BFFD8E-E31B-4000-B8A9-5F1E8217F2EE}"/>
                </a:ext>
              </a:extLst>
            </p:cNvPr>
            <p:cNvCxnSpPr/>
            <p:nvPr/>
          </p:nvCxnSpPr>
          <p:spPr>
            <a:xfrm>
              <a:off x="7230330" y="2264833"/>
              <a:ext cx="0" cy="158620"/>
            </a:xfrm>
            <a:prstGeom prst="line">
              <a:avLst/>
            </a:prstGeom>
            <a:ln w="19050"/>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C5C7A05F-75C3-4B82-8151-D684523E6C8D}"/>
                </a:ext>
              </a:extLst>
            </p:cNvPr>
            <p:cNvCxnSpPr/>
            <p:nvPr/>
          </p:nvCxnSpPr>
          <p:spPr>
            <a:xfrm>
              <a:off x="7746131" y="2264833"/>
              <a:ext cx="0" cy="158620"/>
            </a:xfrm>
            <a:prstGeom prst="line">
              <a:avLst/>
            </a:prstGeom>
            <a:ln w="19050"/>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930729FB-260B-4062-81D9-CD0046E4D430}"/>
                </a:ext>
              </a:extLst>
            </p:cNvPr>
            <p:cNvCxnSpPr/>
            <p:nvPr/>
          </p:nvCxnSpPr>
          <p:spPr>
            <a:xfrm>
              <a:off x="7230330" y="2264833"/>
              <a:ext cx="515801"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D3F1B65E-8B27-45CD-A2F0-34ACF36EB145}"/>
                </a:ext>
              </a:extLst>
            </p:cNvPr>
            <p:cNvCxnSpPr>
              <a:cxnSpLocks/>
            </p:cNvCxnSpPr>
            <p:nvPr/>
          </p:nvCxnSpPr>
          <p:spPr>
            <a:xfrm>
              <a:off x="6646533" y="1942041"/>
              <a:ext cx="0" cy="488183"/>
            </a:xfrm>
            <a:prstGeom prst="line">
              <a:avLst/>
            </a:prstGeom>
            <a:ln w="19050"/>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7073669D-B19F-4086-8B93-ED99F118677A}"/>
                </a:ext>
              </a:extLst>
            </p:cNvPr>
            <p:cNvCxnSpPr>
              <a:cxnSpLocks/>
            </p:cNvCxnSpPr>
            <p:nvPr/>
          </p:nvCxnSpPr>
          <p:spPr>
            <a:xfrm>
              <a:off x="7486652" y="1942041"/>
              <a:ext cx="0" cy="322792"/>
            </a:xfrm>
            <a:prstGeom prst="line">
              <a:avLst/>
            </a:prstGeom>
            <a:ln w="19050"/>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9A6F7981-3A0E-47C0-90B4-D2FB968B59EB}"/>
                </a:ext>
              </a:extLst>
            </p:cNvPr>
            <p:cNvCxnSpPr>
              <a:cxnSpLocks/>
            </p:cNvCxnSpPr>
            <p:nvPr/>
          </p:nvCxnSpPr>
          <p:spPr>
            <a:xfrm>
              <a:off x="6633531" y="1942646"/>
              <a:ext cx="853121" cy="0"/>
            </a:xfrm>
            <a:prstGeom prst="line">
              <a:avLst/>
            </a:prstGeom>
            <a:ln w="19050"/>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9745982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A51C2AC6-0BDB-497F-B5CB-289C5484F0FE}"/>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dirty="0">
                <a:solidFill>
                  <a:schemeClr val="tx1">
                    <a:lumMod val="75000"/>
                    <a:lumOff val="25000"/>
                  </a:schemeClr>
                </a:solidFill>
              </a:rPr>
              <a:t>Hierarchical Clustering: Step 3 (Contd.)</a:t>
            </a:r>
            <a:endPar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endParaRPr>
          </a:p>
        </p:txBody>
      </p:sp>
      <p:pic>
        <p:nvPicPr>
          <p:cNvPr id="4" name="Shape 375">
            <a:extLst>
              <a:ext uri="{FF2B5EF4-FFF2-40B4-BE49-F238E27FC236}">
                <a16:creationId xmlns:a16="http://schemas.microsoft.com/office/drawing/2014/main" id="{C9B3BA53-3818-4C48-B308-2139FA0E5342}"/>
              </a:ext>
            </a:extLst>
          </p:cNvPr>
          <p:cNvPicPr preferRelativeResize="0"/>
          <p:nvPr/>
        </p:nvPicPr>
        <p:blipFill rotWithShape="1">
          <a:blip r:embed="rId3">
            <a:alphaModFix/>
          </a:blip>
          <a:srcRect/>
          <a:stretch/>
        </p:blipFill>
        <p:spPr>
          <a:xfrm>
            <a:off x="4282492" y="829986"/>
            <a:ext cx="7805047" cy="253919"/>
          </a:xfrm>
          <a:prstGeom prst="rect">
            <a:avLst/>
          </a:prstGeom>
          <a:noFill/>
          <a:ln>
            <a:noFill/>
          </a:ln>
        </p:spPr>
      </p:pic>
      <p:graphicFrame>
        <p:nvGraphicFramePr>
          <p:cNvPr id="6" name="Table 5">
            <a:extLst>
              <a:ext uri="{FF2B5EF4-FFF2-40B4-BE49-F238E27FC236}">
                <a16:creationId xmlns:a16="http://schemas.microsoft.com/office/drawing/2014/main" id="{68E9389F-0418-4027-A922-FEAC85F2BF99}"/>
              </a:ext>
            </a:extLst>
          </p:cNvPr>
          <p:cNvGraphicFramePr>
            <a:graphicFrameLocks noGrp="1"/>
          </p:cNvGraphicFramePr>
          <p:nvPr>
            <p:extLst>
              <p:ext uri="{D42A27DB-BD31-4B8C-83A1-F6EECF244321}">
                <p14:modId xmlns:p14="http://schemas.microsoft.com/office/powerpoint/2010/main" val="2077770471"/>
              </p:ext>
            </p:extLst>
          </p:nvPr>
        </p:nvGraphicFramePr>
        <p:xfrm>
          <a:off x="1438179" y="2958287"/>
          <a:ext cx="5704863" cy="1990938"/>
        </p:xfrm>
        <a:graphic>
          <a:graphicData uri="http://schemas.openxmlformats.org/drawingml/2006/table">
            <a:tbl>
              <a:tblPr firstRow="1" firstCol="1" bandRow="1">
                <a:tableStyleId>{F5AB1C69-6EDB-4FF4-983F-18BD219EF322}</a:tableStyleId>
              </a:tblPr>
              <a:tblGrid>
                <a:gridCol w="2151499">
                  <a:extLst>
                    <a:ext uri="{9D8B030D-6E8A-4147-A177-3AD203B41FA5}">
                      <a16:colId xmlns:a16="http://schemas.microsoft.com/office/drawing/2014/main" val="2500832024"/>
                    </a:ext>
                  </a:extLst>
                </a:gridCol>
                <a:gridCol w="1820755">
                  <a:extLst>
                    <a:ext uri="{9D8B030D-6E8A-4147-A177-3AD203B41FA5}">
                      <a16:colId xmlns:a16="http://schemas.microsoft.com/office/drawing/2014/main" val="4233400674"/>
                    </a:ext>
                  </a:extLst>
                </a:gridCol>
                <a:gridCol w="662644">
                  <a:extLst>
                    <a:ext uri="{9D8B030D-6E8A-4147-A177-3AD203B41FA5}">
                      <a16:colId xmlns:a16="http://schemas.microsoft.com/office/drawing/2014/main" val="1716685038"/>
                    </a:ext>
                  </a:extLst>
                </a:gridCol>
                <a:gridCol w="1069965">
                  <a:extLst>
                    <a:ext uri="{9D8B030D-6E8A-4147-A177-3AD203B41FA5}">
                      <a16:colId xmlns:a16="http://schemas.microsoft.com/office/drawing/2014/main" val="3348373444"/>
                    </a:ext>
                  </a:extLst>
                </a:gridCol>
              </a:tblGrid>
              <a:tr h="381375">
                <a:tc>
                  <a:txBody>
                    <a:bodyPr/>
                    <a:lstStyle/>
                    <a:p>
                      <a:endParaRPr lang="en-US" sz="2000" dirty="0">
                        <a:latin typeface="Open Sans" panose="020B0604020202020204"/>
                      </a:endParaRPr>
                    </a:p>
                  </a:txBody>
                  <a:tcPr marL="72465" marR="72465" marT="36232" marB="36232"/>
                </a:tc>
                <a:tc>
                  <a:txBody>
                    <a:bodyPr/>
                    <a:lstStyle/>
                    <a:p>
                      <a:r>
                        <a:rPr lang="en-US" sz="2000" dirty="0"/>
                        <a:t>BA/(NA/RM)</a:t>
                      </a:r>
                      <a:endParaRPr lang="en-US" sz="2000" dirty="0">
                        <a:latin typeface="Open Sans" panose="020B0604020202020204"/>
                      </a:endParaRPr>
                    </a:p>
                  </a:txBody>
                  <a:tcPr marL="72465" marR="72465" marT="36232" marB="36232"/>
                </a:tc>
                <a:tc>
                  <a:txBody>
                    <a:bodyPr/>
                    <a:lstStyle/>
                    <a:p>
                      <a:r>
                        <a:rPr lang="en-US" sz="2000" dirty="0"/>
                        <a:t>FI</a:t>
                      </a:r>
                      <a:endParaRPr lang="en-US" sz="2000" dirty="0">
                        <a:latin typeface="Open Sans" panose="020B0604020202020204"/>
                      </a:endParaRPr>
                    </a:p>
                  </a:txBody>
                  <a:tcPr marL="72465" marR="72465" marT="36232" marB="36232"/>
                </a:tc>
                <a:tc>
                  <a:txBody>
                    <a:bodyPr/>
                    <a:lstStyle/>
                    <a:p>
                      <a:r>
                        <a:rPr lang="en-US" sz="2000" dirty="0"/>
                        <a:t>MI/TO</a:t>
                      </a:r>
                      <a:endParaRPr lang="en-US" sz="2000" dirty="0">
                        <a:latin typeface="Open Sans" panose="020B0604020202020204"/>
                      </a:endParaRPr>
                    </a:p>
                  </a:txBody>
                  <a:tcPr marL="72465" marR="72465" marT="36232" marB="36232"/>
                </a:tc>
                <a:extLst>
                  <a:ext uri="{0D108BD9-81ED-4DB2-BD59-A6C34878D82A}">
                    <a16:rowId xmlns:a16="http://schemas.microsoft.com/office/drawing/2014/main" val="2989461846"/>
                  </a:ext>
                </a:extLst>
              </a:tr>
              <a:tr h="56249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t>BA/(NA/RM)</a:t>
                      </a:r>
                    </a:p>
                    <a:p>
                      <a:endParaRPr lang="en-US" sz="2000" dirty="0">
                        <a:latin typeface="Open Sans" panose="020B0604020202020204"/>
                      </a:endParaRPr>
                    </a:p>
                  </a:txBody>
                  <a:tcPr marL="72465" marR="72465" marT="36232" marB="36232"/>
                </a:tc>
                <a:tc>
                  <a:txBody>
                    <a:bodyPr/>
                    <a:lstStyle/>
                    <a:p>
                      <a:r>
                        <a:rPr lang="en-US" sz="2000" dirty="0"/>
                        <a:t>0</a:t>
                      </a:r>
                      <a:endParaRPr lang="en-US" sz="2000" dirty="0">
                        <a:latin typeface="Open Sans" panose="020B0604020202020204"/>
                      </a:endParaRPr>
                    </a:p>
                  </a:txBody>
                  <a:tcPr marL="72465" marR="72465" marT="36232" marB="36232"/>
                </a:tc>
                <a:tc>
                  <a:txBody>
                    <a:bodyPr/>
                    <a:lstStyle/>
                    <a:p>
                      <a:r>
                        <a:rPr lang="en-US" sz="2000" dirty="0"/>
                        <a:t>268</a:t>
                      </a:r>
                      <a:endParaRPr lang="en-US" sz="2000" dirty="0">
                        <a:latin typeface="Open Sans" panose="020B0604020202020204"/>
                      </a:endParaRPr>
                    </a:p>
                  </a:txBody>
                  <a:tcPr marL="72465" marR="72465" marT="36232" marB="36232"/>
                </a:tc>
                <a:tc>
                  <a:txBody>
                    <a:bodyPr/>
                    <a:lstStyle/>
                    <a:p>
                      <a:r>
                        <a:rPr lang="en-US" sz="2000" dirty="0"/>
                        <a:t>564</a:t>
                      </a:r>
                      <a:endParaRPr lang="en-US" sz="2000" dirty="0">
                        <a:latin typeface="Open Sans" panose="020B0604020202020204"/>
                      </a:endParaRPr>
                    </a:p>
                  </a:txBody>
                  <a:tcPr marL="72465" marR="72465" marT="36232" marB="36232"/>
                </a:tc>
                <a:extLst>
                  <a:ext uri="{0D108BD9-81ED-4DB2-BD59-A6C34878D82A}">
                    <a16:rowId xmlns:a16="http://schemas.microsoft.com/office/drawing/2014/main" val="4068589362"/>
                  </a:ext>
                </a:extLst>
              </a:tr>
              <a:tr h="311128">
                <a:tc>
                  <a:txBody>
                    <a:bodyPr/>
                    <a:lstStyle/>
                    <a:p>
                      <a:r>
                        <a:rPr lang="en-US" sz="2000" dirty="0"/>
                        <a:t>FI</a:t>
                      </a:r>
                      <a:endParaRPr lang="en-US" sz="2000" dirty="0">
                        <a:latin typeface="Open Sans" panose="020B0604020202020204"/>
                      </a:endParaRPr>
                    </a:p>
                  </a:txBody>
                  <a:tcPr marL="72465" marR="72465" marT="36232" marB="36232"/>
                </a:tc>
                <a:tc>
                  <a:txBody>
                    <a:bodyPr/>
                    <a:lstStyle/>
                    <a:p>
                      <a:r>
                        <a:rPr lang="en-US" sz="2000" dirty="0"/>
                        <a:t>268</a:t>
                      </a:r>
                      <a:endParaRPr lang="en-US" sz="2000" dirty="0">
                        <a:latin typeface="Open Sans" panose="020B0604020202020204"/>
                      </a:endParaRPr>
                    </a:p>
                  </a:txBody>
                  <a:tcPr marL="72465" marR="72465" marT="36232" marB="36232"/>
                </a:tc>
                <a:tc>
                  <a:txBody>
                    <a:bodyPr/>
                    <a:lstStyle/>
                    <a:p>
                      <a:r>
                        <a:rPr lang="en-US" sz="2000" dirty="0"/>
                        <a:t>0</a:t>
                      </a:r>
                      <a:endParaRPr lang="en-US" sz="2000" dirty="0">
                        <a:latin typeface="Open Sans" panose="020B0604020202020204"/>
                      </a:endParaRPr>
                    </a:p>
                  </a:txBody>
                  <a:tcPr marL="72465" marR="72465" marT="36232" marB="36232"/>
                </a:tc>
                <a:tc>
                  <a:txBody>
                    <a:bodyPr/>
                    <a:lstStyle/>
                    <a:p>
                      <a:r>
                        <a:rPr lang="en-US" sz="2000" dirty="0"/>
                        <a:t>295</a:t>
                      </a:r>
                      <a:endParaRPr lang="en-US" sz="2000" dirty="0">
                        <a:latin typeface="Open Sans" panose="020B0604020202020204"/>
                      </a:endParaRPr>
                    </a:p>
                  </a:txBody>
                  <a:tcPr marL="72465" marR="72465" marT="36232" marB="36232"/>
                </a:tc>
                <a:extLst>
                  <a:ext uri="{0D108BD9-81ED-4DB2-BD59-A6C34878D82A}">
                    <a16:rowId xmlns:a16="http://schemas.microsoft.com/office/drawing/2014/main" val="640814458"/>
                  </a:ext>
                </a:extLst>
              </a:tr>
              <a:tr h="550235">
                <a:tc>
                  <a:txBody>
                    <a:bodyPr/>
                    <a:lstStyle/>
                    <a:p>
                      <a:r>
                        <a:rPr lang="en-US" sz="2000" dirty="0"/>
                        <a:t>MI/TO</a:t>
                      </a:r>
                      <a:endParaRPr lang="en-US" sz="2000" dirty="0">
                        <a:latin typeface="Open Sans" panose="020B0604020202020204"/>
                      </a:endParaRPr>
                    </a:p>
                  </a:txBody>
                  <a:tcPr marL="72465" marR="72465" marT="36232" marB="36232"/>
                </a:tc>
                <a:tc>
                  <a:txBody>
                    <a:bodyPr/>
                    <a:lstStyle/>
                    <a:p>
                      <a:r>
                        <a:rPr lang="en-US" sz="2000" dirty="0"/>
                        <a:t>564</a:t>
                      </a:r>
                      <a:endParaRPr lang="en-US" sz="2000" dirty="0">
                        <a:latin typeface="Open Sans" panose="020B0604020202020204"/>
                      </a:endParaRPr>
                    </a:p>
                  </a:txBody>
                  <a:tcPr marL="72465" marR="72465" marT="36232" marB="36232"/>
                </a:tc>
                <a:tc>
                  <a:txBody>
                    <a:bodyPr/>
                    <a:lstStyle/>
                    <a:p>
                      <a:r>
                        <a:rPr lang="en-US" sz="2000" dirty="0"/>
                        <a:t>295</a:t>
                      </a:r>
                      <a:endParaRPr lang="en-US" sz="2000" dirty="0">
                        <a:latin typeface="Open Sans" panose="020B0604020202020204"/>
                      </a:endParaRPr>
                    </a:p>
                  </a:txBody>
                  <a:tcPr marL="72465" marR="72465" marT="36232" marB="36232"/>
                </a:tc>
                <a:tc>
                  <a:txBody>
                    <a:bodyPr/>
                    <a:lstStyle/>
                    <a:p>
                      <a:r>
                        <a:rPr lang="en-US" sz="2000" dirty="0"/>
                        <a:t>0</a:t>
                      </a:r>
                      <a:endParaRPr lang="en-US" sz="2000" dirty="0">
                        <a:latin typeface="Open Sans" panose="020B0604020202020204"/>
                      </a:endParaRPr>
                    </a:p>
                  </a:txBody>
                  <a:tcPr marL="72465" marR="72465" marT="36232" marB="36232"/>
                </a:tc>
                <a:extLst>
                  <a:ext uri="{0D108BD9-81ED-4DB2-BD59-A6C34878D82A}">
                    <a16:rowId xmlns:a16="http://schemas.microsoft.com/office/drawing/2014/main" val="2159860795"/>
                  </a:ext>
                </a:extLst>
              </a:tr>
            </a:tbl>
          </a:graphicData>
        </a:graphic>
      </p:graphicFrame>
      <p:sp>
        <p:nvSpPr>
          <p:cNvPr id="7" name="Arrow: Right 6">
            <a:extLst>
              <a:ext uri="{FF2B5EF4-FFF2-40B4-BE49-F238E27FC236}">
                <a16:creationId xmlns:a16="http://schemas.microsoft.com/office/drawing/2014/main" id="{A6397A16-2125-444D-B188-0E01E8837F75}"/>
              </a:ext>
            </a:extLst>
          </p:cNvPr>
          <p:cNvSpPr/>
          <p:nvPr/>
        </p:nvSpPr>
        <p:spPr>
          <a:xfrm>
            <a:off x="4008989" y="5943364"/>
            <a:ext cx="1292991" cy="256949"/>
          </a:xfrm>
          <a:prstGeom prst="rightArrow">
            <a:avLst/>
          </a:prstGeom>
          <a:solidFill>
            <a:srgbClr val="5D9CD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0621170-7E4A-498C-97E7-E1FCA58B470C}"/>
              </a:ext>
            </a:extLst>
          </p:cNvPr>
          <p:cNvSpPr/>
          <p:nvPr/>
        </p:nvSpPr>
        <p:spPr>
          <a:xfrm>
            <a:off x="4008989" y="5095283"/>
            <a:ext cx="122609" cy="1042594"/>
          </a:xfrm>
          <a:prstGeom prst="rect">
            <a:avLst/>
          </a:prstGeom>
          <a:solidFill>
            <a:srgbClr val="5D9CD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9" name="Table 8">
            <a:extLst>
              <a:ext uri="{FF2B5EF4-FFF2-40B4-BE49-F238E27FC236}">
                <a16:creationId xmlns:a16="http://schemas.microsoft.com/office/drawing/2014/main" id="{C40095C7-7195-4408-A3F5-7CE3D0626979}"/>
              </a:ext>
            </a:extLst>
          </p:cNvPr>
          <p:cNvGraphicFramePr>
            <a:graphicFrameLocks noGrp="1"/>
          </p:cNvGraphicFramePr>
          <p:nvPr>
            <p:extLst>
              <p:ext uri="{D42A27DB-BD31-4B8C-83A1-F6EECF244321}">
                <p14:modId xmlns:p14="http://schemas.microsoft.com/office/powerpoint/2010/main" val="38503576"/>
              </p:ext>
            </p:extLst>
          </p:nvPr>
        </p:nvGraphicFramePr>
        <p:xfrm>
          <a:off x="5301980" y="5407035"/>
          <a:ext cx="6108262" cy="1741392"/>
        </p:xfrm>
        <a:graphic>
          <a:graphicData uri="http://schemas.openxmlformats.org/drawingml/2006/table">
            <a:tbl>
              <a:tblPr firstRow="1" firstCol="1" bandRow="1">
                <a:tableStyleId>{F5AB1C69-6EDB-4FF4-983F-18BD219EF322}</a:tableStyleId>
              </a:tblPr>
              <a:tblGrid>
                <a:gridCol w="2103584">
                  <a:extLst>
                    <a:ext uri="{9D8B030D-6E8A-4147-A177-3AD203B41FA5}">
                      <a16:colId xmlns:a16="http://schemas.microsoft.com/office/drawing/2014/main" val="2500832024"/>
                    </a:ext>
                  </a:extLst>
                </a:gridCol>
                <a:gridCol w="2173968">
                  <a:extLst>
                    <a:ext uri="{9D8B030D-6E8A-4147-A177-3AD203B41FA5}">
                      <a16:colId xmlns:a16="http://schemas.microsoft.com/office/drawing/2014/main" val="4233400674"/>
                    </a:ext>
                  </a:extLst>
                </a:gridCol>
                <a:gridCol w="1830710">
                  <a:extLst>
                    <a:ext uri="{9D8B030D-6E8A-4147-A177-3AD203B41FA5}">
                      <a16:colId xmlns:a16="http://schemas.microsoft.com/office/drawing/2014/main" val="1716685038"/>
                    </a:ext>
                  </a:extLst>
                </a:gridCol>
              </a:tblGrid>
              <a:tr h="291016">
                <a:tc>
                  <a:txBody>
                    <a:bodyPr/>
                    <a:lstStyle/>
                    <a:p>
                      <a:endParaRPr lang="en-US" sz="2000" dirty="0">
                        <a:latin typeface="Open Sans" panose="020B0604020202020204"/>
                      </a:endParaRPr>
                    </a:p>
                  </a:txBody>
                  <a:tcPr marL="72465" marR="72465" marT="36232" marB="36232"/>
                </a:tc>
                <a:tc>
                  <a:txBody>
                    <a:bodyPr/>
                    <a:lstStyle/>
                    <a:p>
                      <a:r>
                        <a:rPr lang="en-US" sz="2000" dirty="0"/>
                        <a:t>BA/(NA/RM)/FI</a:t>
                      </a:r>
                      <a:endParaRPr lang="en-US" sz="2000" dirty="0">
                        <a:latin typeface="Open Sans" panose="020B0604020202020204"/>
                      </a:endParaRPr>
                    </a:p>
                  </a:txBody>
                  <a:tcPr marL="72465" marR="72465" marT="36232" marB="36232"/>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t>(MI/TO)</a:t>
                      </a:r>
                      <a:endParaRPr lang="en-US" sz="2000" dirty="0">
                        <a:latin typeface="Open Sans" panose="020B0604020202020204"/>
                      </a:endParaRPr>
                    </a:p>
                  </a:txBody>
                  <a:tcPr marL="72465" marR="72465" marT="36232" marB="36232"/>
                </a:tc>
                <a:extLst>
                  <a:ext uri="{0D108BD9-81ED-4DB2-BD59-A6C34878D82A}">
                    <a16:rowId xmlns:a16="http://schemas.microsoft.com/office/drawing/2014/main" val="2989461846"/>
                  </a:ext>
                </a:extLst>
              </a:tr>
              <a:tr h="52613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t>BA/(NA/RM)/FI</a:t>
                      </a:r>
                    </a:p>
                    <a:p>
                      <a:endParaRPr lang="en-US" sz="2000" dirty="0">
                        <a:latin typeface="Open Sans" panose="020B0604020202020204"/>
                      </a:endParaRPr>
                    </a:p>
                  </a:txBody>
                  <a:tcPr marL="72465" marR="72465" marT="36232" marB="36232"/>
                </a:tc>
                <a:tc>
                  <a:txBody>
                    <a:bodyPr/>
                    <a:lstStyle/>
                    <a:p>
                      <a:r>
                        <a:rPr lang="en-US" sz="2000" dirty="0"/>
                        <a:t>0</a:t>
                      </a:r>
                      <a:endParaRPr lang="en-US" sz="2000" dirty="0">
                        <a:latin typeface="Open Sans" panose="020B0604020202020204"/>
                      </a:endParaRPr>
                    </a:p>
                  </a:txBody>
                  <a:tcPr marL="72465" marR="72465" marT="36232" marB="36232"/>
                </a:tc>
                <a:tc>
                  <a:txBody>
                    <a:bodyPr/>
                    <a:lstStyle/>
                    <a:p>
                      <a:r>
                        <a:rPr lang="en-US" sz="2000" dirty="0"/>
                        <a:t>295</a:t>
                      </a:r>
                      <a:endParaRPr lang="en-US" sz="2000" dirty="0">
                        <a:latin typeface="Open Sans" panose="020B0604020202020204"/>
                      </a:endParaRPr>
                    </a:p>
                  </a:txBody>
                  <a:tcPr marL="72465" marR="72465" marT="36232" marB="36232"/>
                </a:tc>
                <a:extLst>
                  <a:ext uri="{0D108BD9-81ED-4DB2-BD59-A6C34878D82A}">
                    <a16:rowId xmlns:a16="http://schemas.microsoft.com/office/drawing/2014/main" val="4068589362"/>
                  </a:ext>
                </a:extLst>
              </a:tr>
              <a:tr h="52613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t>(MI/TO)</a:t>
                      </a:r>
                    </a:p>
                    <a:p>
                      <a:endParaRPr lang="en-US" sz="2000" dirty="0">
                        <a:latin typeface="Open Sans" panose="020B0604020202020204"/>
                      </a:endParaRPr>
                    </a:p>
                  </a:txBody>
                  <a:tcPr marL="72465" marR="72465" marT="36232" marB="36232"/>
                </a:tc>
                <a:tc>
                  <a:txBody>
                    <a:bodyPr/>
                    <a:lstStyle/>
                    <a:p>
                      <a:r>
                        <a:rPr lang="en-US" sz="2000" dirty="0"/>
                        <a:t>295</a:t>
                      </a:r>
                      <a:endParaRPr lang="en-US" sz="2000" dirty="0">
                        <a:latin typeface="Open Sans" panose="020B0604020202020204"/>
                      </a:endParaRPr>
                    </a:p>
                  </a:txBody>
                  <a:tcPr marL="72465" marR="72465" marT="36232" marB="36232"/>
                </a:tc>
                <a:tc>
                  <a:txBody>
                    <a:bodyPr/>
                    <a:lstStyle/>
                    <a:p>
                      <a:r>
                        <a:rPr lang="en-US" sz="2000" dirty="0"/>
                        <a:t>0</a:t>
                      </a:r>
                      <a:endParaRPr lang="en-US" sz="2000" dirty="0">
                        <a:latin typeface="Open Sans" panose="020B0604020202020204"/>
                      </a:endParaRPr>
                    </a:p>
                  </a:txBody>
                  <a:tcPr marL="72465" marR="72465" marT="36232" marB="36232"/>
                </a:tc>
                <a:extLst>
                  <a:ext uri="{0D108BD9-81ED-4DB2-BD59-A6C34878D82A}">
                    <a16:rowId xmlns:a16="http://schemas.microsoft.com/office/drawing/2014/main" val="640814458"/>
                  </a:ext>
                </a:extLst>
              </a:tr>
            </a:tbl>
          </a:graphicData>
        </a:graphic>
      </p:graphicFrame>
      <p:sp>
        <p:nvSpPr>
          <p:cNvPr id="10" name="Arrow: Down 9">
            <a:extLst>
              <a:ext uri="{FF2B5EF4-FFF2-40B4-BE49-F238E27FC236}">
                <a16:creationId xmlns:a16="http://schemas.microsoft.com/office/drawing/2014/main" id="{22A76399-1EA0-4CFC-A3AB-8D674E145682}"/>
              </a:ext>
            </a:extLst>
          </p:cNvPr>
          <p:cNvSpPr/>
          <p:nvPr/>
        </p:nvSpPr>
        <p:spPr>
          <a:xfrm rot="16200000">
            <a:off x="9069390" y="3671271"/>
            <a:ext cx="279919" cy="1113362"/>
          </a:xfrm>
          <a:prstGeom prst="downArrow">
            <a:avLst/>
          </a:prstGeom>
          <a:solidFill>
            <a:srgbClr val="5D9CD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11" name="Rectangle 10">
            <a:extLst>
              <a:ext uri="{FF2B5EF4-FFF2-40B4-BE49-F238E27FC236}">
                <a16:creationId xmlns:a16="http://schemas.microsoft.com/office/drawing/2014/main" id="{22A803F0-96E3-44A5-9894-3D33CC7E14E2}"/>
              </a:ext>
            </a:extLst>
          </p:cNvPr>
          <p:cNvSpPr/>
          <p:nvPr/>
        </p:nvSpPr>
        <p:spPr>
          <a:xfrm>
            <a:off x="8652668" y="4279744"/>
            <a:ext cx="135345" cy="1127289"/>
          </a:xfrm>
          <a:prstGeom prst="rect">
            <a:avLst/>
          </a:prstGeom>
          <a:solidFill>
            <a:srgbClr val="5D9CD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grpSp>
        <p:nvGrpSpPr>
          <p:cNvPr id="12" name="Group 11">
            <a:extLst>
              <a:ext uri="{FF2B5EF4-FFF2-40B4-BE49-F238E27FC236}">
                <a16:creationId xmlns:a16="http://schemas.microsoft.com/office/drawing/2014/main" id="{CFAC5491-60BA-4C68-AC29-3A490BB13D79}"/>
              </a:ext>
            </a:extLst>
          </p:cNvPr>
          <p:cNvGrpSpPr/>
          <p:nvPr/>
        </p:nvGrpSpPr>
        <p:grpSpPr>
          <a:xfrm>
            <a:off x="10880178" y="3436158"/>
            <a:ext cx="4203106" cy="1545487"/>
            <a:chOff x="6319298" y="1899651"/>
            <a:chExt cx="2789206" cy="1545487"/>
          </a:xfrm>
        </p:grpSpPr>
        <p:sp>
          <p:nvSpPr>
            <p:cNvPr id="13" name="TextBox 12">
              <a:extLst>
                <a:ext uri="{FF2B5EF4-FFF2-40B4-BE49-F238E27FC236}">
                  <a16:creationId xmlns:a16="http://schemas.microsoft.com/office/drawing/2014/main" id="{C4D457FE-876C-4ADC-AA91-209431EF9151}"/>
                </a:ext>
              </a:extLst>
            </p:cNvPr>
            <p:cNvSpPr txBox="1"/>
            <p:nvPr/>
          </p:nvSpPr>
          <p:spPr>
            <a:xfrm>
              <a:off x="8697957" y="2737252"/>
              <a:ext cx="410547" cy="707886"/>
            </a:xfrm>
            <a:prstGeom prst="rect">
              <a:avLst/>
            </a:prstGeom>
            <a:noFill/>
            <a:effectLst>
              <a:outerShdw blurRad="50800" dist="38100" dir="8100000" algn="tr" rotWithShape="0">
                <a:prstClr val="black">
                  <a:alpha val="40000"/>
                </a:prstClr>
              </a:outerShdw>
            </a:effectLst>
          </p:spPr>
          <p:txBody>
            <a:bodyPr wrap="square" rtlCol="0">
              <a:spAutoFit/>
            </a:bodyPr>
            <a:lstStyle/>
            <a:p>
              <a:pPr defTabSz="430213">
                <a:spcAft>
                  <a:spcPts val="400"/>
                </a:spcAft>
                <a:buSzPct val="100000"/>
              </a:pPr>
              <a:r>
                <a:rPr lang="en-US" sz="2000" dirty="0">
                  <a:solidFill>
                    <a:schemeClr val="tx2"/>
                  </a:solidFill>
                  <a:latin typeface="Open Sans" panose="020B0604020202020204"/>
                  <a:cs typeface="HP Simplified" pitchFamily="34" charset="0"/>
                </a:rPr>
                <a:t>MI</a:t>
              </a:r>
            </a:p>
          </p:txBody>
        </p:sp>
        <p:sp>
          <p:nvSpPr>
            <p:cNvPr id="14" name="TextBox 13">
              <a:extLst>
                <a:ext uri="{FF2B5EF4-FFF2-40B4-BE49-F238E27FC236}">
                  <a16:creationId xmlns:a16="http://schemas.microsoft.com/office/drawing/2014/main" id="{30FAEAB8-11C3-4690-B8F8-F8468F983CDB}"/>
                </a:ext>
              </a:extLst>
            </p:cNvPr>
            <p:cNvSpPr txBox="1"/>
            <p:nvPr/>
          </p:nvSpPr>
          <p:spPr>
            <a:xfrm>
              <a:off x="8119587" y="2737252"/>
              <a:ext cx="578370" cy="400110"/>
            </a:xfrm>
            <a:prstGeom prst="rect">
              <a:avLst/>
            </a:prstGeom>
            <a:noFill/>
            <a:effectLst>
              <a:outerShdw blurRad="50800" dist="38100" dir="8100000" algn="tr" rotWithShape="0">
                <a:prstClr val="black">
                  <a:alpha val="40000"/>
                </a:prstClr>
              </a:outerShdw>
            </a:effectLst>
          </p:spPr>
          <p:txBody>
            <a:bodyPr wrap="square" rtlCol="0">
              <a:spAutoFit/>
            </a:bodyPr>
            <a:lstStyle/>
            <a:p>
              <a:pPr defTabSz="430213">
                <a:spcAft>
                  <a:spcPts val="400"/>
                </a:spcAft>
                <a:buSzPct val="100000"/>
              </a:pPr>
              <a:r>
                <a:rPr lang="en-US" sz="2000" dirty="0">
                  <a:solidFill>
                    <a:schemeClr val="tx2"/>
                  </a:solidFill>
                  <a:latin typeface="Open Sans" panose="020B0604020202020204"/>
                  <a:cs typeface="HP Simplified" pitchFamily="34" charset="0"/>
                </a:rPr>
                <a:t>TO</a:t>
              </a:r>
            </a:p>
          </p:txBody>
        </p:sp>
        <p:cxnSp>
          <p:nvCxnSpPr>
            <p:cNvPr id="15" name="Straight Connector 14">
              <a:extLst>
                <a:ext uri="{FF2B5EF4-FFF2-40B4-BE49-F238E27FC236}">
                  <a16:creationId xmlns:a16="http://schemas.microsoft.com/office/drawing/2014/main" id="{58F98758-DE3A-4ED9-BF91-8C787FA41EEB}"/>
                </a:ext>
              </a:extLst>
            </p:cNvPr>
            <p:cNvCxnSpPr/>
            <p:nvPr/>
          </p:nvCxnSpPr>
          <p:spPr>
            <a:xfrm>
              <a:off x="8340775" y="2615728"/>
              <a:ext cx="0" cy="158620"/>
            </a:xfrm>
            <a:prstGeom prst="line">
              <a:avLst/>
            </a:prstGeom>
            <a:ln w="19050"/>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AC5A0D93-FD42-4294-80C8-FDF4B86A27ED}"/>
                </a:ext>
              </a:extLst>
            </p:cNvPr>
            <p:cNvCxnSpPr/>
            <p:nvPr/>
          </p:nvCxnSpPr>
          <p:spPr>
            <a:xfrm>
              <a:off x="8856576" y="2615728"/>
              <a:ext cx="0" cy="158620"/>
            </a:xfrm>
            <a:prstGeom prst="line">
              <a:avLst/>
            </a:prstGeom>
            <a:ln w="19050"/>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FBD3E6A1-9A53-48E8-A81B-7085291D8633}"/>
                </a:ext>
              </a:extLst>
            </p:cNvPr>
            <p:cNvCxnSpPr/>
            <p:nvPr/>
          </p:nvCxnSpPr>
          <p:spPr>
            <a:xfrm>
              <a:off x="8340775" y="2615728"/>
              <a:ext cx="515801" cy="0"/>
            </a:xfrm>
            <a:prstGeom prst="line">
              <a:avLst/>
            </a:prstGeom>
            <a:ln w="19050"/>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129BEFE5-AD57-4F17-BECA-153E99D489EE}"/>
                </a:ext>
              </a:extLst>
            </p:cNvPr>
            <p:cNvSpPr txBox="1"/>
            <p:nvPr/>
          </p:nvSpPr>
          <p:spPr>
            <a:xfrm>
              <a:off x="7210839" y="2736302"/>
              <a:ext cx="587288" cy="400110"/>
            </a:xfrm>
            <a:prstGeom prst="rect">
              <a:avLst/>
            </a:prstGeom>
            <a:noFill/>
            <a:effectLst>
              <a:outerShdw blurRad="50800" dist="38100" dir="8100000" algn="tr" rotWithShape="0">
                <a:prstClr val="black">
                  <a:alpha val="40000"/>
                </a:prstClr>
              </a:outerShdw>
            </a:effectLst>
          </p:spPr>
          <p:txBody>
            <a:bodyPr wrap="square" rtlCol="0">
              <a:spAutoFit/>
            </a:bodyPr>
            <a:lstStyle/>
            <a:p>
              <a:pPr defTabSz="430213">
                <a:spcAft>
                  <a:spcPts val="400"/>
                </a:spcAft>
                <a:buSzPct val="100000"/>
              </a:pPr>
              <a:r>
                <a:rPr lang="en-US" sz="2000" dirty="0">
                  <a:solidFill>
                    <a:schemeClr val="tx2"/>
                  </a:solidFill>
                  <a:latin typeface="Open Sans" panose="020B0604020202020204"/>
                  <a:cs typeface="HP Simplified" pitchFamily="34" charset="0"/>
                </a:rPr>
                <a:t>RM</a:t>
              </a:r>
            </a:p>
          </p:txBody>
        </p:sp>
        <p:sp>
          <p:nvSpPr>
            <p:cNvPr id="19" name="TextBox 18">
              <a:extLst>
                <a:ext uri="{FF2B5EF4-FFF2-40B4-BE49-F238E27FC236}">
                  <a16:creationId xmlns:a16="http://schemas.microsoft.com/office/drawing/2014/main" id="{F471935B-2CA2-4EDF-B1DB-D21C5FF9590F}"/>
                </a:ext>
              </a:extLst>
            </p:cNvPr>
            <p:cNvSpPr txBox="1"/>
            <p:nvPr/>
          </p:nvSpPr>
          <p:spPr>
            <a:xfrm>
              <a:off x="6694909" y="2736302"/>
              <a:ext cx="578370" cy="400110"/>
            </a:xfrm>
            <a:prstGeom prst="rect">
              <a:avLst/>
            </a:prstGeom>
            <a:noFill/>
            <a:effectLst>
              <a:outerShdw blurRad="50800" dist="38100" dir="8100000" algn="tr" rotWithShape="0">
                <a:prstClr val="black">
                  <a:alpha val="40000"/>
                </a:prstClr>
              </a:outerShdw>
            </a:effectLst>
          </p:spPr>
          <p:txBody>
            <a:bodyPr wrap="square" rtlCol="0">
              <a:spAutoFit/>
            </a:bodyPr>
            <a:lstStyle/>
            <a:p>
              <a:pPr defTabSz="430213">
                <a:spcAft>
                  <a:spcPts val="400"/>
                </a:spcAft>
                <a:buSzPct val="100000"/>
              </a:pPr>
              <a:r>
                <a:rPr lang="en-US" sz="2000" dirty="0">
                  <a:solidFill>
                    <a:schemeClr val="tx2"/>
                  </a:solidFill>
                  <a:latin typeface="Open Sans" panose="020B0604020202020204"/>
                  <a:cs typeface="HP Simplified" pitchFamily="34" charset="0"/>
                </a:rPr>
                <a:t>NA</a:t>
              </a:r>
            </a:p>
          </p:txBody>
        </p:sp>
        <p:cxnSp>
          <p:nvCxnSpPr>
            <p:cNvPr id="20" name="Straight Connector 19">
              <a:extLst>
                <a:ext uri="{FF2B5EF4-FFF2-40B4-BE49-F238E27FC236}">
                  <a16:creationId xmlns:a16="http://schemas.microsoft.com/office/drawing/2014/main" id="{439C32C4-82D2-47C1-AD57-FB559C646C2D}"/>
                </a:ext>
              </a:extLst>
            </p:cNvPr>
            <p:cNvCxnSpPr/>
            <p:nvPr/>
          </p:nvCxnSpPr>
          <p:spPr>
            <a:xfrm>
              <a:off x="6916097" y="2614778"/>
              <a:ext cx="0" cy="158620"/>
            </a:xfrm>
            <a:prstGeom prst="line">
              <a:avLst/>
            </a:prstGeom>
            <a:ln w="19050"/>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ECE8DF55-D014-4489-A983-FA2A856B388E}"/>
                </a:ext>
              </a:extLst>
            </p:cNvPr>
            <p:cNvCxnSpPr/>
            <p:nvPr/>
          </p:nvCxnSpPr>
          <p:spPr>
            <a:xfrm>
              <a:off x="7431898" y="2614778"/>
              <a:ext cx="0" cy="158620"/>
            </a:xfrm>
            <a:prstGeom prst="line">
              <a:avLst/>
            </a:prstGeom>
            <a:ln w="19050"/>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8BCF93AD-5C29-4111-9601-6E15EA5A0DB4}"/>
                </a:ext>
              </a:extLst>
            </p:cNvPr>
            <p:cNvCxnSpPr/>
            <p:nvPr/>
          </p:nvCxnSpPr>
          <p:spPr>
            <a:xfrm>
              <a:off x="6916097" y="2614778"/>
              <a:ext cx="515801" cy="0"/>
            </a:xfrm>
            <a:prstGeom prst="line">
              <a:avLst/>
            </a:prstGeom>
            <a:ln w="19050"/>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C9CB2EDD-3685-414F-ADEA-07B3D1F0BB78}"/>
                </a:ext>
              </a:extLst>
            </p:cNvPr>
            <p:cNvSpPr txBox="1"/>
            <p:nvPr/>
          </p:nvSpPr>
          <p:spPr>
            <a:xfrm>
              <a:off x="6471152" y="2393128"/>
              <a:ext cx="578370" cy="400110"/>
            </a:xfrm>
            <a:prstGeom prst="rect">
              <a:avLst/>
            </a:prstGeom>
            <a:noFill/>
            <a:effectLst>
              <a:outerShdw blurRad="50800" dist="38100" dir="8100000" algn="tr" rotWithShape="0">
                <a:prstClr val="black">
                  <a:alpha val="40000"/>
                </a:prstClr>
              </a:outerShdw>
            </a:effectLst>
          </p:spPr>
          <p:txBody>
            <a:bodyPr wrap="square" rtlCol="0">
              <a:spAutoFit/>
            </a:bodyPr>
            <a:lstStyle/>
            <a:p>
              <a:pPr defTabSz="430213">
                <a:spcAft>
                  <a:spcPts val="400"/>
                </a:spcAft>
                <a:buSzPct val="100000"/>
              </a:pPr>
              <a:r>
                <a:rPr lang="en-US" sz="2000" dirty="0">
                  <a:solidFill>
                    <a:schemeClr val="tx2"/>
                  </a:solidFill>
                  <a:latin typeface="Open Sans" panose="020B0604020202020204"/>
                  <a:cs typeface="HP Simplified" pitchFamily="34" charset="0"/>
                </a:rPr>
                <a:t>BA</a:t>
              </a:r>
            </a:p>
          </p:txBody>
        </p:sp>
        <p:cxnSp>
          <p:nvCxnSpPr>
            <p:cNvPr id="24" name="Straight Connector 23">
              <a:extLst>
                <a:ext uri="{FF2B5EF4-FFF2-40B4-BE49-F238E27FC236}">
                  <a16:creationId xmlns:a16="http://schemas.microsoft.com/office/drawing/2014/main" id="{C329FFB2-DF74-4AEF-81AE-059749FF3522}"/>
                </a:ext>
              </a:extLst>
            </p:cNvPr>
            <p:cNvCxnSpPr>
              <a:cxnSpLocks/>
            </p:cNvCxnSpPr>
            <p:nvPr/>
          </p:nvCxnSpPr>
          <p:spPr>
            <a:xfrm>
              <a:off x="6332300" y="2291986"/>
              <a:ext cx="0" cy="488183"/>
            </a:xfrm>
            <a:prstGeom prst="line">
              <a:avLst/>
            </a:prstGeom>
            <a:ln w="19050"/>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8323A027-A29D-4ABA-8D3A-2C6446A6B66C}"/>
                </a:ext>
              </a:extLst>
            </p:cNvPr>
            <p:cNvCxnSpPr>
              <a:cxnSpLocks/>
            </p:cNvCxnSpPr>
            <p:nvPr/>
          </p:nvCxnSpPr>
          <p:spPr>
            <a:xfrm>
              <a:off x="7172419" y="2291986"/>
              <a:ext cx="0" cy="322792"/>
            </a:xfrm>
            <a:prstGeom prst="line">
              <a:avLst/>
            </a:prstGeom>
            <a:ln w="19050"/>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E87E712C-16C2-4D56-BC59-9D4019C1CB79}"/>
                </a:ext>
              </a:extLst>
            </p:cNvPr>
            <p:cNvCxnSpPr>
              <a:cxnSpLocks/>
            </p:cNvCxnSpPr>
            <p:nvPr/>
          </p:nvCxnSpPr>
          <p:spPr>
            <a:xfrm>
              <a:off x="6319298" y="2292591"/>
              <a:ext cx="853121" cy="0"/>
            </a:xfrm>
            <a:prstGeom prst="line">
              <a:avLst/>
            </a:prstGeom>
            <a:ln w="19050"/>
          </p:spPr>
          <p:style>
            <a:lnRef idx="1">
              <a:schemeClr val="dk1"/>
            </a:lnRef>
            <a:fillRef idx="0">
              <a:schemeClr val="dk1"/>
            </a:fillRef>
            <a:effectRef idx="0">
              <a:schemeClr val="dk1"/>
            </a:effectRef>
            <a:fontRef idx="minor">
              <a:schemeClr val="tx1"/>
            </a:fontRef>
          </p:style>
        </p:cxnSp>
        <p:sp>
          <p:nvSpPr>
            <p:cNvPr id="27" name="TextBox 26">
              <a:extLst>
                <a:ext uri="{FF2B5EF4-FFF2-40B4-BE49-F238E27FC236}">
                  <a16:creationId xmlns:a16="http://schemas.microsoft.com/office/drawing/2014/main" id="{F776366B-6D46-4D88-8E30-822734488205}"/>
                </a:ext>
              </a:extLst>
            </p:cNvPr>
            <p:cNvSpPr txBox="1"/>
            <p:nvPr/>
          </p:nvSpPr>
          <p:spPr>
            <a:xfrm>
              <a:off x="7699837" y="2736629"/>
              <a:ext cx="578370" cy="400110"/>
            </a:xfrm>
            <a:prstGeom prst="rect">
              <a:avLst/>
            </a:prstGeom>
            <a:noFill/>
            <a:effectLst>
              <a:outerShdw blurRad="50800" dist="38100" dir="8100000" algn="tr" rotWithShape="0">
                <a:prstClr val="black">
                  <a:alpha val="40000"/>
                </a:prstClr>
              </a:outerShdw>
            </a:effectLst>
          </p:spPr>
          <p:txBody>
            <a:bodyPr wrap="square" rtlCol="0">
              <a:spAutoFit/>
            </a:bodyPr>
            <a:lstStyle/>
            <a:p>
              <a:pPr defTabSz="430213">
                <a:spcAft>
                  <a:spcPts val="400"/>
                </a:spcAft>
                <a:buSzPct val="100000"/>
              </a:pPr>
              <a:r>
                <a:rPr lang="en-US" sz="2000" dirty="0">
                  <a:solidFill>
                    <a:schemeClr val="tx2"/>
                  </a:solidFill>
                  <a:latin typeface="Open Sans" panose="020B0604020202020204"/>
                  <a:cs typeface="HP Simplified" pitchFamily="34" charset="0"/>
                </a:rPr>
                <a:t>FI</a:t>
              </a:r>
            </a:p>
          </p:txBody>
        </p:sp>
        <p:cxnSp>
          <p:nvCxnSpPr>
            <p:cNvPr id="28" name="Straight Connector 27">
              <a:extLst>
                <a:ext uri="{FF2B5EF4-FFF2-40B4-BE49-F238E27FC236}">
                  <a16:creationId xmlns:a16="http://schemas.microsoft.com/office/drawing/2014/main" id="{66E53669-556C-46B8-8068-3FA260A9173F}"/>
                </a:ext>
              </a:extLst>
            </p:cNvPr>
            <p:cNvCxnSpPr>
              <a:cxnSpLocks/>
            </p:cNvCxnSpPr>
            <p:nvPr/>
          </p:nvCxnSpPr>
          <p:spPr>
            <a:xfrm>
              <a:off x="7921025" y="1899651"/>
              <a:ext cx="0" cy="874074"/>
            </a:xfrm>
            <a:prstGeom prst="line">
              <a:avLst/>
            </a:prstGeom>
            <a:ln w="19050"/>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8DC7EA47-7265-4ACB-8018-D1D711914A91}"/>
                </a:ext>
              </a:extLst>
            </p:cNvPr>
            <p:cNvCxnSpPr>
              <a:cxnSpLocks/>
            </p:cNvCxnSpPr>
            <p:nvPr/>
          </p:nvCxnSpPr>
          <p:spPr>
            <a:xfrm>
              <a:off x="8621774" y="2010380"/>
              <a:ext cx="0" cy="614887"/>
            </a:xfrm>
            <a:prstGeom prst="line">
              <a:avLst/>
            </a:prstGeom>
            <a:ln w="19050"/>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870A4EFC-2EDB-484E-8BD6-C491FD7CDB5C}"/>
                </a:ext>
              </a:extLst>
            </p:cNvPr>
            <p:cNvCxnSpPr>
              <a:cxnSpLocks/>
            </p:cNvCxnSpPr>
            <p:nvPr/>
          </p:nvCxnSpPr>
          <p:spPr>
            <a:xfrm>
              <a:off x="6731149" y="1899651"/>
              <a:ext cx="1189876" cy="0"/>
            </a:xfrm>
            <a:prstGeom prst="line">
              <a:avLst/>
            </a:prstGeom>
            <a:ln w="19050"/>
          </p:spPr>
          <p:style>
            <a:lnRef idx="1">
              <a:schemeClr val="dk1"/>
            </a:lnRef>
            <a:fillRef idx="0">
              <a:schemeClr val="dk1"/>
            </a:fillRef>
            <a:effectRef idx="0">
              <a:schemeClr val="dk1"/>
            </a:effectRef>
            <a:fontRef idx="minor">
              <a:schemeClr val="tx1"/>
            </a:fontRef>
          </p:style>
        </p:cxnSp>
      </p:grpSp>
      <p:sp>
        <p:nvSpPr>
          <p:cNvPr id="31" name="Rectangle 30">
            <a:extLst>
              <a:ext uri="{FF2B5EF4-FFF2-40B4-BE49-F238E27FC236}">
                <a16:creationId xmlns:a16="http://schemas.microsoft.com/office/drawing/2014/main" id="{BF810BC0-84C3-4DF3-BCAF-A48DAA0B6C35}"/>
              </a:ext>
            </a:extLst>
          </p:cNvPr>
          <p:cNvSpPr/>
          <p:nvPr/>
        </p:nvSpPr>
        <p:spPr>
          <a:xfrm>
            <a:off x="5304358" y="6484613"/>
            <a:ext cx="6105883" cy="663813"/>
          </a:xfrm>
          <a:prstGeom prst="rect">
            <a:avLst/>
          </a:prstGeom>
          <a:solidFill>
            <a:schemeClr val="accent2">
              <a:alpha val="25000"/>
            </a:schemeClr>
          </a:solid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dirty="0"/>
          </a:p>
        </p:txBody>
      </p:sp>
      <p:sp>
        <p:nvSpPr>
          <p:cNvPr id="32" name="Rectangle 31">
            <a:extLst>
              <a:ext uri="{FF2B5EF4-FFF2-40B4-BE49-F238E27FC236}">
                <a16:creationId xmlns:a16="http://schemas.microsoft.com/office/drawing/2014/main" id="{070957AB-E95B-4B55-9CF2-1E39E1783E6F}"/>
              </a:ext>
            </a:extLst>
          </p:cNvPr>
          <p:cNvSpPr/>
          <p:nvPr/>
        </p:nvSpPr>
        <p:spPr>
          <a:xfrm>
            <a:off x="9539893" y="5439713"/>
            <a:ext cx="1870348" cy="1708713"/>
          </a:xfrm>
          <a:prstGeom prst="rect">
            <a:avLst/>
          </a:prstGeom>
          <a:solidFill>
            <a:schemeClr val="accent2">
              <a:alpha val="25000"/>
            </a:schemeClr>
          </a:solid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dirty="0"/>
          </a:p>
        </p:txBody>
      </p:sp>
      <p:sp>
        <p:nvSpPr>
          <p:cNvPr id="33" name="Rectangle: Rounded Corners 32">
            <a:extLst>
              <a:ext uri="{FF2B5EF4-FFF2-40B4-BE49-F238E27FC236}">
                <a16:creationId xmlns:a16="http://schemas.microsoft.com/office/drawing/2014/main" id="{95C84488-8730-4FF7-B51D-85FDC29BDE2D}"/>
              </a:ext>
            </a:extLst>
          </p:cNvPr>
          <p:cNvSpPr/>
          <p:nvPr/>
        </p:nvSpPr>
        <p:spPr>
          <a:xfrm>
            <a:off x="5428334" y="4460493"/>
            <a:ext cx="553418" cy="283977"/>
          </a:xfrm>
          <a:prstGeom prst="roundRect">
            <a:avLst/>
          </a:prstGeom>
          <a:solidFill>
            <a:schemeClr val="accent2">
              <a:alpha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ectangle: Rounded Corners 33">
            <a:extLst>
              <a:ext uri="{FF2B5EF4-FFF2-40B4-BE49-F238E27FC236}">
                <a16:creationId xmlns:a16="http://schemas.microsoft.com/office/drawing/2014/main" id="{4B1D279B-1841-44AB-AF5C-3F33EAD39CFD}"/>
              </a:ext>
            </a:extLst>
          </p:cNvPr>
          <p:cNvSpPr/>
          <p:nvPr/>
        </p:nvSpPr>
        <p:spPr>
          <a:xfrm>
            <a:off x="6094594" y="4057504"/>
            <a:ext cx="679709" cy="346181"/>
          </a:xfrm>
          <a:prstGeom prst="roundRect">
            <a:avLst/>
          </a:prstGeom>
          <a:solidFill>
            <a:schemeClr val="accent2">
              <a:alpha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25099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E1EBA8E7-8D7E-490C-80BF-3F452FB9A901}"/>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Hierarchical Clustering: </a:t>
            </a:r>
            <a:r>
              <a:rPr lang="en-US" dirty="0">
                <a:solidFill>
                  <a:schemeClr val="tx1">
                    <a:lumMod val="75000"/>
                    <a:lumOff val="25000"/>
                  </a:schemeClr>
                </a:solidFill>
              </a:rPr>
              <a:t>Step 4</a:t>
            </a:r>
            <a:endPar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endParaRPr>
          </a:p>
        </p:txBody>
      </p:sp>
      <p:pic>
        <p:nvPicPr>
          <p:cNvPr id="4" name="Shape 375">
            <a:extLst>
              <a:ext uri="{FF2B5EF4-FFF2-40B4-BE49-F238E27FC236}">
                <a16:creationId xmlns:a16="http://schemas.microsoft.com/office/drawing/2014/main" id="{9BCE393D-FD20-4ACD-9608-6722B66D6E2A}"/>
              </a:ext>
            </a:extLst>
          </p:cNvPr>
          <p:cNvPicPr preferRelativeResize="0"/>
          <p:nvPr/>
        </p:nvPicPr>
        <p:blipFill rotWithShape="1">
          <a:blip r:embed="rId3">
            <a:alphaModFix/>
          </a:blip>
          <a:srcRect/>
          <a:stretch/>
        </p:blipFill>
        <p:spPr>
          <a:xfrm>
            <a:off x="4959789" y="829986"/>
            <a:ext cx="6450452" cy="253919"/>
          </a:xfrm>
          <a:prstGeom prst="rect">
            <a:avLst/>
          </a:prstGeom>
          <a:noFill/>
          <a:ln>
            <a:noFill/>
          </a:ln>
        </p:spPr>
      </p:pic>
      <p:sp>
        <p:nvSpPr>
          <p:cNvPr id="5" name="Rectangle: Rounded Corners 4">
            <a:extLst>
              <a:ext uri="{FF2B5EF4-FFF2-40B4-BE49-F238E27FC236}">
                <a16:creationId xmlns:a16="http://schemas.microsoft.com/office/drawing/2014/main" id="{FA62CAB7-A260-43CB-840C-EADA9ED6F480}"/>
              </a:ext>
            </a:extLst>
          </p:cNvPr>
          <p:cNvSpPr/>
          <p:nvPr/>
        </p:nvSpPr>
        <p:spPr bwMode="auto">
          <a:xfrm>
            <a:off x="5518402" y="1307557"/>
            <a:ext cx="5333226" cy="573316"/>
          </a:xfrm>
          <a:prstGeom prst="roundRect">
            <a:avLst/>
          </a:prstGeom>
          <a:solidFill>
            <a:schemeClr val="bg1"/>
          </a:solidFill>
          <a:ln w="19050" cap="flat" cmpd="sng" algn="ctr">
            <a:solidFill>
              <a:schemeClr val="accent2"/>
            </a:solidFill>
            <a:prstDash val="dash"/>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defTabSz="430213">
              <a:spcAft>
                <a:spcPts val="400"/>
              </a:spcAft>
              <a:buSzPct val="100000"/>
            </a:pPr>
            <a:r>
              <a:rPr lang="en-US" sz="2000" dirty="0">
                <a:solidFill>
                  <a:schemeClr val="tx1">
                    <a:lumMod val="65000"/>
                    <a:lumOff val="35000"/>
                  </a:schemeClr>
                </a:solidFill>
                <a:latin typeface="Open Sans"/>
                <a:cs typeface="HP Simplified" pitchFamily="34" charset="0"/>
              </a:rPr>
              <a:t>Derive the final dendrogram</a:t>
            </a:r>
          </a:p>
        </p:txBody>
      </p:sp>
      <p:graphicFrame>
        <p:nvGraphicFramePr>
          <p:cNvPr id="6" name="Table 5">
            <a:extLst>
              <a:ext uri="{FF2B5EF4-FFF2-40B4-BE49-F238E27FC236}">
                <a16:creationId xmlns:a16="http://schemas.microsoft.com/office/drawing/2014/main" id="{7FC48DC1-4E34-4004-A144-68129476C34C}"/>
              </a:ext>
            </a:extLst>
          </p:cNvPr>
          <p:cNvGraphicFramePr>
            <a:graphicFrameLocks noGrp="1"/>
          </p:cNvGraphicFramePr>
          <p:nvPr>
            <p:extLst>
              <p:ext uri="{D42A27DB-BD31-4B8C-83A1-F6EECF244321}">
                <p14:modId xmlns:p14="http://schemas.microsoft.com/office/powerpoint/2010/main" val="17520842"/>
              </p:ext>
            </p:extLst>
          </p:nvPr>
        </p:nvGraphicFramePr>
        <p:xfrm>
          <a:off x="2443136" y="3078258"/>
          <a:ext cx="5805514" cy="1741392"/>
        </p:xfrm>
        <a:graphic>
          <a:graphicData uri="http://schemas.openxmlformats.org/drawingml/2006/table">
            <a:tbl>
              <a:tblPr firstRow="1" firstCol="1" bandRow="1">
                <a:tableStyleId>{F5AB1C69-6EDB-4FF4-983F-18BD219EF322}</a:tableStyleId>
              </a:tblPr>
              <a:tblGrid>
                <a:gridCol w="2116398">
                  <a:extLst>
                    <a:ext uri="{9D8B030D-6E8A-4147-A177-3AD203B41FA5}">
                      <a16:colId xmlns:a16="http://schemas.microsoft.com/office/drawing/2014/main" val="2500832024"/>
                    </a:ext>
                  </a:extLst>
                </a:gridCol>
                <a:gridCol w="2098862">
                  <a:extLst>
                    <a:ext uri="{9D8B030D-6E8A-4147-A177-3AD203B41FA5}">
                      <a16:colId xmlns:a16="http://schemas.microsoft.com/office/drawing/2014/main" val="4233400674"/>
                    </a:ext>
                  </a:extLst>
                </a:gridCol>
                <a:gridCol w="1590254">
                  <a:extLst>
                    <a:ext uri="{9D8B030D-6E8A-4147-A177-3AD203B41FA5}">
                      <a16:colId xmlns:a16="http://schemas.microsoft.com/office/drawing/2014/main" val="1716685038"/>
                    </a:ext>
                  </a:extLst>
                </a:gridCol>
              </a:tblGrid>
              <a:tr h="331237">
                <a:tc>
                  <a:txBody>
                    <a:bodyPr/>
                    <a:lstStyle/>
                    <a:p>
                      <a:endParaRPr lang="en-US" sz="2000" dirty="0">
                        <a:latin typeface="Open Sans"/>
                      </a:endParaRPr>
                    </a:p>
                  </a:txBody>
                  <a:tcPr marL="72465" marR="72465" marT="36232" marB="36232"/>
                </a:tc>
                <a:tc>
                  <a:txBody>
                    <a:bodyPr/>
                    <a:lstStyle/>
                    <a:p>
                      <a:r>
                        <a:rPr lang="en-US" sz="2000" dirty="0"/>
                        <a:t>BA/(NA/RM)/FI</a:t>
                      </a:r>
                      <a:endParaRPr lang="en-US" sz="2000" dirty="0">
                        <a:latin typeface="Open Sans"/>
                      </a:endParaRPr>
                    </a:p>
                  </a:txBody>
                  <a:tcPr marL="72465" marR="72465" marT="36232" marB="36232"/>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t>(MI/TO)</a:t>
                      </a:r>
                      <a:endParaRPr lang="en-US" sz="2000" dirty="0">
                        <a:latin typeface="Open Sans"/>
                      </a:endParaRPr>
                    </a:p>
                  </a:txBody>
                  <a:tcPr marL="72465" marR="72465" marT="36232" marB="36232"/>
                </a:tc>
                <a:extLst>
                  <a:ext uri="{0D108BD9-81ED-4DB2-BD59-A6C34878D82A}">
                    <a16:rowId xmlns:a16="http://schemas.microsoft.com/office/drawing/2014/main" val="2989461846"/>
                  </a:ext>
                </a:extLst>
              </a:tr>
              <a:tr h="33123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t>BA/(NA/RM)/FI</a:t>
                      </a:r>
                    </a:p>
                    <a:p>
                      <a:endParaRPr lang="en-US" sz="2000" dirty="0">
                        <a:latin typeface="Open Sans"/>
                      </a:endParaRPr>
                    </a:p>
                  </a:txBody>
                  <a:tcPr marL="72465" marR="72465" marT="36232" marB="36232"/>
                </a:tc>
                <a:tc>
                  <a:txBody>
                    <a:bodyPr/>
                    <a:lstStyle/>
                    <a:p>
                      <a:r>
                        <a:rPr lang="en-US" sz="2000" dirty="0"/>
                        <a:t>0</a:t>
                      </a:r>
                      <a:endParaRPr lang="en-US" sz="2000" dirty="0">
                        <a:latin typeface="Open Sans"/>
                      </a:endParaRPr>
                    </a:p>
                  </a:txBody>
                  <a:tcPr marL="72465" marR="72465" marT="36232" marB="36232"/>
                </a:tc>
                <a:tc>
                  <a:txBody>
                    <a:bodyPr/>
                    <a:lstStyle/>
                    <a:p>
                      <a:r>
                        <a:rPr lang="en-US" sz="2000" dirty="0"/>
                        <a:t>295</a:t>
                      </a:r>
                      <a:endParaRPr lang="en-US" sz="2000" dirty="0">
                        <a:latin typeface="Open Sans"/>
                      </a:endParaRPr>
                    </a:p>
                  </a:txBody>
                  <a:tcPr marL="72465" marR="72465" marT="36232" marB="36232"/>
                </a:tc>
                <a:extLst>
                  <a:ext uri="{0D108BD9-81ED-4DB2-BD59-A6C34878D82A}">
                    <a16:rowId xmlns:a16="http://schemas.microsoft.com/office/drawing/2014/main" val="4068589362"/>
                  </a:ext>
                </a:extLst>
              </a:tr>
              <a:tr h="33123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t>(MI/TO)</a:t>
                      </a:r>
                    </a:p>
                    <a:p>
                      <a:endParaRPr lang="en-US" sz="2000" dirty="0">
                        <a:latin typeface="Open Sans"/>
                      </a:endParaRPr>
                    </a:p>
                  </a:txBody>
                  <a:tcPr marL="72465" marR="72465" marT="36232" marB="36232"/>
                </a:tc>
                <a:tc>
                  <a:txBody>
                    <a:bodyPr/>
                    <a:lstStyle/>
                    <a:p>
                      <a:r>
                        <a:rPr lang="en-US" sz="2000" dirty="0"/>
                        <a:t>295</a:t>
                      </a:r>
                      <a:endParaRPr lang="en-US" sz="2000" dirty="0">
                        <a:latin typeface="Open Sans"/>
                      </a:endParaRPr>
                    </a:p>
                  </a:txBody>
                  <a:tcPr marL="72465" marR="72465" marT="36232" marB="36232"/>
                </a:tc>
                <a:tc>
                  <a:txBody>
                    <a:bodyPr/>
                    <a:lstStyle/>
                    <a:p>
                      <a:r>
                        <a:rPr lang="en-US" sz="2000" dirty="0"/>
                        <a:t>0</a:t>
                      </a:r>
                      <a:endParaRPr lang="en-US" sz="2000" dirty="0">
                        <a:latin typeface="Open Sans"/>
                      </a:endParaRPr>
                    </a:p>
                  </a:txBody>
                  <a:tcPr marL="72465" marR="72465" marT="36232" marB="36232"/>
                </a:tc>
                <a:extLst>
                  <a:ext uri="{0D108BD9-81ED-4DB2-BD59-A6C34878D82A}">
                    <a16:rowId xmlns:a16="http://schemas.microsoft.com/office/drawing/2014/main" val="640814458"/>
                  </a:ext>
                </a:extLst>
              </a:tr>
            </a:tbl>
          </a:graphicData>
        </a:graphic>
      </p:graphicFrame>
      <p:sp>
        <p:nvSpPr>
          <p:cNvPr id="7" name="Arrow: Down 6">
            <a:extLst>
              <a:ext uri="{FF2B5EF4-FFF2-40B4-BE49-F238E27FC236}">
                <a16:creationId xmlns:a16="http://schemas.microsoft.com/office/drawing/2014/main" id="{6246CE16-E09F-4052-B5A5-A9FDF9A53497}"/>
              </a:ext>
            </a:extLst>
          </p:cNvPr>
          <p:cNvSpPr/>
          <p:nvPr/>
        </p:nvSpPr>
        <p:spPr>
          <a:xfrm rot="16200000">
            <a:off x="9035792" y="3392272"/>
            <a:ext cx="279919" cy="1113362"/>
          </a:xfrm>
          <a:prstGeom prst="downArrow">
            <a:avLst/>
          </a:prstGeom>
          <a:solidFill>
            <a:srgbClr val="5D9CD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grpSp>
        <p:nvGrpSpPr>
          <p:cNvPr id="8" name="Group 7">
            <a:extLst>
              <a:ext uri="{FF2B5EF4-FFF2-40B4-BE49-F238E27FC236}">
                <a16:creationId xmlns:a16="http://schemas.microsoft.com/office/drawing/2014/main" id="{9A07AE00-5461-4918-813F-3C9AF5878D13}"/>
              </a:ext>
            </a:extLst>
          </p:cNvPr>
          <p:cNvGrpSpPr/>
          <p:nvPr/>
        </p:nvGrpSpPr>
        <p:grpSpPr>
          <a:xfrm>
            <a:off x="10102851" y="2791470"/>
            <a:ext cx="3669706" cy="2035046"/>
            <a:chOff x="5893394" y="1442231"/>
            <a:chExt cx="2789206" cy="2035046"/>
          </a:xfrm>
        </p:grpSpPr>
        <p:grpSp>
          <p:nvGrpSpPr>
            <p:cNvPr id="9" name="Group 8">
              <a:extLst>
                <a:ext uri="{FF2B5EF4-FFF2-40B4-BE49-F238E27FC236}">
                  <a16:creationId xmlns:a16="http://schemas.microsoft.com/office/drawing/2014/main" id="{16AA4F99-E004-4EF1-A17D-7AA2F34BD187}"/>
                </a:ext>
              </a:extLst>
            </p:cNvPr>
            <p:cNvGrpSpPr/>
            <p:nvPr/>
          </p:nvGrpSpPr>
          <p:grpSpPr>
            <a:xfrm>
              <a:off x="5893394" y="1442231"/>
              <a:ext cx="2789206" cy="2035046"/>
              <a:chOff x="6319298" y="1410092"/>
              <a:chExt cx="2789206" cy="2035046"/>
            </a:xfrm>
          </p:grpSpPr>
          <p:sp>
            <p:nvSpPr>
              <p:cNvPr id="12" name="TextBox 11">
                <a:extLst>
                  <a:ext uri="{FF2B5EF4-FFF2-40B4-BE49-F238E27FC236}">
                    <a16:creationId xmlns:a16="http://schemas.microsoft.com/office/drawing/2014/main" id="{70B63D4A-82CD-405A-AD73-79F4C167E8D8}"/>
                  </a:ext>
                </a:extLst>
              </p:cNvPr>
              <p:cNvSpPr txBox="1"/>
              <p:nvPr/>
            </p:nvSpPr>
            <p:spPr>
              <a:xfrm>
                <a:off x="8697957" y="2737252"/>
                <a:ext cx="410547" cy="707886"/>
              </a:xfrm>
              <a:prstGeom prst="rect">
                <a:avLst/>
              </a:prstGeom>
              <a:noFill/>
              <a:effectLst>
                <a:outerShdw blurRad="50800" dist="38100" dir="8100000" algn="tr" rotWithShape="0">
                  <a:prstClr val="black">
                    <a:alpha val="40000"/>
                  </a:prstClr>
                </a:outerShdw>
              </a:effectLst>
            </p:spPr>
            <p:txBody>
              <a:bodyPr wrap="square" rtlCol="0">
                <a:spAutoFit/>
              </a:bodyPr>
              <a:lstStyle/>
              <a:p>
                <a:pPr defTabSz="430213">
                  <a:spcAft>
                    <a:spcPts val="400"/>
                  </a:spcAft>
                  <a:buSzPct val="100000"/>
                </a:pPr>
                <a:r>
                  <a:rPr lang="en-US" sz="2000" dirty="0">
                    <a:solidFill>
                      <a:schemeClr val="tx2"/>
                    </a:solidFill>
                    <a:latin typeface="Open Sans"/>
                    <a:cs typeface="HP Simplified" pitchFamily="34" charset="0"/>
                  </a:rPr>
                  <a:t>MI</a:t>
                </a:r>
              </a:p>
            </p:txBody>
          </p:sp>
          <p:sp>
            <p:nvSpPr>
              <p:cNvPr id="13" name="TextBox 12">
                <a:extLst>
                  <a:ext uri="{FF2B5EF4-FFF2-40B4-BE49-F238E27FC236}">
                    <a16:creationId xmlns:a16="http://schemas.microsoft.com/office/drawing/2014/main" id="{2E978A9C-9A4A-4FDE-A531-0BCBC58CC5FC}"/>
                  </a:ext>
                </a:extLst>
              </p:cNvPr>
              <p:cNvSpPr txBox="1"/>
              <p:nvPr/>
            </p:nvSpPr>
            <p:spPr>
              <a:xfrm>
                <a:off x="8119587" y="2737252"/>
                <a:ext cx="578370" cy="400110"/>
              </a:xfrm>
              <a:prstGeom prst="rect">
                <a:avLst/>
              </a:prstGeom>
              <a:noFill/>
              <a:effectLst>
                <a:outerShdw blurRad="50800" dist="38100" dir="8100000" algn="tr" rotWithShape="0">
                  <a:prstClr val="black">
                    <a:alpha val="40000"/>
                  </a:prstClr>
                </a:outerShdw>
              </a:effectLst>
            </p:spPr>
            <p:txBody>
              <a:bodyPr wrap="square" rtlCol="0">
                <a:spAutoFit/>
              </a:bodyPr>
              <a:lstStyle/>
              <a:p>
                <a:pPr defTabSz="430213">
                  <a:spcAft>
                    <a:spcPts val="400"/>
                  </a:spcAft>
                  <a:buSzPct val="100000"/>
                </a:pPr>
                <a:r>
                  <a:rPr lang="en-US" sz="2000" dirty="0">
                    <a:solidFill>
                      <a:schemeClr val="tx2"/>
                    </a:solidFill>
                    <a:latin typeface="Open Sans"/>
                    <a:cs typeface="HP Simplified" pitchFamily="34" charset="0"/>
                  </a:rPr>
                  <a:t>TO</a:t>
                </a:r>
              </a:p>
            </p:txBody>
          </p:sp>
          <p:cxnSp>
            <p:nvCxnSpPr>
              <p:cNvPr id="14" name="Straight Connector 13">
                <a:extLst>
                  <a:ext uri="{FF2B5EF4-FFF2-40B4-BE49-F238E27FC236}">
                    <a16:creationId xmlns:a16="http://schemas.microsoft.com/office/drawing/2014/main" id="{B80E7640-998B-4FFE-ADBE-AA4DAC0031CA}"/>
                  </a:ext>
                </a:extLst>
              </p:cNvPr>
              <p:cNvCxnSpPr/>
              <p:nvPr/>
            </p:nvCxnSpPr>
            <p:spPr>
              <a:xfrm>
                <a:off x="8340775" y="2615728"/>
                <a:ext cx="0" cy="158620"/>
              </a:xfrm>
              <a:prstGeom prst="line">
                <a:avLst/>
              </a:prstGeom>
              <a:ln w="19050"/>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6208A683-1BE7-4F5B-BFC3-F5CF70A65F19}"/>
                  </a:ext>
                </a:extLst>
              </p:cNvPr>
              <p:cNvCxnSpPr/>
              <p:nvPr/>
            </p:nvCxnSpPr>
            <p:spPr>
              <a:xfrm>
                <a:off x="8856576" y="2615728"/>
                <a:ext cx="0" cy="158620"/>
              </a:xfrm>
              <a:prstGeom prst="line">
                <a:avLst/>
              </a:prstGeom>
              <a:ln w="19050"/>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2AA7CED1-32C1-47B5-B041-61A02524A3EA}"/>
                  </a:ext>
                </a:extLst>
              </p:cNvPr>
              <p:cNvCxnSpPr/>
              <p:nvPr/>
            </p:nvCxnSpPr>
            <p:spPr>
              <a:xfrm>
                <a:off x="8340775" y="2615728"/>
                <a:ext cx="515801" cy="0"/>
              </a:xfrm>
              <a:prstGeom prst="line">
                <a:avLst/>
              </a:prstGeom>
              <a:ln w="19050"/>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58867245-5BEF-4287-8D54-CB9270DE9216}"/>
                  </a:ext>
                </a:extLst>
              </p:cNvPr>
              <p:cNvSpPr txBox="1"/>
              <p:nvPr/>
            </p:nvSpPr>
            <p:spPr>
              <a:xfrm>
                <a:off x="7210839" y="2736302"/>
                <a:ext cx="587288" cy="400110"/>
              </a:xfrm>
              <a:prstGeom prst="rect">
                <a:avLst/>
              </a:prstGeom>
              <a:noFill/>
              <a:effectLst>
                <a:outerShdw blurRad="50800" dist="38100" dir="8100000" algn="tr" rotWithShape="0">
                  <a:prstClr val="black">
                    <a:alpha val="40000"/>
                  </a:prstClr>
                </a:outerShdw>
              </a:effectLst>
            </p:spPr>
            <p:txBody>
              <a:bodyPr wrap="square" rtlCol="0">
                <a:spAutoFit/>
              </a:bodyPr>
              <a:lstStyle/>
              <a:p>
                <a:pPr defTabSz="430213">
                  <a:spcAft>
                    <a:spcPts val="400"/>
                  </a:spcAft>
                  <a:buSzPct val="100000"/>
                </a:pPr>
                <a:r>
                  <a:rPr lang="en-US" sz="2000" dirty="0">
                    <a:solidFill>
                      <a:schemeClr val="tx2"/>
                    </a:solidFill>
                    <a:latin typeface="Open Sans"/>
                    <a:cs typeface="HP Simplified" pitchFamily="34" charset="0"/>
                  </a:rPr>
                  <a:t>RM</a:t>
                </a:r>
              </a:p>
            </p:txBody>
          </p:sp>
          <p:sp>
            <p:nvSpPr>
              <p:cNvPr id="18" name="TextBox 17">
                <a:extLst>
                  <a:ext uri="{FF2B5EF4-FFF2-40B4-BE49-F238E27FC236}">
                    <a16:creationId xmlns:a16="http://schemas.microsoft.com/office/drawing/2014/main" id="{2E90E866-8107-45E4-8D36-604740D28C27}"/>
                  </a:ext>
                </a:extLst>
              </p:cNvPr>
              <p:cNvSpPr txBox="1"/>
              <p:nvPr/>
            </p:nvSpPr>
            <p:spPr>
              <a:xfrm>
                <a:off x="6694909" y="2736302"/>
                <a:ext cx="578370" cy="400110"/>
              </a:xfrm>
              <a:prstGeom prst="rect">
                <a:avLst/>
              </a:prstGeom>
              <a:noFill/>
              <a:effectLst>
                <a:outerShdw blurRad="50800" dist="38100" dir="8100000" algn="tr" rotWithShape="0">
                  <a:prstClr val="black">
                    <a:alpha val="40000"/>
                  </a:prstClr>
                </a:outerShdw>
              </a:effectLst>
            </p:spPr>
            <p:txBody>
              <a:bodyPr wrap="square" rtlCol="0">
                <a:spAutoFit/>
              </a:bodyPr>
              <a:lstStyle/>
              <a:p>
                <a:pPr defTabSz="430213">
                  <a:spcAft>
                    <a:spcPts val="400"/>
                  </a:spcAft>
                  <a:buSzPct val="100000"/>
                </a:pPr>
                <a:r>
                  <a:rPr lang="en-US" sz="2000" dirty="0">
                    <a:solidFill>
                      <a:schemeClr val="tx2"/>
                    </a:solidFill>
                    <a:latin typeface="Open Sans"/>
                    <a:cs typeface="HP Simplified" pitchFamily="34" charset="0"/>
                  </a:rPr>
                  <a:t>NA</a:t>
                </a:r>
              </a:p>
            </p:txBody>
          </p:sp>
          <p:cxnSp>
            <p:nvCxnSpPr>
              <p:cNvPr id="19" name="Straight Connector 18">
                <a:extLst>
                  <a:ext uri="{FF2B5EF4-FFF2-40B4-BE49-F238E27FC236}">
                    <a16:creationId xmlns:a16="http://schemas.microsoft.com/office/drawing/2014/main" id="{2C2718BD-9BC2-4629-9251-5D120926CF24}"/>
                  </a:ext>
                </a:extLst>
              </p:cNvPr>
              <p:cNvCxnSpPr/>
              <p:nvPr/>
            </p:nvCxnSpPr>
            <p:spPr>
              <a:xfrm>
                <a:off x="6916097" y="2614778"/>
                <a:ext cx="0" cy="158620"/>
              </a:xfrm>
              <a:prstGeom prst="line">
                <a:avLst/>
              </a:prstGeom>
              <a:ln w="19050"/>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59BF7743-9189-4851-93D2-285C61EAC610}"/>
                  </a:ext>
                </a:extLst>
              </p:cNvPr>
              <p:cNvCxnSpPr/>
              <p:nvPr/>
            </p:nvCxnSpPr>
            <p:spPr>
              <a:xfrm>
                <a:off x="7431898" y="2614778"/>
                <a:ext cx="0" cy="158620"/>
              </a:xfrm>
              <a:prstGeom prst="line">
                <a:avLst/>
              </a:prstGeom>
              <a:ln w="19050"/>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99624233-FB5F-4FC8-90F7-635C21BB8654}"/>
                  </a:ext>
                </a:extLst>
              </p:cNvPr>
              <p:cNvCxnSpPr/>
              <p:nvPr/>
            </p:nvCxnSpPr>
            <p:spPr>
              <a:xfrm>
                <a:off x="6916097" y="2614778"/>
                <a:ext cx="515801" cy="0"/>
              </a:xfrm>
              <a:prstGeom prst="line">
                <a:avLst/>
              </a:prstGeom>
              <a:ln w="19050"/>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6830CA82-983C-4E3E-830A-B99D25519DD1}"/>
                  </a:ext>
                </a:extLst>
              </p:cNvPr>
              <p:cNvSpPr txBox="1"/>
              <p:nvPr/>
            </p:nvSpPr>
            <p:spPr>
              <a:xfrm>
                <a:off x="6471152" y="2393128"/>
                <a:ext cx="578370" cy="400110"/>
              </a:xfrm>
              <a:prstGeom prst="rect">
                <a:avLst/>
              </a:prstGeom>
              <a:noFill/>
              <a:effectLst>
                <a:outerShdw blurRad="50800" dist="38100" dir="8100000" algn="tr" rotWithShape="0">
                  <a:prstClr val="black">
                    <a:alpha val="40000"/>
                  </a:prstClr>
                </a:outerShdw>
              </a:effectLst>
            </p:spPr>
            <p:txBody>
              <a:bodyPr wrap="square" rtlCol="0">
                <a:spAutoFit/>
              </a:bodyPr>
              <a:lstStyle/>
              <a:p>
                <a:pPr defTabSz="430213">
                  <a:spcAft>
                    <a:spcPts val="400"/>
                  </a:spcAft>
                  <a:buSzPct val="100000"/>
                </a:pPr>
                <a:r>
                  <a:rPr lang="en-US" sz="2000" dirty="0">
                    <a:solidFill>
                      <a:schemeClr val="tx2"/>
                    </a:solidFill>
                    <a:latin typeface="Open Sans"/>
                    <a:cs typeface="HP Simplified" pitchFamily="34" charset="0"/>
                  </a:rPr>
                  <a:t>BA</a:t>
                </a:r>
              </a:p>
            </p:txBody>
          </p:sp>
          <p:cxnSp>
            <p:nvCxnSpPr>
              <p:cNvPr id="23" name="Straight Connector 22">
                <a:extLst>
                  <a:ext uri="{FF2B5EF4-FFF2-40B4-BE49-F238E27FC236}">
                    <a16:creationId xmlns:a16="http://schemas.microsoft.com/office/drawing/2014/main" id="{73D8C994-1EC3-4DB6-9E78-F871ECEFC995}"/>
                  </a:ext>
                </a:extLst>
              </p:cNvPr>
              <p:cNvCxnSpPr>
                <a:cxnSpLocks/>
              </p:cNvCxnSpPr>
              <p:nvPr/>
            </p:nvCxnSpPr>
            <p:spPr>
              <a:xfrm>
                <a:off x="6332300" y="2291986"/>
                <a:ext cx="0" cy="488183"/>
              </a:xfrm>
              <a:prstGeom prst="line">
                <a:avLst/>
              </a:prstGeom>
              <a:ln w="19050"/>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A27DF359-5DC2-4697-99C0-CD4B1DF4748C}"/>
                  </a:ext>
                </a:extLst>
              </p:cNvPr>
              <p:cNvCxnSpPr>
                <a:cxnSpLocks/>
              </p:cNvCxnSpPr>
              <p:nvPr/>
            </p:nvCxnSpPr>
            <p:spPr>
              <a:xfrm>
                <a:off x="7172419" y="2291986"/>
                <a:ext cx="0" cy="322792"/>
              </a:xfrm>
              <a:prstGeom prst="line">
                <a:avLst/>
              </a:prstGeom>
              <a:ln w="19050"/>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AC67C0F4-D725-4B26-B676-196EA88033D6}"/>
                  </a:ext>
                </a:extLst>
              </p:cNvPr>
              <p:cNvCxnSpPr>
                <a:cxnSpLocks/>
              </p:cNvCxnSpPr>
              <p:nvPr/>
            </p:nvCxnSpPr>
            <p:spPr>
              <a:xfrm>
                <a:off x="6319298" y="2292591"/>
                <a:ext cx="853121" cy="0"/>
              </a:xfrm>
              <a:prstGeom prst="line">
                <a:avLst/>
              </a:prstGeom>
              <a:ln w="19050"/>
            </p:spPr>
            <p:style>
              <a:lnRef idx="1">
                <a:schemeClr val="dk1"/>
              </a:lnRef>
              <a:fillRef idx="0">
                <a:schemeClr val="dk1"/>
              </a:fillRef>
              <a:effectRef idx="0">
                <a:schemeClr val="dk1"/>
              </a:effectRef>
              <a:fontRef idx="minor">
                <a:schemeClr val="tx1"/>
              </a:fontRef>
            </p:style>
          </p:cxnSp>
          <p:sp>
            <p:nvSpPr>
              <p:cNvPr id="26" name="TextBox 25">
                <a:extLst>
                  <a:ext uri="{FF2B5EF4-FFF2-40B4-BE49-F238E27FC236}">
                    <a16:creationId xmlns:a16="http://schemas.microsoft.com/office/drawing/2014/main" id="{A9A85C3D-C6D9-4B39-A207-FA0C125B5DBD}"/>
                  </a:ext>
                </a:extLst>
              </p:cNvPr>
              <p:cNvSpPr txBox="1"/>
              <p:nvPr/>
            </p:nvSpPr>
            <p:spPr>
              <a:xfrm>
                <a:off x="7699837" y="2736629"/>
                <a:ext cx="578370" cy="400110"/>
              </a:xfrm>
              <a:prstGeom prst="rect">
                <a:avLst/>
              </a:prstGeom>
              <a:noFill/>
              <a:effectLst>
                <a:outerShdw blurRad="50800" dist="38100" dir="8100000" algn="tr" rotWithShape="0">
                  <a:prstClr val="black">
                    <a:alpha val="40000"/>
                  </a:prstClr>
                </a:outerShdw>
              </a:effectLst>
            </p:spPr>
            <p:txBody>
              <a:bodyPr wrap="square" rtlCol="0">
                <a:spAutoFit/>
              </a:bodyPr>
              <a:lstStyle/>
              <a:p>
                <a:pPr defTabSz="430213">
                  <a:spcAft>
                    <a:spcPts val="400"/>
                  </a:spcAft>
                  <a:buSzPct val="100000"/>
                </a:pPr>
                <a:r>
                  <a:rPr lang="en-US" sz="2000" dirty="0">
                    <a:solidFill>
                      <a:schemeClr val="tx2"/>
                    </a:solidFill>
                    <a:latin typeface="Open Sans"/>
                    <a:cs typeface="HP Simplified" pitchFamily="34" charset="0"/>
                  </a:rPr>
                  <a:t>FI</a:t>
                </a:r>
              </a:p>
            </p:txBody>
          </p:sp>
          <p:cxnSp>
            <p:nvCxnSpPr>
              <p:cNvPr id="27" name="Straight Connector 26">
                <a:extLst>
                  <a:ext uri="{FF2B5EF4-FFF2-40B4-BE49-F238E27FC236}">
                    <a16:creationId xmlns:a16="http://schemas.microsoft.com/office/drawing/2014/main" id="{8AA08985-AA87-44D1-B72A-6BBFCF273B67}"/>
                  </a:ext>
                </a:extLst>
              </p:cNvPr>
              <p:cNvCxnSpPr>
                <a:cxnSpLocks/>
              </p:cNvCxnSpPr>
              <p:nvPr/>
            </p:nvCxnSpPr>
            <p:spPr>
              <a:xfrm>
                <a:off x="7921025" y="1899651"/>
                <a:ext cx="0" cy="874074"/>
              </a:xfrm>
              <a:prstGeom prst="line">
                <a:avLst/>
              </a:prstGeom>
              <a:ln w="19050"/>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B0CAD9C9-FA0C-4E0C-AEC0-343319E19787}"/>
                  </a:ext>
                </a:extLst>
              </p:cNvPr>
              <p:cNvCxnSpPr>
                <a:cxnSpLocks/>
              </p:cNvCxnSpPr>
              <p:nvPr/>
            </p:nvCxnSpPr>
            <p:spPr>
              <a:xfrm>
                <a:off x="8621774" y="1410092"/>
                <a:ext cx="0" cy="1198242"/>
              </a:xfrm>
              <a:prstGeom prst="line">
                <a:avLst/>
              </a:prstGeom>
              <a:ln w="19050"/>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D83CD26F-BD43-48B6-A78D-1C1C8CB71446}"/>
                  </a:ext>
                </a:extLst>
              </p:cNvPr>
              <p:cNvCxnSpPr>
                <a:cxnSpLocks/>
              </p:cNvCxnSpPr>
              <p:nvPr/>
            </p:nvCxnSpPr>
            <p:spPr>
              <a:xfrm>
                <a:off x="6731149" y="1899651"/>
                <a:ext cx="1189876" cy="0"/>
              </a:xfrm>
              <a:prstGeom prst="line">
                <a:avLst/>
              </a:prstGeom>
              <a:ln w="19050"/>
            </p:spPr>
            <p:style>
              <a:lnRef idx="1">
                <a:schemeClr val="dk1"/>
              </a:lnRef>
              <a:fillRef idx="0">
                <a:schemeClr val="dk1"/>
              </a:fillRef>
              <a:effectRef idx="0">
                <a:schemeClr val="dk1"/>
              </a:effectRef>
              <a:fontRef idx="minor">
                <a:schemeClr val="tx1"/>
              </a:fontRef>
            </p:style>
          </p:cxnSp>
        </p:grpSp>
        <p:cxnSp>
          <p:nvCxnSpPr>
            <p:cNvPr id="10" name="Straight Connector 9">
              <a:extLst>
                <a:ext uri="{FF2B5EF4-FFF2-40B4-BE49-F238E27FC236}">
                  <a16:creationId xmlns:a16="http://schemas.microsoft.com/office/drawing/2014/main" id="{4DF15F9E-35FF-4691-9487-D8166B9CE525}"/>
                </a:ext>
              </a:extLst>
            </p:cNvPr>
            <p:cNvCxnSpPr>
              <a:cxnSpLocks/>
            </p:cNvCxnSpPr>
            <p:nvPr/>
          </p:nvCxnSpPr>
          <p:spPr>
            <a:xfrm>
              <a:off x="7005994" y="1442231"/>
              <a:ext cx="1189876"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0CCAD6DB-B31F-492D-8681-1FFBCD200DD1}"/>
                </a:ext>
              </a:extLst>
            </p:cNvPr>
            <p:cNvCxnSpPr>
              <a:cxnSpLocks/>
            </p:cNvCxnSpPr>
            <p:nvPr/>
          </p:nvCxnSpPr>
          <p:spPr>
            <a:xfrm flipV="1">
              <a:off x="7005994" y="1442232"/>
              <a:ext cx="0" cy="489558"/>
            </a:xfrm>
            <a:prstGeom prst="line">
              <a:avLst/>
            </a:prstGeom>
            <a:ln w="19050"/>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8801383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25"/>
          <p:cNvSpPr txBox="1">
            <a:spLocks noGrp="1"/>
          </p:cNvSpPr>
          <p:nvPr>
            <p:ph type="body" idx="1"/>
          </p:nvPr>
        </p:nvSpPr>
        <p:spPr>
          <a:xfrm>
            <a:off x="926745" y="1676697"/>
            <a:ext cx="12378947" cy="535531"/>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200"/>
              <a:buFont typeface="Arial"/>
              <a:buNone/>
            </a:pPr>
            <a:r>
              <a:rPr lang="en-US" sz="3200" b="0" i="0" u="none" strike="noStrike" cap="none" dirty="0">
                <a:solidFill>
                  <a:schemeClr val="lt1"/>
                </a:solidFill>
                <a:latin typeface="Open Sans ExtraBold"/>
                <a:ea typeface="Open Sans ExtraBold"/>
                <a:cs typeface="Open Sans ExtraBold"/>
                <a:sym typeface="Open Sans ExtraBold"/>
              </a:rPr>
              <a:t>Assisted Practice</a:t>
            </a:r>
            <a:endParaRPr dirty="0"/>
          </a:p>
        </p:txBody>
      </p:sp>
      <p:sp>
        <p:nvSpPr>
          <p:cNvPr id="388" name="Google Shape;388;p25"/>
          <p:cNvSpPr txBox="1">
            <a:spLocks noGrp="1"/>
          </p:cNvSpPr>
          <p:nvPr>
            <p:ph type="body" idx="2"/>
          </p:nvPr>
        </p:nvSpPr>
        <p:spPr>
          <a:xfrm>
            <a:off x="926743" y="2380588"/>
            <a:ext cx="15192000" cy="480131"/>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3F3F3F"/>
              </a:buClr>
              <a:buSzPts val="2800"/>
              <a:buFont typeface="Arial"/>
              <a:buNone/>
            </a:pPr>
            <a:r>
              <a:rPr lang="en-US" dirty="0">
                <a:solidFill>
                  <a:srgbClr val="3F3F3F"/>
                </a:solidFill>
              </a:rPr>
              <a:t>Hierarchical Clustering</a:t>
            </a:r>
            <a:r>
              <a:rPr lang="en-US" sz="2800" b="0" i="0" u="none" strike="noStrike" cap="none" dirty="0">
                <a:solidFill>
                  <a:srgbClr val="3F3F3F"/>
                </a:solidFill>
                <a:latin typeface="Open Sans SemiBold"/>
                <a:ea typeface="Open Sans SemiBold"/>
                <a:cs typeface="Open Sans SemiBold"/>
                <a:sym typeface="Open Sans SemiBold"/>
              </a:rPr>
              <a:t>									</a:t>
            </a:r>
            <a:endParaRPr dirty="0"/>
          </a:p>
        </p:txBody>
      </p:sp>
      <p:sp>
        <p:nvSpPr>
          <p:cNvPr id="389" name="Google Shape;389;p25"/>
          <p:cNvSpPr/>
          <p:nvPr/>
        </p:nvSpPr>
        <p:spPr>
          <a:xfrm>
            <a:off x="951457" y="3670642"/>
            <a:ext cx="12378950" cy="4692308"/>
          </a:xfrm>
          <a:prstGeom prst="rect">
            <a:avLst/>
          </a:prstGeom>
          <a:noFill/>
          <a:ln>
            <a:noFill/>
          </a:ln>
        </p:spPr>
        <p:txBody>
          <a:bodyPr spcFirstLastPara="1" wrap="square" lIns="91425" tIns="45700" rIns="91425" bIns="45700" anchor="t" anchorCtr="0">
            <a:noAutofit/>
          </a:bodyPr>
          <a:lstStyle/>
          <a:p>
            <a:pPr defTabSz="914400">
              <a:buClr>
                <a:srgbClr val="000000"/>
              </a:buClr>
            </a:pPr>
            <a:r>
              <a:rPr kumimoji="0" lang="en-US" sz="2200" b="1" i="0" u="none" strike="noStrike" kern="0" cap="none" spc="0" normalizeH="0" baseline="0" noProof="0" dirty="0">
                <a:ln>
                  <a:noFill/>
                </a:ln>
                <a:solidFill>
                  <a:srgbClr val="3F3F3F"/>
                </a:solidFill>
                <a:effectLst/>
                <a:uLnTx/>
                <a:uFillTx/>
                <a:latin typeface="Open Sans"/>
                <a:ea typeface="Open Sans"/>
                <a:cs typeface="Open Sans"/>
                <a:sym typeface="Open Sans"/>
              </a:rPr>
              <a:t>Problem Statement: </a:t>
            </a:r>
            <a:r>
              <a:rPr lang="en-IN" sz="2000" dirty="0">
                <a:solidFill>
                  <a:schemeClr val="tx1">
                    <a:lumMod val="65000"/>
                    <a:lumOff val="35000"/>
                  </a:schemeClr>
                </a:solidFill>
                <a:latin typeface="Open Sans" panose="020B0606030504020204"/>
              </a:rPr>
              <a:t>Consider the dataset “</a:t>
            </a:r>
            <a:r>
              <a:rPr lang="en-IN" sz="2000" dirty="0" err="1">
                <a:solidFill>
                  <a:schemeClr val="tx1">
                    <a:lumMod val="65000"/>
                    <a:lumOff val="35000"/>
                  </a:schemeClr>
                </a:solidFill>
                <a:latin typeface="Open Sans" panose="020B0606030504020204"/>
              </a:rPr>
              <a:t>zoo.data</a:t>
            </a:r>
            <a:r>
              <a:rPr lang="en-IN" sz="2000" dirty="0">
                <a:solidFill>
                  <a:schemeClr val="tx1">
                    <a:lumMod val="65000"/>
                    <a:lumOff val="35000"/>
                  </a:schemeClr>
                </a:solidFill>
                <a:latin typeface="Open Sans" panose="020B0606030504020204"/>
              </a:rPr>
              <a:t>” and look at the info in the first five rows. The first column denotes the animal name and the last one specifies a high-level class for the corresponding animal. Find a solution to the following questions:</a:t>
            </a:r>
          </a:p>
          <a:p>
            <a:pPr marL="342900" indent="-342900" defTabSz="914400">
              <a:buClr>
                <a:srgbClr val="000000"/>
              </a:buClr>
              <a:buFont typeface="Arial" panose="020B0604020202020204" pitchFamily="34" charset="0"/>
              <a:buChar char="•"/>
            </a:pPr>
            <a:r>
              <a:rPr lang="en-IN" sz="2000" dirty="0">
                <a:solidFill>
                  <a:schemeClr val="tx1">
                    <a:lumMod val="65000"/>
                    <a:lumOff val="35000"/>
                  </a:schemeClr>
                </a:solidFill>
                <a:latin typeface="Open Sans" panose="020B0606030504020204"/>
              </a:rPr>
              <a:t>Unique number of high-level class</a:t>
            </a:r>
          </a:p>
          <a:p>
            <a:pPr marL="342900" indent="-342900">
              <a:buFont typeface="Arial" panose="020B0604020202020204" pitchFamily="34" charset="0"/>
              <a:buChar char="•"/>
            </a:pPr>
            <a:r>
              <a:rPr kumimoji="0" lang="en-IN" sz="2000" b="0" i="0" u="none" strike="noStrike" kern="0" cap="none" spc="0" normalizeH="0" baseline="0" noProof="0" dirty="0">
                <a:ln>
                  <a:noFill/>
                </a:ln>
                <a:solidFill>
                  <a:schemeClr val="tx1">
                    <a:lumMod val="65000"/>
                    <a:lumOff val="35000"/>
                  </a:schemeClr>
                </a:solidFill>
                <a:effectLst/>
                <a:uLnTx/>
                <a:uFillTx/>
                <a:latin typeface="Open Sans" panose="020B0606030504020204"/>
                <a:ea typeface="Open Sans" panose="020B0606030504020204"/>
                <a:cs typeface="Open Sans" panose="020B0606030504020204"/>
                <a:sym typeface="Open Sans"/>
              </a:rPr>
              <a:t>Perform agglomerative clustering using the 16 intermediate features </a:t>
            </a:r>
            <a:br>
              <a:rPr lang="en-IN" sz="2000" kern="0" dirty="0">
                <a:solidFill>
                  <a:schemeClr val="tx1">
                    <a:lumMod val="65000"/>
                    <a:lumOff val="35000"/>
                  </a:schemeClr>
                </a:solidFill>
                <a:latin typeface="Open Sans" panose="020B0606030504020204"/>
                <a:ea typeface="Open Sans" panose="020B0606030504020204"/>
                <a:cs typeface="Open Sans" panose="020B0606030504020204"/>
                <a:sym typeface="Open Sans"/>
              </a:rPr>
            </a:br>
            <a:r>
              <a:rPr lang="en-IN" sz="2000" dirty="0">
                <a:solidFill>
                  <a:schemeClr val="tx1">
                    <a:lumMod val="65000"/>
                    <a:lumOff val="35000"/>
                  </a:schemeClr>
                </a:solidFill>
                <a:latin typeface="Open Sans" panose="020B0606030504020204"/>
              </a:rPr>
              <a:t>[ Hint: Refer to the agglomerative clustering (Hierarchical Clustering) module in </a:t>
            </a:r>
            <a:r>
              <a:rPr lang="en-IN" sz="2000" dirty="0" err="1">
                <a:solidFill>
                  <a:schemeClr val="tx1">
                    <a:lumMod val="65000"/>
                    <a:lumOff val="35000"/>
                  </a:schemeClr>
                </a:solidFill>
                <a:latin typeface="Open Sans" panose="020B0606030504020204"/>
              </a:rPr>
              <a:t>Scikit</a:t>
            </a:r>
            <a:r>
              <a:rPr lang="en-IN" sz="2000" dirty="0">
                <a:solidFill>
                  <a:schemeClr val="tx1">
                    <a:lumMod val="65000"/>
                    <a:lumOff val="35000"/>
                  </a:schemeClr>
                </a:solidFill>
                <a:latin typeface="Open Sans" panose="020B0606030504020204"/>
              </a:rPr>
              <a:t> learn and </a:t>
            </a:r>
            <a:br>
              <a:rPr lang="en-IN" sz="2000" dirty="0">
                <a:solidFill>
                  <a:schemeClr val="tx1">
                    <a:lumMod val="65000"/>
                    <a:lumOff val="35000"/>
                  </a:schemeClr>
                </a:solidFill>
                <a:latin typeface="Open Sans" panose="020B0606030504020204"/>
              </a:rPr>
            </a:br>
            <a:r>
              <a:rPr lang="en-IN" sz="2000" dirty="0">
                <a:solidFill>
                  <a:schemeClr val="tx1">
                    <a:lumMod val="65000"/>
                    <a:lumOff val="35000"/>
                  </a:schemeClr>
                </a:solidFill>
                <a:latin typeface="Open Sans" panose="020B0606030504020204"/>
              </a:rPr>
              <a:t>           set the number of clusters appropriately ]</a:t>
            </a:r>
          </a:p>
          <a:p>
            <a:r>
              <a:rPr lang="en-IN" sz="2000" dirty="0">
                <a:solidFill>
                  <a:schemeClr val="tx1">
                    <a:lumMod val="65000"/>
                    <a:lumOff val="35000"/>
                  </a:schemeClr>
                </a:solidFill>
                <a:latin typeface="Open Sans" panose="020B0606030504020204"/>
              </a:rPr>
              <a:t>	Refer the below link for further documentation: </a:t>
            </a:r>
          </a:p>
          <a:p>
            <a:pPr lvl="1"/>
            <a:r>
              <a:rPr lang="en-IN" sz="2000" u="sng" dirty="0">
                <a:latin typeface="Open Sans" panose="020B0606030504020204"/>
                <a:hlinkClick r:id="rId3"/>
              </a:rPr>
              <a:t>http://scikit-learn.org/stable/modules/generated/sklearn.cluster.AgglomerativeClustering.html</a:t>
            </a:r>
            <a:endParaRPr kumimoji="0" lang="en-IN" sz="2000" b="0" i="0" u="none" strike="noStrike" kern="0" cap="none" spc="0" normalizeH="0" baseline="0" noProof="0" dirty="0">
              <a:ln>
                <a:noFill/>
              </a:ln>
              <a:solidFill>
                <a:schemeClr val="tx1">
                  <a:lumMod val="65000"/>
                  <a:lumOff val="35000"/>
                </a:schemeClr>
              </a:solidFill>
              <a:effectLst/>
              <a:uLnTx/>
              <a:uFillTx/>
              <a:latin typeface="Open Sans" panose="020B0606030504020204"/>
              <a:ea typeface="Open Sans" panose="020B0606030504020204"/>
              <a:cs typeface="Open Sans" panose="020B0606030504020204"/>
              <a:sym typeface="Open Sans"/>
            </a:endParaRPr>
          </a:p>
          <a:p>
            <a:pPr marL="342900" indent="-342900" defTabSz="914400">
              <a:buClr>
                <a:srgbClr val="000000"/>
              </a:buClr>
              <a:buFont typeface="Arial" panose="020B0604020202020204" pitchFamily="34" charset="0"/>
              <a:buChar char="•"/>
            </a:pPr>
            <a:r>
              <a:rPr lang="en-IN" sz="2000" dirty="0">
                <a:solidFill>
                  <a:schemeClr val="tx1">
                    <a:lumMod val="65000"/>
                    <a:lumOff val="35000"/>
                  </a:schemeClr>
                </a:solidFill>
                <a:latin typeface="Open Sans" panose="020B0606030504020204"/>
              </a:rPr>
              <a:t>Compute the mean squared error by comparing the actual class and predicted high-level class.</a:t>
            </a:r>
          </a:p>
          <a:p>
            <a:pPr defTabSz="914400">
              <a:buClr>
                <a:srgbClr val="000000"/>
              </a:buClr>
            </a:pPr>
            <a:endParaRPr kumimoji="0" lang="en-US" sz="2000" b="0" i="0" u="none" strike="noStrike" kern="0" cap="none" spc="0" normalizeH="0" baseline="0" noProof="0" dirty="0">
              <a:ln>
                <a:noFill/>
              </a:ln>
              <a:solidFill>
                <a:schemeClr val="tx1">
                  <a:lumMod val="65000"/>
                  <a:lumOff val="35000"/>
                </a:schemeClr>
              </a:solidFill>
              <a:effectLst/>
              <a:uLnTx/>
              <a:uFillTx/>
              <a:latin typeface="Open Sans" panose="020B0606030504020204"/>
              <a:ea typeface="Open Sans" panose="020B0606030504020204"/>
              <a:cs typeface="Open Sans" panose="020B0606030504020204"/>
              <a:sym typeface="Open Sans"/>
            </a:endParaRPr>
          </a:p>
          <a:p>
            <a:pPr defTabSz="914400">
              <a:buClr>
                <a:srgbClr val="000000"/>
              </a:buClr>
              <a:defRPr/>
            </a:pPr>
            <a:r>
              <a:rPr kumimoji="0" lang="en-US" sz="2200" b="1" i="0" u="none" strike="noStrike" kern="0" cap="none" spc="0" normalizeH="0" baseline="0" noProof="0" dirty="0">
                <a:ln>
                  <a:noFill/>
                </a:ln>
                <a:solidFill>
                  <a:srgbClr val="3F3F3F"/>
                </a:solidFill>
                <a:effectLst/>
                <a:uLnTx/>
                <a:uFillTx/>
                <a:latin typeface="Open Sans"/>
                <a:ea typeface="Open Sans"/>
                <a:cs typeface="Open Sans"/>
                <a:sym typeface="Open Sans"/>
              </a:rPr>
              <a:t>Objective: </a:t>
            </a:r>
            <a:r>
              <a:rPr lang="en-US" sz="2000" dirty="0">
                <a:solidFill>
                  <a:schemeClr val="tx1">
                    <a:lumMod val="65000"/>
                    <a:lumOff val="35000"/>
                  </a:schemeClr>
                </a:solidFill>
                <a:latin typeface="Open Sans" panose="020B0606030504020204"/>
              </a:rPr>
              <a:t>Perform agglomerative clustering with appropriate MSE value.</a:t>
            </a:r>
          </a:p>
          <a:p>
            <a:pPr defTabSz="914400">
              <a:buClr>
                <a:srgbClr val="000000"/>
              </a:buClr>
              <a:defRPr/>
            </a:pPr>
            <a:endParaRPr kumimoji="0" lang="en-US" sz="2000" b="0" i="0" u="none" strike="noStrike" kern="0" cap="none" spc="0" normalizeH="0" baseline="0" noProof="0" dirty="0">
              <a:ln>
                <a:noFill/>
              </a:ln>
              <a:solidFill>
                <a:schemeClr val="tx1">
                  <a:lumMod val="65000"/>
                  <a:lumOff val="35000"/>
                </a:schemeClr>
              </a:solidFill>
              <a:effectLst/>
              <a:uLnTx/>
              <a:uFillTx/>
              <a:latin typeface="Open Sans" panose="020B0606030504020204"/>
              <a:ea typeface="Open Sans" panose="020B0606030504020204"/>
              <a:cs typeface="Open Sans" panose="020B0606030504020204"/>
              <a:sym typeface="Open Sans"/>
            </a:endParaRPr>
          </a:p>
          <a:p>
            <a:pPr lvl="0" defTabSz="914400">
              <a:buClr>
                <a:srgbClr val="000000"/>
              </a:buClr>
              <a:defRPr/>
            </a:pPr>
            <a:r>
              <a:rPr kumimoji="0" lang="en-US" sz="2200" b="1" i="0" u="none" strike="noStrike" kern="0" cap="none" spc="0" normalizeH="0" baseline="0" noProof="0" dirty="0">
                <a:ln>
                  <a:noFill/>
                </a:ln>
                <a:solidFill>
                  <a:srgbClr val="3F3F3F"/>
                </a:solidFill>
                <a:effectLst/>
                <a:uLnTx/>
                <a:uFillTx/>
                <a:latin typeface="Open Sans"/>
                <a:ea typeface="Open Sans"/>
                <a:cs typeface="Open Sans"/>
                <a:sym typeface="Open Sans"/>
              </a:rPr>
              <a:t>Access: </a:t>
            </a:r>
            <a:r>
              <a:rPr lang="en-US" sz="2000" dirty="0">
                <a:solidFill>
                  <a:schemeClr val="tx1">
                    <a:lumMod val="65000"/>
                    <a:lumOff val="35000"/>
                  </a:schemeClr>
                </a:solidFill>
                <a:latin typeface="Open Sans" panose="020B0606030504020204"/>
              </a:rPr>
              <a:t>Click on the Labs tab on the left side panel of the LMS. Copy or note the username and password that are generated. Click on the Launch Lab button. On the page that appears, enter the username and password in the respective fields, and click Login.</a:t>
            </a:r>
            <a:endParaRPr kumimoji="0" lang="en-US" sz="2000" b="0" i="1" u="none" strike="noStrike" kern="0" cap="none" spc="0" normalizeH="0" baseline="0" noProof="0" dirty="0">
              <a:ln>
                <a:noFill/>
              </a:ln>
              <a:solidFill>
                <a:schemeClr val="tx1">
                  <a:lumMod val="65000"/>
                  <a:lumOff val="35000"/>
                </a:schemeClr>
              </a:solidFill>
              <a:effectLst/>
              <a:uLnTx/>
              <a:uFillTx/>
              <a:latin typeface="Open Sans" panose="020B0606030504020204"/>
              <a:cs typeface="Arial"/>
              <a:sym typeface="Arial"/>
            </a:endParaRPr>
          </a:p>
        </p:txBody>
      </p:sp>
      <p:sp>
        <p:nvSpPr>
          <p:cNvPr id="2" name="Rectangle 1">
            <a:extLst>
              <a:ext uri="{FF2B5EF4-FFF2-40B4-BE49-F238E27FC236}">
                <a16:creationId xmlns:a16="http://schemas.microsoft.com/office/drawing/2014/main" id="{611B36CD-C4BA-4607-ABAB-960FF5EFB786}"/>
              </a:ext>
            </a:extLst>
          </p:cNvPr>
          <p:cNvSpPr/>
          <p:nvPr/>
        </p:nvSpPr>
        <p:spPr>
          <a:xfrm>
            <a:off x="12416006" y="2435987"/>
            <a:ext cx="3062057" cy="523220"/>
          </a:xfrm>
          <a:prstGeom prst="rect">
            <a:avLst/>
          </a:prstGeom>
        </p:spPr>
        <p:txBody>
          <a:bodyPr wrap="none">
            <a:spAutoFit/>
          </a:bodyPr>
          <a:lstStyle/>
          <a:p>
            <a:r>
              <a:rPr lang="en-US" sz="2800" dirty="0">
                <a:solidFill>
                  <a:srgbClr val="3F3F3F"/>
                </a:solidFill>
                <a:latin typeface="Open Sans SemiBold"/>
                <a:ea typeface="Open Sans SemiBold"/>
                <a:cs typeface="Open Sans SemiBold"/>
                <a:sym typeface="Open Sans SemiBold"/>
              </a:rPr>
              <a:t>Duration: 15 mins.</a:t>
            </a:r>
            <a:endParaRPr lang="en-IN" sz="2800" dirty="0"/>
          </a:p>
        </p:txBody>
      </p:sp>
    </p:spTree>
    <p:extLst>
      <p:ext uri="{BB962C8B-B14F-4D97-AF65-F5344CB8AC3E}">
        <p14:creationId xmlns:p14="http://schemas.microsoft.com/office/powerpoint/2010/main" val="42213538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25"/>
          <p:cNvSpPr txBox="1">
            <a:spLocks noGrp="1"/>
          </p:cNvSpPr>
          <p:nvPr>
            <p:ph type="body" idx="1"/>
          </p:nvPr>
        </p:nvSpPr>
        <p:spPr>
          <a:xfrm>
            <a:off x="926745" y="1676697"/>
            <a:ext cx="12378947" cy="535531"/>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200"/>
              <a:buFont typeface="Arial"/>
              <a:buNone/>
            </a:pPr>
            <a:r>
              <a:rPr lang="en-IN" sz="3200" b="0" i="0" u="none" strike="noStrike" cap="none" dirty="0">
                <a:solidFill>
                  <a:schemeClr val="lt1"/>
                </a:solidFill>
                <a:latin typeface="Open Sans ExtraBold"/>
                <a:ea typeface="Open Sans ExtraBold"/>
                <a:cs typeface="Open Sans ExtraBold"/>
                <a:sym typeface="Open Sans ExtraBold"/>
              </a:rPr>
              <a:t>Unassisted </a:t>
            </a:r>
            <a:r>
              <a:rPr lang="en-US" sz="3200" b="0" i="0" u="none" strike="noStrike" cap="none" dirty="0">
                <a:solidFill>
                  <a:schemeClr val="lt1"/>
                </a:solidFill>
                <a:latin typeface="Open Sans ExtraBold"/>
                <a:ea typeface="Open Sans ExtraBold"/>
                <a:cs typeface="Open Sans ExtraBold"/>
                <a:sym typeface="Open Sans ExtraBold"/>
              </a:rPr>
              <a:t>Practice</a:t>
            </a:r>
            <a:endParaRPr dirty="0"/>
          </a:p>
        </p:txBody>
      </p:sp>
      <p:sp>
        <p:nvSpPr>
          <p:cNvPr id="388" name="Google Shape;388;p25"/>
          <p:cNvSpPr txBox="1">
            <a:spLocks noGrp="1"/>
          </p:cNvSpPr>
          <p:nvPr>
            <p:ph type="body" idx="2"/>
          </p:nvPr>
        </p:nvSpPr>
        <p:spPr>
          <a:xfrm>
            <a:off x="926743" y="2380588"/>
            <a:ext cx="15048000" cy="480131"/>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3F3F3F"/>
              </a:buClr>
              <a:buSzPts val="2800"/>
              <a:buFont typeface="Arial"/>
              <a:buNone/>
            </a:pPr>
            <a:r>
              <a:rPr lang="en-IN" dirty="0">
                <a:solidFill>
                  <a:srgbClr val="3F3F3F"/>
                </a:solidFill>
              </a:rPr>
              <a:t>Hierarchical Clustering</a:t>
            </a:r>
            <a:r>
              <a:rPr lang="en-US" sz="2800" b="0" i="0" u="none" strike="noStrike" cap="none" dirty="0">
                <a:solidFill>
                  <a:srgbClr val="3F3F3F"/>
                </a:solidFill>
                <a:latin typeface="Open Sans SemiBold"/>
                <a:ea typeface="Open Sans SemiBold"/>
                <a:cs typeface="Open Sans SemiBold"/>
                <a:sym typeface="Open Sans SemiBold"/>
              </a:rPr>
              <a:t>									</a:t>
            </a:r>
            <a:r>
              <a:rPr lang="en-US" dirty="0">
                <a:solidFill>
                  <a:srgbClr val="3F3F3F"/>
                </a:solidFill>
              </a:rPr>
              <a:t>      </a:t>
            </a:r>
            <a:r>
              <a:rPr lang="en-US" sz="2800" b="0" i="0" u="none" strike="noStrike" cap="none" dirty="0">
                <a:solidFill>
                  <a:srgbClr val="3F3F3F"/>
                </a:solidFill>
                <a:latin typeface="Open Sans SemiBold"/>
                <a:ea typeface="Open Sans SemiBold"/>
                <a:cs typeface="Open Sans SemiBold"/>
                <a:sym typeface="Open Sans SemiBold"/>
              </a:rPr>
              <a:t>Duration: </a:t>
            </a:r>
            <a:r>
              <a:rPr lang="en-US" dirty="0">
                <a:solidFill>
                  <a:srgbClr val="3F3F3F"/>
                </a:solidFill>
              </a:rPr>
              <a:t>10</a:t>
            </a:r>
            <a:r>
              <a:rPr lang="en-US" sz="2800" b="0" i="0" u="none" strike="noStrike" cap="none" dirty="0">
                <a:solidFill>
                  <a:srgbClr val="3F3F3F"/>
                </a:solidFill>
                <a:latin typeface="Open Sans SemiBold"/>
                <a:ea typeface="Open Sans SemiBold"/>
                <a:cs typeface="Open Sans SemiBold"/>
                <a:sym typeface="Open Sans SemiBold"/>
              </a:rPr>
              <a:t> mins.</a:t>
            </a:r>
            <a:endParaRPr dirty="0"/>
          </a:p>
        </p:txBody>
      </p:sp>
      <p:sp>
        <p:nvSpPr>
          <p:cNvPr id="389" name="Google Shape;389;p25"/>
          <p:cNvSpPr/>
          <p:nvPr/>
        </p:nvSpPr>
        <p:spPr>
          <a:xfrm>
            <a:off x="951456" y="3670642"/>
            <a:ext cx="14096387" cy="5027309"/>
          </a:xfrm>
          <a:prstGeom prst="rect">
            <a:avLst/>
          </a:prstGeom>
          <a:noFill/>
          <a:ln>
            <a:noFill/>
          </a:ln>
        </p:spPr>
        <p:txBody>
          <a:bodyPr spcFirstLastPara="1" wrap="square" lIns="91425" tIns="45700" rIns="91425" bIns="45700" anchor="t" anchorCtr="0">
            <a:noAutofit/>
          </a:bodyPr>
          <a:lstStyle/>
          <a:p>
            <a:pPr lvl="0">
              <a:defRPr/>
            </a:pPr>
            <a:r>
              <a:rPr kumimoji="0" lang="en-US" sz="2200" b="1" i="0" u="none" strike="noStrike" kern="0" cap="none" spc="0" normalizeH="0" baseline="0" noProof="0" dirty="0">
                <a:ln>
                  <a:noFill/>
                </a:ln>
                <a:solidFill>
                  <a:srgbClr val="3F3F3F"/>
                </a:solidFill>
                <a:effectLst/>
                <a:uLnTx/>
                <a:uFillTx/>
                <a:latin typeface="Open Sans"/>
                <a:ea typeface="Open Sans"/>
                <a:cs typeface="Open Sans"/>
                <a:sym typeface="Open Sans"/>
              </a:rPr>
              <a:t>Problem Statement: </a:t>
            </a:r>
            <a:r>
              <a:rPr lang="en-IN" sz="2000" dirty="0">
                <a:solidFill>
                  <a:srgbClr val="000000">
                    <a:lumMod val="65000"/>
                    <a:lumOff val="35000"/>
                  </a:srgbClr>
                </a:solidFill>
                <a:latin typeface="Open Sans" panose="020B0604020202020204"/>
                <a:sym typeface="Open Sans"/>
              </a:rPr>
              <a:t> An ecommerce company has prepared a rough dataset containing shopping details of their customers, which includes </a:t>
            </a:r>
            <a:r>
              <a:rPr lang="en-IN" sz="2000" dirty="0" err="1">
                <a:solidFill>
                  <a:srgbClr val="000000">
                    <a:lumMod val="65000"/>
                    <a:lumOff val="35000"/>
                  </a:srgbClr>
                </a:solidFill>
                <a:latin typeface="Open Sans" panose="020B0604020202020204"/>
                <a:sym typeface="Open Sans"/>
              </a:rPr>
              <a:t>CustomerID</a:t>
            </a:r>
            <a:r>
              <a:rPr lang="en-IN" sz="2000" dirty="0">
                <a:solidFill>
                  <a:srgbClr val="000000">
                    <a:lumMod val="65000"/>
                    <a:lumOff val="35000"/>
                  </a:srgbClr>
                </a:solidFill>
                <a:latin typeface="Open Sans" panose="020B0604020202020204"/>
                <a:sym typeface="Open Sans"/>
              </a:rPr>
              <a:t>, Genre, Age, Annual Income (k$), Spending</a:t>
            </a:r>
            <a:r>
              <a:rPr kumimoji="0" lang="en-IN" sz="1800" b="1" i="0" u="none" strike="noStrike" kern="1200" cap="none" spc="0" normalizeH="0" baseline="0" noProof="0" dirty="0">
                <a:ln>
                  <a:noFill/>
                </a:ln>
                <a:solidFill>
                  <a:srgbClr val="000000"/>
                </a:solidFill>
                <a:effectLst/>
                <a:uLnTx/>
                <a:uFillTx/>
                <a:latin typeface="Arial"/>
                <a:ea typeface="+mn-ea"/>
                <a:cs typeface="+mn-cs"/>
              </a:rPr>
              <a:t> </a:t>
            </a:r>
            <a:r>
              <a:rPr kumimoji="0" lang="en-IN" sz="2000" i="0" u="none" strike="noStrike" kern="1200" cap="none" spc="0" normalizeH="0" baseline="0" noProof="0" dirty="0">
                <a:ln>
                  <a:noFill/>
                </a:ln>
                <a:solidFill>
                  <a:schemeClr val="tx1">
                    <a:lumMod val="65000"/>
                    <a:lumOff val="35000"/>
                  </a:schemeClr>
                </a:solidFill>
                <a:effectLst/>
                <a:uLnTx/>
                <a:uFillTx/>
                <a:latin typeface="Open Sans" panose="020B0604020202020204"/>
              </a:rPr>
              <a:t>Score (1-100). </a:t>
            </a:r>
            <a:r>
              <a:rPr lang="en-IN" sz="2000" dirty="0">
                <a:solidFill>
                  <a:schemeClr val="tx1">
                    <a:lumMod val="65000"/>
                    <a:lumOff val="35000"/>
                  </a:schemeClr>
                </a:solidFill>
                <a:latin typeface="Open Sans" panose="020B0604020202020204"/>
              </a:rPr>
              <a:t>The company is unable to target a specific set of customers with a particular set of SKUs.</a:t>
            </a:r>
          </a:p>
          <a:p>
            <a:pPr lvl="0">
              <a:defRPr/>
            </a:pPr>
            <a:r>
              <a:rPr kumimoji="0" lang="en-IN" sz="1800" i="0" u="none" strike="noStrike" kern="1200" cap="none" spc="0" normalizeH="0" baseline="0" noProof="0" dirty="0">
                <a:ln>
                  <a:noFill/>
                </a:ln>
                <a:solidFill>
                  <a:srgbClr val="000000"/>
                </a:solidFill>
                <a:effectLst/>
                <a:uLnTx/>
                <a:uFillTx/>
                <a:latin typeface="Arial"/>
                <a:ea typeface="+mn-ea"/>
                <a:cs typeface="+mn-cs"/>
              </a:rPr>
              <a:t> </a:t>
            </a:r>
            <a:endParaRPr kumimoji="0" lang="en-IN" sz="2200" i="0" u="none" strike="noStrike" kern="0" cap="none" spc="0" normalizeH="0" baseline="0" noProof="0" dirty="0">
              <a:ln>
                <a:noFill/>
              </a:ln>
              <a:solidFill>
                <a:srgbClr val="3F3F3F"/>
              </a:solidFill>
              <a:effectLst/>
              <a:uLnTx/>
              <a:uFillTx/>
              <a:latin typeface="Open Sans" panose="020B0604020202020204" charset="0"/>
              <a:ea typeface="Open Sans" panose="020B0604020202020204" charset="0"/>
              <a:cs typeface="Open Sans" panose="020B0604020202020204" charset="0"/>
              <a:sym typeface="Open Sans"/>
            </a:endParaRPr>
          </a:p>
          <a:p>
            <a:pPr lvl="0" defTabSz="914400">
              <a:buClr>
                <a:srgbClr val="000000"/>
              </a:buClr>
            </a:pPr>
            <a:r>
              <a:rPr kumimoji="0" lang="en-US" sz="2200" b="1" i="0" u="none" strike="noStrike" kern="0" cap="none" spc="0" normalizeH="0" baseline="0" noProof="0" dirty="0">
                <a:ln>
                  <a:noFill/>
                </a:ln>
                <a:solidFill>
                  <a:srgbClr val="3F3F3F"/>
                </a:solidFill>
                <a:effectLst/>
                <a:uLnTx/>
                <a:uFillTx/>
                <a:latin typeface="Open Sans"/>
                <a:ea typeface="Open Sans"/>
                <a:cs typeface="Open Sans"/>
                <a:sym typeface="Open Sans"/>
              </a:rPr>
              <a:t>Objective: </a:t>
            </a:r>
            <a:r>
              <a:rPr kumimoji="0" lang="en-US" sz="2000" i="0" u="none" strike="noStrike" kern="0" cap="none" spc="0" normalizeH="0" baseline="0" noProof="0" dirty="0">
                <a:ln>
                  <a:noFill/>
                </a:ln>
                <a:solidFill>
                  <a:schemeClr val="tx1">
                    <a:lumMod val="65000"/>
                    <a:lumOff val="35000"/>
                  </a:schemeClr>
                </a:solidFill>
                <a:effectLst/>
                <a:uLnTx/>
                <a:uFillTx/>
                <a:latin typeface="Open Sans" panose="020B0604020202020204"/>
                <a:ea typeface="Open Sans"/>
                <a:cs typeface="Open Sans"/>
                <a:sym typeface="Open Sans"/>
              </a:rPr>
              <a:t>Segment</a:t>
            </a:r>
            <a:r>
              <a:rPr lang="en-US" sz="2000" dirty="0">
                <a:solidFill>
                  <a:schemeClr val="tx1">
                    <a:lumMod val="65000"/>
                    <a:lumOff val="35000"/>
                  </a:schemeClr>
                </a:solidFill>
                <a:latin typeface="Open Sans" panose="020B0604020202020204"/>
              </a:rPr>
              <a:t> customers into different groups based on their shopping trends.</a:t>
            </a:r>
          </a:p>
          <a:p>
            <a:pPr lvl="0" defTabSz="914400">
              <a:buClr>
                <a:srgbClr val="000000"/>
              </a:buClr>
            </a:pPr>
            <a:endParaRPr kumimoji="0" lang="en-US" sz="2000" b="0" i="0" u="none" strike="noStrike" kern="0" cap="none" spc="0" normalizeH="0" baseline="0" noProof="0" dirty="0">
              <a:ln>
                <a:noFill/>
              </a:ln>
              <a:solidFill>
                <a:schemeClr val="tx1">
                  <a:lumMod val="65000"/>
                  <a:lumOff val="35000"/>
                </a:schemeClr>
              </a:solidFill>
              <a:effectLst/>
              <a:uLnTx/>
              <a:uFillTx/>
              <a:latin typeface="Open Sans" panose="020B0604020202020204"/>
              <a:ea typeface="Open Sans" panose="020B0604020202020204"/>
              <a:cs typeface="Open Sans" panose="020B0604020202020204"/>
              <a:sym typeface="Open Sans"/>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200" b="1" i="0" u="none" strike="noStrike" kern="0" cap="none" spc="0" normalizeH="0" baseline="0" noProof="0" dirty="0">
                <a:ln>
                  <a:noFill/>
                </a:ln>
                <a:solidFill>
                  <a:srgbClr val="3F3F3F"/>
                </a:solidFill>
                <a:effectLst/>
                <a:uLnTx/>
                <a:uFillTx/>
                <a:latin typeface="Open Sans"/>
                <a:ea typeface="Open Sans"/>
                <a:cs typeface="Open Sans"/>
                <a:sym typeface="Open Sans"/>
              </a:rPr>
              <a:t>Note:</a:t>
            </a:r>
            <a:r>
              <a:rPr kumimoji="0" lang="en-US" sz="2200" b="0" i="0" u="none" strike="noStrike" kern="0" cap="none" spc="0" normalizeH="0" baseline="0" noProof="0" dirty="0">
                <a:ln>
                  <a:noFill/>
                </a:ln>
                <a:solidFill>
                  <a:srgbClr val="3F3F3F"/>
                </a:solidFill>
                <a:effectLst/>
                <a:uLnTx/>
                <a:uFillTx/>
                <a:latin typeface="Open Sans"/>
                <a:ea typeface="Open Sans"/>
                <a:cs typeface="Open Sans"/>
                <a:sym typeface="Open Sans"/>
              </a:rPr>
              <a:t> </a:t>
            </a:r>
            <a:r>
              <a:rPr kumimoji="0" lang="en-US" sz="2000" b="0" i="0" u="none" strike="noStrike" kern="0" cap="none" spc="0" normalizeH="0" baseline="0" noProof="0" dirty="0">
                <a:ln>
                  <a:noFill/>
                </a:ln>
                <a:solidFill>
                  <a:srgbClr val="3F3F3F"/>
                </a:solidFill>
                <a:effectLst/>
                <a:uLnTx/>
                <a:uFillTx/>
                <a:latin typeface="Open Sans"/>
                <a:ea typeface="Open Sans"/>
                <a:cs typeface="Open Sans"/>
                <a:sym typeface="Open Sans"/>
              </a:rPr>
              <a:t>This practice is not graded. It is only intended for you to apply the knowledge you have gained to solve real-world problems.</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2200" b="0" i="0" u="none" strike="noStrike" kern="0" cap="none" spc="0" normalizeH="0" baseline="0" noProof="0" dirty="0">
              <a:ln>
                <a:noFill/>
              </a:ln>
              <a:solidFill>
                <a:srgbClr val="3F3F3F"/>
              </a:solidFill>
              <a:effectLst/>
              <a:uLnTx/>
              <a:uFillTx/>
              <a:latin typeface="Open Sans"/>
              <a:ea typeface="Open Sans"/>
              <a:cs typeface="Open Sans"/>
              <a:sym typeface="Open Sans"/>
            </a:endParaRPr>
          </a:p>
          <a:p>
            <a:pPr lvl="0" defTabSz="914400">
              <a:buClr>
                <a:srgbClr val="000000"/>
              </a:buClr>
              <a:defRPr/>
            </a:pPr>
            <a:r>
              <a:rPr kumimoji="0" lang="en-US" sz="2200" b="1" i="0" u="none" strike="noStrike" kern="0" cap="none" spc="0" normalizeH="0" baseline="0" noProof="0" dirty="0">
                <a:ln>
                  <a:noFill/>
                </a:ln>
                <a:solidFill>
                  <a:srgbClr val="3F3F3F"/>
                </a:solidFill>
                <a:effectLst/>
                <a:uLnTx/>
                <a:uFillTx/>
                <a:latin typeface="Open Sans"/>
                <a:ea typeface="Open Sans"/>
                <a:cs typeface="Open Sans"/>
                <a:sym typeface="Open Sans"/>
              </a:rPr>
              <a:t>Access: </a:t>
            </a:r>
            <a:r>
              <a:rPr lang="en-US" sz="2000" dirty="0">
                <a:solidFill>
                  <a:schemeClr val="tx1">
                    <a:lumMod val="65000"/>
                    <a:lumOff val="35000"/>
                  </a:schemeClr>
                </a:solidFill>
                <a:latin typeface="Open Sans" panose="020B0606030504020204"/>
              </a:rPr>
              <a:t>Click on the Labs tab on the left side panel of the LMS. Copy or note the username and password that are generated. Click on the Launch Lab button. On the page that appears, enter the username and password in the respective fields, and click Login.</a:t>
            </a:r>
            <a:endParaRPr kumimoji="0" lang="en-US" sz="2000" b="0" i="1" u="none" strike="noStrike" kern="0" cap="none" spc="0" normalizeH="0" baseline="0" noProof="0" dirty="0">
              <a:ln>
                <a:noFill/>
              </a:ln>
              <a:solidFill>
                <a:srgbClr val="000000">
                  <a:lumMod val="65000"/>
                  <a:lumOff val="35000"/>
                </a:srgbClr>
              </a:solidFill>
              <a:effectLst/>
              <a:uLnTx/>
              <a:uFillTx/>
              <a:latin typeface="Arial"/>
              <a:ea typeface="+mn-ea"/>
              <a:cs typeface="Arial"/>
              <a:sym typeface="Arial"/>
            </a:endParaRPr>
          </a:p>
        </p:txBody>
      </p:sp>
    </p:spTree>
    <p:extLst>
      <p:ext uri="{BB962C8B-B14F-4D97-AF65-F5344CB8AC3E}">
        <p14:creationId xmlns:p14="http://schemas.microsoft.com/office/powerpoint/2010/main" val="42018873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93DE5F12-9704-4D72-AC18-06D5C27B35FB}"/>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Step1: Data Import</a:t>
            </a:r>
          </a:p>
        </p:txBody>
      </p:sp>
      <p:pic>
        <p:nvPicPr>
          <p:cNvPr id="4" name="Shape 375">
            <a:extLst>
              <a:ext uri="{FF2B5EF4-FFF2-40B4-BE49-F238E27FC236}">
                <a16:creationId xmlns:a16="http://schemas.microsoft.com/office/drawing/2014/main" id="{954C8F0E-5E0E-4678-9A0B-3448E184763D}"/>
              </a:ext>
            </a:extLst>
          </p:cNvPr>
          <p:cNvPicPr preferRelativeResize="0"/>
          <p:nvPr/>
        </p:nvPicPr>
        <p:blipFill rotWithShape="1">
          <a:blip r:embed="rId2">
            <a:alphaModFix/>
          </a:blip>
          <a:srcRect/>
          <a:stretch/>
        </p:blipFill>
        <p:spPr>
          <a:xfrm>
            <a:off x="6182404" y="829986"/>
            <a:ext cx="4005223" cy="253919"/>
          </a:xfrm>
          <a:prstGeom prst="rect">
            <a:avLst/>
          </a:prstGeom>
          <a:noFill/>
          <a:ln>
            <a:noFill/>
          </a:ln>
        </p:spPr>
      </p:pic>
      <p:grpSp>
        <p:nvGrpSpPr>
          <p:cNvPr id="5" name="Group 4">
            <a:extLst>
              <a:ext uri="{FF2B5EF4-FFF2-40B4-BE49-F238E27FC236}">
                <a16:creationId xmlns:a16="http://schemas.microsoft.com/office/drawing/2014/main" id="{C3312A69-B734-4B9D-9108-B45B51CE8B20}"/>
              </a:ext>
            </a:extLst>
          </p:cNvPr>
          <p:cNvGrpSpPr/>
          <p:nvPr/>
        </p:nvGrpSpPr>
        <p:grpSpPr>
          <a:xfrm>
            <a:off x="7416558" y="1190231"/>
            <a:ext cx="1472746" cy="685800"/>
            <a:chOff x="7530784" y="3794728"/>
            <a:chExt cx="1194432" cy="685800"/>
          </a:xfrm>
        </p:grpSpPr>
        <p:sp>
          <p:nvSpPr>
            <p:cNvPr id="6" name="Rounded Rectangle 124">
              <a:extLst>
                <a:ext uri="{FF2B5EF4-FFF2-40B4-BE49-F238E27FC236}">
                  <a16:creationId xmlns:a16="http://schemas.microsoft.com/office/drawing/2014/main" id="{ECC93EA6-EDBA-4513-8B26-047EF906E200}"/>
                </a:ext>
              </a:extLst>
            </p:cNvPr>
            <p:cNvSpPr/>
            <p:nvPr/>
          </p:nvSpPr>
          <p:spPr>
            <a:xfrm>
              <a:off x="7530784" y="3794728"/>
              <a:ext cx="1194432" cy="685800"/>
            </a:xfrm>
            <a:prstGeom prst="roundRect">
              <a:avLst/>
            </a:prstGeom>
            <a:solidFill>
              <a:schemeClr val="bg1"/>
            </a:solidFill>
            <a:ln w="25400">
              <a:solidFill>
                <a:srgbClr val="26B7C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125">
              <a:extLst>
                <a:ext uri="{FF2B5EF4-FFF2-40B4-BE49-F238E27FC236}">
                  <a16:creationId xmlns:a16="http://schemas.microsoft.com/office/drawing/2014/main" id="{5A5C9F02-1432-4BD2-A1BC-0F8840B3BA8E}"/>
                </a:ext>
              </a:extLst>
            </p:cNvPr>
            <p:cNvSpPr/>
            <p:nvPr/>
          </p:nvSpPr>
          <p:spPr>
            <a:xfrm>
              <a:off x="7612331" y="3868964"/>
              <a:ext cx="1031338" cy="537328"/>
            </a:xfrm>
            <a:prstGeom prst="roundRect">
              <a:avLst/>
            </a:prstGeom>
            <a:solidFill>
              <a:srgbClr val="26B7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a:t>
              </a:r>
            </a:p>
          </p:txBody>
        </p:sp>
      </p:grpSp>
      <p:cxnSp>
        <p:nvCxnSpPr>
          <p:cNvPr id="10" name="Straight Connector 9">
            <a:extLst>
              <a:ext uri="{FF2B5EF4-FFF2-40B4-BE49-F238E27FC236}">
                <a16:creationId xmlns:a16="http://schemas.microsoft.com/office/drawing/2014/main" id="{CBE536CA-6EC8-40C6-A588-112B72B15AC9}"/>
              </a:ext>
            </a:extLst>
          </p:cNvPr>
          <p:cNvCxnSpPr/>
          <p:nvPr/>
        </p:nvCxnSpPr>
        <p:spPr>
          <a:xfrm rot="5400000">
            <a:off x="7715033" y="2221112"/>
            <a:ext cx="838635" cy="0"/>
          </a:xfrm>
          <a:prstGeom prst="line">
            <a:avLst/>
          </a:prstGeom>
          <a:noFill/>
          <a:ln w="25400">
            <a:solidFill>
              <a:srgbClr val="26B7C9"/>
            </a:solidFill>
            <a:prstDash val="sysDash"/>
            <a:tailEnd type="diamond" w="lg" len="lg"/>
          </a:ln>
        </p:spPr>
        <p:style>
          <a:lnRef idx="2">
            <a:schemeClr val="accent1">
              <a:shade val="50000"/>
            </a:schemeClr>
          </a:lnRef>
          <a:fillRef idx="1">
            <a:schemeClr val="accent1"/>
          </a:fillRef>
          <a:effectRef idx="0">
            <a:schemeClr val="accent1"/>
          </a:effectRef>
          <a:fontRef idx="minor">
            <a:schemeClr val="lt1"/>
          </a:fontRef>
        </p:style>
      </p:cxnSp>
      <p:grpSp>
        <p:nvGrpSpPr>
          <p:cNvPr id="14" name="Group 13">
            <a:extLst>
              <a:ext uri="{FF2B5EF4-FFF2-40B4-BE49-F238E27FC236}">
                <a16:creationId xmlns:a16="http://schemas.microsoft.com/office/drawing/2014/main" id="{FC24E87C-0ED7-42D5-9C6E-C657341C8FE7}"/>
              </a:ext>
            </a:extLst>
          </p:cNvPr>
          <p:cNvGrpSpPr/>
          <p:nvPr/>
        </p:nvGrpSpPr>
        <p:grpSpPr>
          <a:xfrm>
            <a:off x="1276350" y="1982897"/>
            <a:ext cx="13716000" cy="1979503"/>
            <a:chOff x="1276350" y="2440097"/>
            <a:chExt cx="13716000" cy="2131903"/>
          </a:xfrm>
        </p:grpSpPr>
        <p:sp>
          <p:nvSpPr>
            <p:cNvPr id="11" name="Isosceles Triangle 10">
              <a:extLst>
                <a:ext uri="{FF2B5EF4-FFF2-40B4-BE49-F238E27FC236}">
                  <a16:creationId xmlns:a16="http://schemas.microsoft.com/office/drawing/2014/main" id="{86120C83-6BC0-403D-AC26-1128A10F891D}"/>
                </a:ext>
              </a:extLst>
            </p:cNvPr>
            <p:cNvSpPr/>
            <p:nvPr/>
          </p:nvSpPr>
          <p:spPr>
            <a:xfrm>
              <a:off x="7801245" y="2440097"/>
              <a:ext cx="666208" cy="454317"/>
            </a:xfrm>
            <a:prstGeom prst="triangle">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a:p>
          </p:txBody>
        </p:sp>
        <p:grpSp>
          <p:nvGrpSpPr>
            <p:cNvPr id="13" name="Group 12">
              <a:extLst>
                <a:ext uri="{FF2B5EF4-FFF2-40B4-BE49-F238E27FC236}">
                  <a16:creationId xmlns:a16="http://schemas.microsoft.com/office/drawing/2014/main" id="{AD1BCBC3-0DD3-4C76-9E76-F4C403CA581A}"/>
                </a:ext>
              </a:extLst>
            </p:cNvPr>
            <p:cNvGrpSpPr/>
            <p:nvPr/>
          </p:nvGrpSpPr>
          <p:grpSpPr>
            <a:xfrm>
              <a:off x="1276350" y="2840446"/>
              <a:ext cx="13716000" cy="1731554"/>
              <a:chOff x="1276350" y="2840446"/>
              <a:chExt cx="13716000" cy="3516216"/>
            </a:xfrm>
          </p:grpSpPr>
          <p:sp>
            <p:nvSpPr>
              <p:cNvPr id="9" name="Rectangle 8">
                <a:extLst>
                  <a:ext uri="{FF2B5EF4-FFF2-40B4-BE49-F238E27FC236}">
                    <a16:creationId xmlns:a16="http://schemas.microsoft.com/office/drawing/2014/main" id="{1F4B0016-5E05-44FF-B920-0E930AA1246A}"/>
                  </a:ext>
                </a:extLst>
              </p:cNvPr>
              <p:cNvSpPr/>
              <p:nvPr/>
            </p:nvSpPr>
            <p:spPr>
              <a:xfrm rot="16200000">
                <a:off x="6376242" y="-2259446"/>
                <a:ext cx="3516216" cy="13716000"/>
              </a:xfrm>
              <a:prstGeom prst="rect">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a:p>
            </p:txBody>
          </p:sp>
          <p:sp>
            <p:nvSpPr>
              <p:cNvPr id="12" name="Rectangle 11">
                <a:extLst>
                  <a:ext uri="{FF2B5EF4-FFF2-40B4-BE49-F238E27FC236}">
                    <a16:creationId xmlns:a16="http://schemas.microsoft.com/office/drawing/2014/main" id="{F5EFC12A-DF9C-48C2-8F4C-A9C35F9D63F6}"/>
                  </a:ext>
                </a:extLst>
              </p:cNvPr>
              <p:cNvSpPr/>
              <p:nvPr/>
            </p:nvSpPr>
            <p:spPr>
              <a:xfrm>
                <a:off x="1396957" y="2965840"/>
                <a:ext cx="13474787" cy="3283747"/>
              </a:xfrm>
              <a:prstGeom prst="rect">
                <a:avLst/>
              </a:prstGeom>
              <a:solidFill>
                <a:srgbClr val="F2F2F2"/>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200" dirty="0">
                    <a:solidFill>
                      <a:srgbClr val="262626"/>
                    </a:solidFill>
                    <a:latin typeface="Courier New" panose="02070309020205020404" pitchFamily="49" charset="0"/>
                    <a:ea typeface="Tahoma" panose="020B0604030504040204" pitchFamily="34" charset="0"/>
                    <a:cs typeface="Courier New" panose="02070309020205020404" pitchFamily="49" charset="0"/>
                  </a:rPr>
                  <a:t>import pandas as pd</a:t>
                </a:r>
              </a:p>
              <a:p>
                <a:r>
                  <a:rPr lang="en-IN" sz="2200" dirty="0">
                    <a:solidFill>
                      <a:srgbClr val="262626"/>
                    </a:solidFill>
                    <a:latin typeface="Courier New" panose="02070309020205020404" pitchFamily="49" charset="0"/>
                    <a:ea typeface="Tahoma" panose="020B0604030504040204" pitchFamily="34" charset="0"/>
                    <a:cs typeface="Courier New" panose="02070309020205020404" pitchFamily="49" charset="0"/>
                  </a:rPr>
                  <a:t>import </a:t>
                </a:r>
                <a:r>
                  <a:rPr lang="en-IN" sz="22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numpy</a:t>
                </a:r>
                <a:r>
                  <a:rPr lang="en-IN" sz="2200" dirty="0">
                    <a:solidFill>
                      <a:srgbClr val="262626"/>
                    </a:solidFill>
                    <a:latin typeface="Courier New" panose="02070309020205020404" pitchFamily="49" charset="0"/>
                    <a:ea typeface="Tahoma" panose="020B0604030504040204" pitchFamily="34" charset="0"/>
                    <a:cs typeface="Courier New" panose="02070309020205020404" pitchFamily="49" charset="0"/>
                  </a:rPr>
                  <a:t> as np</a:t>
                </a:r>
              </a:p>
              <a:p>
                <a:r>
                  <a:rPr lang="en-US" sz="22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customer_data</a:t>
                </a:r>
                <a:r>
                  <a:rPr lang="en-US" sz="2200" dirty="0">
                    <a:solidFill>
                      <a:srgbClr val="262626"/>
                    </a:solidFill>
                    <a:latin typeface="Courier New" panose="02070309020205020404" pitchFamily="49" charset="0"/>
                    <a:ea typeface="Tahoma" panose="020B0604030504040204" pitchFamily="34" charset="0"/>
                    <a:cs typeface="Courier New" panose="02070309020205020404" pitchFamily="49" charset="0"/>
                  </a:rPr>
                  <a:t> = </a:t>
                </a:r>
                <a:r>
                  <a:rPr lang="en-US" sz="22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pd.read_csv</a:t>
                </a:r>
                <a:r>
                  <a:rPr lang="en-US" sz="2200" dirty="0">
                    <a:solidFill>
                      <a:srgbClr val="262626"/>
                    </a:solidFill>
                    <a:latin typeface="Courier New" panose="02070309020205020404" pitchFamily="49" charset="0"/>
                    <a:ea typeface="Tahoma" panose="020B0604030504040204" pitchFamily="34" charset="0"/>
                    <a:cs typeface="Courier New" panose="02070309020205020404" pitchFamily="49" charset="0"/>
                  </a:rPr>
                  <a:t>('shopping_data.csv’)</a:t>
                </a:r>
              </a:p>
              <a:p>
                <a:r>
                  <a:rPr lang="en-IN" sz="22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customer_data</a:t>
                </a:r>
                <a:endParaRPr lang="en-IN" sz="2200" dirty="0">
                  <a:solidFill>
                    <a:srgbClr val="262626"/>
                  </a:solidFill>
                  <a:latin typeface="Courier New" panose="02070309020205020404" pitchFamily="49" charset="0"/>
                  <a:ea typeface="Tahoma" panose="020B0604030504040204" pitchFamily="34" charset="0"/>
                  <a:cs typeface="Courier New" panose="02070309020205020404" pitchFamily="49" charset="0"/>
                </a:endParaRPr>
              </a:p>
            </p:txBody>
          </p:sp>
        </p:grpSp>
      </p:grpSp>
      <p:pic>
        <p:nvPicPr>
          <p:cNvPr id="15" name="Picture 14">
            <a:extLst>
              <a:ext uri="{FF2B5EF4-FFF2-40B4-BE49-F238E27FC236}">
                <a16:creationId xmlns:a16="http://schemas.microsoft.com/office/drawing/2014/main" id="{A56A4706-D635-42D6-8A2E-EFC67582F4CB}"/>
              </a:ext>
            </a:extLst>
          </p:cNvPr>
          <p:cNvPicPr>
            <a:picLocks noChangeAspect="1"/>
          </p:cNvPicPr>
          <p:nvPr/>
        </p:nvPicPr>
        <p:blipFill>
          <a:blip r:embed="rId3"/>
          <a:stretch>
            <a:fillRect/>
          </a:stretch>
        </p:blipFill>
        <p:spPr>
          <a:xfrm>
            <a:off x="4998457" y="4095937"/>
            <a:ext cx="6259085" cy="4875861"/>
          </a:xfrm>
          <a:prstGeom prst="rect">
            <a:avLst/>
          </a:prstGeom>
          <a:ln w="28575">
            <a:solidFill>
              <a:schemeClr val="accent2"/>
            </a:solidFill>
          </a:ln>
        </p:spPr>
      </p:pic>
    </p:spTree>
    <p:extLst>
      <p:ext uri="{BB962C8B-B14F-4D97-AF65-F5344CB8AC3E}">
        <p14:creationId xmlns:p14="http://schemas.microsoft.com/office/powerpoint/2010/main" val="10489081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752092AA-C100-4E0A-994F-9CB14E6FBCEB}"/>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Step 2: Filter Columns</a:t>
            </a:r>
          </a:p>
        </p:txBody>
      </p:sp>
      <p:pic>
        <p:nvPicPr>
          <p:cNvPr id="4" name="Shape 375">
            <a:extLst>
              <a:ext uri="{FF2B5EF4-FFF2-40B4-BE49-F238E27FC236}">
                <a16:creationId xmlns:a16="http://schemas.microsoft.com/office/drawing/2014/main" id="{4A63D93E-CC1F-495B-9065-D7F277536B3E}"/>
              </a:ext>
            </a:extLst>
          </p:cNvPr>
          <p:cNvPicPr preferRelativeResize="0"/>
          <p:nvPr/>
        </p:nvPicPr>
        <p:blipFill rotWithShape="1">
          <a:blip r:embed="rId2">
            <a:alphaModFix/>
          </a:blip>
          <a:srcRect/>
          <a:stretch/>
        </p:blipFill>
        <p:spPr>
          <a:xfrm>
            <a:off x="5982143" y="829986"/>
            <a:ext cx="4405745" cy="253919"/>
          </a:xfrm>
          <a:prstGeom prst="rect">
            <a:avLst/>
          </a:prstGeom>
          <a:noFill/>
          <a:ln>
            <a:noFill/>
          </a:ln>
        </p:spPr>
      </p:pic>
      <p:sp>
        <p:nvSpPr>
          <p:cNvPr id="5" name="TextBox 4">
            <a:extLst>
              <a:ext uri="{FF2B5EF4-FFF2-40B4-BE49-F238E27FC236}">
                <a16:creationId xmlns:a16="http://schemas.microsoft.com/office/drawing/2014/main" id="{DFFF6F24-99CB-4D2B-A9DE-EC384B96CC54}"/>
              </a:ext>
            </a:extLst>
          </p:cNvPr>
          <p:cNvSpPr txBox="1"/>
          <p:nvPr/>
        </p:nvSpPr>
        <p:spPr>
          <a:xfrm>
            <a:off x="2263707" y="1226801"/>
            <a:ext cx="11436485" cy="400110"/>
          </a:xfrm>
          <a:prstGeom prst="rect">
            <a:avLst/>
          </a:prstGeom>
          <a:noFill/>
          <a:ln w="19050">
            <a:solidFill>
              <a:schemeClr val="accent2"/>
            </a:solidFill>
            <a:prstDash val="dash"/>
          </a:ln>
        </p:spPr>
        <p:txBody>
          <a:bodyPr wrap="square" rtlCol="0">
            <a:spAutoFit/>
          </a:bodyPr>
          <a:lstStyle/>
          <a:p>
            <a:pPr algn="ctr"/>
            <a:r>
              <a:rPr lang="en-IN" sz="2000" dirty="0">
                <a:solidFill>
                  <a:schemeClr val="tx1">
                    <a:lumMod val="65000"/>
                    <a:lumOff val="35000"/>
                  </a:schemeClr>
                </a:solidFill>
                <a:latin typeface="Open Sans" panose="020B0604020202020204"/>
              </a:rPr>
              <a:t>Discard all the data, except annual income (in thousands of dollars) and spending score (1-100)</a:t>
            </a:r>
          </a:p>
        </p:txBody>
      </p:sp>
      <p:sp>
        <p:nvSpPr>
          <p:cNvPr id="7" name="Isosceles Triangle 6">
            <a:extLst>
              <a:ext uri="{FF2B5EF4-FFF2-40B4-BE49-F238E27FC236}">
                <a16:creationId xmlns:a16="http://schemas.microsoft.com/office/drawing/2014/main" id="{E8FEA875-BBA5-4527-B47C-8932ECF24471}"/>
              </a:ext>
            </a:extLst>
          </p:cNvPr>
          <p:cNvSpPr/>
          <p:nvPr/>
        </p:nvSpPr>
        <p:spPr>
          <a:xfrm>
            <a:off x="7642360" y="2763947"/>
            <a:ext cx="666208" cy="421840"/>
          </a:xfrm>
          <a:prstGeom prst="triangle">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a:p>
        </p:txBody>
      </p:sp>
      <p:grpSp>
        <p:nvGrpSpPr>
          <p:cNvPr id="11" name="Group 10">
            <a:extLst>
              <a:ext uri="{FF2B5EF4-FFF2-40B4-BE49-F238E27FC236}">
                <a16:creationId xmlns:a16="http://schemas.microsoft.com/office/drawing/2014/main" id="{DFCA896F-E949-4A2E-AB69-CD69017128C8}"/>
              </a:ext>
            </a:extLst>
          </p:cNvPr>
          <p:cNvGrpSpPr/>
          <p:nvPr/>
        </p:nvGrpSpPr>
        <p:grpSpPr>
          <a:xfrm>
            <a:off x="7245577" y="1910737"/>
            <a:ext cx="1472746" cy="685800"/>
            <a:chOff x="7530784" y="3794728"/>
            <a:chExt cx="1194432" cy="685800"/>
          </a:xfrm>
        </p:grpSpPr>
        <p:sp>
          <p:nvSpPr>
            <p:cNvPr id="12" name="Rounded Rectangle 124">
              <a:extLst>
                <a:ext uri="{FF2B5EF4-FFF2-40B4-BE49-F238E27FC236}">
                  <a16:creationId xmlns:a16="http://schemas.microsoft.com/office/drawing/2014/main" id="{0B8A41DE-3021-4204-BD58-8719CA5039F1}"/>
                </a:ext>
              </a:extLst>
            </p:cNvPr>
            <p:cNvSpPr/>
            <p:nvPr/>
          </p:nvSpPr>
          <p:spPr>
            <a:xfrm>
              <a:off x="7530784" y="3794728"/>
              <a:ext cx="1194432" cy="685800"/>
            </a:xfrm>
            <a:prstGeom prst="roundRect">
              <a:avLst/>
            </a:prstGeom>
            <a:solidFill>
              <a:schemeClr val="bg1"/>
            </a:solidFill>
            <a:ln w="25400">
              <a:solidFill>
                <a:srgbClr val="26B7C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5">
              <a:extLst>
                <a:ext uri="{FF2B5EF4-FFF2-40B4-BE49-F238E27FC236}">
                  <a16:creationId xmlns:a16="http://schemas.microsoft.com/office/drawing/2014/main" id="{3930CDC2-0442-45AC-B94B-13BFCC6CD3A3}"/>
                </a:ext>
              </a:extLst>
            </p:cNvPr>
            <p:cNvSpPr/>
            <p:nvPr/>
          </p:nvSpPr>
          <p:spPr>
            <a:xfrm>
              <a:off x="7612331" y="3868964"/>
              <a:ext cx="1031338" cy="537328"/>
            </a:xfrm>
            <a:prstGeom prst="roundRect">
              <a:avLst/>
            </a:prstGeom>
            <a:solidFill>
              <a:srgbClr val="26B7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a:t>
              </a:r>
            </a:p>
          </p:txBody>
        </p:sp>
      </p:grpSp>
      <p:cxnSp>
        <p:nvCxnSpPr>
          <p:cNvPr id="14" name="Straight Connector 13">
            <a:extLst>
              <a:ext uri="{FF2B5EF4-FFF2-40B4-BE49-F238E27FC236}">
                <a16:creationId xmlns:a16="http://schemas.microsoft.com/office/drawing/2014/main" id="{3210F43E-6019-4317-9842-EA217652F9BE}"/>
              </a:ext>
            </a:extLst>
          </p:cNvPr>
          <p:cNvCxnSpPr>
            <a:cxnSpLocks/>
          </p:cNvCxnSpPr>
          <p:nvPr/>
        </p:nvCxnSpPr>
        <p:spPr>
          <a:xfrm rot="5400000">
            <a:off x="7562633" y="2925963"/>
            <a:ext cx="838635" cy="0"/>
          </a:xfrm>
          <a:prstGeom prst="line">
            <a:avLst/>
          </a:prstGeom>
          <a:noFill/>
          <a:ln w="25400">
            <a:solidFill>
              <a:srgbClr val="26B7C9"/>
            </a:solidFill>
            <a:prstDash val="sysDash"/>
            <a:tailEnd type="diamond" w="lg" len="lg"/>
          </a:ln>
        </p:spPr>
        <p:style>
          <a:lnRef idx="2">
            <a:schemeClr val="accent1">
              <a:shade val="50000"/>
            </a:schemeClr>
          </a:lnRef>
          <a:fillRef idx="1">
            <a:schemeClr val="accent1"/>
          </a:fillRef>
          <a:effectRef idx="0">
            <a:schemeClr val="accent1"/>
          </a:effectRef>
          <a:fontRef idx="minor">
            <a:schemeClr val="lt1"/>
          </a:fontRef>
        </p:style>
      </p:cxnSp>
      <p:grpSp>
        <p:nvGrpSpPr>
          <p:cNvPr id="8" name="Group 7">
            <a:extLst>
              <a:ext uri="{FF2B5EF4-FFF2-40B4-BE49-F238E27FC236}">
                <a16:creationId xmlns:a16="http://schemas.microsoft.com/office/drawing/2014/main" id="{CF423B9E-84A5-4A82-9D75-478F78874769}"/>
              </a:ext>
            </a:extLst>
          </p:cNvPr>
          <p:cNvGrpSpPr/>
          <p:nvPr/>
        </p:nvGrpSpPr>
        <p:grpSpPr>
          <a:xfrm>
            <a:off x="1117465" y="3135677"/>
            <a:ext cx="13716000" cy="998173"/>
            <a:chOff x="1276350" y="2840446"/>
            <a:chExt cx="13716000" cy="3516216"/>
          </a:xfrm>
        </p:grpSpPr>
        <p:sp>
          <p:nvSpPr>
            <p:cNvPr id="9" name="Rectangle 8">
              <a:extLst>
                <a:ext uri="{FF2B5EF4-FFF2-40B4-BE49-F238E27FC236}">
                  <a16:creationId xmlns:a16="http://schemas.microsoft.com/office/drawing/2014/main" id="{B1D6EF68-0CCA-47B6-B539-90FB5CBFAE03}"/>
                </a:ext>
              </a:extLst>
            </p:cNvPr>
            <p:cNvSpPr/>
            <p:nvPr/>
          </p:nvSpPr>
          <p:spPr>
            <a:xfrm rot="16200000">
              <a:off x="6376242" y="-2259446"/>
              <a:ext cx="3516216" cy="13716000"/>
            </a:xfrm>
            <a:prstGeom prst="rect">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a:p>
          </p:txBody>
        </p:sp>
        <p:sp>
          <p:nvSpPr>
            <p:cNvPr id="10" name="Rectangle 9">
              <a:extLst>
                <a:ext uri="{FF2B5EF4-FFF2-40B4-BE49-F238E27FC236}">
                  <a16:creationId xmlns:a16="http://schemas.microsoft.com/office/drawing/2014/main" id="{687E8B0E-B8BF-416D-A9CA-3A3536A01DFD}"/>
                </a:ext>
              </a:extLst>
            </p:cNvPr>
            <p:cNvSpPr/>
            <p:nvPr/>
          </p:nvSpPr>
          <p:spPr>
            <a:xfrm>
              <a:off x="1396957" y="2965840"/>
              <a:ext cx="13474787" cy="3283747"/>
            </a:xfrm>
            <a:prstGeom prst="rect">
              <a:avLst/>
            </a:prstGeom>
            <a:solidFill>
              <a:srgbClr val="F2F2F2"/>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a:solidFill>
                    <a:srgbClr val="262626"/>
                  </a:solidFill>
                  <a:latin typeface="Courier New" panose="02070309020205020404" pitchFamily="49" charset="0"/>
                  <a:ea typeface="Tahoma" panose="020B0604030504040204" pitchFamily="34" charset="0"/>
                  <a:cs typeface="Courier New" panose="02070309020205020404" pitchFamily="49" charset="0"/>
                </a:rPr>
                <a:t>data = </a:t>
              </a:r>
              <a:r>
                <a:rPr lang="en-US" sz="22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customer_data.iloc</a:t>
              </a:r>
              <a:r>
                <a:rPr lang="en-US" sz="2200" dirty="0">
                  <a:solidFill>
                    <a:srgbClr val="262626"/>
                  </a:solidFill>
                  <a:latin typeface="Courier New" panose="02070309020205020404" pitchFamily="49" charset="0"/>
                  <a:ea typeface="Tahoma" panose="020B0604030504040204" pitchFamily="34" charset="0"/>
                  <a:cs typeface="Courier New" panose="02070309020205020404" pitchFamily="49" charset="0"/>
                </a:rPr>
                <a:t>[:,3:5].values</a:t>
              </a:r>
            </a:p>
            <a:p>
              <a:r>
                <a:rPr lang="en-IN" sz="2200" dirty="0">
                  <a:solidFill>
                    <a:srgbClr val="262626"/>
                  </a:solidFill>
                  <a:latin typeface="Courier New" panose="02070309020205020404" pitchFamily="49" charset="0"/>
                  <a:ea typeface="Tahoma" panose="020B0604030504040204" pitchFamily="34" charset="0"/>
                  <a:cs typeface="Courier New" panose="02070309020205020404" pitchFamily="49" charset="0"/>
                </a:rPr>
                <a:t>data</a:t>
              </a:r>
            </a:p>
          </p:txBody>
        </p:sp>
      </p:grpSp>
      <p:pic>
        <p:nvPicPr>
          <p:cNvPr id="16" name="Picture 15">
            <a:extLst>
              <a:ext uri="{FF2B5EF4-FFF2-40B4-BE49-F238E27FC236}">
                <a16:creationId xmlns:a16="http://schemas.microsoft.com/office/drawing/2014/main" id="{E61727CC-AF18-4470-BFF2-8D3D84B2007F}"/>
              </a:ext>
            </a:extLst>
          </p:cNvPr>
          <p:cNvPicPr>
            <a:picLocks noChangeAspect="1"/>
          </p:cNvPicPr>
          <p:nvPr/>
        </p:nvPicPr>
        <p:blipFill>
          <a:blip r:embed="rId3"/>
          <a:stretch>
            <a:fillRect/>
          </a:stretch>
        </p:blipFill>
        <p:spPr>
          <a:xfrm>
            <a:off x="6736326" y="4567785"/>
            <a:ext cx="2478275" cy="3746229"/>
          </a:xfrm>
          <a:prstGeom prst="rect">
            <a:avLst/>
          </a:prstGeom>
          <a:ln w="28575">
            <a:solidFill>
              <a:schemeClr val="accent2"/>
            </a:solidFill>
          </a:ln>
        </p:spPr>
      </p:pic>
    </p:spTree>
    <p:extLst>
      <p:ext uri="{BB962C8B-B14F-4D97-AF65-F5344CB8AC3E}">
        <p14:creationId xmlns:p14="http://schemas.microsoft.com/office/powerpoint/2010/main" val="15825263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960C0508-1586-4D44-AF4F-23D1761AF311}"/>
              </a:ext>
            </a:extLst>
          </p:cNvPr>
          <p:cNvSpPr txBox="1">
            <a:spLocks noGrp="1"/>
          </p:cNvSpPr>
          <p:nvPr>
            <p:ph type="title"/>
          </p:nvPr>
        </p:nvSpPr>
        <p:spPr>
          <a:xfrm>
            <a:off x="3079" y="22442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Step 3: </a:t>
            </a:r>
            <a:r>
              <a:rPr lang="en-US" dirty="0">
                <a:solidFill>
                  <a:schemeClr val="tx1">
                    <a:lumMod val="75000"/>
                    <a:lumOff val="25000"/>
                  </a:schemeClr>
                </a:solidFill>
              </a:rPr>
              <a:t>Create Dendrograms</a:t>
            </a:r>
            <a:endPar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endParaRPr>
          </a:p>
        </p:txBody>
      </p:sp>
      <p:pic>
        <p:nvPicPr>
          <p:cNvPr id="4" name="Shape 375">
            <a:extLst>
              <a:ext uri="{FF2B5EF4-FFF2-40B4-BE49-F238E27FC236}">
                <a16:creationId xmlns:a16="http://schemas.microsoft.com/office/drawing/2014/main" id="{85BE505A-CE8A-4389-B57D-060E4CD5D062}"/>
              </a:ext>
            </a:extLst>
          </p:cNvPr>
          <p:cNvPicPr preferRelativeResize="0"/>
          <p:nvPr/>
        </p:nvPicPr>
        <p:blipFill rotWithShape="1">
          <a:blip r:embed="rId3">
            <a:alphaModFix/>
          </a:blip>
          <a:srcRect/>
          <a:stretch/>
        </p:blipFill>
        <p:spPr>
          <a:xfrm>
            <a:off x="5519539" y="829986"/>
            <a:ext cx="5330952" cy="253919"/>
          </a:xfrm>
          <a:prstGeom prst="rect">
            <a:avLst/>
          </a:prstGeom>
          <a:noFill/>
          <a:ln>
            <a:noFill/>
          </a:ln>
        </p:spPr>
      </p:pic>
      <p:sp>
        <p:nvSpPr>
          <p:cNvPr id="5" name="Isosceles Triangle 4">
            <a:extLst>
              <a:ext uri="{FF2B5EF4-FFF2-40B4-BE49-F238E27FC236}">
                <a16:creationId xmlns:a16="http://schemas.microsoft.com/office/drawing/2014/main" id="{BA61DD75-3CE4-4691-BF05-D58C5003147A}"/>
              </a:ext>
            </a:extLst>
          </p:cNvPr>
          <p:cNvSpPr/>
          <p:nvPr/>
        </p:nvSpPr>
        <p:spPr>
          <a:xfrm>
            <a:off x="7642360" y="2097197"/>
            <a:ext cx="666208" cy="421840"/>
          </a:xfrm>
          <a:prstGeom prst="triangle">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a:p>
        </p:txBody>
      </p:sp>
      <p:grpSp>
        <p:nvGrpSpPr>
          <p:cNvPr id="6" name="Group 5">
            <a:extLst>
              <a:ext uri="{FF2B5EF4-FFF2-40B4-BE49-F238E27FC236}">
                <a16:creationId xmlns:a16="http://schemas.microsoft.com/office/drawing/2014/main" id="{1B071A65-041F-47BF-8F60-1EEB3FE827EB}"/>
              </a:ext>
            </a:extLst>
          </p:cNvPr>
          <p:cNvGrpSpPr/>
          <p:nvPr/>
        </p:nvGrpSpPr>
        <p:grpSpPr>
          <a:xfrm>
            <a:off x="7239091" y="1243720"/>
            <a:ext cx="1472746" cy="685800"/>
            <a:chOff x="7530784" y="3794728"/>
            <a:chExt cx="1194432" cy="685800"/>
          </a:xfrm>
        </p:grpSpPr>
        <p:sp>
          <p:nvSpPr>
            <p:cNvPr id="7" name="Rounded Rectangle 124">
              <a:extLst>
                <a:ext uri="{FF2B5EF4-FFF2-40B4-BE49-F238E27FC236}">
                  <a16:creationId xmlns:a16="http://schemas.microsoft.com/office/drawing/2014/main" id="{58CA4CA9-B0FA-403B-8926-C4036431D1BF}"/>
                </a:ext>
              </a:extLst>
            </p:cNvPr>
            <p:cNvSpPr/>
            <p:nvPr/>
          </p:nvSpPr>
          <p:spPr>
            <a:xfrm>
              <a:off x="7530784" y="3794728"/>
              <a:ext cx="1194432" cy="685800"/>
            </a:xfrm>
            <a:prstGeom prst="roundRect">
              <a:avLst/>
            </a:prstGeom>
            <a:solidFill>
              <a:schemeClr val="bg1"/>
            </a:solidFill>
            <a:ln w="25400">
              <a:solidFill>
                <a:srgbClr val="26B7C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125">
              <a:extLst>
                <a:ext uri="{FF2B5EF4-FFF2-40B4-BE49-F238E27FC236}">
                  <a16:creationId xmlns:a16="http://schemas.microsoft.com/office/drawing/2014/main" id="{D921A4D0-ECF0-483C-A687-867542A368A2}"/>
                </a:ext>
              </a:extLst>
            </p:cNvPr>
            <p:cNvSpPr/>
            <p:nvPr/>
          </p:nvSpPr>
          <p:spPr>
            <a:xfrm>
              <a:off x="7612331" y="3868964"/>
              <a:ext cx="1031338" cy="537328"/>
            </a:xfrm>
            <a:prstGeom prst="roundRect">
              <a:avLst/>
            </a:prstGeom>
            <a:solidFill>
              <a:srgbClr val="26B7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a:t>
              </a:r>
            </a:p>
          </p:txBody>
        </p:sp>
      </p:grpSp>
      <p:cxnSp>
        <p:nvCxnSpPr>
          <p:cNvPr id="9" name="Straight Connector 8">
            <a:extLst>
              <a:ext uri="{FF2B5EF4-FFF2-40B4-BE49-F238E27FC236}">
                <a16:creationId xmlns:a16="http://schemas.microsoft.com/office/drawing/2014/main" id="{C93DC809-4EDA-4AD2-8B1D-9878D872E0F9}"/>
              </a:ext>
            </a:extLst>
          </p:cNvPr>
          <p:cNvCxnSpPr>
            <a:cxnSpLocks/>
          </p:cNvCxnSpPr>
          <p:nvPr/>
        </p:nvCxnSpPr>
        <p:spPr>
          <a:xfrm rot="5400000">
            <a:off x="7562633" y="2259213"/>
            <a:ext cx="838635" cy="0"/>
          </a:xfrm>
          <a:prstGeom prst="line">
            <a:avLst/>
          </a:prstGeom>
          <a:noFill/>
          <a:ln w="25400">
            <a:solidFill>
              <a:srgbClr val="26B7C9"/>
            </a:solidFill>
            <a:prstDash val="sysDash"/>
            <a:tailEnd type="diamond" w="lg" len="lg"/>
          </a:ln>
        </p:spPr>
        <p:style>
          <a:lnRef idx="2">
            <a:schemeClr val="accent1">
              <a:shade val="50000"/>
            </a:schemeClr>
          </a:lnRef>
          <a:fillRef idx="1">
            <a:schemeClr val="accent1"/>
          </a:fillRef>
          <a:effectRef idx="0">
            <a:schemeClr val="accent1"/>
          </a:effectRef>
          <a:fontRef idx="minor">
            <a:schemeClr val="lt1"/>
          </a:fontRef>
        </p:style>
      </p:cxnSp>
      <p:grpSp>
        <p:nvGrpSpPr>
          <p:cNvPr id="10" name="Group 9">
            <a:extLst>
              <a:ext uri="{FF2B5EF4-FFF2-40B4-BE49-F238E27FC236}">
                <a16:creationId xmlns:a16="http://schemas.microsoft.com/office/drawing/2014/main" id="{61D8337E-D11C-4E4C-AD85-C8D2E90FC17C}"/>
              </a:ext>
            </a:extLst>
          </p:cNvPr>
          <p:cNvGrpSpPr/>
          <p:nvPr/>
        </p:nvGrpSpPr>
        <p:grpSpPr>
          <a:xfrm>
            <a:off x="1117465" y="2468927"/>
            <a:ext cx="13716000" cy="2369773"/>
            <a:chOff x="1276350" y="2840446"/>
            <a:chExt cx="13716000" cy="3516216"/>
          </a:xfrm>
        </p:grpSpPr>
        <p:sp>
          <p:nvSpPr>
            <p:cNvPr id="11" name="Rectangle 10">
              <a:extLst>
                <a:ext uri="{FF2B5EF4-FFF2-40B4-BE49-F238E27FC236}">
                  <a16:creationId xmlns:a16="http://schemas.microsoft.com/office/drawing/2014/main" id="{ADE34ECE-1AB0-44A1-A74F-8F894EA8206C}"/>
                </a:ext>
              </a:extLst>
            </p:cNvPr>
            <p:cNvSpPr/>
            <p:nvPr/>
          </p:nvSpPr>
          <p:spPr>
            <a:xfrm rot="16200000">
              <a:off x="6376242" y="-2259446"/>
              <a:ext cx="3516216" cy="13716000"/>
            </a:xfrm>
            <a:prstGeom prst="rect">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a:p>
          </p:txBody>
        </p:sp>
        <p:sp>
          <p:nvSpPr>
            <p:cNvPr id="12" name="Rectangle 11">
              <a:extLst>
                <a:ext uri="{FF2B5EF4-FFF2-40B4-BE49-F238E27FC236}">
                  <a16:creationId xmlns:a16="http://schemas.microsoft.com/office/drawing/2014/main" id="{6DFE5091-608A-4EED-9C52-E54F838B2B78}"/>
                </a:ext>
              </a:extLst>
            </p:cNvPr>
            <p:cNvSpPr/>
            <p:nvPr/>
          </p:nvSpPr>
          <p:spPr>
            <a:xfrm>
              <a:off x="1396957" y="2965838"/>
              <a:ext cx="13474787" cy="3283745"/>
            </a:xfrm>
            <a:prstGeom prst="rect">
              <a:avLst/>
            </a:prstGeom>
            <a:solidFill>
              <a:srgbClr val="F2F2F2"/>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200" dirty="0">
                  <a:solidFill>
                    <a:srgbClr val="262626"/>
                  </a:solidFill>
                  <a:latin typeface="Courier New" panose="02070309020205020404" pitchFamily="49" charset="0"/>
                  <a:ea typeface="Tahoma" panose="020B0604030504040204" pitchFamily="34" charset="0"/>
                  <a:cs typeface="Courier New" panose="02070309020205020404" pitchFamily="49" charset="0"/>
                </a:rPr>
                <a:t>import </a:t>
              </a:r>
              <a:r>
                <a:rPr lang="en-IN" sz="22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matplotlib.pyplot</a:t>
              </a:r>
              <a:r>
                <a:rPr lang="en-IN" sz="2200" dirty="0">
                  <a:solidFill>
                    <a:srgbClr val="262626"/>
                  </a:solidFill>
                  <a:latin typeface="Courier New" panose="02070309020205020404" pitchFamily="49" charset="0"/>
                  <a:ea typeface="Tahoma" panose="020B0604030504040204" pitchFamily="34" charset="0"/>
                  <a:cs typeface="Courier New" panose="02070309020205020404" pitchFamily="49" charset="0"/>
                </a:rPr>
                <a:t> as </a:t>
              </a:r>
              <a:r>
                <a:rPr lang="en-IN" sz="22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plt</a:t>
              </a:r>
              <a:endParaRPr lang="en-IN" sz="2200" dirty="0">
                <a:solidFill>
                  <a:srgbClr val="262626"/>
                </a:solidFill>
                <a:latin typeface="Courier New" panose="02070309020205020404" pitchFamily="49" charset="0"/>
                <a:ea typeface="Tahoma" panose="020B0604030504040204" pitchFamily="34" charset="0"/>
                <a:cs typeface="Courier New" panose="02070309020205020404" pitchFamily="49" charset="0"/>
              </a:endParaRPr>
            </a:p>
            <a:p>
              <a:r>
                <a:rPr lang="en-IN" sz="2200" dirty="0">
                  <a:solidFill>
                    <a:srgbClr val="262626"/>
                  </a:solidFill>
                  <a:latin typeface="Courier New" panose="02070309020205020404" pitchFamily="49" charset="0"/>
                  <a:ea typeface="Tahoma" panose="020B0604030504040204" pitchFamily="34" charset="0"/>
                  <a:cs typeface="Courier New" panose="02070309020205020404" pitchFamily="49" charset="0"/>
                </a:rPr>
                <a:t>%matplotlib inline</a:t>
              </a:r>
            </a:p>
            <a:p>
              <a:r>
                <a:rPr lang="en-IN" sz="2200" dirty="0">
                  <a:solidFill>
                    <a:srgbClr val="262626"/>
                  </a:solidFill>
                  <a:latin typeface="Courier New" panose="02070309020205020404" pitchFamily="49" charset="0"/>
                  <a:ea typeface="Tahoma" panose="020B0604030504040204" pitchFamily="34" charset="0"/>
                  <a:cs typeface="Courier New" panose="02070309020205020404" pitchFamily="49" charset="0"/>
                </a:rPr>
                <a:t>import </a:t>
              </a:r>
              <a:r>
                <a:rPr lang="en-IN" sz="22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scipy.cluster.hierarchy</a:t>
              </a:r>
              <a:r>
                <a:rPr lang="en-IN" sz="2200" dirty="0">
                  <a:solidFill>
                    <a:srgbClr val="262626"/>
                  </a:solidFill>
                  <a:latin typeface="Courier New" panose="02070309020205020404" pitchFamily="49" charset="0"/>
                  <a:ea typeface="Tahoma" panose="020B0604030504040204" pitchFamily="34" charset="0"/>
                  <a:cs typeface="Courier New" panose="02070309020205020404" pitchFamily="49" charset="0"/>
                </a:rPr>
                <a:t> as </a:t>
              </a:r>
              <a:r>
                <a:rPr lang="en-IN" sz="22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shc</a:t>
              </a:r>
              <a:endParaRPr lang="en-IN" sz="2200" dirty="0">
                <a:solidFill>
                  <a:srgbClr val="262626"/>
                </a:solidFill>
                <a:latin typeface="Courier New" panose="02070309020205020404" pitchFamily="49" charset="0"/>
                <a:ea typeface="Tahoma" panose="020B0604030504040204" pitchFamily="34" charset="0"/>
                <a:cs typeface="Courier New" panose="02070309020205020404" pitchFamily="49" charset="0"/>
              </a:endParaRPr>
            </a:p>
            <a:p>
              <a:r>
                <a:rPr lang="en-IN" sz="22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plt.figure</a:t>
              </a:r>
              <a:r>
                <a:rPr lang="en-IN" sz="2200" dirty="0">
                  <a:solidFill>
                    <a:srgbClr val="262626"/>
                  </a:solidFill>
                  <a:latin typeface="Courier New" panose="02070309020205020404" pitchFamily="49" charset="0"/>
                  <a:ea typeface="Tahoma" panose="020B0604030504040204" pitchFamily="34" charset="0"/>
                  <a:cs typeface="Courier New" panose="02070309020205020404" pitchFamily="49" charset="0"/>
                </a:rPr>
                <a:t>(</a:t>
              </a:r>
              <a:r>
                <a:rPr lang="en-IN" sz="22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figsize</a:t>
              </a:r>
              <a:r>
                <a:rPr lang="en-IN" sz="2200" dirty="0">
                  <a:solidFill>
                    <a:srgbClr val="262626"/>
                  </a:solidFill>
                  <a:latin typeface="Courier New" panose="02070309020205020404" pitchFamily="49" charset="0"/>
                  <a:ea typeface="Tahoma" panose="020B0604030504040204" pitchFamily="34" charset="0"/>
                  <a:cs typeface="Courier New" panose="02070309020205020404" pitchFamily="49" charset="0"/>
                </a:rPr>
                <a:t>=(10,7))</a:t>
              </a:r>
            </a:p>
            <a:p>
              <a:r>
                <a:rPr lang="en-IN" sz="22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plt.title</a:t>
              </a:r>
              <a:r>
                <a:rPr lang="en-IN" sz="2200" dirty="0">
                  <a:solidFill>
                    <a:srgbClr val="262626"/>
                  </a:solidFill>
                  <a:latin typeface="Courier New" panose="02070309020205020404" pitchFamily="49" charset="0"/>
                  <a:ea typeface="Tahoma" panose="020B0604030504040204" pitchFamily="34" charset="0"/>
                  <a:cs typeface="Courier New" panose="02070309020205020404" pitchFamily="49" charset="0"/>
                </a:rPr>
                <a:t>('Customer Dendrograms')</a:t>
              </a:r>
            </a:p>
            <a:p>
              <a:r>
                <a:rPr lang="en-IN" sz="22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dend</a:t>
              </a:r>
              <a:r>
                <a:rPr lang="en-IN" sz="2200" dirty="0">
                  <a:solidFill>
                    <a:srgbClr val="262626"/>
                  </a:solidFill>
                  <a:latin typeface="Courier New" panose="02070309020205020404" pitchFamily="49" charset="0"/>
                  <a:ea typeface="Tahoma" panose="020B0604030504040204" pitchFamily="34" charset="0"/>
                  <a:cs typeface="Courier New" panose="02070309020205020404" pitchFamily="49" charset="0"/>
                </a:rPr>
                <a:t> = </a:t>
              </a:r>
              <a:r>
                <a:rPr lang="en-IN" sz="22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shc.dendrogram</a:t>
              </a:r>
              <a:r>
                <a:rPr lang="en-IN" sz="2200" dirty="0">
                  <a:solidFill>
                    <a:srgbClr val="262626"/>
                  </a:solidFill>
                  <a:latin typeface="Courier New" panose="02070309020205020404" pitchFamily="49" charset="0"/>
                  <a:ea typeface="Tahoma" panose="020B0604030504040204" pitchFamily="34" charset="0"/>
                  <a:cs typeface="Courier New" panose="02070309020205020404" pitchFamily="49" charset="0"/>
                </a:rPr>
                <a:t>(</a:t>
              </a:r>
              <a:r>
                <a:rPr lang="en-IN" sz="22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shc.linkage</a:t>
              </a:r>
              <a:r>
                <a:rPr lang="en-IN" sz="2200" dirty="0">
                  <a:solidFill>
                    <a:srgbClr val="262626"/>
                  </a:solidFill>
                  <a:latin typeface="Courier New" panose="02070309020205020404" pitchFamily="49" charset="0"/>
                  <a:ea typeface="Tahoma" panose="020B0604030504040204" pitchFamily="34" charset="0"/>
                  <a:cs typeface="Courier New" panose="02070309020205020404" pitchFamily="49" charset="0"/>
                </a:rPr>
                <a:t>(</a:t>
              </a:r>
              <a:r>
                <a:rPr lang="en-IN" sz="22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data,method</a:t>
              </a:r>
              <a:r>
                <a:rPr lang="en-IN" sz="2200" dirty="0">
                  <a:solidFill>
                    <a:srgbClr val="262626"/>
                  </a:solidFill>
                  <a:latin typeface="Courier New" panose="02070309020205020404" pitchFamily="49" charset="0"/>
                  <a:ea typeface="Tahoma" panose="020B0604030504040204" pitchFamily="34" charset="0"/>
                  <a:cs typeface="Courier New" panose="02070309020205020404" pitchFamily="49" charset="0"/>
                </a:rPr>
                <a:t>='ward'))</a:t>
              </a:r>
            </a:p>
          </p:txBody>
        </p:sp>
      </p:grpSp>
      <p:pic>
        <p:nvPicPr>
          <p:cNvPr id="13" name="Picture 12">
            <a:extLst>
              <a:ext uri="{FF2B5EF4-FFF2-40B4-BE49-F238E27FC236}">
                <a16:creationId xmlns:a16="http://schemas.microsoft.com/office/drawing/2014/main" id="{37E93FCB-FE6E-46CD-A1EE-02E57560EEB8}"/>
              </a:ext>
            </a:extLst>
          </p:cNvPr>
          <p:cNvPicPr>
            <a:picLocks noChangeAspect="1"/>
          </p:cNvPicPr>
          <p:nvPr/>
        </p:nvPicPr>
        <p:blipFill>
          <a:blip r:embed="rId4"/>
          <a:stretch>
            <a:fillRect/>
          </a:stretch>
        </p:blipFill>
        <p:spPr>
          <a:xfrm>
            <a:off x="4803514" y="5046274"/>
            <a:ext cx="5677692" cy="4001058"/>
          </a:xfrm>
          <a:prstGeom prst="rect">
            <a:avLst/>
          </a:prstGeom>
        </p:spPr>
      </p:pic>
      <p:cxnSp>
        <p:nvCxnSpPr>
          <p:cNvPr id="15" name="Straight Connector 14">
            <a:extLst>
              <a:ext uri="{FF2B5EF4-FFF2-40B4-BE49-F238E27FC236}">
                <a16:creationId xmlns:a16="http://schemas.microsoft.com/office/drawing/2014/main" id="{044B6FA3-A7EF-4626-9585-1217A2F221D2}"/>
              </a:ext>
            </a:extLst>
          </p:cNvPr>
          <p:cNvCxnSpPr/>
          <p:nvPr/>
        </p:nvCxnSpPr>
        <p:spPr>
          <a:xfrm>
            <a:off x="3543300" y="7372350"/>
            <a:ext cx="82296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Speech Bubble: Oval 15">
            <a:extLst>
              <a:ext uri="{FF2B5EF4-FFF2-40B4-BE49-F238E27FC236}">
                <a16:creationId xmlns:a16="http://schemas.microsoft.com/office/drawing/2014/main" id="{BE610D31-D7B8-4716-999D-C011EFD9AF47}"/>
              </a:ext>
            </a:extLst>
          </p:cNvPr>
          <p:cNvSpPr/>
          <p:nvPr/>
        </p:nvSpPr>
        <p:spPr>
          <a:xfrm>
            <a:off x="11239500" y="5023552"/>
            <a:ext cx="2952750" cy="2123593"/>
          </a:xfrm>
          <a:prstGeom prst="wedgeEllipseCallout">
            <a:avLst>
              <a:gd name="adj1" fmla="val -66322"/>
              <a:gd name="adj2" fmla="val 54426"/>
            </a:avLst>
          </a:prstGeom>
          <a:solidFill>
            <a:srgbClr val="5D9CD5"/>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latin typeface="Open Sans" panose="020B0604020202020204"/>
              </a:rPr>
              <a:t>5 Clusters</a:t>
            </a:r>
          </a:p>
        </p:txBody>
      </p:sp>
    </p:spTree>
    <p:extLst>
      <p:ext uri="{BB962C8B-B14F-4D97-AF65-F5344CB8AC3E}">
        <p14:creationId xmlns:p14="http://schemas.microsoft.com/office/powerpoint/2010/main" val="4225624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Shape 349"/>
          <p:cNvSpPr txBox="1">
            <a:spLocks noGrp="1"/>
          </p:cNvSpPr>
          <p:nvPr>
            <p:ph type="body" idx="1"/>
          </p:nvPr>
        </p:nvSpPr>
        <p:spPr>
          <a:xfrm>
            <a:off x="5049636" y="3556583"/>
            <a:ext cx="8946988" cy="521725"/>
          </a:xfrm>
          <a:prstGeom prst="rect">
            <a:avLst/>
          </a:prstGeom>
          <a:noFill/>
          <a:ln>
            <a:noFill/>
          </a:ln>
        </p:spPr>
        <p:txBody>
          <a:bodyPr lIns="91425" tIns="45700" rIns="91425" bIns="45700" anchor="t" anchorCtr="0">
            <a:noAutofit/>
          </a:bodyPr>
          <a:lstStyle/>
          <a:p>
            <a:pPr>
              <a:spcBef>
                <a:spcPts val="0"/>
              </a:spcBef>
              <a:buSzPct val="25000"/>
            </a:pPr>
            <a:r>
              <a:rPr lang="en-US" dirty="0"/>
              <a:t>Practice different clustering techniques in Python</a:t>
            </a:r>
          </a:p>
        </p:txBody>
      </p:sp>
      <p:sp>
        <p:nvSpPr>
          <p:cNvPr id="352" name="Shape 352"/>
          <p:cNvSpPr txBox="1">
            <a:spLocks noGrp="1"/>
          </p:cNvSpPr>
          <p:nvPr>
            <p:ph type="body" idx="4"/>
          </p:nvPr>
        </p:nvSpPr>
        <p:spPr>
          <a:xfrm>
            <a:off x="5049636" y="2795202"/>
            <a:ext cx="8946988" cy="586248"/>
          </a:xfrm>
          <a:prstGeom prst="rect">
            <a:avLst/>
          </a:prstGeom>
          <a:noFill/>
          <a:ln>
            <a:noFill/>
          </a:ln>
        </p:spPr>
        <p:txBody>
          <a:bodyPr lIns="91425" tIns="45700" rIns="91425" bIns="45700" anchor="t" anchorCtr="0">
            <a:noAutofit/>
          </a:bodyPr>
          <a:lstStyle/>
          <a:p>
            <a:pPr lvl="0">
              <a:spcBef>
                <a:spcPts val="0"/>
              </a:spcBef>
              <a:buSzPct val="25000"/>
            </a:pPr>
            <a:r>
              <a:rPr lang="en-US" dirty="0"/>
              <a:t>Explain</a:t>
            </a:r>
            <a:r>
              <a:rPr lang="en-US" sz="2200" b="0" i="0" u="none" strike="noStrike" cap="none" dirty="0">
                <a:solidFill>
                  <a:srgbClr val="3F3F3F"/>
                </a:solidFill>
                <a:latin typeface="Open Sans"/>
                <a:ea typeface="Open Sans"/>
                <a:cs typeface="Open Sans"/>
                <a:sym typeface="Open Sans"/>
              </a:rPr>
              <a:t> the mechanism of </a:t>
            </a:r>
            <a:r>
              <a:rPr lang="en-US" dirty="0"/>
              <a:t>u</a:t>
            </a:r>
            <a:r>
              <a:rPr lang="en-US" sz="2200" b="0" i="0" u="none" strike="noStrike" cap="none" dirty="0">
                <a:solidFill>
                  <a:srgbClr val="3F3F3F"/>
                </a:solidFill>
                <a:latin typeface="Open Sans"/>
                <a:ea typeface="Open Sans"/>
                <a:cs typeface="Open Sans"/>
                <a:sym typeface="Open Sans"/>
              </a:rPr>
              <a:t>nsupervised learning</a:t>
            </a:r>
          </a:p>
        </p:txBody>
      </p:sp>
      <p:pic>
        <p:nvPicPr>
          <p:cNvPr id="353" name="Shape 353"/>
          <p:cNvPicPr preferRelativeResize="0"/>
          <p:nvPr/>
        </p:nvPicPr>
        <p:blipFill rotWithShape="1">
          <a:blip r:embed="rId3">
            <a:alphaModFix/>
          </a:blip>
          <a:srcRect l="19927" t="20892" r="25876" b="23651"/>
          <a:stretch/>
        </p:blipFill>
        <p:spPr>
          <a:xfrm>
            <a:off x="4163950" y="3591855"/>
            <a:ext cx="457414" cy="457200"/>
          </a:xfrm>
          <a:prstGeom prst="rect">
            <a:avLst/>
          </a:prstGeom>
          <a:noFill/>
          <a:ln>
            <a:noFill/>
          </a:ln>
        </p:spPr>
      </p:pic>
      <p:pic>
        <p:nvPicPr>
          <p:cNvPr id="356" name="Shape 356"/>
          <p:cNvPicPr preferRelativeResize="0"/>
          <p:nvPr/>
        </p:nvPicPr>
        <p:blipFill rotWithShape="1">
          <a:blip r:embed="rId3">
            <a:alphaModFix/>
          </a:blip>
          <a:srcRect l="19927" t="20892" r="25876" b="23651"/>
          <a:stretch/>
        </p:blipFill>
        <p:spPr>
          <a:xfrm>
            <a:off x="4163949" y="2795202"/>
            <a:ext cx="457414" cy="457200"/>
          </a:xfrm>
          <a:prstGeom prst="rect">
            <a:avLst/>
          </a:prstGeom>
          <a:noFill/>
          <a:ln>
            <a:noFill/>
          </a:ln>
        </p:spPr>
      </p:pic>
      <p:sp>
        <p:nvSpPr>
          <p:cNvPr id="6" name="TextBox 5">
            <a:extLst>
              <a:ext uri="{FF2B5EF4-FFF2-40B4-BE49-F238E27FC236}">
                <a16:creationId xmlns:a16="http://schemas.microsoft.com/office/drawing/2014/main" id="{429CF40D-C4EC-41B2-8B19-12414D39D2FF}"/>
              </a:ext>
            </a:extLst>
          </p:cNvPr>
          <p:cNvSpPr txBox="1"/>
          <p:nvPr/>
        </p:nvSpPr>
        <p:spPr>
          <a:xfrm>
            <a:off x="4163949" y="1955317"/>
            <a:ext cx="11308702" cy="400110"/>
          </a:xfrm>
          <a:prstGeom prst="rect">
            <a:avLst/>
          </a:prstGeom>
          <a:noFill/>
          <a:ln>
            <a:noFill/>
          </a:ln>
        </p:spPr>
        <p:txBody>
          <a:bodyPr vert="horz" lIns="91425" tIns="45700" rIns="91425" bIns="45700" rtlCol="0" anchor="t" anchorCtr="0">
            <a:noAutofit/>
          </a:bodyPr>
          <a:lstStyle>
            <a:lvl1pPr marR="0" lvl="0" indent="0" defTabSz="1219170">
              <a:lnSpc>
                <a:spcPct val="100000"/>
              </a:lnSpc>
              <a:spcBef>
                <a:spcPts val="0"/>
              </a:spcBef>
              <a:spcAft>
                <a:spcPts val="0"/>
              </a:spcAft>
              <a:buClr>
                <a:srgbClr val="3F3F3F"/>
              </a:buClr>
              <a:buSzPct val="25000"/>
              <a:buFont typeface="Arial"/>
              <a:buNone/>
              <a:defRPr sz="2200" b="0" i="0" u="none" strike="noStrike" cap="none">
                <a:solidFill>
                  <a:srgbClr val="3F3F3F"/>
                </a:solidFill>
                <a:latin typeface="Open Sans"/>
                <a:ea typeface="Open Sans"/>
                <a:cs typeface="Open Sans"/>
                <a:sym typeface="Open Sans"/>
              </a:defRPr>
            </a:lvl1pPr>
            <a:lvl2pPr marL="914377" marR="0" lvl="1" indent="-114277" defTabSz="1219170">
              <a:lnSpc>
                <a:spcPct val="90000"/>
              </a:lnSpc>
              <a:spcBef>
                <a:spcPts val="667"/>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2pPr>
            <a:lvl3pPr marL="1523962" marR="0" lvl="2" indent="-148107" defTabSz="1219170">
              <a:lnSpc>
                <a:spcPct val="90000"/>
              </a:lnSpc>
              <a:spcBef>
                <a:spcPts val="667"/>
              </a:spcBef>
              <a:buClr>
                <a:schemeClr val="dk1"/>
              </a:buClr>
              <a:buSzPct val="98777"/>
              <a:buFont typeface="Arial"/>
              <a:buChar char="•"/>
              <a:defRPr sz="2667" b="0" i="0" u="none" strike="noStrike" cap="none">
                <a:solidFill>
                  <a:schemeClr val="dk1"/>
                </a:solidFill>
                <a:latin typeface="Calibri"/>
                <a:ea typeface="Calibri"/>
                <a:cs typeface="Calibri"/>
                <a:sym typeface="Calibri"/>
              </a:defRPr>
            </a:lvl3pPr>
            <a:lvl4pPr marL="2133547" marR="0" lvl="3" indent="-165047" defTabSz="121917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4pPr>
            <a:lvl5pPr marL="2743131" marR="0" lvl="4" indent="-165031" defTabSz="121917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5pPr>
            <a:lvl6pPr marL="3352716" marR="0" lvl="5" indent="-165015" defTabSz="121917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6pPr>
            <a:lvl7pPr marL="3962301" marR="0" lvl="6" indent="-165001" defTabSz="121917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7pPr>
            <a:lvl8pPr marL="4571886" marR="0" lvl="7" indent="-164986" defTabSz="121917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8pPr>
            <a:lvl9pPr marL="5181470" marR="0" lvl="8" indent="-164970" defTabSz="121917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9pPr>
          </a:lstStyle>
          <a:p>
            <a:r>
              <a:rPr lang="en-IN" dirty="0"/>
              <a:t>By the end of this lesson, you will be able to:</a:t>
            </a:r>
          </a:p>
        </p:txBody>
      </p:sp>
    </p:spTree>
    <p:extLst>
      <p:ext uri="{BB962C8B-B14F-4D97-AF65-F5344CB8AC3E}">
        <p14:creationId xmlns:p14="http://schemas.microsoft.com/office/powerpoint/2010/main" val="28450281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2FE89F82-EFF3-4092-966D-3049E5D3E6EB}"/>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Step </a:t>
            </a:r>
            <a:r>
              <a:rPr lang="en-US" dirty="0">
                <a:solidFill>
                  <a:schemeClr val="tx1">
                    <a:lumMod val="75000"/>
                    <a:lumOff val="25000"/>
                  </a:schemeClr>
                </a:solidFill>
              </a:rPr>
              <a:t>4</a:t>
            </a: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 Agglomerative Cl</a:t>
            </a:r>
            <a:r>
              <a:rPr lang="en-US" dirty="0">
                <a:solidFill>
                  <a:schemeClr val="tx1">
                    <a:lumMod val="75000"/>
                    <a:lumOff val="25000"/>
                  </a:schemeClr>
                </a:solidFill>
              </a:rPr>
              <a:t>ustering</a:t>
            </a:r>
            <a:endPar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endParaRPr>
          </a:p>
        </p:txBody>
      </p:sp>
      <p:pic>
        <p:nvPicPr>
          <p:cNvPr id="4" name="Shape 375">
            <a:extLst>
              <a:ext uri="{FF2B5EF4-FFF2-40B4-BE49-F238E27FC236}">
                <a16:creationId xmlns:a16="http://schemas.microsoft.com/office/drawing/2014/main" id="{233548F3-3982-4396-B4E0-A49B989224B7}"/>
              </a:ext>
            </a:extLst>
          </p:cNvPr>
          <p:cNvPicPr preferRelativeResize="0"/>
          <p:nvPr/>
        </p:nvPicPr>
        <p:blipFill rotWithShape="1">
          <a:blip r:embed="rId3">
            <a:alphaModFix/>
          </a:blip>
          <a:srcRect/>
          <a:stretch/>
        </p:blipFill>
        <p:spPr>
          <a:xfrm>
            <a:off x="4959789" y="829986"/>
            <a:ext cx="6450452" cy="253919"/>
          </a:xfrm>
          <a:prstGeom prst="rect">
            <a:avLst/>
          </a:prstGeom>
          <a:noFill/>
          <a:ln>
            <a:noFill/>
          </a:ln>
        </p:spPr>
      </p:pic>
      <p:sp>
        <p:nvSpPr>
          <p:cNvPr id="5" name="Isosceles Triangle 4">
            <a:extLst>
              <a:ext uri="{FF2B5EF4-FFF2-40B4-BE49-F238E27FC236}">
                <a16:creationId xmlns:a16="http://schemas.microsoft.com/office/drawing/2014/main" id="{CFCCC2EA-7297-4A7F-83D0-15005DC00587}"/>
              </a:ext>
            </a:extLst>
          </p:cNvPr>
          <p:cNvSpPr/>
          <p:nvPr/>
        </p:nvSpPr>
        <p:spPr>
          <a:xfrm>
            <a:off x="7642360" y="3087797"/>
            <a:ext cx="666208" cy="421840"/>
          </a:xfrm>
          <a:prstGeom prst="triangle">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a:p>
        </p:txBody>
      </p:sp>
      <p:grpSp>
        <p:nvGrpSpPr>
          <p:cNvPr id="6" name="Group 5">
            <a:extLst>
              <a:ext uri="{FF2B5EF4-FFF2-40B4-BE49-F238E27FC236}">
                <a16:creationId xmlns:a16="http://schemas.microsoft.com/office/drawing/2014/main" id="{AB4E8EB1-B7DF-4008-A7DD-54582B37FC6C}"/>
              </a:ext>
            </a:extLst>
          </p:cNvPr>
          <p:cNvGrpSpPr/>
          <p:nvPr/>
        </p:nvGrpSpPr>
        <p:grpSpPr>
          <a:xfrm>
            <a:off x="7239091" y="2234320"/>
            <a:ext cx="1472746" cy="685800"/>
            <a:chOff x="7530784" y="3794728"/>
            <a:chExt cx="1194432" cy="685800"/>
          </a:xfrm>
        </p:grpSpPr>
        <p:sp>
          <p:nvSpPr>
            <p:cNvPr id="7" name="Rounded Rectangle 124">
              <a:extLst>
                <a:ext uri="{FF2B5EF4-FFF2-40B4-BE49-F238E27FC236}">
                  <a16:creationId xmlns:a16="http://schemas.microsoft.com/office/drawing/2014/main" id="{35645619-24E9-4127-A9BA-19C05767EF2C}"/>
                </a:ext>
              </a:extLst>
            </p:cNvPr>
            <p:cNvSpPr/>
            <p:nvPr/>
          </p:nvSpPr>
          <p:spPr>
            <a:xfrm>
              <a:off x="7530784" y="3794728"/>
              <a:ext cx="1194432" cy="685800"/>
            </a:xfrm>
            <a:prstGeom prst="roundRect">
              <a:avLst/>
            </a:prstGeom>
            <a:solidFill>
              <a:schemeClr val="bg1"/>
            </a:solidFill>
            <a:ln w="25400">
              <a:solidFill>
                <a:srgbClr val="26B7C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125">
              <a:extLst>
                <a:ext uri="{FF2B5EF4-FFF2-40B4-BE49-F238E27FC236}">
                  <a16:creationId xmlns:a16="http://schemas.microsoft.com/office/drawing/2014/main" id="{F96C4DFC-1389-42A1-9118-4664B9C8483B}"/>
                </a:ext>
              </a:extLst>
            </p:cNvPr>
            <p:cNvSpPr/>
            <p:nvPr/>
          </p:nvSpPr>
          <p:spPr>
            <a:xfrm>
              <a:off x="7612331" y="3868964"/>
              <a:ext cx="1031338" cy="537328"/>
            </a:xfrm>
            <a:prstGeom prst="roundRect">
              <a:avLst/>
            </a:prstGeom>
            <a:solidFill>
              <a:srgbClr val="26B7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a:t>
              </a:r>
            </a:p>
          </p:txBody>
        </p:sp>
      </p:grpSp>
      <p:cxnSp>
        <p:nvCxnSpPr>
          <p:cNvPr id="9" name="Straight Connector 8">
            <a:extLst>
              <a:ext uri="{FF2B5EF4-FFF2-40B4-BE49-F238E27FC236}">
                <a16:creationId xmlns:a16="http://schemas.microsoft.com/office/drawing/2014/main" id="{6BB19425-DC01-4270-ABA7-DCF67FA25F11}"/>
              </a:ext>
            </a:extLst>
          </p:cNvPr>
          <p:cNvCxnSpPr>
            <a:cxnSpLocks/>
          </p:cNvCxnSpPr>
          <p:nvPr/>
        </p:nvCxnSpPr>
        <p:spPr>
          <a:xfrm rot="5400000">
            <a:off x="7562633" y="3249813"/>
            <a:ext cx="838635" cy="0"/>
          </a:xfrm>
          <a:prstGeom prst="line">
            <a:avLst/>
          </a:prstGeom>
          <a:noFill/>
          <a:ln w="25400">
            <a:solidFill>
              <a:srgbClr val="26B7C9"/>
            </a:solidFill>
            <a:prstDash val="sysDash"/>
            <a:tailEnd type="diamond" w="lg" len="lg"/>
          </a:ln>
        </p:spPr>
        <p:style>
          <a:lnRef idx="2">
            <a:schemeClr val="accent1">
              <a:shade val="50000"/>
            </a:schemeClr>
          </a:lnRef>
          <a:fillRef idx="1">
            <a:schemeClr val="accent1"/>
          </a:fillRef>
          <a:effectRef idx="0">
            <a:schemeClr val="accent1"/>
          </a:effectRef>
          <a:fontRef idx="minor">
            <a:schemeClr val="lt1"/>
          </a:fontRef>
        </p:style>
      </p:cxnSp>
      <p:grpSp>
        <p:nvGrpSpPr>
          <p:cNvPr id="10" name="Group 9">
            <a:extLst>
              <a:ext uri="{FF2B5EF4-FFF2-40B4-BE49-F238E27FC236}">
                <a16:creationId xmlns:a16="http://schemas.microsoft.com/office/drawing/2014/main" id="{2FAF4946-3FA8-49C7-920A-8277DB1CBD81}"/>
              </a:ext>
            </a:extLst>
          </p:cNvPr>
          <p:cNvGrpSpPr/>
          <p:nvPr/>
        </p:nvGrpSpPr>
        <p:grpSpPr>
          <a:xfrm>
            <a:off x="1117465" y="3459527"/>
            <a:ext cx="13716000" cy="1626823"/>
            <a:chOff x="1276350" y="2840446"/>
            <a:chExt cx="13716000" cy="3516216"/>
          </a:xfrm>
        </p:grpSpPr>
        <p:sp>
          <p:nvSpPr>
            <p:cNvPr id="11" name="Rectangle 10">
              <a:extLst>
                <a:ext uri="{FF2B5EF4-FFF2-40B4-BE49-F238E27FC236}">
                  <a16:creationId xmlns:a16="http://schemas.microsoft.com/office/drawing/2014/main" id="{04996C36-E826-4199-B14D-97D0C08B0268}"/>
                </a:ext>
              </a:extLst>
            </p:cNvPr>
            <p:cNvSpPr/>
            <p:nvPr/>
          </p:nvSpPr>
          <p:spPr>
            <a:xfrm rot="16200000">
              <a:off x="6376242" y="-2259446"/>
              <a:ext cx="3516216" cy="13716000"/>
            </a:xfrm>
            <a:prstGeom prst="rect">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a:p>
          </p:txBody>
        </p:sp>
        <p:sp>
          <p:nvSpPr>
            <p:cNvPr id="12" name="Rectangle 11">
              <a:extLst>
                <a:ext uri="{FF2B5EF4-FFF2-40B4-BE49-F238E27FC236}">
                  <a16:creationId xmlns:a16="http://schemas.microsoft.com/office/drawing/2014/main" id="{CF24BEE5-FFA4-40B9-8B64-D273CEDC7AA0}"/>
                </a:ext>
              </a:extLst>
            </p:cNvPr>
            <p:cNvSpPr/>
            <p:nvPr/>
          </p:nvSpPr>
          <p:spPr>
            <a:xfrm>
              <a:off x="1396957" y="2965838"/>
              <a:ext cx="13474787" cy="3283745"/>
            </a:xfrm>
            <a:prstGeom prst="rect">
              <a:avLst/>
            </a:prstGeom>
            <a:solidFill>
              <a:srgbClr val="F2F2F2"/>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a:solidFill>
                    <a:srgbClr val="262626"/>
                  </a:solidFill>
                  <a:latin typeface="Courier New" panose="02070309020205020404" pitchFamily="49" charset="0"/>
                  <a:ea typeface="Tahoma" panose="020B0604030504040204" pitchFamily="34" charset="0"/>
                  <a:cs typeface="Courier New" panose="02070309020205020404" pitchFamily="49" charset="0"/>
                </a:rPr>
                <a:t>from </a:t>
              </a:r>
              <a:r>
                <a:rPr lang="en-US" sz="22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sklearn.cluster</a:t>
              </a:r>
              <a:r>
                <a:rPr lang="en-US" sz="2200" dirty="0">
                  <a:solidFill>
                    <a:srgbClr val="262626"/>
                  </a:solidFill>
                  <a:latin typeface="Courier New" panose="02070309020205020404" pitchFamily="49" charset="0"/>
                  <a:ea typeface="Tahoma" panose="020B0604030504040204" pitchFamily="34" charset="0"/>
                  <a:cs typeface="Courier New" panose="02070309020205020404" pitchFamily="49" charset="0"/>
                </a:rPr>
                <a:t> import </a:t>
              </a:r>
              <a:r>
                <a:rPr lang="en-US" sz="22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AgglomerativeClustering</a:t>
              </a:r>
              <a:endParaRPr lang="en-US" sz="2200" dirty="0">
                <a:solidFill>
                  <a:srgbClr val="262626"/>
                </a:solidFill>
                <a:latin typeface="Courier New" panose="02070309020205020404" pitchFamily="49" charset="0"/>
                <a:ea typeface="Tahoma" panose="020B0604030504040204" pitchFamily="34" charset="0"/>
                <a:cs typeface="Courier New" panose="02070309020205020404" pitchFamily="49" charset="0"/>
              </a:endParaRPr>
            </a:p>
            <a:p>
              <a:r>
                <a:rPr lang="en-IN" sz="2200" dirty="0">
                  <a:solidFill>
                    <a:srgbClr val="262626"/>
                  </a:solidFill>
                  <a:latin typeface="Courier New" panose="02070309020205020404" pitchFamily="49" charset="0"/>
                  <a:ea typeface="Tahoma" panose="020B0604030504040204" pitchFamily="34" charset="0"/>
                  <a:cs typeface="Courier New" panose="02070309020205020404" pitchFamily="49" charset="0"/>
                </a:rPr>
                <a:t>cluster = </a:t>
              </a:r>
              <a:r>
                <a:rPr lang="en-IN" sz="22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AgglomerativeClustering</a:t>
              </a:r>
              <a:r>
                <a:rPr lang="en-IN" sz="2200" dirty="0">
                  <a:solidFill>
                    <a:srgbClr val="262626"/>
                  </a:solidFill>
                  <a:latin typeface="Courier New" panose="02070309020205020404" pitchFamily="49" charset="0"/>
                  <a:ea typeface="Tahoma" panose="020B0604030504040204" pitchFamily="34" charset="0"/>
                  <a:cs typeface="Courier New" panose="02070309020205020404" pitchFamily="49" charset="0"/>
                </a:rPr>
                <a:t>(</a:t>
              </a:r>
              <a:r>
                <a:rPr lang="en-IN" sz="22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n_clusters</a:t>
              </a:r>
              <a:r>
                <a:rPr lang="en-IN" sz="2200" dirty="0">
                  <a:solidFill>
                    <a:srgbClr val="262626"/>
                  </a:solidFill>
                  <a:latin typeface="Courier New" panose="02070309020205020404" pitchFamily="49" charset="0"/>
                  <a:ea typeface="Tahoma" panose="020B0604030504040204" pitchFamily="34" charset="0"/>
                  <a:cs typeface="Courier New" panose="02070309020205020404" pitchFamily="49" charset="0"/>
                </a:rPr>
                <a:t>=5, affinity='</a:t>
              </a:r>
              <a:r>
                <a:rPr lang="en-IN" sz="22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euclidean</a:t>
              </a:r>
              <a:r>
                <a:rPr lang="en-IN" sz="2200" dirty="0">
                  <a:solidFill>
                    <a:srgbClr val="262626"/>
                  </a:solidFill>
                  <a:latin typeface="Courier New" panose="02070309020205020404" pitchFamily="49" charset="0"/>
                  <a:ea typeface="Tahoma" panose="020B0604030504040204" pitchFamily="34" charset="0"/>
                  <a:cs typeface="Courier New" panose="02070309020205020404" pitchFamily="49" charset="0"/>
                </a:rPr>
                <a:t>', linkage='ward')  </a:t>
              </a:r>
            </a:p>
            <a:p>
              <a:r>
                <a:rPr lang="en-IN" sz="22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cluster.fit_predict</a:t>
              </a:r>
              <a:r>
                <a:rPr lang="en-IN" sz="2200" dirty="0">
                  <a:solidFill>
                    <a:srgbClr val="262626"/>
                  </a:solidFill>
                  <a:latin typeface="Courier New" panose="02070309020205020404" pitchFamily="49" charset="0"/>
                  <a:ea typeface="Tahoma" panose="020B0604030504040204" pitchFamily="34" charset="0"/>
                  <a:cs typeface="Courier New" panose="02070309020205020404" pitchFamily="49" charset="0"/>
                </a:rPr>
                <a:t>(data)</a:t>
              </a:r>
            </a:p>
          </p:txBody>
        </p:sp>
      </p:grpSp>
      <p:sp>
        <p:nvSpPr>
          <p:cNvPr id="13" name="TextBox 12">
            <a:extLst>
              <a:ext uri="{FF2B5EF4-FFF2-40B4-BE49-F238E27FC236}">
                <a16:creationId xmlns:a16="http://schemas.microsoft.com/office/drawing/2014/main" id="{BC2810C9-32EE-473D-96C4-A39F44A54FA7}"/>
              </a:ext>
            </a:extLst>
          </p:cNvPr>
          <p:cNvSpPr txBox="1"/>
          <p:nvPr/>
        </p:nvSpPr>
        <p:spPr>
          <a:xfrm>
            <a:off x="2435157" y="1156395"/>
            <a:ext cx="11093585" cy="400110"/>
          </a:xfrm>
          <a:prstGeom prst="rect">
            <a:avLst/>
          </a:prstGeom>
          <a:noFill/>
          <a:ln w="19050">
            <a:solidFill>
              <a:schemeClr val="accent2"/>
            </a:solidFill>
            <a:prstDash val="dash"/>
          </a:ln>
        </p:spPr>
        <p:txBody>
          <a:bodyPr wrap="square" rtlCol="0">
            <a:spAutoFit/>
          </a:bodyPr>
          <a:lstStyle/>
          <a:p>
            <a:pPr algn="ctr"/>
            <a:r>
              <a:rPr lang="en-IN" sz="2000" dirty="0">
                <a:solidFill>
                  <a:schemeClr val="tx1">
                    <a:lumMod val="65000"/>
                    <a:lumOff val="35000"/>
                  </a:schemeClr>
                </a:solidFill>
                <a:latin typeface="Open Sans" panose="020B0604020202020204"/>
              </a:rPr>
              <a:t>Since there are five clusters, group the data points into these five clusters</a:t>
            </a:r>
          </a:p>
        </p:txBody>
      </p:sp>
      <p:pic>
        <p:nvPicPr>
          <p:cNvPr id="14" name="Picture 13">
            <a:extLst>
              <a:ext uri="{FF2B5EF4-FFF2-40B4-BE49-F238E27FC236}">
                <a16:creationId xmlns:a16="http://schemas.microsoft.com/office/drawing/2014/main" id="{0E449960-1DCD-4418-8793-66C56943C42F}"/>
              </a:ext>
            </a:extLst>
          </p:cNvPr>
          <p:cNvPicPr>
            <a:picLocks noChangeAspect="1"/>
          </p:cNvPicPr>
          <p:nvPr/>
        </p:nvPicPr>
        <p:blipFill>
          <a:blip r:embed="rId4"/>
          <a:stretch>
            <a:fillRect/>
          </a:stretch>
        </p:blipFill>
        <p:spPr>
          <a:xfrm>
            <a:off x="3635624" y="5606706"/>
            <a:ext cx="8013471" cy="2193562"/>
          </a:xfrm>
          <a:prstGeom prst="rect">
            <a:avLst/>
          </a:prstGeom>
          <a:ln w="28575">
            <a:solidFill>
              <a:schemeClr val="accent2"/>
            </a:solidFill>
          </a:ln>
        </p:spPr>
      </p:pic>
    </p:spTree>
    <p:extLst>
      <p:ext uri="{BB962C8B-B14F-4D97-AF65-F5344CB8AC3E}">
        <p14:creationId xmlns:p14="http://schemas.microsoft.com/office/powerpoint/2010/main" val="41634719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2A5F7A29-D112-4B1B-8EDE-3FAB79CE73D6}"/>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Step </a:t>
            </a:r>
            <a:r>
              <a:rPr lang="en-US" dirty="0">
                <a:solidFill>
                  <a:schemeClr val="tx1">
                    <a:lumMod val="75000"/>
                    <a:lumOff val="25000"/>
                  </a:schemeClr>
                </a:solidFill>
              </a:rPr>
              <a:t>4</a:t>
            </a: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 Plotting the Clusters</a:t>
            </a:r>
          </a:p>
        </p:txBody>
      </p:sp>
      <p:pic>
        <p:nvPicPr>
          <p:cNvPr id="4" name="Shape 375">
            <a:extLst>
              <a:ext uri="{FF2B5EF4-FFF2-40B4-BE49-F238E27FC236}">
                <a16:creationId xmlns:a16="http://schemas.microsoft.com/office/drawing/2014/main" id="{5687042E-949E-47DA-9541-0BE84D8ACB64}"/>
              </a:ext>
            </a:extLst>
          </p:cNvPr>
          <p:cNvPicPr preferRelativeResize="0"/>
          <p:nvPr/>
        </p:nvPicPr>
        <p:blipFill rotWithShape="1">
          <a:blip r:embed="rId2">
            <a:alphaModFix/>
          </a:blip>
          <a:srcRect/>
          <a:stretch/>
        </p:blipFill>
        <p:spPr>
          <a:xfrm>
            <a:off x="5252992" y="829986"/>
            <a:ext cx="5864047" cy="253919"/>
          </a:xfrm>
          <a:prstGeom prst="rect">
            <a:avLst/>
          </a:prstGeom>
          <a:noFill/>
          <a:ln>
            <a:noFill/>
          </a:ln>
        </p:spPr>
      </p:pic>
      <p:sp>
        <p:nvSpPr>
          <p:cNvPr id="5" name="Isosceles Triangle 4">
            <a:extLst>
              <a:ext uri="{FF2B5EF4-FFF2-40B4-BE49-F238E27FC236}">
                <a16:creationId xmlns:a16="http://schemas.microsoft.com/office/drawing/2014/main" id="{47F9AD5B-3106-42EE-93F8-8780F8034CA4}"/>
              </a:ext>
            </a:extLst>
          </p:cNvPr>
          <p:cNvSpPr/>
          <p:nvPr/>
        </p:nvSpPr>
        <p:spPr>
          <a:xfrm>
            <a:off x="7642360" y="2078147"/>
            <a:ext cx="666208" cy="421840"/>
          </a:xfrm>
          <a:prstGeom prst="triangle">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a:p>
        </p:txBody>
      </p:sp>
      <p:grpSp>
        <p:nvGrpSpPr>
          <p:cNvPr id="6" name="Group 5">
            <a:extLst>
              <a:ext uri="{FF2B5EF4-FFF2-40B4-BE49-F238E27FC236}">
                <a16:creationId xmlns:a16="http://schemas.microsoft.com/office/drawing/2014/main" id="{33E88220-3BB7-4EDA-B694-4C96FBC5AC0E}"/>
              </a:ext>
            </a:extLst>
          </p:cNvPr>
          <p:cNvGrpSpPr/>
          <p:nvPr/>
        </p:nvGrpSpPr>
        <p:grpSpPr>
          <a:xfrm>
            <a:off x="7239091" y="1224670"/>
            <a:ext cx="1472746" cy="685800"/>
            <a:chOff x="7530784" y="3794728"/>
            <a:chExt cx="1194432" cy="685800"/>
          </a:xfrm>
        </p:grpSpPr>
        <p:sp>
          <p:nvSpPr>
            <p:cNvPr id="7" name="Rounded Rectangle 124">
              <a:extLst>
                <a:ext uri="{FF2B5EF4-FFF2-40B4-BE49-F238E27FC236}">
                  <a16:creationId xmlns:a16="http://schemas.microsoft.com/office/drawing/2014/main" id="{DDF46C2D-F334-4C0A-A3AE-E6E6DA707275}"/>
                </a:ext>
              </a:extLst>
            </p:cNvPr>
            <p:cNvSpPr/>
            <p:nvPr/>
          </p:nvSpPr>
          <p:spPr>
            <a:xfrm>
              <a:off x="7530784" y="3794728"/>
              <a:ext cx="1194432" cy="685800"/>
            </a:xfrm>
            <a:prstGeom prst="roundRect">
              <a:avLst/>
            </a:prstGeom>
            <a:solidFill>
              <a:schemeClr val="bg1"/>
            </a:solidFill>
            <a:ln w="25400">
              <a:solidFill>
                <a:srgbClr val="26B7C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125">
              <a:extLst>
                <a:ext uri="{FF2B5EF4-FFF2-40B4-BE49-F238E27FC236}">
                  <a16:creationId xmlns:a16="http://schemas.microsoft.com/office/drawing/2014/main" id="{757062FA-50EC-4B6C-926A-E59C82CDA267}"/>
                </a:ext>
              </a:extLst>
            </p:cNvPr>
            <p:cNvSpPr/>
            <p:nvPr/>
          </p:nvSpPr>
          <p:spPr>
            <a:xfrm>
              <a:off x="7612331" y="3868964"/>
              <a:ext cx="1031338" cy="537328"/>
            </a:xfrm>
            <a:prstGeom prst="roundRect">
              <a:avLst/>
            </a:prstGeom>
            <a:solidFill>
              <a:srgbClr val="26B7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a:t>
              </a:r>
            </a:p>
          </p:txBody>
        </p:sp>
      </p:grpSp>
      <p:cxnSp>
        <p:nvCxnSpPr>
          <p:cNvPr id="9" name="Straight Connector 8">
            <a:extLst>
              <a:ext uri="{FF2B5EF4-FFF2-40B4-BE49-F238E27FC236}">
                <a16:creationId xmlns:a16="http://schemas.microsoft.com/office/drawing/2014/main" id="{3C56482E-821C-4EAD-99D7-48ABD0148FF5}"/>
              </a:ext>
            </a:extLst>
          </p:cNvPr>
          <p:cNvCxnSpPr>
            <a:cxnSpLocks/>
          </p:cNvCxnSpPr>
          <p:nvPr/>
        </p:nvCxnSpPr>
        <p:spPr>
          <a:xfrm rot="5400000">
            <a:off x="7562633" y="2240163"/>
            <a:ext cx="838635" cy="0"/>
          </a:xfrm>
          <a:prstGeom prst="line">
            <a:avLst/>
          </a:prstGeom>
          <a:noFill/>
          <a:ln w="25400">
            <a:solidFill>
              <a:srgbClr val="26B7C9"/>
            </a:solidFill>
            <a:prstDash val="sysDash"/>
            <a:tailEnd type="diamond" w="lg" len="lg"/>
          </a:ln>
        </p:spPr>
        <p:style>
          <a:lnRef idx="2">
            <a:schemeClr val="accent1">
              <a:shade val="50000"/>
            </a:schemeClr>
          </a:lnRef>
          <a:fillRef idx="1">
            <a:schemeClr val="accent1"/>
          </a:fillRef>
          <a:effectRef idx="0">
            <a:schemeClr val="accent1"/>
          </a:effectRef>
          <a:fontRef idx="minor">
            <a:schemeClr val="lt1"/>
          </a:fontRef>
        </p:style>
      </p:cxnSp>
      <p:grpSp>
        <p:nvGrpSpPr>
          <p:cNvPr id="10" name="Group 9">
            <a:extLst>
              <a:ext uri="{FF2B5EF4-FFF2-40B4-BE49-F238E27FC236}">
                <a16:creationId xmlns:a16="http://schemas.microsoft.com/office/drawing/2014/main" id="{4C9F0231-1E2A-4DBB-B6AA-D1B10C119DBB}"/>
              </a:ext>
            </a:extLst>
          </p:cNvPr>
          <p:cNvGrpSpPr/>
          <p:nvPr/>
        </p:nvGrpSpPr>
        <p:grpSpPr>
          <a:xfrm>
            <a:off x="1117465" y="2449877"/>
            <a:ext cx="13716000" cy="941023"/>
            <a:chOff x="1276350" y="2840446"/>
            <a:chExt cx="13716000" cy="3516216"/>
          </a:xfrm>
        </p:grpSpPr>
        <p:sp>
          <p:nvSpPr>
            <p:cNvPr id="11" name="Rectangle 10">
              <a:extLst>
                <a:ext uri="{FF2B5EF4-FFF2-40B4-BE49-F238E27FC236}">
                  <a16:creationId xmlns:a16="http://schemas.microsoft.com/office/drawing/2014/main" id="{A37B0345-7547-4011-890D-5537688A75FC}"/>
                </a:ext>
              </a:extLst>
            </p:cNvPr>
            <p:cNvSpPr/>
            <p:nvPr/>
          </p:nvSpPr>
          <p:spPr>
            <a:xfrm rot="16200000">
              <a:off x="6376242" y="-2259446"/>
              <a:ext cx="3516216" cy="13716000"/>
            </a:xfrm>
            <a:prstGeom prst="rect">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a:p>
          </p:txBody>
        </p:sp>
        <p:sp>
          <p:nvSpPr>
            <p:cNvPr id="12" name="Rectangle 11">
              <a:extLst>
                <a:ext uri="{FF2B5EF4-FFF2-40B4-BE49-F238E27FC236}">
                  <a16:creationId xmlns:a16="http://schemas.microsoft.com/office/drawing/2014/main" id="{08E1A1FF-30E2-4F8F-A16D-F6EE5F651E26}"/>
                </a:ext>
              </a:extLst>
            </p:cNvPr>
            <p:cNvSpPr/>
            <p:nvPr/>
          </p:nvSpPr>
          <p:spPr>
            <a:xfrm>
              <a:off x="1396957" y="2965838"/>
              <a:ext cx="13474787" cy="3283745"/>
            </a:xfrm>
            <a:prstGeom prst="rect">
              <a:avLst/>
            </a:prstGeom>
            <a:solidFill>
              <a:srgbClr val="F2F2F2"/>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2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plt.figure</a:t>
              </a:r>
              <a:r>
                <a:rPr lang="en-IN" sz="2200" dirty="0">
                  <a:solidFill>
                    <a:srgbClr val="262626"/>
                  </a:solidFill>
                  <a:latin typeface="Courier New" panose="02070309020205020404" pitchFamily="49" charset="0"/>
                  <a:ea typeface="Tahoma" panose="020B0604030504040204" pitchFamily="34" charset="0"/>
                  <a:cs typeface="Courier New" panose="02070309020205020404" pitchFamily="49" charset="0"/>
                </a:rPr>
                <a:t>(</a:t>
              </a:r>
              <a:r>
                <a:rPr lang="en-IN" sz="22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figsize</a:t>
              </a:r>
              <a:r>
                <a:rPr lang="en-IN" sz="2200" dirty="0">
                  <a:solidFill>
                    <a:srgbClr val="262626"/>
                  </a:solidFill>
                  <a:latin typeface="Courier New" panose="02070309020205020404" pitchFamily="49" charset="0"/>
                  <a:ea typeface="Tahoma" panose="020B0604030504040204" pitchFamily="34" charset="0"/>
                  <a:cs typeface="Courier New" panose="02070309020205020404" pitchFamily="49" charset="0"/>
                </a:rPr>
                <a:t>=(10, 7))  </a:t>
              </a:r>
            </a:p>
            <a:p>
              <a:r>
                <a:rPr lang="en-IN" sz="22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plt.scatter</a:t>
              </a:r>
              <a:r>
                <a:rPr lang="en-IN" sz="2200" dirty="0">
                  <a:solidFill>
                    <a:srgbClr val="262626"/>
                  </a:solidFill>
                  <a:latin typeface="Courier New" panose="02070309020205020404" pitchFamily="49" charset="0"/>
                  <a:ea typeface="Tahoma" panose="020B0604030504040204" pitchFamily="34" charset="0"/>
                  <a:cs typeface="Courier New" panose="02070309020205020404" pitchFamily="49" charset="0"/>
                </a:rPr>
                <a:t>(data[:,0], data[:,1], c=</a:t>
              </a:r>
              <a:r>
                <a:rPr lang="en-IN" sz="22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cluster.labels</a:t>
              </a:r>
              <a:r>
                <a:rPr lang="en-IN" sz="2200" dirty="0">
                  <a:solidFill>
                    <a:srgbClr val="262626"/>
                  </a:solidFill>
                  <a:latin typeface="Courier New" panose="02070309020205020404" pitchFamily="49" charset="0"/>
                  <a:ea typeface="Tahoma" panose="020B0604030504040204" pitchFamily="34" charset="0"/>
                  <a:cs typeface="Courier New" panose="02070309020205020404" pitchFamily="49" charset="0"/>
                </a:rPr>
                <a:t>_, </a:t>
              </a:r>
              <a:r>
                <a:rPr lang="en-IN" sz="22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cmap</a:t>
              </a:r>
              <a:r>
                <a:rPr lang="en-IN" sz="2200" dirty="0">
                  <a:solidFill>
                    <a:srgbClr val="262626"/>
                  </a:solidFill>
                  <a:latin typeface="Courier New" panose="02070309020205020404" pitchFamily="49" charset="0"/>
                  <a:ea typeface="Tahoma" panose="020B0604030504040204" pitchFamily="34" charset="0"/>
                  <a:cs typeface="Courier New" panose="02070309020205020404" pitchFamily="49" charset="0"/>
                </a:rPr>
                <a:t>='rainbow') </a:t>
              </a:r>
            </a:p>
          </p:txBody>
        </p:sp>
      </p:grpSp>
      <p:pic>
        <p:nvPicPr>
          <p:cNvPr id="13" name="Picture 12">
            <a:extLst>
              <a:ext uri="{FF2B5EF4-FFF2-40B4-BE49-F238E27FC236}">
                <a16:creationId xmlns:a16="http://schemas.microsoft.com/office/drawing/2014/main" id="{61E2B99F-6D19-4688-83EE-746FAF48A30F}"/>
              </a:ext>
            </a:extLst>
          </p:cNvPr>
          <p:cNvPicPr>
            <a:picLocks noChangeAspect="1"/>
          </p:cNvPicPr>
          <p:nvPr/>
        </p:nvPicPr>
        <p:blipFill>
          <a:blip r:embed="rId3"/>
          <a:stretch>
            <a:fillRect/>
          </a:stretch>
        </p:blipFill>
        <p:spPr>
          <a:xfrm>
            <a:off x="3981407" y="3762629"/>
            <a:ext cx="7988113" cy="5048764"/>
          </a:xfrm>
          <a:prstGeom prst="rect">
            <a:avLst/>
          </a:prstGeom>
        </p:spPr>
      </p:pic>
    </p:spTree>
    <p:extLst>
      <p:ext uri="{BB962C8B-B14F-4D97-AF65-F5344CB8AC3E}">
        <p14:creationId xmlns:p14="http://schemas.microsoft.com/office/powerpoint/2010/main" val="24361861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Shape 365"/>
          <p:cNvSpPr txBox="1">
            <a:spLocks noGrp="1"/>
          </p:cNvSpPr>
          <p:nvPr>
            <p:ph type="body" idx="1"/>
          </p:nvPr>
        </p:nvSpPr>
        <p:spPr>
          <a:xfrm>
            <a:off x="926745" y="1676697"/>
            <a:ext cx="12806840" cy="703891"/>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chemeClr val="lt1"/>
              </a:buClr>
              <a:buSzPct val="25000"/>
              <a:buFont typeface="Arial"/>
              <a:buNone/>
            </a:pPr>
            <a:r>
              <a:rPr lang="en-US" sz="3200" b="0" i="0" u="none" strike="noStrike" cap="none" dirty="0">
                <a:solidFill>
                  <a:schemeClr val="lt1"/>
                </a:solidFill>
                <a:latin typeface="Open Sans ExtraBold"/>
                <a:ea typeface="Open Sans ExtraBold"/>
                <a:cs typeface="Open Sans ExtraBold"/>
                <a:sym typeface="Open Sans ExtraBold"/>
              </a:rPr>
              <a:t>Unsupervised Learning</a:t>
            </a:r>
          </a:p>
        </p:txBody>
      </p:sp>
      <p:sp>
        <p:nvSpPr>
          <p:cNvPr id="366" name="Shape 366"/>
          <p:cNvSpPr txBox="1">
            <a:spLocks noGrp="1"/>
          </p:cNvSpPr>
          <p:nvPr>
            <p:ph type="body" idx="2"/>
          </p:nvPr>
        </p:nvSpPr>
        <p:spPr>
          <a:xfrm>
            <a:off x="926744" y="2380588"/>
            <a:ext cx="12378949" cy="480131"/>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rgbClr val="0F547B"/>
              </a:buClr>
              <a:buSzPct val="25000"/>
              <a:buFont typeface="Arial"/>
              <a:buNone/>
            </a:pPr>
            <a:r>
              <a:rPr lang="en-US" sz="2800" b="0" i="0" u="none" strike="noStrike" cap="none" dirty="0">
                <a:solidFill>
                  <a:srgbClr val="0F547B"/>
                </a:solidFill>
                <a:latin typeface="Open Sans SemiBold"/>
                <a:ea typeface="Open Sans SemiBold"/>
                <a:cs typeface="Open Sans SemiBold"/>
                <a:sym typeface="Open Sans SemiBold"/>
              </a:rPr>
              <a:t>Topic 4: K-means Clustering</a:t>
            </a:r>
          </a:p>
        </p:txBody>
      </p:sp>
    </p:spTree>
    <p:extLst>
      <p:ext uri="{BB962C8B-B14F-4D97-AF65-F5344CB8AC3E}">
        <p14:creationId xmlns:p14="http://schemas.microsoft.com/office/powerpoint/2010/main" val="17122414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4AB43B07-627F-4826-BD2B-B321F4FEE712}"/>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K-means Algorithm: Steps</a:t>
            </a:r>
          </a:p>
        </p:txBody>
      </p:sp>
      <p:pic>
        <p:nvPicPr>
          <p:cNvPr id="4" name="Shape 375">
            <a:extLst>
              <a:ext uri="{FF2B5EF4-FFF2-40B4-BE49-F238E27FC236}">
                <a16:creationId xmlns:a16="http://schemas.microsoft.com/office/drawing/2014/main" id="{9573E441-A34E-496F-94EF-24628962FD77}"/>
              </a:ext>
            </a:extLst>
          </p:cNvPr>
          <p:cNvPicPr preferRelativeResize="0"/>
          <p:nvPr/>
        </p:nvPicPr>
        <p:blipFill rotWithShape="1">
          <a:blip r:embed="rId3">
            <a:alphaModFix/>
          </a:blip>
          <a:srcRect/>
          <a:stretch/>
        </p:blipFill>
        <p:spPr>
          <a:xfrm>
            <a:off x="5864087" y="829986"/>
            <a:ext cx="4523801" cy="260723"/>
          </a:xfrm>
          <a:prstGeom prst="rect">
            <a:avLst/>
          </a:prstGeom>
          <a:noFill/>
          <a:ln>
            <a:noFill/>
          </a:ln>
        </p:spPr>
      </p:pic>
      <p:grpSp>
        <p:nvGrpSpPr>
          <p:cNvPr id="2" name="Group 1">
            <a:extLst>
              <a:ext uri="{FF2B5EF4-FFF2-40B4-BE49-F238E27FC236}">
                <a16:creationId xmlns:a16="http://schemas.microsoft.com/office/drawing/2014/main" id="{07CD22BF-0274-4889-8D97-09980FAE3648}"/>
              </a:ext>
            </a:extLst>
          </p:cNvPr>
          <p:cNvGrpSpPr/>
          <p:nvPr/>
        </p:nvGrpSpPr>
        <p:grpSpPr>
          <a:xfrm>
            <a:off x="3724523" y="1545501"/>
            <a:ext cx="8802927" cy="6052998"/>
            <a:chOff x="3153802" y="1803708"/>
            <a:chExt cx="9818995" cy="6052998"/>
          </a:xfrm>
        </p:grpSpPr>
        <p:sp>
          <p:nvSpPr>
            <p:cNvPr id="5" name="Freeform 24">
              <a:extLst>
                <a:ext uri="{FF2B5EF4-FFF2-40B4-BE49-F238E27FC236}">
                  <a16:creationId xmlns:a16="http://schemas.microsoft.com/office/drawing/2014/main" id="{5C25660D-512D-4505-94AA-4DA16490DE80}"/>
                </a:ext>
              </a:extLst>
            </p:cNvPr>
            <p:cNvSpPr/>
            <p:nvPr/>
          </p:nvSpPr>
          <p:spPr>
            <a:xfrm>
              <a:off x="3153802" y="3464819"/>
              <a:ext cx="2510935" cy="1246043"/>
            </a:xfrm>
            <a:custGeom>
              <a:avLst/>
              <a:gdLst>
                <a:gd name="connsiteX0" fmla="*/ 0 w 2409277"/>
                <a:gd name="connsiteY0" fmla="*/ 0 h 963710"/>
                <a:gd name="connsiteX1" fmla="*/ 1927422 w 2409277"/>
                <a:gd name="connsiteY1" fmla="*/ 0 h 963710"/>
                <a:gd name="connsiteX2" fmla="*/ 2409277 w 2409277"/>
                <a:gd name="connsiteY2" fmla="*/ 481855 h 963710"/>
                <a:gd name="connsiteX3" fmla="*/ 1927422 w 2409277"/>
                <a:gd name="connsiteY3" fmla="*/ 963710 h 963710"/>
                <a:gd name="connsiteX4" fmla="*/ 0 w 2409277"/>
                <a:gd name="connsiteY4" fmla="*/ 963710 h 963710"/>
                <a:gd name="connsiteX5" fmla="*/ 481855 w 2409277"/>
                <a:gd name="connsiteY5" fmla="*/ 481855 h 963710"/>
                <a:gd name="connsiteX6" fmla="*/ 0 w 2409277"/>
                <a:gd name="connsiteY6" fmla="*/ 0 h 963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09277" h="963710">
                  <a:moveTo>
                    <a:pt x="0" y="0"/>
                  </a:moveTo>
                  <a:lnTo>
                    <a:pt x="1927422" y="0"/>
                  </a:lnTo>
                  <a:lnTo>
                    <a:pt x="2409277" y="481855"/>
                  </a:lnTo>
                  <a:lnTo>
                    <a:pt x="1927422" y="963710"/>
                  </a:lnTo>
                  <a:lnTo>
                    <a:pt x="0" y="963710"/>
                  </a:lnTo>
                  <a:lnTo>
                    <a:pt x="481855" y="481855"/>
                  </a:lnTo>
                  <a:lnTo>
                    <a:pt x="0" y="0"/>
                  </a:lnTo>
                  <a:close/>
                </a:path>
              </a:pathLst>
            </a:custGeom>
            <a:solidFill>
              <a:schemeClr val="accent3"/>
            </a:solidFill>
            <a:ln>
              <a:noFill/>
            </a:ln>
            <a:effectLst/>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51458" tIns="47413" rIns="856631" bIns="47413" numCol="1" spcCol="1270" anchor="ctr" anchorCtr="0">
              <a:noAutofit/>
            </a:bodyPr>
            <a:lstStyle/>
            <a:p>
              <a:pPr algn="ctr" defTabSz="3318975">
                <a:lnSpc>
                  <a:spcPct val="90000"/>
                </a:lnSpc>
                <a:spcBef>
                  <a:spcPct val="0"/>
                </a:spcBef>
                <a:spcAft>
                  <a:spcPct val="35000"/>
                </a:spcAft>
              </a:pPr>
              <a:r>
                <a:rPr lang="en-IN" sz="7467" dirty="0">
                  <a:solidFill>
                    <a:schemeClr val="bg1"/>
                  </a:solidFill>
                </a:rPr>
                <a:t>2</a:t>
              </a:r>
              <a:endParaRPr lang="en-US" sz="7467" dirty="0">
                <a:solidFill>
                  <a:schemeClr val="bg1"/>
                </a:solidFill>
              </a:endParaRPr>
            </a:p>
          </p:txBody>
        </p:sp>
        <p:sp>
          <p:nvSpPr>
            <p:cNvPr id="6" name="Freeform 25">
              <a:extLst>
                <a:ext uri="{FF2B5EF4-FFF2-40B4-BE49-F238E27FC236}">
                  <a16:creationId xmlns:a16="http://schemas.microsoft.com/office/drawing/2014/main" id="{FE635BB5-56A0-4E05-82D2-DD1DAEDDB73F}"/>
                </a:ext>
              </a:extLst>
            </p:cNvPr>
            <p:cNvSpPr/>
            <p:nvPr/>
          </p:nvSpPr>
          <p:spPr>
            <a:xfrm>
              <a:off x="3153802" y="5037741"/>
              <a:ext cx="2510935" cy="1246043"/>
            </a:xfrm>
            <a:custGeom>
              <a:avLst/>
              <a:gdLst>
                <a:gd name="connsiteX0" fmla="*/ 0 w 2409277"/>
                <a:gd name="connsiteY0" fmla="*/ 0 h 963710"/>
                <a:gd name="connsiteX1" fmla="*/ 1927422 w 2409277"/>
                <a:gd name="connsiteY1" fmla="*/ 0 h 963710"/>
                <a:gd name="connsiteX2" fmla="*/ 2409277 w 2409277"/>
                <a:gd name="connsiteY2" fmla="*/ 481855 h 963710"/>
                <a:gd name="connsiteX3" fmla="*/ 1927422 w 2409277"/>
                <a:gd name="connsiteY3" fmla="*/ 963710 h 963710"/>
                <a:gd name="connsiteX4" fmla="*/ 0 w 2409277"/>
                <a:gd name="connsiteY4" fmla="*/ 963710 h 963710"/>
                <a:gd name="connsiteX5" fmla="*/ 481855 w 2409277"/>
                <a:gd name="connsiteY5" fmla="*/ 481855 h 963710"/>
                <a:gd name="connsiteX6" fmla="*/ 0 w 2409277"/>
                <a:gd name="connsiteY6" fmla="*/ 0 h 963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09277" h="963710">
                  <a:moveTo>
                    <a:pt x="0" y="0"/>
                  </a:moveTo>
                  <a:lnTo>
                    <a:pt x="1927422" y="0"/>
                  </a:lnTo>
                  <a:lnTo>
                    <a:pt x="2409277" y="481855"/>
                  </a:lnTo>
                  <a:lnTo>
                    <a:pt x="1927422" y="963710"/>
                  </a:lnTo>
                  <a:lnTo>
                    <a:pt x="0" y="963710"/>
                  </a:lnTo>
                  <a:lnTo>
                    <a:pt x="481855" y="481855"/>
                  </a:lnTo>
                  <a:lnTo>
                    <a:pt x="0" y="0"/>
                  </a:lnTo>
                  <a:close/>
                </a:path>
              </a:pathLst>
            </a:custGeom>
            <a:solidFill>
              <a:srgbClr val="FF8585"/>
            </a:solidFill>
            <a:ln>
              <a:noFill/>
            </a:ln>
            <a:effectLst/>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51458" tIns="47413" rIns="856631" bIns="47413" numCol="1" spcCol="1270" anchor="ctr" anchorCtr="0">
              <a:noAutofit/>
            </a:bodyPr>
            <a:lstStyle/>
            <a:p>
              <a:pPr algn="ctr" defTabSz="3318975">
                <a:lnSpc>
                  <a:spcPct val="90000"/>
                </a:lnSpc>
                <a:spcBef>
                  <a:spcPct val="0"/>
                </a:spcBef>
                <a:spcAft>
                  <a:spcPct val="35000"/>
                </a:spcAft>
              </a:pPr>
              <a:r>
                <a:rPr lang="en-IN" sz="7467" dirty="0">
                  <a:solidFill>
                    <a:schemeClr val="bg1"/>
                  </a:solidFill>
                </a:rPr>
                <a:t>3</a:t>
              </a:r>
              <a:endParaRPr lang="en-US" sz="7467" dirty="0">
                <a:solidFill>
                  <a:schemeClr val="bg1"/>
                </a:solidFill>
              </a:endParaRPr>
            </a:p>
          </p:txBody>
        </p:sp>
        <p:sp>
          <p:nvSpPr>
            <p:cNvPr id="7" name="Freeform 26">
              <a:extLst>
                <a:ext uri="{FF2B5EF4-FFF2-40B4-BE49-F238E27FC236}">
                  <a16:creationId xmlns:a16="http://schemas.microsoft.com/office/drawing/2014/main" id="{2448965D-64EF-41D7-8AB3-B70B603C6DF8}"/>
                </a:ext>
              </a:extLst>
            </p:cNvPr>
            <p:cNvSpPr/>
            <p:nvPr/>
          </p:nvSpPr>
          <p:spPr>
            <a:xfrm>
              <a:off x="3153802" y="1803708"/>
              <a:ext cx="2510935" cy="1246043"/>
            </a:xfrm>
            <a:custGeom>
              <a:avLst/>
              <a:gdLst>
                <a:gd name="connsiteX0" fmla="*/ 0 w 2409277"/>
                <a:gd name="connsiteY0" fmla="*/ 0 h 963710"/>
                <a:gd name="connsiteX1" fmla="*/ 1927422 w 2409277"/>
                <a:gd name="connsiteY1" fmla="*/ 0 h 963710"/>
                <a:gd name="connsiteX2" fmla="*/ 2409277 w 2409277"/>
                <a:gd name="connsiteY2" fmla="*/ 481855 h 963710"/>
                <a:gd name="connsiteX3" fmla="*/ 1927422 w 2409277"/>
                <a:gd name="connsiteY3" fmla="*/ 963710 h 963710"/>
                <a:gd name="connsiteX4" fmla="*/ 0 w 2409277"/>
                <a:gd name="connsiteY4" fmla="*/ 963710 h 963710"/>
                <a:gd name="connsiteX5" fmla="*/ 481855 w 2409277"/>
                <a:gd name="connsiteY5" fmla="*/ 481855 h 963710"/>
                <a:gd name="connsiteX6" fmla="*/ 0 w 2409277"/>
                <a:gd name="connsiteY6" fmla="*/ 0 h 963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09277" h="963710">
                  <a:moveTo>
                    <a:pt x="0" y="0"/>
                  </a:moveTo>
                  <a:lnTo>
                    <a:pt x="1927422" y="0"/>
                  </a:lnTo>
                  <a:lnTo>
                    <a:pt x="2409277" y="481855"/>
                  </a:lnTo>
                  <a:lnTo>
                    <a:pt x="1927422" y="963710"/>
                  </a:lnTo>
                  <a:lnTo>
                    <a:pt x="0" y="963710"/>
                  </a:lnTo>
                  <a:lnTo>
                    <a:pt x="481855" y="481855"/>
                  </a:lnTo>
                  <a:lnTo>
                    <a:pt x="0" y="0"/>
                  </a:lnTo>
                  <a:close/>
                </a:path>
              </a:pathLst>
            </a:custGeom>
            <a:solidFill>
              <a:schemeClr val="accent4"/>
            </a:solidFill>
            <a:ln>
              <a:noFill/>
            </a:ln>
            <a:effectLst/>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51458" tIns="47413" rIns="856631" bIns="47413" numCol="1" spcCol="1270" anchor="ctr" anchorCtr="0">
              <a:noAutofit/>
            </a:bodyPr>
            <a:lstStyle/>
            <a:p>
              <a:pPr algn="ctr" defTabSz="3318975">
                <a:lnSpc>
                  <a:spcPct val="90000"/>
                </a:lnSpc>
                <a:spcBef>
                  <a:spcPct val="0"/>
                </a:spcBef>
                <a:spcAft>
                  <a:spcPct val="35000"/>
                </a:spcAft>
              </a:pPr>
              <a:r>
                <a:rPr lang="en-IN" sz="7467" dirty="0">
                  <a:solidFill>
                    <a:schemeClr val="bg1"/>
                  </a:solidFill>
                </a:rPr>
                <a:t>1</a:t>
              </a:r>
              <a:endParaRPr lang="en-US" sz="7467" dirty="0">
                <a:solidFill>
                  <a:schemeClr val="bg1"/>
                </a:solidFill>
              </a:endParaRPr>
            </a:p>
          </p:txBody>
        </p:sp>
        <p:sp>
          <p:nvSpPr>
            <p:cNvPr id="8" name="Freeform 27">
              <a:extLst>
                <a:ext uri="{FF2B5EF4-FFF2-40B4-BE49-F238E27FC236}">
                  <a16:creationId xmlns:a16="http://schemas.microsoft.com/office/drawing/2014/main" id="{469DA174-0ADD-42E7-A909-731F52BB0AC9}"/>
                </a:ext>
              </a:extLst>
            </p:cNvPr>
            <p:cNvSpPr/>
            <p:nvPr/>
          </p:nvSpPr>
          <p:spPr>
            <a:xfrm>
              <a:off x="3153802" y="6610663"/>
              <a:ext cx="2510935" cy="1246043"/>
            </a:xfrm>
            <a:custGeom>
              <a:avLst/>
              <a:gdLst>
                <a:gd name="connsiteX0" fmla="*/ 0 w 2409277"/>
                <a:gd name="connsiteY0" fmla="*/ 0 h 963710"/>
                <a:gd name="connsiteX1" fmla="*/ 1927422 w 2409277"/>
                <a:gd name="connsiteY1" fmla="*/ 0 h 963710"/>
                <a:gd name="connsiteX2" fmla="*/ 2409277 w 2409277"/>
                <a:gd name="connsiteY2" fmla="*/ 481855 h 963710"/>
                <a:gd name="connsiteX3" fmla="*/ 1927422 w 2409277"/>
                <a:gd name="connsiteY3" fmla="*/ 963710 h 963710"/>
                <a:gd name="connsiteX4" fmla="*/ 0 w 2409277"/>
                <a:gd name="connsiteY4" fmla="*/ 963710 h 963710"/>
                <a:gd name="connsiteX5" fmla="*/ 481855 w 2409277"/>
                <a:gd name="connsiteY5" fmla="*/ 481855 h 963710"/>
                <a:gd name="connsiteX6" fmla="*/ 0 w 2409277"/>
                <a:gd name="connsiteY6" fmla="*/ 0 h 963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09277" h="963710">
                  <a:moveTo>
                    <a:pt x="0" y="0"/>
                  </a:moveTo>
                  <a:lnTo>
                    <a:pt x="1927422" y="0"/>
                  </a:lnTo>
                  <a:lnTo>
                    <a:pt x="2409277" y="481855"/>
                  </a:lnTo>
                  <a:lnTo>
                    <a:pt x="1927422" y="963710"/>
                  </a:lnTo>
                  <a:lnTo>
                    <a:pt x="0" y="963710"/>
                  </a:lnTo>
                  <a:lnTo>
                    <a:pt x="481855" y="481855"/>
                  </a:lnTo>
                  <a:lnTo>
                    <a:pt x="0" y="0"/>
                  </a:lnTo>
                  <a:close/>
                </a:path>
              </a:pathLst>
            </a:custGeom>
            <a:solidFill>
              <a:srgbClr val="5EB9C2"/>
            </a:solidFill>
            <a:ln>
              <a:noFill/>
            </a:ln>
            <a:effectLst/>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51458" tIns="47413" rIns="856631" bIns="47413" numCol="1" spcCol="1270" anchor="ctr" anchorCtr="0">
              <a:noAutofit/>
            </a:bodyPr>
            <a:lstStyle/>
            <a:p>
              <a:pPr algn="ctr" defTabSz="3318975">
                <a:lnSpc>
                  <a:spcPct val="90000"/>
                </a:lnSpc>
                <a:spcBef>
                  <a:spcPct val="0"/>
                </a:spcBef>
                <a:spcAft>
                  <a:spcPct val="35000"/>
                </a:spcAft>
              </a:pPr>
              <a:r>
                <a:rPr lang="en-IN" sz="7467" dirty="0">
                  <a:solidFill>
                    <a:schemeClr val="bg1"/>
                  </a:solidFill>
                </a:rPr>
                <a:t>4</a:t>
              </a:r>
              <a:endParaRPr lang="en-US" sz="7467" dirty="0">
                <a:solidFill>
                  <a:schemeClr val="bg1"/>
                </a:solidFill>
              </a:endParaRPr>
            </a:p>
          </p:txBody>
        </p:sp>
        <p:sp>
          <p:nvSpPr>
            <p:cNvPr id="9" name="TextBox 8">
              <a:extLst>
                <a:ext uri="{FF2B5EF4-FFF2-40B4-BE49-F238E27FC236}">
                  <a16:creationId xmlns:a16="http://schemas.microsoft.com/office/drawing/2014/main" id="{46DC41D2-E5D7-4711-8263-A5767568587E}"/>
                </a:ext>
              </a:extLst>
            </p:cNvPr>
            <p:cNvSpPr txBox="1"/>
            <p:nvPr/>
          </p:nvSpPr>
          <p:spPr>
            <a:xfrm>
              <a:off x="6317440" y="7033629"/>
              <a:ext cx="6327277" cy="400110"/>
            </a:xfrm>
            <a:prstGeom prst="rect">
              <a:avLst/>
            </a:prstGeom>
            <a:noFill/>
          </p:spPr>
          <p:txBody>
            <a:bodyPr wrap="square" numCol="1" spcCol="640080" rtlCol="0">
              <a:spAutoFit/>
            </a:bodyPr>
            <a:lstStyle/>
            <a:p>
              <a:pPr defTabSz="1625620"/>
              <a:r>
                <a:rPr lang="en-US" sz="2000" dirty="0">
                  <a:solidFill>
                    <a:schemeClr val="tx1">
                      <a:lumMod val="65000"/>
                      <a:lumOff val="35000"/>
                    </a:schemeClr>
                  </a:solidFill>
                  <a:latin typeface="Open Sans"/>
                </a:rPr>
                <a:t>Checks if the convergence criterion is met</a:t>
              </a:r>
            </a:p>
          </p:txBody>
        </p:sp>
        <p:sp>
          <p:nvSpPr>
            <p:cNvPr id="10" name="TextBox 9">
              <a:extLst>
                <a:ext uri="{FF2B5EF4-FFF2-40B4-BE49-F238E27FC236}">
                  <a16:creationId xmlns:a16="http://schemas.microsoft.com/office/drawing/2014/main" id="{0E90F080-842F-4A88-A628-3A6661A91894}"/>
                </a:ext>
              </a:extLst>
            </p:cNvPr>
            <p:cNvSpPr txBox="1"/>
            <p:nvPr/>
          </p:nvSpPr>
          <p:spPr>
            <a:xfrm>
              <a:off x="6317440" y="5460707"/>
              <a:ext cx="4491663" cy="400110"/>
            </a:xfrm>
            <a:prstGeom prst="rect">
              <a:avLst/>
            </a:prstGeom>
            <a:noFill/>
          </p:spPr>
          <p:txBody>
            <a:bodyPr wrap="square" numCol="1" spcCol="640080" rtlCol="0">
              <a:spAutoFit/>
            </a:bodyPr>
            <a:lstStyle/>
            <a:p>
              <a:pPr defTabSz="1625620"/>
              <a:r>
                <a:rPr lang="en-US" sz="2000" dirty="0">
                  <a:solidFill>
                    <a:schemeClr val="tx1">
                      <a:lumMod val="65000"/>
                      <a:lumOff val="35000"/>
                    </a:schemeClr>
                  </a:solidFill>
                  <a:latin typeface="Open Sans"/>
                </a:rPr>
                <a:t>Calculates new cluster centroids</a:t>
              </a:r>
            </a:p>
          </p:txBody>
        </p:sp>
        <p:sp>
          <p:nvSpPr>
            <p:cNvPr id="11" name="TextBox 10">
              <a:extLst>
                <a:ext uri="{FF2B5EF4-FFF2-40B4-BE49-F238E27FC236}">
                  <a16:creationId xmlns:a16="http://schemas.microsoft.com/office/drawing/2014/main" id="{3CDB7FE8-FD62-48EA-B4DD-39FB3DE9E301}"/>
                </a:ext>
              </a:extLst>
            </p:cNvPr>
            <p:cNvSpPr txBox="1"/>
            <p:nvPr/>
          </p:nvSpPr>
          <p:spPr>
            <a:xfrm>
              <a:off x="6317440" y="3887785"/>
              <a:ext cx="6465032" cy="400110"/>
            </a:xfrm>
            <a:prstGeom prst="rect">
              <a:avLst/>
            </a:prstGeom>
            <a:noFill/>
          </p:spPr>
          <p:txBody>
            <a:bodyPr wrap="square" numCol="1" spcCol="640080" rtlCol="0">
              <a:spAutoFit/>
            </a:bodyPr>
            <a:lstStyle/>
            <a:p>
              <a:pPr defTabSz="1625620"/>
              <a:r>
                <a:rPr lang="en-US" sz="2000" dirty="0">
                  <a:solidFill>
                    <a:schemeClr val="tx1">
                      <a:lumMod val="65000"/>
                      <a:lumOff val="35000"/>
                    </a:schemeClr>
                  </a:solidFill>
                  <a:latin typeface="Open Sans"/>
                </a:rPr>
                <a:t>Assigns each datapoint closest to the centroid </a:t>
              </a:r>
            </a:p>
          </p:txBody>
        </p:sp>
        <p:sp>
          <p:nvSpPr>
            <p:cNvPr id="12" name="TextBox 11">
              <a:extLst>
                <a:ext uri="{FF2B5EF4-FFF2-40B4-BE49-F238E27FC236}">
                  <a16:creationId xmlns:a16="http://schemas.microsoft.com/office/drawing/2014/main" id="{4E0319D2-D3CD-4156-8477-6675EF1FAF34}"/>
                </a:ext>
              </a:extLst>
            </p:cNvPr>
            <p:cNvSpPr txBox="1"/>
            <p:nvPr/>
          </p:nvSpPr>
          <p:spPr>
            <a:xfrm>
              <a:off x="6317440" y="2225627"/>
              <a:ext cx="6655357" cy="400110"/>
            </a:xfrm>
            <a:prstGeom prst="rect">
              <a:avLst/>
            </a:prstGeom>
            <a:noFill/>
          </p:spPr>
          <p:txBody>
            <a:bodyPr wrap="square" numCol="1" spcCol="640080" rtlCol="0">
              <a:spAutoFit/>
            </a:bodyPr>
            <a:lstStyle/>
            <a:p>
              <a:pPr defTabSz="1625620"/>
              <a:r>
                <a:rPr lang="en-US" sz="2000" dirty="0">
                  <a:solidFill>
                    <a:schemeClr val="tx1">
                      <a:lumMod val="65000"/>
                      <a:lumOff val="35000"/>
                    </a:schemeClr>
                  </a:solidFill>
                  <a:latin typeface="Open Sans"/>
                </a:rPr>
                <a:t>Randomly chooses k datapoints as initial centroids</a:t>
              </a:r>
            </a:p>
          </p:txBody>
        </p:sp>
      </p:grpSp>
    </p:spTree>
    <p:extLst>
      <p:ext uri="{BB962C8B-B14F-4D97-AF65-F5344CB8AC3E}">
        <p14:creationId xmlns:p14="http://schemas.microsoft.com/office/powerpoint/2010/main" val="35275334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E5A25B8E-3F32-41B6-A238-61E985D0D5C6}"/>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K-means: </a:t>
            </a:r>
            <a:r>
              <a:rPr lang="en-US" dirty="0">
                <a:solidFill>
                  <a:schemeClr val="tx1">
                    <a:lumMod val="75000"/>
                    <a:lumOff val="25000"/>
                  </a:schemeClr>
                </a:solidFill>
              </a:rPr>
              <a:t>Example</a:t>
            </a:r>
            <a:endPar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endParaRPr>
          </a:p>
        </p:txBody>
      </p:sp>
      <p:pic>
        <p:nvPicPr>
          <p:cNvPr id="4" name="Shape 375">
            <a:extLst>
              <a:ext uri="{FF2B5EF4-FFF2-40B4-BE49-F238E27FC236}">
                <a16:creationId xmlns:a16="http://schemas.microsoft.com/office/drawing/2014/main" id="{7DD4C9C5-8288-4071-B08B-CB34E4B291BB}"/>
              </a:ext>
            </a:extLst>
          </p:cNvPr>
          <p:cNvPicPr preferRelativeResize="0"/>
          <p:nvPr/>
        </p:nvPicPr>
        <p:blipFill rotWithShape="1">
          <a:blip r:embed="rId3">
            <a:alphaModFix/>
          </a:blip>
          <a:srcRect/>
          <a:stretch/>
        </p:blipFill>
        <p:spPr>
          <a:xfrm>
            <a:off x="6529964" y="829986"/>
            <a:ext cx="3310102" cy="253919"/>
          </a:xfrm>
          <a:prstGeom prst="rect">
            <a:avLst/>
          </a:prstGeom>
          <a:noFill/>
          <a:ln>
            <a:noFill/>
          </a:ln>
        </p:spPr>
      </p:pic>
      <p:sp>
        <p:nvSpPr>
          <p:cNvPr id="29" name="Rectangle: Rounded Corners 28">
            <a:extLst>
              <a:ext uri="{FF2B5EF4-FFF2-40B4-BE49-F238E27FC236}">
                <a16:creationId xmlns:a16="http://schemas.microsoft.com/office/drawing/2014/main" id="{F4145C18-3EE1-44DD-8E84-3A8555467FA1}"/>
              </a:ext>
            </a:extLst>
          </p:cNvPr>
          <p:cNvSpPr/>
          <p:nvPr/>
        </p:nvSpPr>
        <p:spPr>
          <a:xfrm>
            <a:off x="4821352" y="1558450"/>
            <a:ext cx="6727326" cy="665045"/>
          </a:xfrm>
          <a:prstGeom prst="roundRect">
            <a:avLst/>
          </a:prstGeom>
          <a:solidFill>
            <a:schemeClr val="bg1">
              <a:lumMod val="50000"/>
            </a:schemeClr>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bg1"/>
                </a:solidFill>
                <a:latin typeface="Open Sans" panose="020B0604020202020204"/>
              </a:rPr>
              <a:t>Consider the below datapoints</a:t>
            </a:r>
          </a:p>
        </p:txBody>
      </p:sp>
      <p:sp>
        <p:nvSpPr>
          <p:cNvPr id="19" name="Rectangle: Rounded Corners 18">
            <a:extLst>
              <a:ext uri="{FF2B5EF4-FFF2-40B4-BE49-F238E27FC236}">
                <a16:creationId xmlns:a16="http://schemas.microsoft.com/office/drawing/2014/main" id="{19DB2CF4-E6B5-4DF5-A2FC-75C25A3294A8}"/>
              </a:ext>
            </a:extLst>
          </p:cNvPr>
          <p:cNvSpPr/>
          <p:nvPr/>
        </p:nvSpPr>
        <p:spPr>
          <a:xfrm>
            <a:off x="2129743" y="2685326"/>
            <a:ext cx="12361762" cy="5497974"/>
          </a:xfrm>
          <a:prstGeom prst="roundRect">
            <a:avLst>
              <a:gd name="adj" fmla="val 2141"/>
            </a:avLst>
          </a:prstGeom>
          <a:solidFill>
            <a:srgbClr val="F7F7F7"/>
          </a:solidFill>
          <a:ln>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47A629CD-6749-4F90-9E74-E779F75E7C38}"/>
              </a:ext>
            </a:extLst>
          </p:cNvPr>
          <p:cNvGrpSpPr/>
          <p:nvPr/>
        </p:nvGrpSpPr>
        <p:grpSpPr>
          <a:xfrm>
            <a:off x="3583102" y="3255818"/>
            <a:ext cx="9580448" cy="3775364"/>
            <a:chOff x="4821352" y="4000500"/>
            <a:chExt cx="6477000" cy="2667000"/>
          </a:xfrm>
        </p:grpSpPr>
        <p:sp>
          <p:nvSpPr>
            <p:cNvPr id="21" name="Oval 4">
              <a:extLst>
                <a:ext uri="{FF2B5EF4-FFF2-40B4-BE49-F238E27FC236}">
                  <a16:creationId xmlns:a16="http://schemas.microsoft.com/office/drawing/2014/main" id="{36F26EA9-5032-453E-9C93-FC7B5CA651B0}"/>
                </a:ext>
              </a:extLst>
            </p:cNvPr>
            <p:cNvSpPr>
              <a:spLocks noChangeArrowheads="1"/>
            </p:cNvSpPr>
            <p:nvPr/>
          </p:nvSpPr>
          <p:spPr bwMode="auto">
            <a:xfrm>
              <a:off x="5126152" y="6362700"/>
              <a:ext cx="304800" cy="304800"/>
            </a:xfrm>
            <a:prstGeom prst="ellipse">
              <a:avLst/>
            </a:prstGeom>
            <a:solidFill>
              <a:srgbClr val="94B6D2"/>
            </a:solidFill>
            <a:ln w="9525">
              <a:solidFill>
                <a:sysClr val="windowText" lastClr="000000"/>
              </a:solidFill>
              <a:round/>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w Cen MT"/>
              </a:endParaRPr>
            </a:p>
          </p:txBody>
        </p:sp>
        <p:sp>
          <p:nvSpPr>
            <p:cNvPr id="22" name="Oval 14">
              <a:extLst>
                <a:ext uri="{FF2B5EF4-FFF2-40B4-BE49-F238E27FC236}">
                  <a16:creationId xmlns:a16="http://schemas.microsoft.com/office/drawing/2014/main" id="{EF572F0F-B531-407A-8BCA-BCD8FF596A88}"/>
                </a:ext>
              </a:extLst>
            </p:cNvPr>
            <p:cNvSpPr>
              <a:spLocks noChangeArrowheads="1"/>
            </p:cNvSpPr>
            <p:nvPr/>
          </p:nvSpPr>
          <p:spPr bwMode="auto">
            <a:xfrm>
              <a:off x="5126152" y="6134100"/>
              <a:ext cx="304800" cy="304800"/>
            </a:xfrm>
            <a:prstGeom prst="ellipse">
              <a:avLst/>
            </a:prstGeom>
            <a:solidFill>
              <a:srgbClr val="94B6D2"/>
            </a:solidFill>
            <a:ln w="9525">
              <a:solidFill>
                <a:sysClr val="windowText" lastClr="000000"/>
              </a:solidFill>
              <a:round/>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Tw Cen MT"/>
              </a:endParaRPr>
            </a:p>
          </p:txBody>
        </p:sp>
        <p:grpSp>
          <p:nvGrpSpPr>
            <p:cNvPr id="23" name="Group 22">
              <a:extLst>
                <a:ext uri="{FF2B5EF4-FFF2-40B4-BE49-F238E27FC236}">
                  <a16:creationId xmlns:a16="http://schemas.microsoft.com/office/drawing/2014/main" id="{28901582-52FA-4752-99AF-156A1AD6FE81}"/>
                </a:ext>
              </a:extLst>
            </p:cNvPr>
            <p:cNvGrpSpPr/>
            <p:nvPr/>
          </p:nvGrpSpPr>
          <p:grpSpPr>
            <a:xfrm>
              <a:off x="4821352" y="4000500"/>
              <a:ext cx="6477000" cy="2057400"/>
              <a:chOff x="4821352" y="4000500"/>
              <a:chExt cx="6477000" cy="2057400"/>
            </a:xfrm>
          </p:grpSpPr>
          <p:sp>
            <p:nvSpPr>
              <p:cNvPr id="24" name="Oval 5">
                <a:extLst>
                  <a:ext uri="{FF2B5EF4-FFF2-40B4-BE49-F238E27FC236}">
                    <a16:creationId xmlns:a16="http://schemas.microsoft.com/office/drawing/2014/main" id="{E98CB3DE-B840-4938-85A5-B1AE4B52D849}"/>
                  </a:ext>
                </a:extLst>
              </p:cNvPr>
              <p:cNvSpPr>
                <a:spLocks noChangeArrowheads="1"/>
              </p:cNvSpPr>
              <p:nvPr/>
            </p:nvSpPr>
            <p:spPr bwMode="auto">
              <a:xfrm>
                <a:off x="4821352" y="5753100"/>
                <a:ext cx="304800" cy="304800"/>
              </a:xfrm>
              <a:prstGeom prst="ellipse">
                <a:avLst/>
              </a:prstGeom>
              <a:solidFill>
                <a:srgbClr val="94B6D2"/>
              </a:solidFill>
              <a:ln w="9525">
                <a:solidFill>
                  <a:sysClr val="windowText" lastClr="000000"/>
                </a:solidFill>
                <a:round/>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w Cen MT"/>
                </a:endParaRPr>
              </a:p>
            </p:txBody>
          </p:sp>
          <p:sp>
            <p:nvSpPr>
              <p:cNvPr id="25" name="Oval 6">
                <a:extLst>
                  <a:ext uri="{FF2B5EF4-FFF2-40B4-BE49-F238E27FC236}">
                    <a16:creationId xmlns:a16="http://schemas.microsoft.com/office/drawing/2014/main" id="{5202B46D-E0BF-4DDF-ACE2-294D3DB7DFB6}"/>
                  </a:ext>
                </a:extLst>
              </p:cNvPr>
              <p:cNvSpPr>
                <a:spLocks noChangeArrowheads="1"/>
              </p:cNvSpPr>
              <p:nvPr/>
            </p:nvSpPr>
            <p:spPr bwMode="auto">
              <a:xfrm>
                <a:off x="5583352" y="5448300"/>
                <a:ext cx="304800" cy="304800"/>
              </a:xfrm>
              <a:prstGeom prst="ellipse">
                <a:avLst/>
              </a:prstGeom>
              <a:solidFill>
                <a:srgbClr val="94B6D2"/>
              </a:solidFill>
              <a:ln w="9525">
                <a:solidFill>
                  <a:sysClr val="windowText" lastClr="000000"/>
                </a:solidFill>
                <a:round/>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w Cen MT"/>
                </a:endParaRPr>
              </a:p>
            </p:txBody>
          </p:sp>
          <p:sp>
            <p:nvSpPr>
              <p:cNvPr id="26" name="Oval 7">
                <a:extLst>
                  <a:ext uri="{FF2B5EF4-FFF2-40B4-BE49-F238E27FC236}">
                    <a16:creationId xmlns:a16="http://schemas.microsoft.com/office/drawing/2014/main" id="{532378D2-580F-4595-98F9-A1CF0B4237EE}"/>
                  </a:ext>
                </a:extLst>
              </p:cNvPr>
              <p:cNvSpPr>
                <a:spLocks noChangeArrowheads="1"/>
              </p:cNvSpPr>
              <p:nvPr/>
            </p:nvSpPr>
            <p:spPr bwMode="auto">
              <a:xfrm>
                <a:off x="10917352" y="4610100"/>
                <a:ext cx="304800" cy="304800"/>
              </a:xfrm>
              <a:prstGeom prst="ellipse">
                <a:avLst/>
              </a:prstGeom>
              <a:solidFill>
                <a:srgbClr val="94B6D2"/>
              </a:solidFill>
              <a:ln w="9525">
                <a:solidFill>
                  <a:sysClr val="windowText" lastClr="000000"/>
                </a:solidFill>
                <a:round/>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w Cen MT"/>
                </a:endParaRPr>
              </a:p>
            </p:txBody>
          </p:sp>
          <p:sp>
            <p:nvSpPr>
              <p:cNvPr id="27" name="Oval 8">
                <a:extLst>
                  <a:ext uri="{FF2B5EF4-FFF2-40B4-BE49-F238E27FC236}">
                    <a16:creationId xmlns:a16="http://schemas.microsoft.com/office/drawing/2014/main" id="{4F60563F-EAA9-4C2B-8BC4-4D1B25BE87C2}"/>
                  </a:ext>
                </a:extLst>
              </p:cNvPr>
              <p:cNvSpPr>
                <a:spLocks noChangeArrowheads="1"/>
              </p:cNvSpPr>
              <p:nvPr/>
            </p:nvSpPr>
            <p:spPr bwMode="auto">
              <a:xfrm>
                <a:off x="7564552" y="4000500"/>
                <a:ext cx="304800" cy="304800"/>
              </a:xfrm>
              <a:prstGeom prst="ellipse">
                <a:avLst/>
              </a:prstGeom>
              <a:solidFill>
                <a:srgbClr val="94B6D2"/>
              </a:solidFill>
              <a:ln w="9525">
                <a:solidFill>
                  <a:sysClr val="windowText" lastClr="000000"/>
                </a:solidFill>
                <a:round/>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w Cen MT"/>
                </a:endParaRPr>
              </a:p>
            </p:txBody>
          </p:sp>
          <p:sp>
            <p:nvSpPr>
              <p:cNvPr id="28" name="Oval 9">
                <a:extLst>
                  <a:ext uri="{FF2B5EF4-FFF2-40B4-BE49-F238E27FC236}">
                    <a16:creationId xmlns:a16="http://schemas.microsoft.com/office/drawing/2014/main" id="{9F5B8360-AF85-4C96-81B8-23F694010707}"/>
                  </a:ext>
                </a:extLst>
              </p:cNvPr>
              <p:cNvSpPr>
                <a:spLocks noChangeArrowheads="1"/>
              </p:cNvSpPr>
              <p:nvPr/>
            </p:nvSpPr>
            <p:spPr bwMode="auto">
              <a:xfrm>
                <a:off x="8555152" y="4076700"/>
                <a:ext cx="304800" cy="304800"/>
              </a:xfrm>
              <a:prstGeom prst="ellipse">
                <a:avLst/>
              </a:prstGeom>
              <a:solidFill>
                <a:srgbClr val="94B6D2"/>
              </a:solidFill>
              <a:ln w="9525">
                <a:solidFill>
                  <a:sysClr val="windowText" lastClr="000000"/>
                </a:solidFill>
                <a:round/>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w Cen MT"/>
                </a:endParaRPr>
              </a:p>
            </p:txBody>
          </p:sp>
          <p:sp>
            <p:nvSpPr>
              <p:cNvPr id="30" name="Oval 10">
                <a:extLst>
                  <a:ext uri="{FF2B5EF4-FFF2-40B4-BE49-F238E27FC236}">
                    <a16:creationId xmlns:a16="http://schemas.microsoft.com/office/drawing/2014/main" id="{3BF1C925-7240-4856-A995-84B575359ACE}"/>
                  </a:ext>
                </a:extLst>
              </p:cNvPr>
              <p:cNvSpPr>
                <a:spLocks noChangeArrowheads="1"/>
              </p:cNvSpPr>
              <p:nvPr/>
            </p:nvSpPr>
            <p:spPr bwMode="auto">
              <a:xfrm>
                <a:off x="7640752" y="4762500"/>
                <a:ext cx="304800" cy="304800"/>
              </a:xfrm>
              <a:prstGeom prst="ellipse">
                <a:avLst/>
              </a:prstGeom>
              <a:solidFill>
                <a:srgbClr val="94B6D2"/>
              </a:solidFill>
              <a:ln w="9525">
                <a:solidFill>
                  <a:sysClr val="windowText" lastClr="000000"/>
                </a:solidFill>
                <a:round/>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w Cen MT"/>
                </a:endParaRPr>
              </a:p>
            </p:txBody>
          </p:sp>
          <p:sp>
            <p:nvSpPr>
              <p:cNvPr id="31" name="Oval 11">
                <a:extLst>
                  <a:ext uri="{FF2B5EF4-FFF2-40B4-BE49-F238E27FC236}">
                    <a16:creationId xmlns:a16="http://schemas.microsoft.com/office/drawing/2014/main" id="{F3946312-A4F6-4EAA-9134-954611CA0815}"/>
                  </a:ext>
                </a:extLst>
              </p:cNvPr>
              <p:cNvSpPr>
                <a:spLocks noChangeArrowheads="1"/>
              </p:cNvSpPr>
              <p:nvPr/>
            </p:nvSpPr>
            <p:spPr bwMode="auto">
              <a:xfrm>
                <a:off x="6573952" y="4762500"/>
                <a:ext cx="304800" cy="304800"/>
              </a:xfrm>
              <a:prstGeom prst="ellipse">
                <a:avLst/>
              </a:prstGeom>
              <a:solidFill>
                <a:srgbClr val="94B6D2"/>
              </a:solidFill>
              <a:ln w="9525">
                <a:solidFill>
                  <a:sysClr val="windowText" lastClr="000000"/>
                </a:solidFill>
                <a:round/>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w Cen MT"/>
                </a:endParaRPr>
              </a:p>
            </p:txBody>
          </p:sp>
          <p:sp>
            <p:nvSpPr>
              <p:cNvPr id="32" name="Oval 12">
                <a:extLst>
                  <a:ext uri="{FF2B5EF4-FFF2-40B4-BE49-F238E27FC236}">
                    <a16:creationId xmlns:a16="http://schemas.microsoft.com/office/drawing/2014/main" id="{693DDB43-789B-4B93-81B4-950DF9059792}"/>
                  </a:ext>
                </a:extLst>
              </p:cNvPr>
              <p:cNvSpPr>
                <a:spLocks noChangeArrowheads="1"/>
              </p:cNvSpPr>
              <p:nvPr/>
            </p:nvSpPr>
            <p:spPr bwMode="auto">
              <a:xfrm>
                <a:off x="10993552" y="5448300"/>
                <a:ext cx="304800" cy="304800"/>
              </a:xfrm>
              <a:prstGeom prst="ellipse">
                <a:avLst/>
              </a:prstGeom>
              <a:solidFill>
                <a:srgbClr val="94B6D2"/>
              </a:solidFill>
              <a:ln w="9525">
                <a:solidFill>
                  <a:sysClr val="windowText" lastClr="000000"/>
                </a:solidFill>
                <a:round/>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w Cen MT"/>
                </a:endParaRPr>
              </a:p>
            </p:txBody>
          </p:sp>
          <p:sp>
            <p:nvSpPr>
              <p:cNvPr id="33" name="Oval 13">
                <a:extLst>
                  <a:ext uri="{FF2B5EF4-FFF2-40B4-BE49-F238E27FC236}">
                    <a16:creationId xmlns:a16="http://schemas.microsoft.com/office/drawing/2014/main" id="{A7C3DBEA-6584-4805-958D-55C1AD8DCEC7}"/>
                  </a:ext>
                </a:extLst>
              </p:cNvPr>
              <p:cNvSpPr>
                <a:spLocks noChangeArrowheads="1"/>
              </p:cNvSpPr>
              <p:nvPr/>
            </p:nvSpPr>
            <p:spPr bwMode="auto">
              <a:xfrm>
                <a:off x="9545752" y="4762500"/>
                <a:ext cx="304800" cy="304800"/>
              </a:xfrm>
              <a:prstGeom prst="ellipse">
                <a:avLst/>
              </a:prstGeom>
              <a:solidFill>
                <a:srgbClr val="94B6D2"/>
              </a:solidFill>
              <a:ln w="9525">
                <a:solidFill>
                  <a:sysClr val="windowText" lastClr="000000"/>
                </a:solidFill>
                <a:round/>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w Cen MT"/>
                </a:endParaRPr>
              </a:p>
            </p:txBody>
          </p:sp>
          <p:sp>
            <p:nvSpPr>
              <p:cNvPr id="34" name="Oval 15">
                <a:extLst>
                  <a:ext uri="{FF2B5EF4-FFF2-40B4-BE49-F238E27FC236}">
                    <a16:creationId xmlns:a16="http://schemas.microsoft.com/office/drawing/2014/main" id="{86E90EFA-2FE4-4C73-9974-095757E3ED26}"/>
                  </a:ext>
                </a:extLst>
              </p:cNvPr>
              <p:cNvSpPr>
                <a:spLocks noChangeArrowheads="1"/>
              </p:cNvSpPr>
              <p:nvPr/>
            </p:nvSpPr>
            <p:spPr bwMode="auto">
              <a:xfrm>
                <a:off x="9926752" y="5372100"/>
                <a:ext cx="304800" cy="304800"/>
              </a:xfrm>
              <a:prstGeom prst="ellipse">
                <a:avLst/>
              </a:prstGeom>
              <a:solidFill>
                <a:srgbClr val="94B6D2"/>
              </a:solidFill>
              <a:ln w="9525">
                <a:solidFill>
                  <a:sysClr val="windowText" lastClr="000000"/>
                </a:solidFill>
                <a:round/>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w Cen MT"/>
                </a:endParaRPr>
              </a:p>
            </p:txBody>
          </p:sp>
        </p:grpSp>
      </p:grpSp>
    </p:spTree>
    <p:extLst>
      <p:ext uri="{BB962C8B-B14F-4D97-AF65-F5344CB8AC3E}">
        <p14:creationId xmlns:p14="http://schemas.microsoft.com/office/powerpoint/2010/main" val="27554514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20699671-C4DF-4AE6-86B9-E69AA1EB25CF}"/>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K-mean</a:t>
            </a:r>
            <a:r>
              <a:rPr lang="en-US" dirty="0">
                <a:solidFill>
                  <a:schemeClr val="tx1">
                    <a:lumMod val="75000"/>
                    <a:lumOff val="25000"/>
                  </a:schemeClr>
                </a:solidFill>
              </a:rPr>
              <a:t>s: Example (Contd.)</a:t>
            </a:r>
            <a:endPar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endParaRPr>
          </a:p>
        </p:txBody>
      </p:sp>
      <p:pic>
        <p:nvPicPr>
          <p:cNvPr id="4" name="Shape 375">
            <a:extLst>
              <a:ext uri="{FF2B5EF4-FFF2-40B4-BE49-F238E27FC236}">
                <a16:creationId xmlns:a16="http://schemas.microsoft.com/office/drawing/2014/main" id="{8CFCB829-FADF-476C-A98D-A3E83F0C624C}"/>
              </a:ext>
            </a:extLst>
          </p:cNvPr>
          <p:cNvPicPr preferRelativeResize="0"/>
          <p:nvPr/>
        </p:nvPicPr>
        <p:blipFill rotWithShape="1">
          <a:blip r:embed="rId3">
            <a:alphaModFix/>
          </a:blip>
          <a:srcRect/>
          <a:stretch/>
        </p:blipFill>
        <p:spPr>
          <a:xfrm>
            <a:off x="5685655" y="829986"/>
            <a:ext cx="4846320" cy="253919"/>
          </a:xfrm>
          <a:prstGeom prst="rect">
            <a:avLst/>
          </a:prstGeom>
          <a:noFill/>
          <a:ln>
            <a:noFill/>
          </a:ln>
        </p:spPr>
      </p:pic>
      <p:sp>
        <p:nvSpPr>
          <p:cNvPr id="5" name="Rectangle: Rounded Corners 4">
            <a:extLst>
              <a:ext uri="{FF2B5EF4-FFF2-40B4-BE49-F238E27FC236}">
                <a16:creationId xmlns:a16="http://schemas.microsoft.com/office/drawing/2014/main" id="{FF5E5ED3-F4F7-41C5-B3BB-460BDD9212F3}"/>
              </a:ext>
            </a:extLst>
          </p:cNvPr>
          <p:cNvSpPr/>
          <p:nvPr/>
        </p:nvSpPr>
        <p:spPr>
          <a:xfrm>
            <a:off x="4821352" y="1558450"/>
            <a:ext cx="6727326" cy="665045"/>
          </a:xfrm>
          <a:prstGeom prst="roundRect">
            <a:avLst/>
          </a:prstGeom>
          <a:solidFill>
            <a:schemeClr val="bg1">
              <a:lumMod val="50000"/>
            </a:schemeClr>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Open Sans" panose="020B0604020202020204"/>
              </a:rPr>
              <a:t>Initialize centers randomly</a:t>
            </a:r>
            <a:endParaRPr lang="en-IN" sz="2000" dirty="0">
              <a:solidFill>
                <a:schemeClr val="bg1"/>
              </a:solidFill>
              <a:latin typeface="Open Sans" panose="020B0604020202020204"/>
            </a:endParaRPr>
          </a:p>
        </p:txBody>
      </p:sp>
      <p:sp>
        <p:nvSpPr>
          <p:cNvPr id="21" name="Rectangle: Rounded Corners 20">
            <a:extLst>
              <a:ext uri="{FF2B5EF4-FFF2-40B4-BE49-F238E27FC236}">
                <a16:creationId xmlns:a16="http://schemas.microsoft.com/office/drawing/2014/main" id="{608E0036-C215-4BE2-8559-A91008FA5ABE}"/>
              </a:ext>
            </a:extLst>
          </p:cNvPr>
          <p:cNvSpPr/>
          <p:nvPr/>
        </p:nvSpPr>
        <p:spPr>
          <a:xfrm>
            <a:off x="2129743" y="2685326"/>
            <a:ext cx="12361762" cy="5497974"/>
          </a:xfrm>
          <a:prstGeom prst="roundRect">
            <a:avLst>
              <a:gd name="adj" fmla="val 2141"/>
            </a:avLst>
          </a:prstGeom>
          <a:solidFill>
            <a:srgbClr val="F7F7F7"/>
          </a:solidFill>
          <a:ln>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CEF6C171-6076-41FC-BCC5-DF60CDC20C3A}"/>
              </a:ext>
            </a:extLst>
          </p:cNvPr>
          <p:cNvGrpSpPr/>
          <p:nvPr/>
        </p:nvGrpSpPr>
        <p:grpSpPr>
          <a:xfrm>
            <a:off x="3177721" y="3219450"/>
            <a:ext cx="9900557" cy="4076700"/>
            <a:chOff x="4821352" y="3657600"/>
            <a:chExt cx="6477000" cy="2667000"/>
          </a:xfrm>
        </p:grpSpPr>
        <p:sp>
          <p:nvSpPr>
            <p:cNvPr id="23" name="Oval 3">
              <a:extLst>
                <a:ext uri="{FF2B5EF4-FFF2-40B4-BE49-F238E27FC236}">
                  <a16:creationId xmlns:a16="http://schemas.microsoft.com/office/drawing/2014/main" id="{CFFC7403-737A-42DA-82B4-3828EF2E4ED1}"/>
                </a:ext>
              </a:extLst>
            </p:cNvPr>
            <p:cNvSpPr>
              <a:spLocks noChangeArrowheads="1"/>
            </p:cNvSpPr>
            <p:nvPr/>
          </p:nvSpPr>
          <p:spPr bwMode="auto">
            <a:xfrm>
              <a:off x="5126152" y="6019800"/>
              <a:ext cx="304800" cy="304800"/>
            </a:xfrm>
            <a:prstGeom prst="ellipse">
              <a:avLst/>
            </a:prstGeom>
            <a:solidFill>
              <a:srgbClr val="94B6D2"/>
            </a:solidFill>
            <a:ln w="9525">
              <a:solidFill>
                <a:sysClr val="windowText" lastClr="000000"/>
              </a:solidFill>
              <a:round/>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w Cen MT"/>
              </a:endParaRPr>
            </a:p>
          </p:txBody>
        </p:sp>
        <p:sp>
          <p:nvSpPr>
            <p:cNvPr id="24" name="Oval 4">
              <a:extLst>
                <a:ext uri="{FF2B5EF4-FFF2-40B4-BE49-F238E27FC236}">
                  <a16:creationId xmlns:a16="http://schemas.microsoft.com/office/drawing/2014/main" id="{1F2F205F-DD6E-4F59-81F3-EE8B2576034A}"/>
                </a:ext>
              </a:extLst>
            </p:cNvPr>
            <p:cNvSpPr>
              <a:spLocks noChangeArrowheads="1"/>
            </p:cNvSpPr>
            <p:nvPr/>
          </p:nvSpPr>
          <p:spPr bwMode="auto">
            <a:xfrm>
              <a:off x="4821352" y="5410200"/>
              <a:ext cx="304800" cy="304800"/>
            </a:xfrm>
            <a:prstGeom prst="ellipse">
              <a:avLst/>
            </a:prstGeom>
            <a:solidFill>
              <a:srgbClr val="94B6D2"/>
            </a:solidFill>
            <a:ln w="9525">
              <a:solidFill>
                <a:sysClr val="windowText" lastClr="000000"/>
              </a:solidFill>
              <a:round/>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w Cen MT"/>
              </a:endParaRPr>
            </a:p>
          </p:txBody>
        </p:sp>
        <p:sp>
          <p:nvSpPr>
            <p:cNvPr id="25" name="Oval 5">
              <a:extLst>
                <a:ext uri="{FF2B5EF4-FFF2-40B4-BE49-F238E27FC236}">
                  <a16:creationId xmlns:a16="http://schemas.microsoft.com/office/drawing/2014/main" id="{CDF37218-FA21-4324-B9C3-3B65DF7D3C78}"/>
                </a:ext>
              </a:extLst>
            </p:cNvPr>
            <p:cNvSpPr>
              <a:spLocks noChangeArrowheads="1"/>
            </p:cNvSpPr>
            <p:nvPr/>
          </p:nvSpPr>
          <p:spPr bwMode="auto">
            <a:xfrm>
              <a:off x="5583352" y="5105400"/>
              <a:ext cx="304800" cy="304800"/>
            </a:xfrm>
            <a:prstGeom prst="ellipse">
              <a:avLst/>
            </a:prstGeom>
            <a:solidFill>
              <a:srgbClr val="94B6D2"/>
            </a:solidFill>
            <a:ln w="9525">
              <a:solidFill>
                <a:sysClr val="windowText" lastClr="000000"/>
              </a:solidFill>
              <a:round/>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w Cen MT"/>
              </a:endParaRPr>
            </a:p>
          </p:txBody>
        </p:sp>
        <p:sp>
          <p:nvSpPr>
            <p:cNvPr id="26" name="Oval 6">
              <a:extLst>
                <a:ext uri="{FF2B5EF4-FFF2-40B4-BE49-F238E27FC236}">
                  <a16:creationId xmlns:a16="http://schemas.microsoft.com/office/drawing/2014/main" id="{47EA437E-440C-4493-988C-6916269375BD}"/>
                </a:ext>
              </a:extLst>
            </p:cNvPr>
            <p:cNvSpPr>
              <a:spLocks noChangeArrowheads="1"/>
            </p:cNvSpPr>
            <p:nvPr/>
          </p:nvSpPr>
          <p:spPr bwMode="auto">
            <a:xfrm>
              <a:off x="10917352" y="4267200"/>
              <a:ext cx="304800" cy="304800"/>
            </a:xfrm>
            <a:prstGeom prst="ellipse">
              <a:avLst/>
            </a:prstGeom>
            <a:solidFill>
              <a:srgbClr val="94B6D2"/>
            </a:solidFill>
            <a:ln w="9525">
              <a:solidFill>
                <a:sysClr val="windowText" lastClr="000000"/>
              </a:solidFill>
              <a:round/>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w Cen MT"/>
              </a:endParaRPr>
            </a:p>
          </p:txBody>
        </p:sp>
        <p:sp>
          <p:nvSpPr>
            <p:cNvPr id="27" name="Oval 7">
              <a:extLst>
                <a:ext uri="{FF2B5EF4-FFF2-40B4-BE49-F238E27FC236}">
                  <a16:creationId xmlns:a16="http://schemas.microsoft.com/office/drawing/2014/main" id="{BC24A08C-1B12-477A-B5F3-74822FB540AF}"/>
                </a:ext>
              </a:extLst>
            </p:cNvPr>
            <p:cNvSpPr>
              <a:spLocks noChangeArrowheads="1"/>
            </p:cNvSpPr>
            <p:nvPr/>
          </p:nvSpPr>
          <p:spPr bwMode="auto">
            <a:xfrm>
              <a:off x="7564552" y="3657600"/>
              <a:ext cx="304800" cy="304800"/>
            </a:xfrm>
            <a:prstGeom prst="ellipse">
              <a:avLst/>
            </a:prstGeom>
            <a:solidFill>
              <a:srgbClr val="94B6D2"/>
            </a:solidFill>
            <a:ln w="9525">
              <a:solidFill>
                <a:sysClr val="windowText" lastClr="000000"/>
              </a:solidFill>
              <a:round/>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w Cen MT"/>
              </a:endParaRPr>
            </a:p>
          </p:txBody>
        </p:sp>
        <p:sp>
          <p:nvSpPr>
            <p:cNvPr id="28" name="Oval 8">
              <a:extLst>
                <a:ext uri="{FF2B5EF4-FFF2-40B4-BE49-F238E27FC236}">
                  <a16:creationId xmlns:a16="http://schemas.microsoft.com/office/drawing/2014/main" id="{7B6DAB34-F180-471C-91F0-DCC6B930C5CE}"/>
                </a:ext>
              </a:extLst>
            </p:cNvPr>
            <p:cNvSpPr>
              <a:spLocks noChangeArrowheads="1"/>
            </p:cNvSpPr>
            <p:nvPr/>
          </p:nvSpPr>
          <p:spPr bwMode="auto">
            <a:xfrm>
              <a:off x="8555152" y="3733800"/>
              <a:ext cx="304800" cy="304800"/>
            </a:xfrm>
            <a:prstGeom prst="ellipse">
              <a:avLst/>
            </a:prstGeom>
            <a:solidFill>
              <a:srgbClr val="94B6D2"/>
            </a:solidFill>
            <a:ln w="9525">
              <a:solidFill>
                <a:sysClr val="windowText" lastClr="000000"/>
              </a:solidFill>
              <a:round/>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w Cen MT"/>
              </a:endParaRPr>
            </a:p>
          </p:txBody>
        </p:sp>
        <p:sp>
          <p:nvSpPr>
            <p:cNvPr id="29" name="Oval 9">
              <a:extLst>
                <a:ext uri="{FF2B5EF4-FFF2-40B4-BE49-F238E27FC236}">
                  <a16:creationId xmlns:a16="http://schemas.microsoft.com/office/drawing/2014/main" id="{554CAE48-462C-41EC-92AD-CB92EE0E15AB}"/>
                </a:ext>
              </a:extLst>
            </p:cNvPr>
            <p:cNvSpPr>
              <a:spLocks noChangeArrowheads="1"/>
            </p:cNvSpPr>
            <p:nvPr/>
          </p:nvSpPr>
          <p:spPr bwMode="auto">
            <a:xfrm>
              <a:off x="7640752" y="4419600"/>
              <a:ext cx="304800" cy="304800"/>
            </a:xfrm>
            <a:prstGeom prst="ellipse">
              <a:avLst/>
            </a:prstGeom>
            <a:solidFill>
              <a:srgbClr val="94B6D2"/>
            </a:solidFill>
            <a:ln w="9525">
              <a:solidFill>
                <a:sysClr val="windowText" lastClr="000000"/>
              </a:solidFill>
              <a:round/>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w Cen MT"/>
              </a:endParaRPr>
            </a:p>
          </p:txBody>
        </p:sp>
        <p:sp>
          <p:nvSpPr>
            <p:cNvPr id="30" name="Oval 10">
              <a:extLst>
                <a:ext uri="{FF2B5EF4-FFF2-40B4-BE49-F238E27FC236}">
                  <a16:creationId xmlns:a16="http://schemas.microsoft.com/office/drawing/2014/main" id="{C7A2EA40-D2BA-44AE-AE86-08F560D7E600}"/>
                </a:ext>
              </a:extLst>
            </p:cNvPr>
            <p:cNvSpPr>
              <a:spLocks noChangeArrowheads="1"/>
            </p:cNvSpPr>
            <p:nvPr/>
          </p:nvSpPr>
          <p:spPr bwMode="auto">
            <a:xfrm>
              <a:off x="6573952" y="4419600"/>
              <a:ext cx="304800" cy="304800"/>
            </a:xfrm>
            <a:prstGeom prst="ellipse">
              <a:avLst/>
            </a:prstGeom>
            <a:solidFill>
              <a:srgbClr val="94B6D2"/>
            </a:solidFill>
            <a:ln w="9525">
              <a:solidFill>
                <a:sysClr val="windowText" lastClr="000000"/>
              </a:solidFill>
              <a:round/>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w Cen MT"/>
              </a:endParaRPr>
            </a:p>
          </p:txBody>
        </p:sp>
        <p:sp>
          <p:nvSpPr>
            <p:cNvPr id="31" name="Oval 11">
              <a:extLst>
                <a:ext uri="{FF2B5EF4-FFF2-40B4-BE49-F238E27FC236}">
                  <a16:creationId xmlns:a16="http://schemas.microsoft.com/office/drawing/2014/main" id="{E0FA9943-0909-40C1-82DD-6FCA41A2DCCA}"/>
                </a:ext>
              </a:extLst>
            </p:cNvPr>
            <p:cNvSpPr>
              <a:spLocks noChangeArrowheads="1"/>
            </p:cNvSpPr>
            <p:nvPr/>
          </p:nvSpPr>
          <p:spPr bwMode="auto">
            <a:xfrm>
              <a:off x="10993552" y="5105400"/>
              <a:ext cx="304800" cy="304800"/>
            </a:xfrm>
            <a:prstGeom prst="ellipse">
              <a:avLst/>
            </a:prstGeom>
            <a:solidFill>
              <a:srgbClr val="94B6D2"/>
            </a:solidFill>
            <a:ln w="9525">
              <a:solidFill>
                <a:sysClr val="windowText" lastClr="000000"/>
              </a:solidFill>
              <a:round/>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w Cen MT"/>
              </a:endParaRPr>
            </a:p>
          </p:txBody>
        </p:sp>
        <p:sp>
          <p:nvSpPr>
            <p:cNvPr id="32" name="Oval 12">
              <a:extLst>
                <a:ext uri="{FF2B5EF4-FFF2-40B4-BE49-F238E27FC236}">
                  <a16:creationId xmlns:a16="http://schemas.microsoft.com/office/drawing/2014/main" id="{4F8EB7FE-EFA6-44F7-917A-7AD7229FA0A0}"/>
                </a:ext>
              </a:extLst>
            </p:cNvPr>
            <p:cNvSpPr>
              <a:spLocks noChangeArrowheads="1"/>
            </p:cNvSpPr>
            <p:nvPr/>
          </p:nvSpPr>
          <p:spPr bwMode="auto">
            <a:xfrm>
              <a:off x="9545752" y="4419600"/>
              <a:ext cx="304800" cy="304800"/>
            </a:xfrm>
            <a:prstGeom prst="ellipse">
              <a:avLst/>
            </a:prstGeom>
            <a:solidFill>
              <a:srgbClr val="94B6D2"/>
            </a:solidFill>
            <a:ln w="9525">
              <a:solidFill>
                <a:sysClr val="windowText" lastClr="000000"/>
              </a:solidFill>
              <a:round/>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w Cen MT"/>
              </a:endParaRPr>
            </a:p>
          </p:txBody>
        </p:sp>
        <p:sp>
          <p:nvSpPr>
            <p:cNvPr id="33" name="Oval 13">
              <a:extLst>
                <a:ext uri="{FF2B5EF4-FFF2-40B4-BE49-F238E27FC236}">
                  <a16:creationId xmlns:a16="http://schemas.microsoft.com/office/drawing/2014/main" id="{9CA1B900-9604-421B-B3DE-51207DD4F3B4}"/>
                </a:ext>
              </a:extLst>
            </p:cNvPr>
            <p:cNvSpPr>
              <a:spLocks noChangeArrowheads="1"/>
            </p:cNvSpPr>
            <p:nvPr/>
          </p:nvSpPr>
          <p:spPr bwMode="auto">
            <a:xfrm>
              <a:off x="5126152" y="5791200"/>
              <a:ext cx="304800" cy="304800"/>
            </a:xfrm>
            <a:prstGeom prst="ellipse">
              <a:avLst/>
            </a:prstGeom>
            <a:solidFill>
              <a:srgbClr val="94B6D2"/>
            </a:solidFill>
            <a:ln w="9525">
              <a:solidFill>
                <a:sysClr val="windowText" lastClr="000000"/>
              </a:solidFill>
              <a:round/>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w Cen MT"/>
              </a:endParaRPr>
            </a:p>
          </p:txBody>
        </p:sp>
        <p:sp>
          <p:nvSpPr>
            <p:cNvPr id="34" name="Oval 14">
              <a:extLst>
                <a:ext uri="{FF2B5EF4-FFF2-40B4-BE49-F238E27FC236}">
                  <a16:creationId xmlns:a16="http://schemas.microsoft.com/office/drawing/2014/main" id="{CAD7FE5B-42D0-4F25-BC7D-965BB68AF2CB}"/>
                </a:ext>
              </a:extLst>
            </p:cNvPr>
            <p:cNvSpPr>
              <a:spLocks noChangeArrowheads="1"/>
            </p:cNvSpPr>
            <p:nvPr/>
          </p:nvSpPr>
          <p:spPr bwMode="auto">
            <a:xfrm>
              <a:off x="9926752" y="5029200"/>
              <a:ext cx="304800" cy="304800"/>
            </a:xfrm>
            <a:prstGeom prst="ellipse">
              <a:avLst/>
            </a:prstGeom>
            <a:solidFill>
              <a:srgbClr val="94B6D2"/>
            </a:solidFill>
            <a:ln w="9525">
              <a:solidFill>
                <a:sysClr val="windowText" lastClr="000000"/>
              </a:solidFill>
              <a:round/>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w Cen MT"/>
              </a:endParaRPr>
            </a:p>
          </p:txBody>
        </p:sp>
        <p:sp>
          <p:nvSpPr>
            <p:cNvPr id="35" name="Rectangle 15">
              <a:extLst>
                <a:ext uri="{FF2B5EF4-FFF2-40B4-BE49-F238E27FC236}">
                  <a16:creationId xmlns:a16="http://schemas.microsoft.com/office/drawing/2014/main" id="{C4C6E191-1880-42F9-A8CB-5A2BB1CA9175}"/>
                </a:ext>
              </a:extLst>
            </p:cNvPr>
            <p:cNvSpPr>
              <a:spLocks noChangeArrowheads="1"/>
            </p:cNvSpPr>
            <p:nvPr/>
          </p:nvSpPr>
          <p:spPr bwMode="auto">
            <a:xfrm>
              <a:off x="6650152" y="4419600"/>
              <a:ext cx="228600" cy="228600"/>
            </a:xfrm>
            <a:prstGeom prst="rect">
              <a:avLst/>
            </a:prstGeom>
            <a:solidFill>
              <a:srgbClr val="0000CC"/>
            </a:solidFill>
            <a:ln w="9525">
              <a:solidFill>
                <a:sysClr val="windowText" lastClr="000000"/>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w Cen MT"/>
              </a:endParaRPr>
            </a:p>
          </p:txBody>
        </p:sp>
        <p:sp>
          <p:nvSpPr>
            <p:cNvPr id="52" name="Rectangle 16">
              <a:extLst>
                <a:ext uri="{FF2B5EF4-FFF2-40B4-BE49-F238E27FC236}">
                  <a16:creationId xmlns:a16="http://schemas.microsoft.com/office/drawing/2014/main" id="{B73B620B-2CB0-4C3F-AEA3-F36C6D72E93B}"/>
                </a:ext>
              </a:extLst>
            </p:cNvPr>
            <p:cNvSpPr>
              <a:spLocks noChangeArrowheads="1"/>
            </p:cNvSpPr>
            <p:nvPr/>
          </p:nvSpPr>
          <p:spPr bwMode="auto">
            <a:xfrm>
              <a:off x="8631352" y="3733800"/>
              <a:ext cx="228600" cy="228600"/>
            </a:xfrm>
            <a:prstGeom prst="rect">
              <a:avLst/>
            </a:prstGeom>
            <a:solidFill>
              <a:srgbClr val="FF0000"/>
            </a:solidFill>
            <a:ln w="9525">
              <a:solidFill>
                <a:sysClr val="windowText" lastClr="000000"/>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w Cen MT"/>
              </a:endParaRPr>
            </a:p>
          </p:txBody>
        </p:sp>
        <p:sp>
          <p:nvSpPr>
            <p:cNvPr id="53" name="Rectangle 17">
              <a:extLst>
                <a:ext uri="{FF2B5EF4-FFF2-40B4-BE49-F238E27FC236}">
                  <a16:creationId xmlns:a16="http://schemas.microsoft.com/office/drawing/2014/main" id="{5D8FDBA5-F030-4903-91E1-1F3CA314C8A9}"/>
                </a:ext>
              </a:extLst>
            </p:cNvPr>
            <p:cNvSpPr>
              <a:spLocks noChangeArrowheads="1"/>
            </p:cNvSpPr>
            <p:nvPr/>
          </p:nvSpPr>
          <p:spPr bwMode="auto">
            <a:xfrm>
              <a:off x="9545752" y="4419600"/>
              <a:ext cx="228600" cy="228600"/>
            </a:xfrm>
            <a:prstGeom prst="rect">
              <a:avLst/>
            </a:prstGeom>
            <a:solidFill>
              <a:srgbClr val="CC0099"/>
            </a:solidFill>
            <a:ln w="9525">
              <a:solidFill>
                <a:sysClr val="windowText" lastClr="000000"/>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w Cen MT"/>
              </a:endParaRPr>
            </a:p>
          </p:txBody>
        </p:sp>
      </p:grpSp>
    </p:spTree>
    <p:extLst>
      <p:ext uri="{BB962C8B-B14F-4D97-AF65-F5344CB8AC3E}">
        <p14:creationId xmlns:p14="http://schemas.microsoft.com/office/powerpoint/2010/main" val="10661984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FB33B448-6791-41D0-8912-72CE5A237D29}"/>
              </a:ext>
            </a:extLst>
          </p:cNvPr>
          <p:cNvSpPr/>
          <p:nvPr/>
        </p:nvSpPr>
        <p:spPr>
          <a:xfrm>
            <a:off x="4821352" y="1558450"/>
            <a:ext cx="6727326" cy="665045"/>
          </a:xfrm>
          <a:prstGeom prst="roundRect">
            <a:avLst/>
          </a:prstGeom>
          <a:solidFill>
            <a:schemeClr val="bg1">
              <a:lumMod val="50000"/>
            </a:schemeClr>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Open Sans" panose="020B0604020202020204"/>
              </a:rPr>
              <a:t>Assign points to the nearest center</a:t>
            </a:r>
            <a:endParaRPr lang="en-IN" sz="2000" dirty="0">
              <a:solidFill>
                <a:schemeClr val="bg1"/>
              </a:solidFill>
              <a:latin typeface="Open Sans" panose="020B0604020202020204"/>
            </a:endParaRPr>
          </a:p>
        </p:txBody>
      </p:sp>
      <p:sp>
        <p:nvSpPr>
          <p:cNvPr id="37" name="Shape 372">
            <a:extLst>
              <a:ext uri="{FF2B5EF4-FFF2-40B4-BE49-F238E27FC236}">
                <a16:creationId xmlns:a16="http://schemas.microsoft.com/office/drawing/2014/main" id="{3BEAD3B9-6B41-4B05-A4EA-D6FE21F0EF97}"/>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K-means:</a:t>
            </a:r>
            <a:r>
              <a:rPr lang="en-US" dirty="0">
                <a:solidFill>
                  <a:schemeClr val="tx1">
                    <a:lumMod val="75000"/>
                    <a:lumOff val="25000"/>
                  </a:schemeClr>
                </a:solidFill>
              </a:rPr>
              <a:t> Example (Contd.)</a:t>
            </a:r>
            <a:endPar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endParaRPr>
          </a:p>
        </p:txBody>
      </p:sp>
      <p:pic>
        <p:nvPicPr>
          <p:cNvPr id="38" name="Shape 375">
            <a:extLst>
              <a:ext uri="{FF2B5EF4-FFF2-40B4-BE49-F238E27FC236}">
                <a16:creationId xmlns:a16="http://schemas.microsoft.com/office/drawing/2014/main" id="{4F349663-9A38-4443-A9DB-9930FBAD63D7}"/>
              </a:ext>
            </a:extLst>
          </p:cNvPr>
          <p:cNvPicPr preferRelativeResize="0"/>
          <p:nvPr/>
        </p:nvPicPr>
        <p:blipFill rotWithShape="1">
          <a:blip r:embed="rId3">
            <a:alphaModFix/>
          </a:blip>
          <a:srcRect/>
          <a:stretch/>
        </p:blipFill>
        <p:spPr>
          <a:xfrm>
            <a:off x="5685655" y="829986"/>
            <a:ext cx="4846320" cy="253919"/>
          </a:xfrm>
          <a:prstGeom prst="rect">
            <a:avLst/>
          </a:prstGeom>
          <a:noFill/>
          <a:ln>
            <a:noFill/>
          </a:ln>
        </p:spPr>
      </p:pic>
      <p:sp>
        <p:nvSpPr>
          <p:cNvPr id="39" name="Rectangle: Rounded Corners 38">
            <a:extLst>
              <a:ext uri="{FF2B5EF4-FFF2-40B4-BE49-F238E27FC236}">
                <a16:creationId xmlns:a16="http://schemas.microsoft.com/office/drawing/2014/main" id="{7A2F7D50-2243-4D03-B88A-99E3E7435243}"/>
              </a:ext>
            </a:extLst>
          </p:cNvPr>
          <p:cNvSpPr/>
          <p:nvPr/>
        </p:nvSpPr>
        <p:spPr>
          <a:xfrm>
            <a:off x="2129743" y="2685326"/>
            <a:ext cx="12361762" cy="5497974"/>
          </a:xfrm>
          <a:prstGeom prst="roundRect">
            <a:avLst>
              <a:gd name="adj" fmla="val 2141"/>
            </a:avLst>
          </a:prstGeom>
          <a:solidFill>
            <a:srgbClr val="F7F7F7"/>
          </a:solidFill>
          <a:ln>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5C15E543-C3F6-4520-AC0C-80249E21FE3D}"/>
              </a:ext>
            </a:extLst>
          </p:cNvPr>
          <p:cNvGrpSpPr/>
          <p:nvPr/>
        </p:nvGrpSpPr>
        <p:grpSpPr>
          <a:xfrm>
            <a:off x="2946400" y="2992555"/>
            <a:ext cx="10363200" cy="4267200"/>
            <a:chOff x="4821352" y="3657600"/>
            <a:chExt cx="6477000" cy="2667000"/>
          </a:xfrm>
        </p:grpSpPr>
        <p:sp>
          <p:nvSpPr>
            <p:cNvPr id="41" name="Oval 3">
              <a:extLst>
                <a:ext uri="{FF2B5EF4-FFF2-40B4-BE49-F238E27FC236}">
                  <a16:creationId xmlns:a16="http://schemas.microsoft.com/office/drawing/2014/main" id="{7F94381D-12B1-40FC-BE95-A390FDA3827B}"/>
                </a:ext>
              </a:extLst>
            </p:cNvPr>
            <p:cNvSpPr>
              <a:spLocks noChangeArrowheads="1"/>
            </p:cNvSpPr>
            <p:nvPr/>
          </p:nvSpPr>
          <p:spPr bwMode="auto">
            <a:xfrm>
              <a:off x="5126152" y="6019800"/>
              <a:ext cx="304800" cy="304800"/>
            </a:xfrm>
            <a:prstGeom prst="ellipse">
              <a:avLst/>
            </a:prstGeom>
            <a:solidFill>
              <a:srgbClr val="0000CC"/>
            </a:solidFill>
            <a:ln w="9525">
              <a:solidFill>
                <a:sysClr val="windowText" lastClr="000000"/>
              </a:solidFill>
              <a:round/>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w Cen MT"/>
              </a:endParaRPr>
            </a:p>
          </p:txBody>
        </p:sp>
        <p:sp>
          <p:nvSpPr>
            <p:cNvPr id="42" name="Oval 4">
              <a:extLst>
                <a:ext uri="{FF2B5EF4-FFF2-40B4-BE49-F238E27FC236}">
                  <a16:creationId xmlns:a16="http://schemas.microsoft.com/office/drawing/2014/main" id="{FF508B1A-E056-4408-899A-46286C1ED775}"/>
                </a:ext>
              </a:extLst>
            </p:cNvPr>
            <p:cNvSpPr>
              <a:spLocks noChangeArrowheads="1"/>
            </p:cNvSpPr>
            <p:nvPr/>
          </p:nvSpPr>
          <p:spPr bwMode="auto">
            <a:xfrm>
              <a:off x="4821352" y="5410200"/>
              <a:ext cx="304800" cy="304800"/>
            </a:xfrm>
            <a:prstGeom prst="ellipse">
              <a:avLst/>
            </a:prstGeom>
            <a:solidFill>
              <a:srgbClr val="0000CC"/>
            </a:solidFill>
            <a:ln w="9525">
              <a:solidFill>
                <a:sysClr val="windowText" lastClr="000000"/>
              </a:solidFill>
              <a:round/>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w Cen MT"/>
              </a:endParaRPr>
            </a:p>
          </p:txBody>
        </p:sp>
        <p:sp>
          <p:nvSpPr>
            <p:cNvPr id="43" name="Oval 5">
              <a:extLst>
                <a:ext uri="{FF2B5EF4-FFF2-40B4-BE49-F238E27FC236}">
                  <a16:creationId xmlns:a16="http://schemas.microsoft.com/office/drawing/2014/main" id="{58287E20-54CC-4FEA-AD95-4B5AC2424C3B}"/>
                </a:ext>
              </a:extLst>
            </p:cNvPr>
            <p:cNvSpPr>
              <a:spLocks noChangeArrowheads="1"/>
            </p:cNvSpPr>
            <p:nvPr/>
          </p:nvSpPr>
          <p:spPr bwMode="auto">
            <a:xfrm>
              <a:off x="5583352" y="5105400"/>
              <a:ext cx="304800" cy="304800"/>
            </a:xfrm>
            <a:prstGeom prst="ellipse">
              <a:avLst/>
            </a:prstGeom>
            <a:solidFill>
              <a:srgbClr val="0000CC"/>
            </a:solidFill>
            <a:ln w="9525">
              <a:solidFill>
                <a:sysClr val="windowText" lastClr="000000"/>
              </a:solidFill>
              <a:round/>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w Cen MT"/>
              </a:endParaRPr>
            </a:p>
          </p:txBody>
        </p:sp>
        <p:sp>
          <p:nvSpPr>
            <p:cNvPr id="44" name="Oval 6">
              <a:extLst>
                <a:ext uri="{FF2B5EF4-FFF2-40B4-BE49-F238E27FC236}">
                  <a16:creationId xmlns:a16="http://schemas.microsoft.com/office/drawing/2014/main" id="{B95BE699-8154-4DB3-A38A-8C28C4B34987}"/>
                </a:ext>
              </a:extLst>
            </p:cNvPr>
            <p:cNvSpPr>
              <a:spLocks noChangeArrowheads="1"/>
            </p:cNvSpPr>
            <p:nvPr/>
          </p:nvSpPr>
          <p:spPr bwMode="auto">
            <a:xfrm>
              <a:off x="10917352" y="4267200"/>
              <a:ext cx="304800" cy="304800"/>
            </a:xfrm>
            <a:prstGeom prst="ellipse">
              <a:avLst/>
            </a:prstGeom>
            <a:solidFill>
              <a:srgbClr val="CC0099"/>
            </a:solidFill>
            <a:ln w="9525">
              <a:solidFill>
                <a:sysClr val="windowText" lastClr="000000"/>
              </a:solidFill>
              <a:round/>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w Cen MT"/>
              </a:endParaRPr>
            </a:p>
          </p:txBody>
        </p:sp>
        <p:sp>
          <p:nvSpPr>
            <p:cNvPr id="45" name="Oval 7">
              <a:extLst>
                <a:ext uri="{FF2B5EF4-FFF2-40B4-BE49-F238E27FC236}">
                  <a16:creationId xmlns:a16="http://schemas.microsoft.com/office/drawing/2014/main" id="{C0161C58-F845-41E7-B39E-9EECC1AE1545}"/>
                </a:ext>
              </a:extLst>
            </p:cNvPr>
            <p:cNvSpPr>
              <a:spLocks noChangeArrowheads="1"/>
            </p:cNvSpPr>
            <p:nvPr/>
          </p:nvSpPr>
          <p:spPr bwMode="auto">
            <a:xfrm>
              <a:off x="7564552" y="3657600"/>
              <a:ext cx="304800" cy="304800"/>
            </a:xfrm>
            <a:prstGeom prst="ellipse">
              <a:avLst/>
            </a:prstGeom>
            <a:solidFill>
              <a:srgbClr val="FF0000"/>
            </a:solidFill>
            <a:ln w="9525">
              <a:solidFill>
                <a:sysClr val="windowText" lastClr="000000"/>
              </a:solidFill>
              <a:round/>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w Cen MT"/>
              </a:endParaRPr>
            </a:p>
          </p:txBody>
        </p:sp>
        <p:sp>
          <p:nvSpPr>
            <p:cNvPr id="46" name="Oval 8">
              <a:extLst>
                <a:ext uri="{FF2B5EF4-FFF2-40B4-BE49-F238E27FC236}">
                  <a16:creationId xmlns:a16="http://schemas.microsoft.com/office/drawing/2014/main" id="{E917D7BE-3618-4768-A1E4-8711ECE63070}"/>
                </a:ext>
              </a:extLst>
            </p:cNvPr>
            <p:cNvSpPr>
              <a:spLocks noChangeArrowheads="1"/>
            </p:cNvSpPr>
            <p:nvPr/>
          </p:nvSpPr>
          <p:spPr bwMode="auto">
            <a:xfrm>
              <a:off x="8555152" y="3733800"/>
              <a:ext cx="304800" cy="304800"/>
            </a:xfrm>
            <a:prstGeom prst="ellipse">
              <a:avLst/>
            </a:prstGeom>
            <a:solidFill>
              <a:srgbClr val="FF0000"/>
            </a:solidFill>
            <a:ln w="9525">
              <a:solidFill>
                <a:sysClr val="windowText" lastClr="000000"/>
              </a:solidFill>
              <a:round/>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w Cen MT"/>
              </a:endParaRPr>
            </a:p>
          </p:txBody>
        </p:sp>
        <p:sp>
          <p:nvSpPr>
            <p:cNvPr id="47" name="Oval 9">
              <a:extLst>
                <a:ext uri="{FF2B5EF4-FFF2-40B4-BE49-F238E27FC236}">
                  <a16:creationId xmlns:a16="http://schemas.microsoft.com/office/drawing/2014/main" id="{2944D667-DAD3-411F-B242-07D0E34CF968}"/>
                </a:ext>
              </a:extLst>
            </p:cNvPr>
            <p:cNvSpPr>
              <a:spLocks noChangeArrowheads="1"/>
            </p:cNvSpPr>
            <p:nvPr/>
          </p:nvSpPr>
          <p:spPr bwMode="auto">
            <a:xfrm>
              <a:off x="7640752" y="4419600"/>
              <a:ext cx="304800" cy="304800"/>
            </a:xfrm>
            <a:prstGeom prst="ellipse">
              <a:avLst/>
            </a:prstGeom>
            <a:solidFill>
              <a:srgbClr val="0000CC"/>
            </a:solidFill>
            <a:ln w="9525">
              <a:solidFill>
                <a:sysClr val="windowText" lastClr="000000"/>
              </a:solidFill>
              <a:round/>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w Cen MT"/>
              </a:endParaRPr>
            </a:p>
          </p:txBody>
        </p:sp>
        <p:sp>
          <p:nvSpPr>
            <p:cNvPr id="48" name="Oval 10">
              <a:extLst>
                <a:ext uri="{FF2B5EF4-FFF2-40B4-BE49-F238E27FC236}">
                  <a16:creationId xmlns:a16="http://schemas.microsoft.com/office/drawing/2014/main" id="{AF1CF349-D7A1-4727-85D4-493AF9260262}"/>
                </a:ext>
              </a:extLst>
            </p:cNvPr>
            <p:cNvSpPr>
              <a:spLocks noChangeArrowheads="1"/>
            </p:cNvSpPr>
            <p:nvPr/>
          </p:nvSpPr>
          <p:spPr bwMode="auto">
            <a:xfrm>
              <a:off x="6573952" y="4419600"/>
              <a:ext cx="304800" cy="304800"/>
            </a:xfrm>
            <a:prstGeom prst="ellipse">
              <a:avLst/>
            </a:prstGeom>
            <a:solidFill>
              <a:srgbClr val="0000CC"/>
            </a:solidFill>
            <a:ln w="9525">
              <a:solidFill>
                <a:sysClr val="windowText" lastClr="000000"/>
              </a:solidFill>
              <a:round/>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w Cen MT"/>
              </a:endParaRPr>
            </a:p>
          </p:txBody>
        </p:sp>
        <p:sp>
          <p:nvSpPr>
            <p:cNvPr id="49" name="Oval 11">
              <a:extLst>
                <a:ext uri="{FF2B5EF4-FFF2-40B4-BE49-F238E27FC236}">
                  <a16:creationId xmlns:a16="http://schemas.microsoft.com/office/drawing/2014/main" id="{0FF545F6-3852-4008-AC5B-B33EED8A3600}"/>
                </a:ext>
              </a:extLst>
            </p:cNvPr>
            <p:cNvSpPr>
              <a:spLocks noChangeArrowheads="1"/>
            </p:cNvSpPr>
            <p:nvPr/>
          </p:nvSpPr>
          <p:spPr bwMode="auto">
            <a:xfrm>
              <a:off x="10993552" y="5105400"/>
              <a:ext cx="304800" cy="304800"/>
            </a:xfrm>
            <a:prstGeom prst="ellipse">
              <a:avLst/>
            </a:prstGeom>
            <a:solidFill>
              <a:srgbClr val="CC0099"/>
            </a:solidFill>
            <a:ln w="9525">
              <a:solidFill>
                <a:sysClr val="windowText" lastClr="000000"/>
              </a:solidFill>
              <a:round/>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w Cen MT"/>
              </a:endParaRPr>
            </a:p>
          </p:txBody>
        </p:sp>
        <p:sp>
          <p:nvSpPr>
            <p:cNvPr id="50" name="Oval 12">
              <a:extLst>
                <a:ext uri="{FF2B5EF4-FFF2-40B4-BE49-F238E27FC236}">
                  <a16:creationId xmlns:a16="http://schemas.microsoft.com/office/drawing/2014/main" id="{D0257A8C-3172-4B59-A289-731CC3395F2D}"/>
                </a:ext>
              </a:extLst>
            </p:cNvPr>
            <p:cNvSpPr>
              <a:spLocks noChangeArrowheads="1"/>
            </p:cNvSpPr>
            <p:nvPr/>
          </p:nvSpPr>
          <p:spPr bwMode="auto">
            <a:xfrm>
              <a:off x="9545752" y="4419600"/>
              <a:ext cx="304800" cy="304800"/>
            </a:xfrm>
            <a:prstGeom prst="ellipse">
              <a:avLst/>
            </a:prstGeom>
            <a:solidFill>
              <a:srgbClr val="CC0099"/>
            </a:solidFill>
            <a:ln w="9525">
              <a:solidFill>
                <a:sysClr val="windowText" lastClr="000000"/>
              </a:solidFill>
              <a:round/>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w Cen MT"/>
              </a:endParaRPr>
            </a:p>
          </p:txBody>
        </p:sp>
        <p:sp>
          <p:nvSpPr>
            <p:cNvPr id="51" name="Oval 13">
              <a:extLst>
                <a:ext uri="{FF2B5EF4-FFF2-40B4-BE49-F238E27FC236}">
                  <a16:creationId xmlns:a16="http://schemas.microsoft.com/office/drawing/2014/main" id="{7676C61E-0F60-454F-AD43-B51155BDBA56}"/>
                </a:ext>
              </a:extLst>
            </p:cNvPr>
            <p:cNvSpPr>
              <a:spLocks noChangeArrowheads="1"/>
            </p:cNvSpPr>
            <p:nvPr/>
          </p:nvSpPr>
          <p:spPr bwMode="auto">
            <a:xfrm>
              <a:off x="5126152" y="5791200"/>
              <a:ext cx="304800" cy="304800"/>
            </a:xfrm>
            <a:prstGeom prst="ellipse">
              <a:avLst/>
            </a:prstGeom>
            <a:solidFill>
              <a:srgbClr val="0000CC"/>
            </a:solidFill>
            <a:ln w="9525">
              <a:solidFill>
                <a:sysClr val="windowText" lastClr="000000"/>
              </a:solidFill>
              <a:round/>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w Cen MT"/>
              </a:endParaRPr>
            </a:p>
          </p:txBody>
        </p:sp>
        <p:sp>
          <p:nvSpPr>
            <p:cNvPr id="52" name="Oval 14">
              <a:extLst>
                <a:ext uri="{FF2B5EF4-FFF2-40B4-BE49-F238E27FC236}">
                  <a16:creationId xmlns:a16="http://schemas.microsoft.com/office/drawing/2014/main" id="{6C9C891E-43C4-482B-AD83-507E5B6C82A0}"/>
                </a:ext>
              </a:extLst>
            </p:cNvPr>
            <p:cNvSpPr>
              <a:spLocks noChangeArrowheads="1"/>
            </p:cNvSpPr>
            <p:nvPr/>
          </p:nvSpPr>
          <p:spPr bwMode="auto">
            <a:xfrm>
              <a:off x="9926752" y="5029200"/>
              <a:ext cx="304800" cy="304800"/>
            </a:xfrm>
            <a:prstGeom prst="ellipse">
              <a:avLst/>
            </a:prstGeom>
            <a:solidFill>
              <a:srgbClr val="CC0099"/>
            </a:solidFill>
            <a:ln w="9525">
              <a:solidFill>
                <a:sysClr val="windowText" lastClr="000000"/>
              </a:solidFill>
              <a:round/>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w Cen MT"/>
              </a:endParaRPr>
            </a:p>
          </p:txBody>
        </p:sp>
        <p:sp>
          <p:nvSpPr>
            <p:cNvPr id="53" name="Rectangle 15">
              <a:extLst>
                <a:ext uri="{FF2B5EF4-FFF2-40B4-BE49-F238E27FC236}">
                  <a16:creationId xmlns:a16="http://schemas.microsoft.com/office/drawing/2014/main" id="{BFE10D06-5476-4E61-A0C4-5E1C20746263}"/>
                </a:ext>
              </a:extLst>
            </p:cNvPr>
            <p:cNvSpPr>
              <a:spLocks noChangeArrowheads="1"/>
            </p:cNvSpPr>
            <p:nvPr/>
          </p:nvSpPr>
          <p:spPr bwMode="auto">
            <a:xfrm>
              <a:off x="6650152" y="4419600"/>
              <a:ext cx="228600" cy="228600"/>
            </a:xfrm>
            <a:prstGeom prst="rect">
              <a:avLst/>
            </a:prstGeom>
            <a:solidFill>
              <a:srgbClr val="0000CC"/>
            </a:solidFill>
            <a:ln w="9525">
              <a:solidFill>
                <a:sysClr val="windowText" lastClr="000000"/>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w Cen MT"/>
              </a:endParaRPr>
            </a:p>
          </p:txBody>
        </p:sp>
        <p:sp>
          <p:nvSpPr>
            <p:cNvPr id="54" name="Rectangle 16">
              <a:extLst>
                <a:ext uri="{FF2B5EF4-FFF2-40B4-BE49-F238E27FC236}">
                  <a16:creationId xmlns:a16="http://schemas.microsoft.com/office/drawing/2014/main" id="{671B890C-CC2C-4805-B532-8E913CA7DF88}"/>
                </a:ext>
              </a:extLst>
            </p:cNvPr>
            <p:cNvSpPr>
              <a:spLocks noChangeArrowheads="1"/>
            </p:cNvSpPr>
            <p:nvPr/>
          </p:nvSpPr>
          <p:spPr bwMode="auto">
            <a:xfrm>
              <a:off x="8631352" y="3733800"/>
              <a:ext cx="228600" cy="228600"/>
            </a:xfrm>
            <a:prstGeom prst="rect">
              <a:avLst/>
            </a:prstGeom>
            <a:solidFill>
              <a:srgbClr val="FF0000"/>
            </a:solidFill>
            <a:ln w="9525">
              <a:solidFill>
                <a:sysClr val="windowText" lastClr="000000"/>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w Cen MT"/>
              </a:endParaRPr>
            </a:p>
          </p:txBody>
        </p:sp>
        <p:sp>
          <p:nvSpPr>
            <p:cNvPr id="55" name="Rectangle 17">
              <a:extLst>
                <a:ext uri="{FF2B5EF4-FFF2-40B4-BE49-F238E27FC236}">
                  <a16:creationId xmlns:a16="http://schemas.microsoft.com/office/drawing/2014/main" id="{F5BAE148-D42F-4FAA-A3AE-9CDBC94DDBCB}"/>
                </a:ext>
              </a:extLst>
            </p:cNvPr>
            <p:cNvSpPr>
              <a:spLocks noChangeArrowheads="1"/>
            </p:cNvSpPr>
            <p:nvPr/>
          </p:nvSpPr>
          <p:spPr bwMode="auto">
            <a:xfrm>
              <a:off x="9545752" y="4419600"/>
              <a:ext cx="228600" cy="228600"/>
            </a:xfrm>
            <a:prstGeom prst="rect">
              <a:avLst/>
            </a:prstGeom>
            <a:solidFill>
              <a:srgbClr val="CC0099"/>
            </a:solidFill>
            <a:ln w="9525">
              <a:solidFill>
                <a:sysClr val="windowText" lastClr="000000"/>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w Cen MT"/>
              </a:endParaRPr>
            </a:p>
          </p:txBody>
        </p:sp>
      </p:grpSp>
    </p:spTree>
    <p:extLst>
      <p:ext uri="{BB962C8B-B14F-4D97-AF65-F5344CB8AC3E}">
        <p14:creationId xmlns:p14="http://schemas.microsoft.com/office/powerpoint/2010/main" val="20066013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9B02AA3C-7705-47B5-97EB-D773235532A7}"/>
              </a:ext>
            </a:extLst>
          </p:cNvPr>
          <p:cNvSpPr/>
          <p:nvPr/>
        </p:nvSpPr>
        <p:spPr>
          <a:xfrm>
            <a:off x="4821352" y="1558450"/>
            <a:ext cx="6727326" cy="665045"/>
          </a:xfrm>
          <a:prstGeom prst="roundRect">
            <a:avLst/>
          </a:prstGeom>
          <a:solidFill>
            <a:schemeClr val="bg1">
              <a:lumMod val="50000"/>
            </a:schemeClr>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latin typeface="Open Sans" panose="020B0604020202020204"/>
              </a:rPr>
              <a:t>R</a:t>
            </a:r>
            <a:r>
              <a:rPr lang="en-US" sz="2000" dirty="0" err="1">
                <a:latin typeface="Open Sans" panose="020B0604020202020204"/>
              </a:rPr>
              <a:t>eadjust</a:t>
            </a:r>
            <a:r>
              <a:rPr lang="en-US" sz="2000" dirty="0">
                <a:latin typeface="Open Sans" panose="020B0604020202020204"/>
              </a:rPr>
              <a:t> centers</a:t>
            </a:r>
            <a:endParaRPr lang="en-IN" sz="2000" dirty="0">
              <a:solidFill>
                <a:schemeClr val="bg1"/>
              </a:solidFill>
              <a:latin typeface="Open Sans" panose="020B0604020202020204"/>
            </a:endParaRPr>
          </a:p>
        </p:txBody>
      </p:sp>
      <p:sp>
        <p:nvSpPr>
          <p:cNvPr id="37" name="Shape 372">
            <a:extLst>
              <a:ext uri="{FF2B5EF4-FFF2-40B4-BE49-F238E27FC236}">
                <a16:creationId xmlns:a16="http://schemas.microsoft.com/office/drawing/2014/main" id="{A83B3D0C-8AB2-4321-8BDD-313131E04ED3}"/>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K-means:</a:t>
            </a:r>
            <a:r>
              <a:rPr lang="en-US" dirty="0">
                <a:solidFill>
                  <a:schemeClr val="tx1">
                    <a:lumMod val="75000"/>
                    <a:lumOff val="25000"/>
                  </a:schemeClr>
                </a:solidFill>
              </a:rPr>
              <a:t> Example (Contd.)</a:t>
            </a:r>
            <a:endPar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endParaRPr>
          </a:p>
        </p:txBody>
      </p:sp>
      <p:pic>
        <p:nvPicPr>
          <p:cNvPr id="38" name="Shape 375">
            <a:extLst>
              <a:ext uri="{FF2B5EF4-FFF2-40B4-BE49-F238E27FC236}">
                <a16:creationId xmlns:a16="http://schemas.microsoft.com/office/drawing/2014/main" id="{CC9385BD-267C-46C8-9F6A-C256321D749B}"/>
              </a:ext>
            </a:extLst>
          </p:cNvPr>
          <p:cNvPicPr preferRelativeResize="0"/>
          <p:nvPr/>
        </p:nvPicPr>
        <p:blipFill rotWithShape="1">
          <a:blip r:embed="rId3">
            <a:alphaModFix/>
          </a:blip>
          <a:srcRect/>
          <a:stretch/>
        </p:blipFill>
        <p:spPr>
          <a:xfrm>
            <a:off x="5685655" y="829986"/>
            <a:ext cx="4846320" cy="253919"/>
          </a:xfrm>
          <a:prstGeom prst="rect">
            <a:avLst/>
          </a:prstGeom>
          <a:noFill/>
          <a:ln>
            <a:noFill/>
          </a:ln>
        </p:spPr>
      </p:pic>
      <p:sp>
        <p:nvSpPr>
          <p:cNvPr id="39" name="Rectangle: Rounded Corners 38">
            <a:extLst>
              <a:ext uri="{FF2B5EF4-FFF2-40B4-BE49-F238E27FC236}">
                <a16:creationId xmlns:a16="http://schemas.microsoft.com/office/drawing/2014/main" id="{D99A0252-D6F8-4CEE-9265-94DDDE834DCF}"/>
              </a:ext>
            </a:extLst>
          </p:cNvPr>
          <p:cNvSpPr/>
          <p:nvPr/>
        </p:nvSpPr>
        <p:spPr>
          <a:xfrm>
            <a:off x="2129743" y="2685326"/>
            <a:ext cx="12361762" cy="5497974"/>
          </a:xfrm>
          <a:prstGeom prst="roundRect">
            <a:avLst>
              <a:gd name="adj" fmla="val 2141"/>
            </a:avLst>
          </a:prstGeom>
          <a:solidFill>
            <a:srgbClr val="F7F7F7"/>
          </a:solidFill>
          <a:ln>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DD787969-C161-4A05-9BD9-51F8E154AC8B}"/>
              </a:ext>
            </a:extLst>
          </p:cNvPr>
          <p:cNvGrpSpPr/>
          <p:nvPr/>
        </p:nvGrpSpPr>
        <p:grpSpPr>
          <a:xfrm>
            <a:off x="2992664" y="3181350"/>
            <a:ext cx="10270671" cy="4229100"/>
            <a:chOff x="4821352" y="3657600"/>
            <a:chExt cx="6477000" cy="2667000"/>
          </a:xfrm>
        </p:grpSpPr>
        <p:sp>
          <p:nvSpPr>
            <p:cNvPr id="41" name="Oval 3">
              <a:extLst>
                <a:ext uri="{FF2B5EF4-FFF2-40B4-BE49-F238E27FC236}">
                  <a16:creationId xmlns:a16="http://schemas.microsoft.com/office/drawing/2014/main" id="{8ECFD069-7858-4A17-9891-64093B141F5E}"/>
                </a:ext>
              </a:extLst>
            </p:cNvPr>
            <p:cNvSpPr>
              <a:spLocks noChangeArrowheads="1"/>
            </p:cNvSpPr>
            <p:nvPr/>
          </p:nvSpPr>
          <p:spPr bwMode="auto">
            <a:xfrm>
              <a:off x="5126152" y="6019800"/>
              <a:ext cx="304800" cy="304800"/>
            </a:xfrm>
            <a:prstGeom prst="ellipse">
              <a:avLst/>
            </a:prstGeom>
            <a:solidFill>
              <a:srgbClr val="0000CC"/>
            </a:solidFill>
            <a:ln w="9525">
              <a:solidFill>
                <a:sysClr val="windowText" lastClr="000000"/>
              </a:solidFill>
              <a:round/>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w Cen MT"/>
              </a:endParaRPr>
            </a:p>
          </p:txBody>
        </p:sp>
        <p:sp>
          <p:nvSpPr>
            <p:cNvPr id="42" name="Oval 4">
              <a:extLst>
                <a:ext uri="{FF2B5EF4-FFF2-40B4-BE49-F238E27FC236}">
                  <a16:creationId xmlns:a16="http://schemas.microsoft.com/office/drawing/2014/main" id="{85AF8C82-846A-4D54-8525-3F0A54136BCF}"/>
                </a:ext>
              </a:extLst>
            </p:cNvPr>
            <p:cNvSpPr>
              <a:spLocks noChangeArrowheads="1"/>
            </p:cNvSpPr>
            <p:nvPr/>
          </p:nvSpPr>
          <p:spPr bwMode="auto">
            <a:xfrm>
              <a:off x="4821352" y="5410200"/>
              <a:ext cx="304800" cy="304800"/>
            </a:xfrm>
            <a:prstGeom prst="ellipse">
              <a:avLst/>
            </a:prstGeom>
            <a:solidFill>
              <a:srgbClr val="0000CC"/>
            </a:solidFill>
            <a:ln w="9525">
              <a:solidFill>
                <a:sysClr val="windowText" lastClr="000000"/>
              </a:solidFill>
              <a:round/>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w Cen MT"/>
              </a:endParaRPr>
            </a:p>
          </p:txBody>
        </p:sp>
        <p:sp>
          <p:nvSpPr>
            <p:cNvPr id="43" name="Oval 5">
              <a:extLst>
                <a:ext uri="{FF2B5EF4-FFF2-40B4-BE49-F238E27FC236}">
                  <a16:creationId xmlns:a16="http://schemas.microsoft.com/office/drawing/2014/main" id="{0986299B-6095-4CD9-9515-50495565F9A4}"/>
                </a:ext>
              </a:extLst>
            </p:cNvPr>
            <p:cNvSpPr>
              <a:spLocks noChangeArrowheads="1"/>
            </p:cNvSpPr>
            <p:nvPr/>
          </p:nvSpPr>
          <p:spPr bwMode="auto">
            <a:xfrm>
              <a:off x="5583352" y="5105400"/>
              <a:ext cx="304800" cy="304800"/>
            </a:xfrm>
            <a:prstGeom prst="ellipse">
              <a:avLst/>
            </a:prstGeom>
            <a:solidFill>
              <a:srgbClr val="0000CC"/>
            </a:solidFill>
            <a:ln w="9525">
              <a:solidFill>
                <a:sysClr val="windowText" lastClr="000000"/>
              </a:solidFill>
              <a:round/>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w Cen MT"/>
              </a:endParaRPr>
            </a:p>
          </p:txBody>
        </p:sp>
        <p:sp>
          <p:nvSpPr>
            <p:cNvPr id="44" name="Oval 6">
              <a:extLst>
                <a:ext uri="{FF2B5EF4-FFF2-40B4-BE49-F238E27FC236}">
                  <a16:creationId xmlns:a16="http://schemas.microsoft.com/office/drawing/2014/main" id="{FD9DEB5B-0671-4117-B64A-86F9B31B9131}"/>
                </a:ext>
              </a:extLst>
            </p:cNvPr>
            <p:cNvSpPr>
              <a:spLocks noChangeArrowheads="1"/>
            </p:cNvSpPr>
            <p:nvPr/>
          </p:nvSpPr>
          <p:spPr bwMode="auto">
            <a:xfrm>
              <a:off x="10917352" y="4267200"/>
              <a:ext cx="304800" cy="304800"/>
            </a:xfrm>
            <a:prstGeom prst="ellipse">
              <a:avLst/>
            </a:prstGeom>
            <a:solidFill>
              <a:srgbClr val="CC0099"/>
            </a:solidFill>
            <a:ln w="9525">
              <a:solidFill>
                <a:sysClr val="windowText" lastClr="000000"/>
              </a:solidFill>
              <a:round/>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w Cen MT"/>
              </a:endParaRPr>
            </a:p>
          </p:txBody>
        </p:sp>
        <p:sp>
          <p:nvSpPr>
            <p:cNvPr id="45" name="Oval 7">
              <a:extLst>
                <a:ext uri="{FF2B5EF4-FFF2-40B4-BE49-F238E27FC236}">
                  <a16:creationId xmlns:a16="http://schemas.microsoft.com/office/drawing/2014/main" id="{BAC2C003-07B5-41A7-9610-D23903205132}"/>
                </a:ext>
              </a:extLst>
            </p:cNvPr>
            <p:cNvSpPr>
              <a:spLocks noChangeArrowheads="1"/>
            </p:cNvSpPr>
            <p:nvPr/>
          </p:nvSpPr>
          <p:spPr bwMode="auto">
            <a:xfrm>
              <a:off x="7564552" y="3657600"/>
              <a:ext cx="304800" cy="304800"/>
            </a:xfrm>
            <a:prstGeom prst="ellipse">
              <a:avLst/>
            </a:prstGeom>
            <a:solidFill>
              <a:srgbClr val="FF0000"/>
            </a:solidFill>
            <a:ln w="9525">
              <a:solidFill>
                <a:sysClr val="windowText" lastClr="000000"/>
              </a:solidFill>
              <a:round/>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w Cen MT"/>
              </a:endParaRPr>
            </a:p>
          </p:txBody>
        </p:sp>
        <p:sp>
          <p:nvSpPr>
            <p:cNvPr id="46" name="Oval 8">
              <a:extLst>
                <a:ext uri="{FF2B5EF4-FFF2-40B4-BE49-F238E27FC236}">
                  <a16:creationId xmlns:a16="http://schemas.microsoft.com/office/drawing/2014/main" id="{119222DD-7ACF-4AF5-9B19-3FFF596327DD}"/>
                </a:ext>
              </a:extLst>
            </p:cNvPr>
            <p:cNvSpPr>
              <a:spLocks noChangeArrowheads="1"/>
            </p:cNvSpPr>
            <p:nvPr/>
          </p:nvSpPr>
          <p:spPr bwMode="auto">
            <a:xfrm>
              <a:off x="8555152" y="3733800"/>
              <a:ext cx="304800" cy="304800"/>
            </a:xfrm>
            <a:prstGeom prst="ellipse">
              <a:avLst/>
            </a:prstGeom>
            <a:solidFill>
              <a:srgbClr val="FF0000"/>
            </a:solidFill>
            <a:ln w="9525">
              <a:solidFill>
                <a:sysClr val="windowText" lastClr="000000"/>
              </a:solidFill>
              <a:round/>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w Cen MT"/>
              </a:endParaRPr>
            </a:p>
          </p:txBody>
        </p:sp>
        <p:sp>
          <p:nvSpPr>
            <p:cNvPr id="47" name="Oval 9">
              <a:extLst>
                <a:ext uri="{FF2B5EF4-FFF2-40B4-BE49-F238E27FC236}">
                  <a16:creationId xmlns:a16="http://schemas.microsoft.com/office/drawing/2014/main" id="{C240C74B-566F-4870-B7B0-4959D07C94D6}"/>
                </a:ext>
              </a:extLst>
            </p:cNvPr>
            <p:cNvSpPr>
              <a:spLocks noChangeArrowheads="1"/>
            </p:cNvSpPr>
            <p:nvPr/>
          </p:nvSpPr>
          <p:spPr bwMode="auto">
            <a:xfrm>
              <a:off x="7640752" y="4419600"/>
              <a:ext cx="304800" cy="304800"/>
            </a:xfrm>
            <a:prstGeom prst="ellipse">
              <a:avLst/>
            </a:prstGeom>
            <a:solidFill>
              <a:srgbClr val="0000CC"/>
            </a:solidFill>
            <a:ln w="9525">
              <a:solidFill>
                <a:sysClr val="windowText" lastClr="000000"/>
              </a:solidFill>
              <a:round/>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w Cen MT"/>
              </a:endParaRPr>
            </a:p>
          </p:txBody>
        </p:sp>
        <p:sp>
          <p:nvSpPr>
            <p:cNvPr id="48" name="Oval 10">
              <a:extLst>
                <a:ext uri="{FF2B5EF4-FFF2-40B4-BE49-F238E27FC236}">
                  <a16:creationId xmlns:a16="http://schemas.microsoft.com/office/drawing/2014/main" id="{03790C42-65C4-449E-A047-CC37B020517B}"/>
                </a:ext>
              </a:extLst>
            </p:cNvPr>
            <p:cNvSpPr>
              <a:spLocks noChangeArrowheads="1"/>
            </p:cNvSpPr>
            <p:nvPr/>
          </p:nvSpPr>
          <p:spPr bwMode="auto">
            <a:xfrm>
              <a:off x="6573952" y="4419600"/>
              <a:ext cx="304800" cy="304800"/>
            </a:xfrm>
            <a:prstGeom prst="ellipse">
              <a:avLst/>
            </a:prstGeom>
            <a:solidFill>
              <a:srgbClr val="0000CC"/>
            </a:solidFill>
            <a:ln w="9525">
              <a:solidFill>
                <a:sysClr val="windowText" lastClr="000000"/>
              </a:solidFill>
              <a:round/>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w Cen MT"/>
              </a:endParaRPr>
            </a:p>
          </p:txBody>
        </p:sp>
        <p:sp>
          <p:nvSpPr>
            <p:cNvPr id="49" name="Oval 11">
              <a:extLst>
                <a:ext uri="{FF2B5EF4-FFF2-40B4-BE49-F238E27FC236}">
                  <a16:creationId xmlns:a16="http://schemas.microsoft.com/office/drawing/2014/main" id="{864B426B-41A7-4EF4-BCA0-DD9496D72546}"/>
                </a:ext>
              </a:extLst>
            </p:cNvPr>
            <p:cNvSpPr>
              <a:spLocks noChangeArrowheads="1"/>
            </p:cNvSpPr>
            <p:nvPr/>
          </p:nvSpPr>
          <p:spPr bwMode="auto">
            <a:xfrm>
              <a:off x="10993552" y="5105400"/>
              <a:ext cx="304800" cy="304800"/>
            </a:xfrm>
            <a:prstGeom prst="ellipse">
              <a:avLst/>
            </a:prstGeom>
            <a:solidFill>
              <a:srgbClr val="CC0099"/>
            </a:solidFill>
            <a:ln w="9525">
              <a:solidFill>
                <a:sysClr val="windowText" lastClr="000000"/>
              </a:solidFill>
              <a:round/>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w Cen MT"/>
              </a:endParaRPr>
            </a:p>
          </p:txBody>
        </p:sp>
        <p:sp>
          <p:nvSpPr>
            <p:cNvPr id="50" name="Oval 12">
              <a:extLst>
                <a:ext uri="{FF2B5EF4-FFF2-40B4-BE49-F238E27FC236}">
                  <a16:creationId xmlns:a16="http://schemas.microsoft.com/office/drawing/2014/main" id="{84938161-C645-425F-88E0-820145FD2803}"/>
                </a:ext>
              </a:extLst>
            </p:cNvPr>
            <p:cNvSpPr>
              <a:spLocks noChangeArrowheads="1"/>
            </p:cNvSpPr>
            <p:nvPr/>
          </p:nvSpPr>
          <p:spPr bwMode="auto">
            <a:xfrm>
              <a:off x="9545752" y="4419600"/>
              <a:ext cx="304800" cy="304800"/>
            </a:xfrm>
            <a:prstGeom prst="ellipse">
              <a:avLst/>
            </a:prstGeom>
            <a:solidFill>
              <a:srgbClr val="CC0099"/>
            </a:solidFill>
            <a:ln w="9525">
              <a:solidFill>
                <a:sysClr val="windowText" lastClr="000000"/>
              </a:solidFill>
              <a:round/>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w Cen MT"/>
              </a:endParaRPr>
            </a:p>
          </p:txBody>
        </p:sp>
        <p:sp>
          <p:nvSpPr>
            <p:cNvPr id="51" name="Oval 13">
              <a:extLst>
                <a:ext uri="{FF2B5EF4-FFF2-40B4-BE49-F238E27FC236}">
                  <a16:creationId xmlns:a16="http://schemas.microsoft.com/office/drawing/2014/main" id="{B1A01CA5-AD06-407D-B495-78308C68EA60}"/>
                </a:ext>
              </a:extLst>
            </p:cNvPr>
            <p:cNvSpPr>
              <a:spLocks noChangeArrowheads="1"/>
            </p:cNvSpPr>
            <p:nvPr/>
          </p:nvSpPr>
          <p:spPr bwMode="auto">
            <a:xfrm>
              <a:off x="5126152" y="5791200"/>
              <a:ext cx="304800" cy="304800"/>
            </a:xfrm>
            <a:prstGeom prst="ellipse">
              <a:avLst/>
            </a:prstGeom>
            <a:solidFill>
              <a:srgbClr val="0000CC"/>
            </a:solidFill>
            <a:ln w="9525">
              <a:solidFill>
                <a:sysClr val="windowText" lastClr="000000"/>
              </a:solidFill>
              <a:round/>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w Cen MT"/>
              </a:endParaRPr>
            </a:p>
          </p:txBody>
        </p:sp>
        <p:sp>
          <p:nvSpPr>
            <p:cNvPr id="52" name="Oval 14">
              <a:extLst>
                <a:ext uri="{FF2B5EF4-FFF2-40B4-BE49-F238E27FC236}">
                  <a16:creationId xmlns:a16="http://schemas.microsoft.com/office/drawing/2014/main" id="{EC6E8278-002F-46E9-8467-9EBA320E1154}"/>
                </a:ext>
              </a:extLst>
            </p:cNvPr>
            <p:cNvSpPr>
              <a:spLocks noChangeArrowheads="1"/>
            </p:cNvSpPr>
            <p:nvPr/>
          </p:nvSpPr>
          <p:spPr bwMode="auto">
            <a:xfrm>
              <a:off x="9926752" y="5029200"/>
              <a:ext cx="304800" cy="304800"/>
            </a:xfrm>
            <a:prstGeom prst="ellipse">
              <a:avLst/>
            </a:prstGeom>
            <a:solidFill>
              <a:srgbClr val="CC0099"/>
            </a:solidFill>
            <a:ln w="9525">
              <a:solidFill>
                <a:sysClr val="windowText" lastClr="000000"/>
              </a:solidFill>
              <a:round/>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w Cen MT"/>
              </a:endParaRPr>
            </a:p>
          </p:txBody>
        </p:sp>
        <p:sp>
          <p:nvSpPr>
            <p:cNvPr id="53" name="Rectangle 15">
              <a:extLst>
                <a:ext uri="{FF2B5EF4-FFF2-40B4-BE49-F238E27FC236}">
                  <a16:creationId xmlns:a16="http://schemas.microsoft.com/office/drawing/2014/main" id="{011C9F13-729C-4FAF-9836-A6A290BFE49A}"/>
                </a:ext>
              </a:extLst>
            </p:cNvPr>
            <p:cNvSpPr>
              <a:spLocks noChangeArrowheads="1"/>
            </p:cNvSpPr>
            <p:nvPr/>
          </p:nvSpPr>
          <p:spPr bwMode="auto">
            <a:xfrm>
              <a:off x="5811952" y="5486400"/>
              <a:ext cx="228600" cy="228600"/>
            </a:xfrm>
            <a:prstGeom prst="rect">
              <a:avLst/>
            </a:prstGeom>
            <a:solidFill>
              <a:srgbClr val="0000CC"/>
            </a:solidFill>
            <a:ln w="9525">
              <a:solidFill>
                <a:sysClr val="windowText" lastClr="000000"/>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w Cen MT"/>
              </a:endParaRPr>
            </a:p>
          </p:txBody>
        </p:sp>
        <p:sp>
          <p:nvSpPr>
            <p:cNvPr id="54" name="Rectangle 16">
              <a:extLst>
                <a:ext uri="{FF2B5EF4-FFF2-40B4-BE49-F238E27FC236}">
                  <a16:creationId xmlns:a16="http://schemas.microsoft.com/office/drawing/2014/main" id="{4BD3D5D6-1A24-4377-88B1-8287616BBCA8}"/>
                </a:ext>
              </a:extLst>
            </p:cNvPr>
            <p:cNvSpPr>
              <a:spLocks noChangeArrowheads="1"/>
            </p:cNvSpPr>
            <p:nvPr/>
          </p:nvSpPr>
          <p:spPr bwMode="auto">
            <a:xfrm>
              <a:off x="8097952" y="3733800"/>
              <a:ext cx="228600" cy="228600"/>
            </a:xfrm>
            <a:prstGeom prst="rect">
              <a:avLst/>
            </a:prstGeom>
            <a:solidFill>
              <a:srgbClr val="FF0000"/>
            </a:solidFill>
            <a:ln w="9525">
              <a:solidFill>
                <a:sysClr val="windowText" lastClr="000000"/>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w Cen MT"/>
              </a:endParaRPr>
            </a:p>
          </p:txBody>
        </p:sp>
        <p:sp>
          <p:nvSpPr>
            <p:cNvPr id="55" name="Rectangle 17">
              <a:extLst>
                <a:ext uri="{FF2B5EF4-FFF2-40B4-BE49-F238E27FC236}">
                  <a16:creationId xmlns:a16="http://schemas.microsoft.com/office/drawing/2014/main" id="{76A88DFC-6FE9-4A32-ABE5-FBE7D8BA6A12}"/>
                </a:ext>
              </a:extLst>
            </p:cNvPr>
            <p:cNvSpPr>
              <a:spLocks noChangeArrowheads="1"/>
            </p:cNvSpPr>
            <p:nvPr/>
          </p:nvSpPr>
          <p:spPr bwMode="auto">
            <a:xfrm>
              <a:off x="10460152" y="4648200"/>
              <a:ext cx="228600" cy="228600"/>
            </a:xfrm>
            <a:prstGeom prst="rect">
              <a:avLst/>
            </a:prstGeom>
            <a:solidFill>
              <a:srgbClr val="CC0099"/>
            </a:solidFill>
            <a:ln w="9525">
              <a:solidFill>
                <a:sysClr val="windowText" lastClr="000000"/>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w Cen MT"/>
              </a:endParaRPr>
            </a:p>
          </p:txBody>
        </p:sp>
      </p:grpSp>
    </p:spTree>
    <p:extLst>
      <p:ext uri="{BB962C8B-B14F-4D97-AF65-F5344CB8AC3E}">
        <p14:creationId xmlns:p14="http://schemas.microsoft.com/office/powerpoint/2010/main" val="30562705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F825B5DA-82A3-4438-9C8B-130EACF0C53F}"/>
              </a:ext>
            </a:extLst>
          </p:cNvPr>
          <p:cNvSpPr/>
          <p:nvPr/>
        </p:nvSpPr>
        <p:spPr>
          <a:xfrm>
            <a:off x="4821352" y="1558450"/>
            <a:ext cx="6727326" cy="665045"/>
          </a:xfrm>
          <a:prstGeom prst="roundRect">
            <a:avLst/>
          </a:prstGeom>
          <a:solidFill>
            <a:schemeClr val="bg1">
              <a:lumMod val="50000"/>
            </a:schemeClr>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Open Sans" panose="020B0604020202020204"/>
              </a:rPr>
              <a:t>Assign points to the nearest center</a:t>
            </a:r>
            <a:endParaRPr lang="en-IN" sz="2000" dirty="0">
              <a:solidFill>
                <a:schemeClr val="bg1"/>
              </a:solidFill>
              <a:latin typeface="Open Sans" panose="020B0604020202020204"/>
            </a:endParaRPr>
          </a:p>
        </p:txBody>
      </p:sp>
      <p:sp>
        <p:nvSpPr>
          <p:cNvPr id="23" name="Shape 372">
            <a:extLst>
              <a:ext uri="{FF2B5EF4-FFF2-40B4-BE49-F238E27FC236}">
                <a16:creationId xmlns:a16="http://schemas.microsoft.com/office/drawing/2014/main" id="{E9FCB365-88D3-4034-9C25-452E026CFC5A}"/>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K-means:</a:t>
            </a:r>
            <a:r>
              <a:rPr lang="en-US" dirty="0">
                <a:solidFill>
                  <a:schemeClr val="tx1">
                    <a:lumMod val="75000"/>
                    <a:lumOff val="25000"/>
                  </a:schemeClr>
                </a:solidFill>
              </a:rPr>
              <a:t> Example (Contd.)</a:t>
            </a:r>
            <a:endPar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endParaRPr>
          </a:p>
        </p:txBody>
      </p:sp>
      <p:pic>
        <p:nvPicPr>
          <p:cNvPr id="24" name="Shape 375">
            <a:extLst>
              <a:ext uri="{FF2B5EF4-FFF2-40B4-BE49-F238E27FC236}">
                <a16:creationId xmlns:a16="http://schemas.microsoft.com/office/drawing/2014/main" id="{323FDD6B-1846-459B-9BBE-AC9043CF30F5}"/>
              </a:ext>
            </a:extLst>
          </p:cNvPr>
          <p:cNvPicPr preferRelativeResize="0"/>
          <p:nvPr/>
        </p:nvPicPr>
        <p:blipFill rotWithShape="1">
          <a:blip r:embed="rId3">
            <a:alphaModFix/>
          </a:blip>
          <a:srcRect/>
          <a:stretch/>
        </p:blipFill>
        <p:spPr>
          <a:xfrm>
            <a:off x="5685655" y="829986"/>
            <a:ext cx="4846320" cy="253919"/>
          </a:xfrm>
          <a:prstGeom prst="rect">
            <a:avLst/>
          </a:prstGeom>
          <a:noFill/>
          <a:ln>
            <a:noFill/>
          </a:ln>
        </p:spPr>
      </p:pic>
      <p:sp>
        <p:nvSpPr>
          <p:cNvPr id="22" name="Rectangle: Rounded Corners 21">
            <a:extLst>
              <a:ext uri="{FF2B5EF4-FFF2-40B4-BE49-F238E27FC236}">
                <a16:creationId xmlns:a16="http://schemas.microsoft.com/office/drawing/2014/main" id="{E2D5996C-C04F-49FB-B26C-83C7E93EBA00}"/>
              </a:ext>
            </a:extLst>
          </p:cNvPr>
          <p:cNvSpPr/>
          <p:nvPr/>
        </p:nvSpPr>
        <p:spPr>
          <a:xfrm>
            <a:off x="2129743" y="2685326"/>
            <a:ext cx="12361762" cy="5497974"/>
          </a:xfrm>
          <a:prstGeom prst="roundRect">
            <a:avLst>
              <a:gd name="adj" fmla="val 2141"/>
            </a:avLst>
          </a:prstGeom>
          <a:solidFill>
            <a:srgbClr val="F7F7F7"/>
          </a:solidFill>
          <a:ln>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599DECA1-F46D-4A00-85E9-F6798DF8EA40}"/>
              </a:ext>
            </a:extLst>
          </p:cNvPr>
          <p:cNvGrpSpPr/>
          <p:nvPr/>
        </p:nvGrpSpPr>
        <p:grpSpPr>
          <a:xfrm>
            <a:off x="2900135" y="3143250"/>
            <a:ext cx="10455729" cy="4305300"/>
            <a:chOff x="5071678" y="3638550"/>
            <a:chExt cx="6477000" cy="2667000"/>
          </a:xfrm>
        </p:grpSpPr>
        <p:sp>
          <p:nvSpPr>
            <p:cNvPr id="26" name="Oval 3">
              <a:extLst>
                <a:ext uri="{FF2B5EF4-FFF2-40B4-BE49-F238E27FC236}">
                  <a16:creationId xmlns:a16="http://schemas.microsoft.com/office/drawing/2014/main" id="{2C3A8D5F-860C-49D6-BE63-4E08F0A5A553}"/>
                </a:ext>
              </a:extLst>
            </p:cNvPr>
            <p:cNvSpPr>
              <a:spLocks noChangeArrowheads="1"/>
            </p:cNvSpPr>
            <p:nvPr/>
          </p:nvSpPr>
          <p:spPr bwMode="auto">
            <a:xfrm>
              <a:off x="5376478" y="6000750"/>
              <a:ext cx="304800" cy="304800"/>
            </a:xfrm>
            <a:prstGeom prst="ellipse">
              <a:avLst/>
            </a:prstGeom>
            <a:solidFill>
              <a:srgbClr val="0000CC"/>
            </a:solidFill>
            <a:ln w="9525">
              <a:solidFill>
                <a:schemeClr val="tx1"/>
              </a:solidFill>
              <a:round/>
              <a:headEnd/>
              <a:tailEnd/>
            </a:ln>
            <a:effectLst/>
          </p:spPr>
          <p:txBody>
            <a:bodyPr wrap="none" anchor="ctr">
              <a:prstTxWarp prst="textNoShape">
                <a:avLst/>
              </a:prstTxWarp>
            </a:bodyPr>
            <a:lstStyle/>
            <a:p>
              <a:endParaRPr lang="en-US"/>
            </a:p>
          </p:txBody>
        </p:sp>
        <p:sp>
          <p:nvSpPr>
            <p:cNvPr id="27" name="Oval 4">
              <a:extLst>
                <a:ext uri="{FF2B5EF4-FFF2-40B4-BE49-F238E27FC236}">
                  <a16:creationId xmlns:a16="http://schemas.microsoft.com/office/drawing/2014/main" id="{75583FE6-E6C8-40CB-AF7C-1D53D1B090BB}"/>
                </a:ext>
              </a:extLst>
            </p:cNvPr>
            <p:cNvSpPr>
              <a:spLocks noChangeArrowheads="1"/>
            </p:cNvSpPr>
            <p:nvPr/>
          </p:nvSpPr>
          <p:spPr bwMode="auto">
            <a:xfrm>
              <a:off x="5071678" y="5391150"/>
              <a:ext cx="304800" cy="304800"/>
            </a:xfrm>
            <a:prstGeom prst="ellipse">
              <a:avLst/>
            </a:prstGeom>
            <a:solidFill>
              <a:srgbClr val="0000CC"/>
            </a:solidFill>
            <a:ln w="9525">
              <a:solidFill>
                <a:schemeClr val="tx1"/>
              </a:solidFill>
              <a:round/>
              <a:headEnd/>
              <a:tailEnd/>
            </a:ln>
            <a:effectLst/>
          </p:spPr>
          <p:txBody>
            <a:bodyPr wrap="none" anchor="ctr">
              <a:prstTxWarp prst="textNoShape">
                <a:avLst/>
              </a:prstTxWarp>
            </a:bodyPr>
            <a:lstStyle/>
            <a:p>
              <a:endParaRPr lang="en-US"/>
            </a:p>
          </p:txBody>
        </p:sp>
        <p:sp>
          <p:nvSpPr>
            <p:cNvPr id="28" name="Oval 5">
              <a:extLst>
                <a:ext uri="{FF2B5EF4-FFF2-40B4-BE49-F238E27FC236}">
                  <a16:creationId xmlns:a16="http://schemas.microsoft.com/office/drawing/2014/main" id="{C1C67BCC-D948-40CF-8E12-F3D843EC381F}"/>
                </a:ext>
              </a:extLst>
            </p:cNvPr>
            <p:cNvSpPr>
              <a:spLocks noChangeArrowheads="1"/>
            </p:cNvSpPr>
            <p:nvPr/>
          </p:nvSpPr>
          <p:spPr bwMode="auto">
            <a:xfrm>
              <a:off x="5833678" y="5086350"/>
              <a:ext cx="304800" cy="304800"/>
            </a:xfrm>
            <a:prstGeom prst="ellipse">
              <a:avLst/>
            </a:prstGeom>
            <a:solidFill>
              <a:srgbClr val="0000CC"/>
            </a:solidFill>
            <a:ln w="9525">
              <a:solidFill>
                <a:schemeClr val="tx1"/>
              </a:solidFill>
              <a:round/>
              <a:headEnd/>
              <a:tailEnd/>
            </a:ln>
            <a:effectLst/>
          </p:spPr>
          <p:txBody>
            <a:bodyPr wrap="none" anchor="ctr">
              <a:prstTxWarp prst="textNoShape">
                <a:avLst/>
              </a:prstTxWarp>
            </a:bodyPr>
            <a:lstStyle/>
            <a:p>
              <a:endParaRPr lang="en-US"/>
            </a:p>
          </p:txBody>
        </p:sp>
        <p:sp>
          <p:nvSpPr>
            <p:cNvPr id="29" name="Oval 6">
              <a:extLst>
                <a:ext uri="{FF2B5EF4-FFF2-40B4-BE49-F238E27FC236}">
                  <a16:creationId xmlns:a16="http://schemas.microsoft.com/office/drawing/2014/main" id="{A5591705-5E47-4849-AA7F-7A54C6A186CC}"/>
                </a:ext>
              </a:extLst>
            </p:cNvPr>
            <p:cNvSpPr>
              <a:spLocks noChangeArrowheads="1"/>
            </p:cNvSpPr>
            <p:nvPr/>
          </p:nvSpPr>
          <p:spPr bwMode="auto">
            <a:xfrm>
              <a:off x="11167678" y="4248150"/>
              <a:ext cx="304800" cy="304800"/>
            </a:xfrm>
            <a:prstGeom prst="ellipse">
              <a:avLst/>
            </a:prstGeom>
            <a:solidFill>
              <a:srgbClr val="CC0099"/>
            </a:solidFill>
            <a:ln w="9525">
              <a:solidFill>
                <a:schemeClr val="tx1"/>
              </a:solidFill>
              <a:round/>
              <a:headEnd/>
              <a:tailEnd/>
            </a:ln>
            <a:effectLst/>
          </p:spPr>
          <p:txBody>
            <a:bodyPr wrap="none" anchor="ctr">
              <a:prstTxWarp prst="textNoShape">
                <a:avLst/>
              </a:prstTxWarp>
            </a:bodyPr>
            <a:lstStyle/>
            <a:p>
              <a:endParaRPr lang="en-US"/>
            </a:p>
          </p:txBody>
        </p:sp>
        <p:sp>
          <p:nvSpPr>
            <p:cNvPr id="30" name="Oval 7">
              <a:extLst>
                <a:ext uri="{FF2B5EF4-FFF2-40B4-BE49-F238E27FC236}">
                  <a16:creationId xmlns:a16="http://schemas.microsoft.com/office/drawing/2014/main" id="{3863B21E-6F8C-48A2-AF63-AF7497B33DB6}"/>
                </a:ext>
              </a:extLst>
            </p:cNvPr>
            <p:cNvSpPr>
              <a:spLocks noChangeArrowheads="1"/>
            </p:cNvSpPr>
            <p:nvPr/>
          </p:nvSpPr>
          <p:spPr bwMode="auto">
            <a:xfrm>
              <a:off x="7814878" y="3638550"/>
              <a:ext cx="304800" cy="304800"/>
            </a:xfrm>
            <a:prstGeom prst="ellipse">
              <a:avLst/>
            </a:prstGeom>
            <a:solidFill>
              <a:srgbClr val="FF0000"/>
            </a:solidFill>
            <a:ln w="9525">
              <a:solidFill>
                <a:schemeClr val="tx1"/>
              </a:solidFill>
              <a:round/>
              <a:headEnd/>
              <a:tailEnd/>
            </a:ln>
            <a:effectLst/>
          </p:spPr>
          <p:txBody>
            <a:bodyPr wrap="none" anchor="ctr">
              <a:prstTxWarp prst="textNoShape">
                <a:avLst/>
              </a:prstTxWarp>
            </a:bodyPr>
            <a:lstStyle/>
            <a:p>
              <a:endParaRPr lang="en-US"/>
            </a:p>
          </p:txBody>
        </p:sp>
        <p:sp>
          <p:nvSpPr>
            <p:cNvPr id="31" name="Oval 8">
              <a:extLst>
                <a:ext uri="{FF2B5EF4-FFF2-40B4-BE49-F238E27FC236}">
                  <a16:creationId xmlns:a16="http://schemas.microsoft.com/office/drawing/2014/main" id="{CF35AF25-DDB4-42F6-8AC7-9BCA8D2AB865}"/>
                </a:ext>
              </a:extLst>
            </p:cNvPr>
            <p:cNvSpPr>
              <a:spLocks noChangeArrowheads="1"/>
            </p:cNvSpPr>
            <p:nvPr/>
          </p:nvSpPr>
          <p:spPr bwMode="auto">
            <a:xfrm>
              <a:off x="8805478" y="3714750"/>
              <a:ext cx="304800" cy="304800"/>
            </a:xfrm>
            <a:prstGeom prst="ellipse">
              <a:avLst/>
            </a:prstGeom>
            <a:solidFill>
              <a:srgbClr val="FF0000"/>
            </a:solidFill>
            <a:ln w="9525">
              <a:solidFill>
                <a:schemeClr val="tx1"/>
              </a:solidFill>
              <a:round/>
              <a:headEnd/>
              <a:tailEnd/>
            </a:ln>
            <a:effectLst/>
          </p:spPr>
          <p:txBody>
            <a:bodyPr wrap="none" anchor="ctr">
              <a:prstTxWarp prst="textNoShape">
                <a:avLst/>
              </a:prstTxWarp>
            </a:bodyPr>
            <a:lstStyle/>
            <a:p>
              <a:endParaRPr lang="en-US"/>
            </a:p>
          </p:txBody>
        </p:sp>
        <p:sp>
          <p:nvSpPr>
            <p:cNvPr id="32" name="Oval 9">
              <a:extLst>
                <a:ext uri="{FF2B5EF4-FFF2-40B4-BE49-F238E27FC236}">
                  <a16:creationId xmlns:a16="http://schemas.microsoft.com/office/drawing/2014/main" id="{32B9E41D-E076-4C1A-8AFE-0B8E6954BFB8}"/>
                </a:ext>
              </a:extLst>
            </p:cNvPr>
            <p:cNvSpPr>
              <a:spLocks noChangeArrowheads="1"/>
            </p:cNvSpPr>
            <p:nvPr/>
          </p:nvSpPr>
          <p:spPr bwMode="auto">
            <a:xfrm>
              <a:off x="7891078" y="4400550"/>
              <a:ext cx="304800" cy="304800"/>
            </a:xfrm>
            <a:prstGeom prst="ellipse">
              <a:avLst/>
            </a:prstGeom>
            <a:solidFill>
              <a:srgbClr val="FF0000"/>
            </a:solidFill>
            <a:ln w="9525">
              <a:solidFill>
                <a:schemeClr val="tx1"/>
              </a:solidFill>
              <a:round/>
              <a:headEnd/>
              <a:tailEnd/>
            </a:ln>
            <a:effectLst/>
          </p:spPr>
          <p:txBody>
            <a:bodyPr wrap="none" anchor="ctr">
              <a:prstTxWarp prst="textNoShape">
                <a:avLst/>
              </a:prstTxWarp>
            </a:bodyPr>
            <a:lstStyle/>
            <a:p>
              <a:endParaRPr lang="en-US"/>
            </a:p>
          </p:txBody>
        </p:sp>
        <p:sp>
          <p:nvSpPr>
            <p:cNvPr id="33" name="Oval 10">
              <a:extLst>
                <a:ext uri="{FF2B5EF4-FFF2-40B4-BE49-F238E27FC236}">
                  <a16:creationId xmlns:a16="http://schemas.microsoft.com/office/drawing/2014/main" id="{2496C16C-936F-4CE2-BD72-54D9177A7056}"/>
                </a:ext>
              </a:extLst>
            </p:cNvPr>
            <p:cNvSpPr>
              <a:spLocks noChangeArrowheads="1"/>
            </p:cNvSpPr>
            <p:nvPr/>
          </p:nvSpPr>
          <p:spPr bwMode="auto">
            <a:xfrm>
              <a:off x="6824278" y="4400550"/>
              <a:ext cx="304800" cy="304800"/>
            </a:xfrm>
            <a:prstGeom prst="ellipse">
              <a:avLst/>
            </a:prstGeom>
            <a:solidFill>
              <a:srgbClr val="0000CC"/>
            </a:solidFill>
            <a:ln w="9525">
              <a:solidFill>
                <a:schemeClr val="tx1"/>
              </a:solidFill>
              <a:round/>
              <a:headEnd/>
              <a:tailEnd/>
            </a:ln>
            <a:effectLst/>
          </p:spPr>
          <p:txBody>
            <a:bodyPr wrap="none" anchor="ctr">
              <a:prstTxWarp prst="textNoShape">
                <a:avLst/>
              </a:prstTxWarp>
            </a:bodyPr>
            <a:lstStyle/>
            <a:p>
              <a:endParaRPr lang="en-US"/>
            </a:p>
          </p:txBody>
        </p:sp>
        <p:sp>
          <p:nvSpPr>
            <p:cNvPr id="34" name="Oval 11">
              <a:extLst>
                <a:ext uri="{FF2B5EF4-FFF2-40B4-BE49-F238E27FC236}">
                  <a16:creationId xmlns:a16="http://schemas.microsoft.com/office/drawing/2014/main" id="{07FA885A-338D-482F-9A47-2A65DF85F270}"/>
                </a:ext>
              </a:extLst>
            </p:cNvPr>
            <p:cNvSpPr>
              <a:spLocks noChangeArrowheads="1"/>
            </p:cNvSpPr>
            <p:nvPr/>
          </p:nvSpPr>
          <p:spPr bwMode="auto">
            <a:xfrm>
              <a:off x="11243878" y="5086350"/>
              <a:ext cx="304800" cy="304800"/>
            </a:xfrm>
            <a:prstGeom prst="ellipse">
              <a:avLst/>
            </a:prstGeom>
            <a:solidFill>
              <a:srgbClr val="CC0099"/>
            </a:solidFill>
            <a:ln w="9525">
              <a:solidFill>
                <a:schemeClr val="tx1"/>
              </a:solidFill>
              <a:round/>
              <a:headEnd/>
              <a:tailEnd/>
            </a:ln>
            <a:effectLst/>
          </p:spPr>
          <p:txBody>
            <a:bodyPr wrap="none" anchor="ctr">
              <a:prstTxWarp prst="textNoShape">
                <a:avLst/>
              </a:prstTxWarp>
            </a:bodyPr>
            <a:lstStyle/>
            <a:p>
              <a:endParaRPr lang="en-US"/>
            </a:p>
          </p:txBody>
        </p:sp>
        <p:sp>
          <p:nvSpPr>
            <p:cNvPr id="35" name="Oval 12">
              <a:extLst>
                <a:ext uri="{FF2B5EF4-FFF2-40B4-BE49-F238E27FC236}">
                  <a16:creationId xmlns:a16="http://schemas.microsoft.com/office/drawing/2014/main" id="{4F63BE90-7D74-4382-B5D2-40F18D5A261C}"/>
                </a:ext>
              </a:extLst>
            </p:cNvPr>
            <p:cNvSpPr>
              <a:spLocks noChangeArrowheads="1"/>
            </p:cNvSpPr>
            <p:nvPr/>
          </p:nvSpPr>
          <p:spPr bwMode="auto">
            <a:xfrm>
              <a:off x="9796078" y="4400550"/>
              <a:ext cx="304800" cy="304800"/>
            </a:xfrm>
            <a:prstGeom prst="ellipse">
              <a:avLst/>
            </a:prstGeom>
            <a:solidFill>
              <a:srgbClr val="CC0099"/>
            </a:solidFill>
            <a:ln w="9525">
              <a:solidFill>
                <a:schemeClr val="tx1"/>
              </a:solidFill>
              <a:round/>
              <a:headEnd/>
              <a:tailEnd/>
            </a:ln>
            <a:effectLst/>
          </p:spPr>
          <p:txBody>
            <a:bodyPr wrap="none" anchor="ctr">
              <a:prstTxWarp prst="textNoShape">
                <a:avLst/>
              </a:prstTxWarp>
            </a:bodyPr>
            <a:lstStyle/>
            <a:p>
              <a:endParaRPr lang="en-US"/>
            </a:p>
          </p:txBody>
        </p:sp>
        <p:sp>
          <p:nvSpPr>
            <p:cNvPr id="36" name="Oval 13">
              <a:extLst>
                <a:ext uri="{FF2B5EF4-FFF2-40B4-BE49-F238E27FC236}">
                  <a16:creationId xmlns:a16="http://schemas.microsoft.com/office/drawing/2014/main" id="{DB1AD525-FBAF-4531-B313-F28B53A82F86}"/>
                </a:ext>
              </a:extLst>
            </p:cNvPr>
            <p:cNvSpPr>
              <a:spLocks noChangeArrowheads="1"/>
            </p:cNvSpPr>
            <p:nvPr/>
          </p:nvSpPr>
          <p:spPr bwMode="auto">
            <a:xfrm>
              <a:off x="5376478" y="5772150"/>
              <a:ext cx="304800" cy="304800"/>
            </a:xfrm>
            <a:prstGeom prst="ellipse">
              <a:avLst/>
            </a:prstGeom>
            <a:solidFill>
              <a:srgbClr val="0000CC"/>
            </a:solidFill>
            <a:ln w="9525">
              <a:solidFill>
                <a:schemeClr val="tx1"/>
              </a:solidFill>
              <a:round/>
              <a:headEnd/>
              <a:tailEnd/>
            </a:ln>
            <a:effectLst/>
          </p:spPr>
          <p:txBody>
            <a:bodyPr wrap="none" anchor="ctr">
              <a:prstTxWarp prst="textNoShape">
                <a:avLst/>
              </a:prstTxWarp>
            </a:bodyPr>
            <a:lstStyle/>
            <a:p>
              <a:endParaRPr lang="en-US"/>
            </a:p>
          </p:txBody>
        </p:sp>
        <p:sp>
          <p:nvSpPr>
            <p:cNvPr id="37" name="Oval 14">
              <a:extLst>
                <a:ext uri="{FF2B5EF4-FFF2-40B4-BE49-F238E27FC236}">
                  <a16:creationId xmlns:a16="http://schemas.microsoft.com/office/drawing/2014/main" id="{85547BF5-1CDB-4BAD-9126-BCDBA71B6833}"/>
                </a:ext>
              </a:extLst>
            </p:cNvPr>
            <p:cNvSpPr>
              <a:spLocks noChangeArrowheads="1"/>
            </p:cNvSpPr>
            <p:nvPr/>
          </p:nvSpPr>
          <p:spPr bwMode="auto">
            <a:xfrm>
              <a:off x="10177078" y="5010150"/>
              <a:ext cx="304800" cy="304800"/>
            </a:xfrm>
            <a:prstGeom prst="ellipse">
              <a:avLst/>
            </a:prstGeom>
            <a:solidFill>
              <a:srgbClr val="CC0099"/>
            </a:solidFill>
            <a:ln w="9525">
              <a:solidFill>
                <a:schemeClr val="tx1"/>
              </a:solidFill>
              <a:round/>
              <a:headEnd/>
              <a:tailEnd/>
            </a:ln>
            <a:effectLst/>
          </p:spPr>
          <p:txBody>
            <a:bodyPr wrap="none" anchor="ctr">
              <a:prstTxWarp prst="textNoShape">
                <a:avLst/>
              </a:prstTxWarp>
            </a:bodyPr>
            <a:lstStyle/>
            <a:p>
              <a:endParaRPr lang="en-US"/>
            </a:p>
          </p:txBody>
        </p:sp>
        <p:sp>
          <p:nvSpPr>
            <p:cNvPr id="38" name="Rectangle 15">
              <a:extLst>
                <a:ext uri="{FF2B5EF4-FFF2-40B4-BE49-F238E27FC236}">
                  <a16:creationId xmlns:a16="http://schemas.microsoft.com/office/drawing/2014/main" id="{E3D464F1-E96F-41B3-B0B9-E247DA6A3D6C}"/>
                </a:ext>
              </a:extLst>
            </p:cNvPr>
            <p:cNvSpPr>
              <a:spLocks noChangeArrowheads="1"/>
            </p:cNvSpPr>
            <p:nvPr/>
          </p:nvSpPr>
          <p:spPr bwMode="auto">
            <a:xfrm>
              <a:off x="6062278" y="5467350"/>
              <a:ext cx="228600" cy="228600"/>
            </a:xfrm>
            <a:prstGeom prst="rect">
              <a:avLst/>
            </a:prstGeom>
            <a:solidFill>
              <a:srgbClr val="0000CC"/>
            </a:solidFill>
            <a:ln w="9525">
              <a:solidFill>
                <a:schemeClr val="tx1"/>
              </a:solidFill>
              <a:miter lim="800000"/>
              <a:headEnd/>
              <a:tailEnd/>
            </a:ln>
            <a:effectLst/>
          </p:spPr>
          <p:txBody>
            <a:bodyPr wrap="none" anchor="ctr">
              <a:prstTxWarp prst="textNoShape">
                <a:avLst/>
              </a:prstTxWarp>
            </a:bodyPr>
            <a:lstStyle/>
            <a:p>
              <a:endParaRPr lang="en-US"/>
            </a:p>
          </p:txBody>
        </p:sp>
        <p:sp>
          <p:nvSpPr>
            <p:cNvPr id="39" name="Rectangle 16">
              <a:extLst>
                <a:ext uri="{FF2B5EF4-FFF2-40B4-BE49-F238E27FC236}">
                  <a16:creationId xmlns:a16="http://schemas.microsoft.com/office/drawing/2014/main" id="{28E75653-9533-4343-9EDD-CB24701959D6}"/>
                </a:ext>
              </a:extLst>
            </p:cNvPr>
            <p:cNvSpPr>
              <a:spLocks noChangeArrowheads="1"/>
            </p:cNvSpPr>
            <p:nvPr/>
          </p:nvSpPr>
          <p:spPr bwMode="auto">
            <a:xfrm>
              <a:off x="8348278" y="3714750"/>
              <a:ext cx="228600" cy="228600"/>
            </a:xfrm>
            <a:prstGeom prst="rect">
              <a:avLst/>
            </a:prstGeom>
            <a:solidFill>
              <a:srgbClr val="FF00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40" name="Rectangle 17">
              <a:extLst>
                <a:ext uri="{FF2B5EF4-FFF2-40B4-BE49-F238E27FC236}">
                  <a16:creationId xmlns:a16="http://schemas.microsoft.com/office/drawing/2014/main" id="{1B7D5E98-33EF-4BE0-A9A5-FDB79CE0E160}"/>
                </a:ext>
              </a:extLst>
            </p:cNvPr>
            <p:cNvSpPr>
              <a:spLocks noChangeArrowheads="1"/>
            </p:cNvSpPr>
            <p:nvPr/>
          </p:nvSpPr>
          <p:spPr bwMode="auto">
            <a:xfrm>
              <a:off x="10710478" y="4629150"/>
              <a:ext cx="228600" cy="228600"/>
            </a:xfrm>
            <a:prstGeom prst="rect">
              <a:avLst/>
            </a:prstGeom>
            <a:solidFill>
              <a:srgbClr val="CC0099"/>
            </a:solidFill>
            <a:ln w="9525">
              <a:solidFill>
                <a:schemeClr val="tx1"/>
              </a:solidFill>
              <a:miter lim="800000"/>
              <a:headEnd/>
              <a:tailEnd/>
            </a:ln>
            <a:effectLst/>
          </p:spPr>
          <p:txBody>
            <a:bodyPr wrap="none" anchor="ctr">
              <a:prstTxWarp prst="textNoShape">
                <a:avLst/>
              </a:prstTxWarp>
            </a:bodyPr>
            <a:lstStyle/>
            <a:p>
              <a:endParaRPr lang="en-US"/>
            </a:p>
          </p:txBody>
        </p:sp>
      </p:grpSp>
    </p:spTree>
    <p:extLst>
      <p:ext uri="{BB962C8B-B14F-4D97-AF65-F5344CB8AC3E}">
        <p14:creationId xmlns:p14="http://schemas.microsoft.com/office/powerpoint/2010/main" val="14196442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DFBD265F-6150-4290-A2A8-BB81F32A948F}"/>
              </a:ext>
            </a:extLst>
          </p:cNvPr>
          <p:cNvSpPr/>
          <p:nvPr/>
        </p:nvSpPr>
        <p:spPr>
          <a:xfrm>
            <a:off x="4821352" y="1558450"/>
            <a:ext cx="6727326" cy="665045"/>
          </a:xfrm>
          <a:prstGeom prst="roundRect">
            <a:avLst/>
          </a:prstGeom>
          <a:solidFill>
            <a:schemeClr val="bg1">
              <a:lumMod val="50000"/>
            </a:schemeClr>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a:solidFill>
                  <a:schemeClr val="bg1"/>
                </a:solidFill>
                <a:latin typeface="Open Sans" panose="020B0604020202020204"/>
              </a:rPr>
              <a:t>Re-adjust </a:t>
            </a:r>
            <a:r>
              <a:rPr lang="en-IN" sz="2000" dirty="0">
                <a:solidFill>
                  <a:schemeClr val="bg1"/>
                </a:solidFill>
                <a:latin typeface="Open Sans" panose="020B0604020202020204"/>
              </a:rPr>
              <a:t>centres</a:t>
            </a:r>
          </a:p>
        </p:txBody>
      </p:sp>
      <p:sp>
        <p:nvSpPr>
          <p:cNvPr id="23" name="Shape 372">
            <a:extLst>
              <a:ext uri="{FF2B5EF4-FFF2-40B4-BE49-F238E27FC236}">
                <a16:creationId xmlns:a16="http://schemas.microsoft.com/office/drawing/2014/main" id="{CE1FBC4A-BA24-43E4-9143-07D404BAC34F}"/>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K-means:</a:t>
            </a:r>
            <a:r>
              <a:rPr lang="en-US" dirty="0">
                <a:solidFill>
                  <a:schemeClr val="tx1">
                    <a:lumMod val="75000"/>
                    <a:lumOff val="25000"/>
                  </a:schemeClr>
                </a:solidFill>
              </a:rPr>
              <a:t> Example (Contd.)</a:t>
            </a:r>
            <a:endPar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endParaRPr>
          </a:p>
        </p:txBody>
      </p:sp>
      <p:pic>
        <p:nvPicPr>
          <p:cNvPr id="24" name="Shape 375">
            <a:extLst>
              <a:ext uri="{FF2B5EF4-FFF2-40B4-BE49-F238E27FC236}">
                <a16:creationId xmlns:a16="http://schemas.microsoft.com/office/drawing/2014/main" id="{2D99619A-DBBB-41C3-B0F2-D0689E604A06}"/>
              </a:ext>
            </a:extLst>
          </p:cNvPr>
          <p:cNvPicPr preferRelativeResize="0"/>
          <p:nvPr/>
        </p:nvPicPr>
        <p:blipFill rotWithShape="1">
          <a:blip r:embed="rId3">
            <a:alphaModFix/>
          </a:blip>
          <a:srcRect/>
          <a:stretch/>
        </p:blipFill>
        <p:spPr>
          <a:xfrm>
            <a:off x="5685655" y="829986"/>
            <a:ext cx="4846320" cy="253919"/>
          </a:xfrm>
          <a:prstGeom prst="rect">
            <a:avLst/>
          </a:prstGeom>
          <a:noFill/>
          <a:ln>
            <a:noFill/>
          </a:ln>
        </p:spPr>
      </p:pic>
      <p:sp>
        <p:nvSpPr>
          <p:cNvPr id="22" name="Rectangle: Rounded Corners 21">
            <a:extLst>
              <a:ext uri="{FF2B5EF4-FFF2-40B4-BE49-F238E27FC236}">
                <a16:creationId xmlns:a16="http://schemas.microsoft.com/office/drawing/2014/main" id="{51C9DB4D-6E32-408B-B864-D22D3B378646}"/>
              </a:ext>
            </a:extLst>
          </p:cNvPr>
          <p:cNvSpPr/>
          <p:nvPr/>
        </p:nvSpPr>
        <p:spPr>
          <a:xfrm>
            <a:off x="2129743" y="2685326"/>
            <a:ext cx="12361762" cy="5497974"/>
          </a:xfrm>
          <a:prstGeom prst="roundRect">
            <a:avLst>
              <a:gd name="adj" fmla="val 2141"/>
            </a:avLst>
          </a:prstGeom>
          <a:solidFill>
            <a:srgbClr val="F7F7F7"/>
          </a:solidFill>
          <a:ln>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69C908BA-80C9-474A-949C-B3740ED33C9C}"/>
              </a:ext>
            </a:extLst>
          </p:cNvPr>
          <p:cNvGrpSpPr/>
          <p:nvPr/>
        </p:nvGrpSpPr>
        <p:grpSpPr>
          <a:xfrm>
            <a:off x="2715078" y="3127850"/>
            <a:ext cx="10825843" cy="4457700"/>
            <a:chOff x="4821352" y="3657600"/>
            <a:chExt cx="6477000" cy="2667000"/>
          </a:xfrm>
        </p:grpSpPr>
        <p:sp>
          <p:nvSpPr>
            <p:cNvPr id="26" name="Oval 3">
              <a:extLst>
                <a:ext uri="{FF2B5EF4-FFF2-40B4-BE49-F238E27FC236}">
                  <a16:creationId xmlns:a16="http://schemas.microsoft.com/office/drawing/2014/main" id="{27261994-0B0E-41C6-B872-2F1E47095D46}"/>
                </a:ext>
              </a:extLst>
            </p:cNvPr>
            <p:cNvSpPr>
              <a:spLocks noChangeArrowheads="1"/>
            </p:cNvSpPr>
            <p:nvPr/>
          </p:nvSpPr>
          <p:spPr bwMode="auto">
            <a:xfrm>
              <a:off x="5126152" y="6019800"/>
              <a:ext cx="304800" cy="304800"/>
            </a:xfrm>
            <a:prstGeom prst="ellipse">
              <a:avLst/>
            </a:prstGeom>
            <a:solidFill>
              <a:srgbClr val="0000CC"/>
            </a:solidFill>
            <a:ln w="9525">
              <a:solidFill>
                <a:schemeClr val="tx1"/>
              </a:solidFill>
              <a:round/>
              <a:headEnd/>
              <a:tailEnd/>
            </a:ln>
            <a:effectLst/>
          </p:spPr>
          <p:txBody>
            <a:bodyPr wrap="none" anchor="ctr">
              <a:prstTxWarp prst="textNoShape">
                <a:avLst/>
              </a:prstTxWarp>
            </a:bodyPr>
            <a:lstStyle/>
            <a:p>
              <a:endParaRPr lang="en-US"/>
            </a:p>
          </p:txBody>
        </p:sp>
        <p:sp>
          <p:nvSpPr>
            <p:cNvPr id="27" name="Oval 4">
              <a:extLst>
                <a:ext uri="{FF2B5EF4-FFF2-40B4-BE49-F238E27FC236}">
                  <a16:creationId xmlns:a16="http://schemas.microsoft.com/office/drawing/2014/main" id="{465AFD3B-6DDE-4304-8679-4CD33FEA9474}"/>
                </a:ext>
              </a:extLst>
            </p:cNvPr>
            <p:cNvSpPr>
              <a:spLocks noChangeArrowheads="1"/>
            </p:cNvSpPr>
            <p:nvPr/>
          </p:nvSpPr>
          <p:spPr bwMode="auto">
            <a:xfrm>
              <a:off x="4821352" y="5410200"/>
              <a:ext cx="304800" cy="304800"/>
            </a:xfrm>
            <a:prstGeom prst="ellipse">
              <a:avLst/>
            </a:prstGeom>
            <a:solidFill>
              <a:srgbClr val="0000CC"/>
            </a:solidFill>
            <a:ln w="9525">
              <a:solidFill>
                <a:schemeClr val="tx1"/>
              </a:solidFill>
              <a:round/>
              <a:headEnd/>
              <a:tailEnd/>
            </a:ln>
            <a:effectLst/>
          </p:spPr>
          <p:txBody>
            <a:bodyPr wrap="none" anchor="ctr">
              <a:prstTxWarp prst="textNoShape">
                <a:avLst/>
              </a:prstTxWarp>
            </a:bodyPr>
            <a:lstStyle/>
            <a:p>
              <a:endParaRPr lang="en-US"/>
            </a:p>
          </p:txBody>
        </p:sp>
        <p:sp>
          <p:nvSpPr>
            <p:cNvPr id="28" name="Oval 5">
              <a:extLst>
                <a:ext uri="{FF2B5EF4-FFF2-40B4-BE49-F238E27FC236}">
                  <a16:creationId xmlns:a16="http://schemas.microsoft.com/office/drawing/2014/main" id="{F7B66920-947D-4495-8759-6E68ABA72EF5}"/>
                </a:ext>
              </a:extLst>
            </p:cNvPr>
            <p:cNvSpPr>
              <a:spLocks noChangeArrowheads="1"/>
            </p:cNvSpPr>
            <p:nvPr/>
          </p:nvSpPr>
          <p:spPr bwMode="auto">
            <a:xfrm>
              <a:off x="5583352" y="5105400"/>
              <a:ext cx="304800" cy="304800"/>
            </a:xfrm>
            <a:prstGeom prst="ellipse">
              <a:avLst/>
            </a:prstGeom>
            <a:solidFill>
              <a:srgbClr val="0000CC"/>
            </a:solidFill>
            <a:ln w="9525">
              <a:solidFill>
                <a:schemeClr val="tx1"/>
              </a:solidFill>
              <a:round/>
              <a:headEnd/>
              <a:tailEnd/>
            </a:ln>
            <a:effectLst/>
          </p:spPr>
          <p:txBody>
            <a:bodyPr wrap="none" anchor="ctr">
              <a:prstTxWarp prst="textNoShape">
                <a:avLst/>
              </a:prstTxWarp>
            </a:bodyPr>
            <a:lstStyle/>
            <a:p>
              <a:endParaRPr lang="en-US"/>
            </a:p>
          </p:txBody>
        </p:sp>
        <p:sp>
          <p:nvSpPr>
            <p:cNvPr id="29" name="Oval 6">
              <a:extLst>
                <a:ext uri="{FF2B5EF4-FFF2-40B4-BE49-F238E27FC236}">
                  <a16:creationId xmlns:a16="http://schemas.microsoft.com/office/drawing/2014/main" id="{990EB88B-83FE-4BA3-AA4C-B89226177F27}"/>
                </a:ext>
              </a:extLst>
            </p:cNvPr>
            <p:cNvSpPr>
              <a:spLocks noChangeArrowheads="1"/>
            </p:cNvSpPr>
            <p:nvPr/>
          </p:nvSpPr>
          <p:spPr bwMode="auto">
            <a:xfrm>
              <a:off x="10917352" y="4267200"/>
              <a:ext cx="304800" cy="304800"/>
            </a:xfrm>
            <a:prstGeom prst="ellipse">
              <a:avLst/>
            </a:prstGeom>
            <a:solidFill>
              <a:srgbClr val="CC0099"/>
            </a:solidFill>
            <a:ln w="9525">
              <a:solidFill>
                <a:schemeClr val="tx1"/>
              </a:solidFill>
              <a:round/>
              <a:headEnd/>
              <a:tailEnd/>
            </a:ln>
            <a:effectLst/>
          </p:spPr>
          <p:txBody>
            <a:bodyPr wrap="none" anchor="ctr">
              <a:prstTxWarp prst="textNoShape">
                <a:avLst/>
              </a:prstTxWarp>
            </a:bodyPr>
            <a:lstStyle/>
            <a:p>
              <a:endParaRPr lang="en-US"/>
            </a:p>
          </p:txBody>
        </p:sp>
        <p:sp>
          <p:nvSpPr>
            <p:cNvPr id="30" name="Oval 7">
              <a:extLst>
                <a:ext uri="{FF2B5EF4-FFF2-40B4-BE49-F238E27FC236}">
                  <a16:creationId xmlns:a16="http://schemas.microsoft.com/office/drawing/2014/main" id="{8DCE98BF-2FB5-4E89-A3F6-7320D5B87913}"/>
                </a:ext>
              </a:extLst>
            </p:cNvPr>
            <p:cNvSpPr>
              <a:spLocks noChangeArrowheads="1"/>
            </p:cNvSpPr>
            <p:nvPr/>
          </p:nvSpPr>
          <p:spPr bwMode="auto">
            <a:xfrm>
              <a:off x="7564552" y="3657600"/>
              <a:ext cx="304800" cy="304800"/>
            </a:xfrm>
            <a:prstGeom prst="ellipse">
              <a:avLst/>
            </a:prstGeom>
            <a:solidFill>
              <a:srgbClr val="FF0000"/>
            </a:solidFill>
            <a:ln w="9525">
              <a:solidFill>
                <a:schemeClr val="tx1"/>
              </a:solidFill>
              <a:round/>
              <a:headEnd/>
              <a:tailEnd/>
            </a:ln>
            <a:effectLst/>
          </p:spPr>
          <p:txBody>
            <a:bodyPr wrap="none" anchor="ctr">
              <a:prstTxWarp prst="textNoShape">
                <a:avLst/>
              </a:prstTxWarp>
            </a:bodyPr>
            <a:lstStyle/>
            <a:p>
              <a:endParaRPr lang="en-US"/>
            </a:p>
          </p:txBody>
        </p:sp>
        <p:sp>
          <p:nvSpPr>
            <p:cNvPr id="31" name="Oval 8">
              <a:extLst>
                <a:ext uri="{FF2B5EF4-FFF2-40B4-BE49-F238E27FC236}">
                  <a16:creationId xmlns:a16="http://schemas.microsoft.com/office/drawing/2014/main" id="{C4013DB6-56D6-43DD-A0F5-5EDECF436220}"/>
                </a:ext>
              </a:extLst>
            </p:cNvPr>
            <p:cNvSpPr>
              <a:spLocks noChangeArrowheads="1"/>
            </p:cNvSpPr>
            <p:nvPr/>
          </p:nvSpPr>
          <p:spPr bwMode="auto">
            <a:xfrm>
              <a:off x="8555152" y="3733800"/>
              <a:ext cx="304800" cy="304800"/>
            </a:xfrm>
            <a:prstGeom prst="ellipse">
              <a:avLst/>
            </a:prstGeom>
            <a:solidFill>
              <a:srgbClr val="FF0000"/>
            </a:solidFill>
            <a:ln w="9525">
              <a:solidFill>
                <a:schemeClr val="tx1"/>
              </a:solidFill>
              <a:round/>
              <a:headEnd/>
              <a:tailEnd/>
            </a:ln>
            <a:effectLst/>
          </p:spPr>
          <p:txBody>
            <a:bodyPr wrap="none" anchor="ctr">
              <a:prstTxWarp prst="textNoShape">
                <a:avLst/>
              </a:prstTxWarp>
            </a:bodyPr>
            <a:lstStyle/>
            <a:p>
              <a:endParaRPr lang="en-US"/>
            </a:p>
          </p:txBody>
        </p:sp>
        <p:sp>
          <p:nvSpPr>
            <p:cNvPr id="32" name="Oval 9">
              <a:extLst>
                <a:ext uri="{FF2B5EF4-FFF2-40B4-BE49-F238E27FC236}">
                  <a16:creationId xmlns:a16="http://schemas.microsoft.com/office/drawing/2014/main" id="{14692132-5892-4B6B-B646-6FAA6FF757CF}"/>
                </a:ext>
              </a:extLst>
            </p:cNvPr>
            <p:cNvSpPr>
              <a:spLocks noChangeArrowheads="1"/>
            </p:cNvSpPr>
            <p:nvPr/>
          </p:nvSpPr>
          <p:spPr bwMode="auto">
            <a:xfrm>
              <a:off x="7640752" y="4419600"/>
              <a:ext cx="304800" cy="304800"/>
            </a:xfrm>
            <a:prstGeom prst="ellipse">
              <a:avLst/>
            </a:prstGeom>
            <a:solidFill>
              <a:srgbClr val="FF0000"/>
            </a:solidFill>
            <a:ln w="9525">
              <a:solidFill>
                <a:schemeClr val="tx1"/>
              </a:solidFill>
              <a:round/>
              <a:headEnd/>
              <a:tailEnd/>
            </a:ln>
            <a:effectLst/>
          </p:spPr>
          <p:txBody>
            <a:bodyPr wrap="none" anchor="ctr">
              <a:prstTxWarp prst="textNoShape">
                <a:avLst/>
              </a:prstTxWarp>
            </a:bodyPr>
            <a:lstStyle/>
            <a:p>
              <a:endParaRPr lang="en-US"/>
            </a:p>
          </p:txBody>
        </p:sp>
        <p:sp>
          <p:nvSpPr>
            <p:cNvPr id="33" name="Oval 10">
              <a:extLst>
                <a:ext uri="{FF2B5EF4-FFF2-40B4-BE49-F238E27FC236}">
                  <a16:creationId xmlns:a16="http://schemas.microsoft.com/office/drawing/2014/main" id="{4DCEED76-ADA6-4E79-9A44-9B9794C9D66C}"/>
                </a:ext>
              </a:extLst>
            </p:cNvPr>
            <p:cNvSpPr>
              <a:spLocks noChangeArrowheads="1"/>
            </p:cNvSpPr>
            <p:nvPr/>
          </p:nvSpPr>
          <p:spPr bwMode="auto">
            <a:xfrm>
              <a:off x="6573952" y="4419600"/>
              <a:ext cx="304800" cy="304800"/>
            </a:xfrm>
            <a:prstGeom prst="ellipse">
              <a:avLst/>
            </a:prstGeom>
            <a:solidFill>
              <a:srgbClr val="0000CC"/>
            </a:solidFill>
            <a:ln w="9525">
              <a:solidFill>
                <a:schemeClr val="tx1"/>
              </a:solidFill>
              <a:round/>
              <a:headEnd/>
              <a:tailEnd/>
            </a:ln>
            <a:effectLst/>
          </p:spPr>
          <p:txBody>
            <a:bodyPr wrap="none" anchor="ctr">
              <a:prstTxWarp prst="textNoShape">
                <a:avLst/>
              </a:prstTxWarp>
            </a:bodyPr>
            <a:lstStyle/>
            <a:p>
              <a:endParaRPr lang="en-US"/>
            </a:p>
          </p:txBody>
        </p:sp>
        <p:sp>
          <p:nvSpPr>
            <p:cNvPr id="34" name="Oval 11">
              <a:extLst>
                <a:ext uri="{FF2B5EF4-FFF2-40B4-BE49-F238E27FC236}">
                  <a16:creationId xmlns:a16="http://schemas.microsoft.com/office/drawing/2014/main" id="{3D5FF076-3729-4B52-9717-19126080814D}"/>
                </a:ext>
              </a:extLst>
            </p:cNvPr>
            <p:cNvSpPr>
              <a:spLocks noChangeArrowheads="1"/>
            </p:cNvSpPr>
            <p:nvPr/>
          </p:nvSpPr>
          <p:spPr bwMode="auto">
            <a:xfrm>
              <a:off x="10993552" y="5105400"/>
              <a:ext cx="304800" cy="304800"/>
            </a:xfrm>
            <a:prstGeom prst="ellipse">
              <a:avLst/>
            </a:prstGeom>
            <a:solidFill>
              <a:srgbClr val="CC0099"/>
            </a:solidFill>
            <a:ln w="9525">
              <a:solidFill>
                <a:schemeClr val="tx1"/>
              </a:solidFill>
              <a:round/>
              <a:headEnd/>
              <a:tailEnd/>
            </a:ln>
            <a:effectLst/>
          </p:spPr>
          <p:txBody>
            <a:bodyPr wrap="none" anchor="ctr">
              <a:prstTxWarp prst="textNoShape">
                <a:avLst/>
              </a:prstTxWarp>
            </a:bodyPr>
            <a:lstStyle/>
            <a:p>
              <a:endParaRPr lang="en-US"/>
            </a:p>
          </p:txBody>
        </p:sp>
        <p:sp>
          <p:nvSpPr>
            <p:cNvPr id="35" name="Oval 12">
              <a:extLst>
                <a:ext uri="{FF2B5EF4-FFF2-40B4-BE49-F238E27FC236}">
                  <a16:creationId xmlns:a16="http://schemas.microsoft.com/office/drawing/2014/main" id="{608D7F44-48BA-4571-BA9D-2B6F34DA9174}"/>
                </a:ext>
              </a:extLst>
            </p:cNvPr>
            <p:cNvSpPr>
              <a:spLocks noChangeArrowheads="1"/>
            </p:cNvSpPr>
            <p:nvPr/>
          </p:nvSpPr>
          <p:spPr bwMode="auto">
            <a:xfrm>
              <a:off x="9545752" y="4419600"/>
              <a:ext cx="304800" cy="304800"/>
            </a:xfrm>
            <a:prstGeom prst="ellipse">
              <a:avLst/>
            </a:prstGeom>
            <a:solidFill>
              <a:srgbClr val="CC0099"/>
            </a:solidFill>
            <a:ln w="9525">
              <a:solidFill>
                <a:schemeClr val="tx1"/>
              </a:solidFill>
              <a:round/>
              <a:headEnd/>
              <a:tailEnd/>
            </a:ln>
            <a:effectLst/>
          </p:spPr>
          <p:txBody>
            <a:bodyPr wrap="none" anchor="ctr">
              <a:prstTxWarp prst="textNoShape">
                <a:avLst/>
              </a:prstTxWarp>
            </a:bodyPr>
            <a:lstStyle/>
            <a:p>
              <a:endParaRPr lang="en-US"/>
            </a:p>
          </p:txBody>
        </p:sp>
        <p:sp>
          <p:nvSpPr>
            <p:cNvPr id="36" name="Oval 13">
              <a:extLst>
                <a:ext uri="{FF2B5EF4-FFF2-40B4-BE49-F238E27FC236}">
                  <a16:creationId xmlns:a16="http://schemas.microsoft.com/office/drawing/2014/main" id="{57419DF0-103A-49D3-A1FF-C430EFB815D3}"/>
                </a:ext>
              </a:extLst>
            </p:cNvPr>
            <p:cNvSpPr>
              <a:spLocks noChangeArrowheads="1"/>
            </p:cNvSpPr>
            <p:nvPr/>
          </p:nvSpPr>
          <p:spPr bwMode="auto">
            <a:xfrm>
              <a:off x="5126152" y="5791200"/>
              <a:ext cx="304800" cy="304800"/>
            </a:xfrm>
            <a:prstGeom prst="ellipse">
              <a:avLst/>
            </a:prstGeom>
            <a:solidFill>
              <a:srgbClr val="0000CC"/>
            </a:solidFill>
            <a:ln w="9525">
              <a:solidFill>
                <a:schemeClr val="tx1"/>
              </a:solidFill>
              <a:round/>
              <a:headEnd/>
              <a:tailEnd/>
            </a:ln>
            <a:effectLst/>
          </p:spPr>
          <p:txBody>
            <a:bodyPr wrap="none" anchor="ctr">
              <a:prstTxWarp prst="textNoShape">
                <a:avLst/>
              </a:prstTxWarp>
            </a:bodyPr>
            <a:lstStyle/>
            <a:p>
              <a:endParaRPr lang="en-US"/>
            </a:p>
          </p:txBody>
        </p:sp>
        <p:sp>
          <p:nvSpPr>
            <p:cNvPr id="37" name="Oval 14">
              <a:extLst>
                <a:ext uri="{FF2B5EF4-FFF2-40B4-BE49-F238E27FC236}">
                  <a16:creationId xmlns:a16="http://schemas.microsoft.com/office/drawing/2014/main" id="{4952E3BB-4529-484A-8BBA-828E33585878}"/>
                </a:ext>
              </a:extLst>
            </p:cNvPr>
            <p:cNvSpPr>
              <a:spLocks noChangeArrowheads="1"/>
            </p:cNvSpPr>
            <p:nvPr/>
          </p:nvSpPr>
          <p:spPr bwMode="auto">
            <a:xfrm>
              <a:off x="9926752" y="5029200"/>
              <a:ext cx="304800" cy="304800"/>
            </a:xfrm>
            <a:prstGeom prst="ellipse">
              <a:avLst/>
            </a:prstGeom>
            <a:solidFill>
              <a:srgbClr val="CC0099"/>
            </a:solidFill>
            <a:ln w="9525">
              <a:solidFill>
                <a:schemeClr val="tx1"/>
              </a:solidFill>
              <a:round/>
              <a:headEnd/>
              <a:tailEnd/>
            </a:ln>
            <a:effectLst/>
          </p:spPr>
          <p:txBody>
            <a:bodyPr wrap="none" anchor="ctr">
              <a:prstTxWarp prst="textNoShape">
                <a:avLst/>
              </a:prstTxWarp>
            </a:bodyPr>
            <a:lstStyle/>
            <a:p>
              <a:endParaRPr lang="en-US"/>
            </a:p>
          </p:txBody>
        </p:sp>
        <p:sp>
          <p:nvSpPr>
            <p:cNvPr id="38" name="Rectangle 15">
              <a:extLst>
                <a:ext uri="{FF2B5EF4-FFF2-40B4-BE49-F238E27FC236}">
                  <a16:creationId xmlns:a16="http://schemas.microsoft.com/office/drawing/2014/main" id="{0020390C-0691-493F-BE4F-C2537E6CF7A3}"/>
                </a:ext>
              </a:extLst>
            </p:cNvPr>
            <p:cNvSpPr>
              <a:spLocks noChangeArrowheads="1"/>
            </p:cNvSpPr>
            <p:nvPr/>
          </p:nvSpPr>
          <p:spPr bwMode="auto">
            <a:xfrm>
              <a:off x="5735752" y="5486400"/>
              <a:ext cx="228600" cy="228600"/>
            </a:xfrm>
            <a:prstGeom prst="rect">
              <a:avLst/>
            </a:prstGeom>
            <a:solidFill>
              <a:srgbClr val="0000CC"/>
            </a:solidFill>
            <a:ln w="9525">
              <a:solidFill>
                <a:schemeClr val="tx1"/>
              </a:solidFill>
              <a:miter lim="800000"/>
              <a:headEnd/>
              <a:tailEnd/>
            </a:ln>
            <a:effectLst/>
          </p:spPr>
          <p:txBody>
            <a:bodyPr wrap="none" anchor="ctr">
              <a:prstTxWarp prst="textNoShape">
                <a:avLst/>
              </a:prstTxWarp>
            </a:bodyPr>
            <a:lstStyle/>
            <a:p>
              <a:endParaRPr lang="en-US"/>
            </a:p>
          </p:txBody>
        </p:sp>
        <p:sp>
          <p:nvSpPr>
            <p:cNvPr id="39" name="Rectangle 16">
              <a:extLst>
                <a:ext uri="{FF2B5EF4-FFF2-40B4-BE49-F238E27FC236}">
                  <a16:creationId xmlns:a16="http://schemas.microsoft.com/office/drawing/2014/main" id="{4276869E-AE7D-49F3-AA05-F0F1AD995386}"/>
                </a:ext>
              </a:extLst>
            </p:cNvPr>
            <p:cNvSpPr>
              <a:spLocks noChangeArrowheads="1"/>
            </p:cNvSpPr>
            <p:nvPr/>
          </p:nvSpPr>
          <p:spPr bwMode="auto">
            <a:xfrm>
              <a:off x="8021752" y="3962400"/>
              <a:ext cx="228600" cy="228600"/>
            </a:xfrm>
            <a:prstGeom prst="rect">
              <a:avLst/>
            </a:prstGeom>
            <a:solidFill>
              <a:srgbClr val="FF00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40" name="Rectangle 17">
              <a:extLst>
                <a:ext uri="{FF2B5EF4-FFF2-40B4-BE49-F238E27FC236}">
                  <a16:creationId xmlns:a16="http://schemas.microsoft.com/office/drawing/2014/main" id="{AAA156EF-247C-4B57-9752-432466C691A7}"/>
                </a:ext>
              </a:extLst>
            </p:cNvPr>
            <p:cNvSpPr>
              <a:spLocks noChangeArrowheads="1"/>
            </p:cNvSpPr>
            <p:nvPr/>
          </p:nvSpPr>
          <p:spPr bwMode="auto">
            <a:xfrm>
              <a:off x="10460152" y="4648200"/>
              <a:ext cx="228600" cy="228600"/>
            </a:xfrm>
            <a:prstGeom prst="rect">
              <a:avLst/>
            </a:prstGeom>
            <a:solidFill>
              <a:srgbClr val="CC0099"/>
            </a:solidFill>
            <a:ln w="9525">
              <a:solidFill>
                <a:schemeClr val="tx1"/>
              </a:solidFill>
              <a:miter lim="800000"/>
              <a:headEnd/>
              <a:tailEnd/>
            </a:ln>
            <a:effectLst/>
          </p:spPr>
          <p:txBody>
            <a:bodyPr wrap="none" anchor="ctr">
              <a:prstTxWarp prst="textNoShape">
                <a:avLst/>
              </a:prstTxWarp>
            </a:bodyPr>
            <a:lstStyle/>
            <a:p>
              <a:endParaRPr lang="en-US"/>
            </a:p>
          </p:txBody>
        </p:sp>
      </p:grpSp>
    </p:spTree>
    <p:extLst>
      <p:ext uri="{BB962C8B-B14F-4D97-AF65-F5344CB8AC3E}">
        <p14:creationId xmlns:p14="http://schemas.microsoft.com/office/powerpoint/2010/main" val="2893158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Shape 365"/>
          <p:cNvSpPr txBox="1">
            <a:spLocks noGrp="1"/>
          </p:cNvSpPr>
          <p:nvPr>
            <p:ph type="body" idx="1"/>
          </p:nvPr>
        </p:nvSpPr>
        <p:spPr>
          <a:xfrm>
            <a:off x="926745" y="1676697"/>
            <a:ext cx="12806840" cy="703891"/>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chemeClr val="lt1"/>
              </a:buClr>
              <a:buSzPct val="25000"/>
              <a:buFont typeface="Arial"/>
              <a:buNone/>
            </a:pPr>
            <a:r>
              <a:rPr lang="en-US" sz="3200" b="0" i="0" u="none" strike="noStrike" cap="none" dirty="0">
                <a:solidFill>
                  <a:schemeClr val="lt1"/>
                </a:solidFill>
                <a:latin typeface="Open Sans ExtraBold"/>
                <a:ea typeface="Open Sans ExtraBold"/>
                <a:cs typeface="Open Sans ExtraBold"/>
                <a:sym typeface="Open Sans ExtraBold"/>
              </a:rPr>
              <a:t>Unsupervised Learning</a:t>
            </a:r>
          </a:p>
        </p:txBody>
      </p:sp>
      <p:sp>
        <p:nvSpPr>
          <p:cNvPr id="366" name="Shape 366"/>
          <p:cNvSpPr txBox="1">
            <a:spLocks noGrp="1"/>
          </p:cNvSpPr>
          <p:nvPr>
            <p:ph type="body" idx="2"/>
          </p:nvPr>
        </p:nvSpPr>
        <p:spPr>
          <a:xfrm>
            <a:off x="926744" y="2380588"/>
            <a:ext cx="12378949" cy="480131"/>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rgbClr val="0F547B"/>
              </a:buClr>
              <a:buSzPct val="25000"/>
              <a:buFont typeface="Arial"/>
              <a:buNone/>
            </a:pPr>
            <a:r>
              <a:rPr lang="en-US" sz="2800" b="0" i="0" u="none" strike="noStrike" cap="none" dirty="0">
                <a:solidFill>
                  <a:srgbClr val="0F547B"/>
                </a:solidFill>
                <a:latin typeface="Open Sans SemiBold"/>
                <a:ea typeface="Open Sans SemiBold"/>
                <a:cs typeface="Open Sans SemiBold"/>
                <a:sym typeface="Open Sans SemiBold"/>
              </a:rPr>
              <a:t>Topic 1: Overview</a:t>
            </a:r>
          </a:p>
        </p:txBody>
      </p:sp>
    </p:spTree>
    <p:extLst>
      <p:ext uri="{BB962C8B-B14F-4D97-AF65-F5344CB8AC3E}">
        <p14:creationId xmlns:p14="http://schemas.microsoft.com/office/powerpoint/2010/main" val="32108976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457CC3A1-A514-4DC6-8F41-49C555F7460B}"/>
              </a:ext>
            </a:extLst>
          </p:cNvPr>
          <p:cNvSpPr/>
          <p:nvPr/>
        </p:nvSpPr>
        <p:spPr>
          <a:xfrm>
            <a:off x="4821352" y="1558450"/>
            <a:ext cx="6727326" cy="665045"/>
          </a:xfrm>
          <a:prstGeom prst="roundRect">
            <a:avLst/>
          </a:prstGeom>
          <a:solidFill>
            <a:schemeClr val="bg1">
              <a:lumMod val="50000"/>
            </a:schemeClr>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Open Sans" panose="020B0604020202020204"/>
              </a:rPr>
              <a:t>Assign points to the nearest center</a:t>
            </a:r>
            <a:endParaRPr lang="en-IN" sz="2000" dirty="0">
              <a:solidFill>
                <a:schemeClr val="bg1"/>
              </a:solidFill>
              <a:latin typeface="Open Sans" panose="020B0604020202020204"/>
            </a:endParaRPr>
          </a:p>
        </p:txBody>
      </p:sp>
      <p:sp>
        <p:nvSpPr>
          <p:cNvPr id="23" name="Shape 372">
            <a:extLst>
              <a:ext uri="{FF2B5EF4-FFF2-40B4-BE49-F238E27FC236}">
                <a16:creationId xmlns:a16="http://schemas.microsoft.com/office/drawing/2014/main" id="{2E689639-278D-41F9-82B6-7F4B17C94D51}"/>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K-means: </a:t>
            </a:r>
            <a:r>
              <a:rPr lang="en-US" dirty="0">
                <a:solidFill>
                  <a:schemeClr val="tx1">
                    <a:lumMod val="75000"/>
                    <a:lumOff val="25000"/>
                  </a:schemeClr>
                </a:solidFill>
              </a:rPr>
              <a:t>Example (Contd.)</a:t>
            </a:r>
            <a:endPar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endParaRPr>
          </a:p>
        </p:txBody>
      </p:sp>
      <p:pic>
        <p:nvPicPr>
          <p:cNvPr id="24" name="Shape 375">
            <a:extLst>
              <a:ext uri="{FF2B5EF4-FFF2-40B4-BE49-F238E27FC236}">
                <a16:creationId xmlns:a16="http://schemas.microsoft.com/office/drawing/2014/main" id="{8B08CE4A-7694-40A9-A415-CBE414598952}"/>
              </a:ext>
            </a:extLst>
          </p:cNvPr>
          <p:cNvPicPr preferRelativeResize="0"/>
          <p:nvPr/>
        </p:nvPicPr>
        <p:blipFill rotWithShape="1">
          <a:blip r:embed="rId3">
            <a:alphaModFix/>
          </a:blip>
          <a:srcRect/>
          <a:stretch/>
        </p:blipFill>
        <p:spPr>
          <a:xfrm>
            <a:off x="5685655" y="829986"/>
            <a:ext cx="4846320" cy="253919"/>
          </a:xfrm>
          <a:prstGeom prst="rect">
            <a:avLst/>
          </a:prstGeom>
          <a:noFill/>
          <a:ln>
            <a:noFill/>
          </a:ln>
        </p:spPr>
      </p:pic>
      <p:sp>
        <p:nvSpPr>
          <p:cNvPr id="22" name="Rectangle: Rounded Corners 21">
            <a:extLst>
              <a:ext uri="{FF2B5EF4-FFF2-40B4-BE49-F238E27FC236}">
                <a16:creationId xmlns:a16="http://schemas.microsoft.com/office/drawing/2014/main" id="{0F109C0D-0D27-4231-9010-0AC9EBEE072D}"/>
              </a:ext>
            </a:extLst>
          </p:cNvPr>
          <p:cNvSpPr/>
          <p:nvPr/>
        </p:nvSpPr>
        <p:spPr>
          <a:xfrm>
            <a:off x="2129743" y="2685326"/>
            <a:ext cx="12361762" cy="5497974"/>
          </a:xfrm>
          <a:prstGeom prst="roundRect">
            <a:avLst>
              <a:gd name="adj" fmla="val 2141"/>
            </a:avLst>
          </a:prstGeom>
          <a:solidFill>
            <a:srgbClr val="F7F7F7"/>
          </a:solidFill>
          <a:ln>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EE2F5006-E43B-432F-8E3D-2C16E9CF0F4B}"/>
              </a:ext>
            </a:extLst>
          </p:cNvPr>
          <p:cNvGrpSpPr/>
          <p:nvPr/>
        </p:nvGrpSpPr>
        <p:grpSpPr>
          <a:xfrm>
            <a:off x="2530021" y="2797224"/>
            <a:ext cx="11195957" cy="4610100"/>
            <a:chOff x="4821352" y="3333750"/>
            <a:chExt cx="6477000" cy="2667000"/>
          </a:xfrm>
        </p:grpSpPr>
        <p:sp>
          <p:nvSpPr>
            <p:cNvPr id="26" name="Oval 3">
              <a:extLst>
                <a:ext uri="{FF2B5EF4-FFF2-40B4-BE49-F238E27FC236}">
                  <a16:creationId xmlns:a16="http://schemas.microsoft.com/office/drawing/2014/main" id="{E913B757-C6AF-4607-A4C3-711D3B4AB72D}"/>
                </a:ext>
              </a:extLst>
            </p:cNvPr>
            <p:cNvSpPr>
              <a:spLocks noChangeArrowheads="1"/>
            </p:cNvSpPr>
            <p:nvPr/>
          </p:nvSpPr>
          <p:spPr bwMode="auto">
            <a:xfrm>
              <a:off x="5126152" y="5695950"/>
              <a:ext cx="304800" cy="304800"/>
            </a:xfrm>
            <a:prstGeom prst="ellipse">
              <a:avLst/>
            </a:prstGeom>
            <a:solidFill>
              <a:srgbClr val="0000CC"/>
            </a:solidFill>
            <a:ln w="9525">
              <a:solidFill>
                <a:schemeClr val="tx1"/>
              </a:solidFill>
              <a:round/>
              <a:headEnd/>
              <a:tailEnd/>
            </a:ln>
            <a:effectLst/>
          </p:spPr>
          <p:txBody>
            <a:bodyPr wrap="none" anchor="ctr">
              <a:prstTxWarp prst="textNoShape">
                <a:avLst/>
              </a:prstTxWarp>
            </a:bodyPr>
            <a:lstStyle/>
            <a:p>
              <a:endParaRPr lang="en-US"/>
            </a:p>
          </p:txBody>
        </p:sp>
        <p:sp>
          <p:nvSpPr>
            <p:cNvPr id="27" name="Oval 4">
              <a:extLst>
                <a:ext uri="{FF2B5EF4-FFF2-40B4-BE49-F238E27FC236}">
                  <a16:creationId xmlns:a16="http://schemas.microsoft.com/office/drawing/2014/main" id="{C50E25F0-E8EE-4611-B0BE-389B67A3E0D9}"/>
                </a:ext>
              </a:extLst>
            </p:cNvPr>
            <p:cNvSpPr>
              <a:spLocks noChangeArrowheads="1"/>
            </p:cNvSpPr>
            <p:nvPr/>
          </p:nvSpPr>
          <p:spPr bwMode="auto">
            <a:xfrm>
              <a:off x="4821352" y="5086350"/>
              <a:ext cx="304800" cy="304800"/>
            </a:xfrm>
            <a:prstGeom prst="ellipse">
              <a:avLst/>
            </a:prstGeom>
            <a:solidFill>
              <a:srgbClr val="0000CC"/>
            </a:solidFill>
            <a:ln w="9525">
              <a:solidFill>
                <a:schemeClr val="tx1"/>
              </a:solidFill>
              <a:round/>
              <a:headEnd/>
              <a:tailEnd/>
            </a:ln>
            <a:effectLst/>
          </p:spPr>
          <p:txBody>
            <a:bodyPr wrap="none" anchor="ctr">
              <a:prstTxWarp prst="textNoShape">
                <a:avLst/>
              </a:prstTxWarp>
            </a:bodyPr>
            <a:lstStyle/>
            <a:p>
              <a:endParaRPr lang="en-US"/>
            </a:p>
          </p:txBody>
        </p:sp>
        <p:sp>
          <p:nvSpPr>
            <p:cNvPr id="28" name="Oval 5">
              <a:extLst>
                <a:ext uri="{FF2B5EF4-FFF2-40B4-BE49-F238E27FC236}">
                  <a16:creationId xmlns:a16="http://schemas.microsoft.com/office/drawing/2014/main" id="{50C53BAD-3194-498C-B62C-9580659300C3}"/>
                </a:ext>
              </a:extLst>
            </p:cNvPr>
            <p:cNvSpPr>
              <a:spLocks noChangeArrowheads="1"/>
            </p:cNvSpPr>
            <p:nvPr/>
          </p:nvSpPr>
          <p:spPr bwMode="auto">
            <a:xfrm>
              <a:off x="5583352" y="4781550"/>
              <a:ext cx="304800" cy="304800"/>
            </a:xfrm>
            <a:prstGeom prst="ellipse">
              <a:avLst/>
            </a:prstGeom>
            <a:solidFill>
              <a:srgbClr val="0000CC"/>
            </a:solidFill>
            <a:ln w="9525">
              <a:solidFill>
                <a:schemeClr val="tx1"/>
              </a:solidFill>
              <a:round/>
              <a:headEnd/>
              <a:tailEnd/>
            </a:ln>
            <a:effectLst/>
          </p:spPr>
          <p:txBody>
            <a:bodyPr wrap="none" anchor="ctr">
              <a:prstTxWarp prst="textNoShape">
                <a:avLst/>
              </a:prstTxWarp>
            </a:bodyPr>
            <a:lstStyle/>
            <a:p>
              <a:endParaRPr lang="en-US"/>
            </a:p>
          </p:txBody>
        </p:sp>
        <p:sp>
          <p:nvSpPr>
            <p:cNvPr id="29" name="Oval 6">
              <a:extLst>
                <a:ext uri="{FF2B5EF4-FFF2-40B4-BE49-F238E27FC236}">
                  <a16:creationId xmlns:a16="http://schemas.microsoft.com/office/drawing/2014/main" id="{1BC59E7A-3E3E-4BD6-911C-F3A96DDE0C5C}"/>
                </a:ext>
              </a:extLst>
            </p:cNvPr>
            <p:cNvSpPr>
              <a:spLocks noChangeArrowheads="1"/>
            </p:cNvSpPr>
            <p:nvPr/>
          </p:nvSpPr>
          <p:spPr bwMode="auto">
            <a:xfrm>
              <a:off x="10917352" y="3943350"/>
              <a:ext cx="304800" cy="304800"/>
            </a:xfrm>
            <a:prstGeom prst="ellipse">
              <a:avLst/>
            </a:prstGeom>
            <a:solidFill>
              <a:srgbClr val="CC0099"/>
            </a:solidFill>
            <a:ln w="9525">
              <a:solidFill>
                <a:schemeClr val="tx1"/>
              </a:solidFill>
              <a:round/>
              <a:headEnd/>
              <a:tailEnd/>
            </a:ln>
            <a:effectLst/>
          </p:spPr>
          <p:txBody>
            <a:bodyPr wrap="none" anchor="ctr">
              <a:prstTxWarp prst="textNoShape">
                <a:avLst/>
              </a:prstTxWarp>
            </a:bodyPr>
            <a:lstStyle/>
            <a:p>
              <a:endParaRPr lang="en-US"/>
            </a:p>
          </p:txBody>
        </p:sp>
        <p:sp>
          <p:nvSpPr>
            <p:cNvPr id="30" name="Oval 7">
              <a:extLst>
                <a:ext uri="{FF2B5EF4-FFF2-40B4-BE49-F238E27FC236}">
                  <a16:creationId xmlns:a16="http://schemas.microsoft.com/office/drawing/2014/main" id="{453ADC1A-0179-4B0D-801B-6C14E9A07501}"/>
                </a:ext>
              </a:extLst>
            </p:cNvPr>
            <p:cNvSpPr>
              <a:spLocks noChangeArrowheads="1"/>
            </p:cNvSpPr>
            <p:nvPr/>
          </p:nvSpPr>
          <p:spPr bwMode="auto">
            <a:xfrm>
              <a:off x="7564552" y="3333750"/>
              <a:ext cx="304800" cy="304800"/>
            </a:xfrm>
            <a:prstGeom prst="ellipse">
              <a:avLst/>
            </a:prstGeom>
            <a:solidFill>
              <a:srgbClr val="FF0000"/>
            </a:solidFill>
            <a:ln w="9525">
              <a:solidFill>
                <a:schemeClr val="tx1"/>
              </a:solidFill>
              <a:round/>
              <a:headEnd/>
              <a:tailEnd/>
            </a:ln>
            <a:effectLst/>
          </p:spPr>
          <p:txBody>
            <a:bodyPr wrap="none" anchor="ctr">
              <a:prstTxWarp prst="textNoShape">
                <a:avLst/>
              </a:prstTxWarp>
            </a:bodyPr>
            <a:lstStyle/>
            <a:p>
              <a:endParaRPr lang="en-US"/>
            </a:p>
          </p:txBody>
        </p:sp>
        <p:sp>
          <p:nvSpPr>
            <p:cNvPr id="31" name="Oval 8">
              <a:extLst>
                <a:ext uri="{FF2B5EF4-FFF2-40B4-BE49-F238E27FC236}">
                  <a16:creationId xmlns:a16="http://schemas.microsoft.com/office/drawing/2014/main" id="{E62D8B32-27DA-46E7-A45F-0D5F27FA067E}"/>
                </a:ext>
              </a:extLst>
            </p:cNvPr>
            <p:cNvSpPr>
              <a:spLocks noChangeArrowheads="1"/>
            </p:cNvSpPr>
            <p:nvPr/>
          </p:nvSpPr>
          <p:spPr bwMode="auto">
            <a:xfrm>
              <a:off x="8555152" y="3409950"/>
              <a:ext cx="304800" cy="304800"/>
            </a:xfrm>
            <a:prstGeom prst="ellipse">
              <a:avLst/>
            </a:prstGeom>
            <a:solidFill>
              <a:srgbClr val="FF0000"/>
            </a:solidFill>
            <a:ln w="9525">
              <a:solidFill>
                <a:schemeClr val="tx1"/>
              </a:solidFill>
              <a:round/>
              <a:headEnd/>
              <a:tailEnd/>
            </a:ln>
            <a:effectLst/>
          </p:spPr>
          <p:txBody>
            <a:bodyPr wrap="none" anchor="ctr">
              <a:prstTxWarp prst="textNoShape">
                <a:avLst/>
              </a:prstTxWarp>
            </a:bodyPr>
            <a:lstStyle/>
            <a:p>
              <a:endParaRPr lang="en-US"/>
            </a:p>
          </p:txBody>
        </p:sp>
        <p:sp>
          <p:nvSpPr>
            <p:cNvPr id="32" name="Oval 9">
              <a:extLst>
                <a:ext uri="{FF2B5EF4-FFF2-40B4-BE49-F238E27FC236}">
                  <a16:creationId xmlns:a16="http://schemas.microsoft.com/office/drawing/2014/main" id="{AE336E3C-4729-4A58-B19B-D1ABC8244355}"/>
                </a:ext>
              </a:extLst>
            </p:cNvPr>
            <p:cNvSpPr>
              <a:spLocks noChangeArrowheads="1"/>
            </p:cNvSpPr>
            <p:nvPr/>
          </p:nvSpPr>
          <p:spPr bwMode="auto">
            <a:xfrm>
              <a:off x="7640752" y="4095750"/>
              <a:ext cx="304800" cy="304800"/>
            </a:xfrm>
            <a:prstGeom prst="ellipse">
              <a:avLst/>
            </a:prstGeom>
            <a:solidFill>
              <a:srgbClr val="FF0000"/>
            </a:solidFill>
            <a:ln w="9525">
              <a:solidFill>
                <a:schemeClr val="tx1"/>
              </a:solidFill>
              <a:round/>
              <a:headEnd/>
              <a:tailEnd/>
            </a:ln>
            <a:effectLst/>
          </p:spPr>
          <p:txBody>
            <a:bodyPr wrap="none" anchor="ctr">
              <a:prstTxWarp prst="textNoShape">
                <a:avLst/>
              </a:prstTxWarp>
            </a:bodyPr>
            <a:lstStyle/>
            <a:p>
              <a:endParaRPr lang="en-US"/>
            </a:p>
          </p:txBody>
        </p:sp>
        <p:sp>
          <p:nvSpPr>
            <p:cNvPr id="33" name="Oval 10">
              <a:extLst>
                <a:ext uri="{FF2B5EF4-FFF2-40B4-BE49-F238E27FC236}">
                  <a16:creationId xmlns:a16="http://schemas.microsoft.com/office/drawing/2014/main" id="{825AE3A4-F124-495F-B27E-91E747E703F5}"/>
                </a:ext>
              </a:extLst>
            </p:cNvPr>
            <p:cNvSpPr>
              <a:spLocks noChangeArrowheads="1"/>
            </p:cNvSpPr>
            <p:nvPr/>
          </p:nvSpPr>
          <p:spPr bwMode="auto">
            <a:xfrm>
              <a:off x="6573952" y="4095750"/>
              <a:ext cx="304800" cy="304800"/>
            </a:xfrm>
            <a:prstGeom prst="ellipse">
              <a:avLst/>
            </a:prstGeom>
            <a:solidFill>
              <a:srgbClr val="FF0000"/>
            </a:solidFill>
            <a:ln w="9525">
              <a:solidFill>
                <a:schemeClr val="tx1"/>
              </a:solidFill>
              <a:round/>
              <a:headEnd/>
              <a:tailEnd/>
            </a:ln>
            <a:effectLst/>
          </p:spPr>
          <p:txBody>
            <a:bodyPr wrap="none" anchor="ctr">
              <a:prstTxWarp prst="textNoShape">
                <a:avLst/>
              </a:prstTxWarp>
            </a:bodyPr>
            <a:lstStyle/>
            <a:p>
              <a:endParaRPr lang="en-US"/>
            </a:p>
          </p:txBody>
        </p:sp>
        <p:sp>
          <p:nvSpPr>
            <p:cNvPr id="34" name="Oval 11">
              <a:extLst>
                <a:ext uri="{FF2B5EF4-FFF2-40B4-BE49-F238E27FC236}">
                  <a16:creationId xmlns:a16="http://schemas.microsoft.com/office/drawing/2014/main" id="{ECEC33E0-5682-4420-B02E-EDEDBE9E288C}"/>
                </a:ext>
              </a:extLst>
            </p:cNvPr>
            <p:cNvSpPr>
              <a:spLocks noChangeArrowheads="1"/>
            </p:cNvSpPr>
            <p:nvPr/>
          </p:nvSpPr>
          <p:spPr bwMode="auto">
            <a:xfrm>
              <a:off x="10993552" y="4781550"/>
              <a:ext cx="304800" cy="304800"/>
            </a:xfrm>
            <a:prstGeom prst="ellipse">
              <a:avLst/>
            </a:prstGeom>
            <a:solidFill>
              <a:srgbClr val="CC0099"/>
            </a:solidFill>
            <a:ln w="9525">
              <a:solidFill>
                <a:schemeClr val="tx1"/>
              </a:solidFill>
              <a:round/>
              <a:headEnd/>
              <a:tailEnd/>
            </a:ln>
            <a:effectLst/>
          </p:spPr>
          <p:txBody>
            <a:bodyPr wrap="none" anchor="ctr">
              <a:prstTxWarp prst="textNoShape">
                <a:avLst/>
              </a:prstTxWarp>
            </a:bodyPr>
            <a:lstStyle/>
            <a:p>
              <a:endParaRPr lang="en-US"/>
            </a:p>
          </p:txBody>
        </p:sp>
        <p:sp>
          <p:nvSpPr>
            <p:cNvPr id="35" name="Oval 12">
              <a:extLst>
                <a:ext uri="{FF2B5EF4-FFF2-40B4-BE49-F238E27FC236}">
                  <a16:creationId xmlns:a16="http://schemas.microsoft.com/office/drawing/2014/main" id="{FA7B2088-402C-493E-967A-5D93DD85DAA1}"/>
                </a:ext>
              </a:extLst>
            </p:cNvPr>
            <p:cNvSpPr>
              <a:spLocks noChangeArrowheads="1"/>
            </p:cNvSpPr>
            <p:nvPr/>
          </p:nvSpPr>
          <p:spPr bwMode="auto">
            <a:xfrm>
              <a:off x="9545752" y="4095750"/>
              <a:ext cx="304800" cy="304800"/>
            </a:xfrm>
            <a:prstGeom prst="ellipse">
              <a:avLst/>
            </a:prstGeom>
            <a:solidFill>
              <a:srgbClr val="CC0099"/>
            </a:solidFill>
            <a:ln w="9525">
              <a:solidFill>
                <a:schemeClr val="tx1"/>
              </a:solidFill>
              <a:round/>
              <a:headEnd/>
              <a:tailEnd/>
            </a:ln>
            <a:effectLst/>
          </p:spPr>
          <p:txBody>
            <a:bodyPr wrap="none" anchor="ctr">
              <a:prstTxWarp prst="textNoShape">
                <a:avLst/>
              </a:prstTxWarp>
            </a:bodyPr>
            <a:lstStyle/>
            <a:p>
              <a:endParaRPr lang="en-US"/>
            </a:p>
          </p:txBody>
        </p:sp>
        <p:sp>
          <p:nvSpPr>
            <p:cNvPr id="36" name="Oval 13">
              <a:extLst>
                <a:ext uri="{FF2B5EF4-FFF2-40B4-BE49-F238E27FC236}">
                  <a16:creationId xmlns:a16="http://schemas.microsoft.com/office/drawing/2014/main" id="{BF09DE87-6539-4EC3-8D1F-D6A0E4AD5275}"/>
                </a:ext>
              </a:extLst>
            </p:cNvPr>
            <p:cNvSpPr>
              <a:spLocks noChangeArrowheads="1"/>
            </p:cNvSpPr>
            <p:nvPr/>
          </p:nvSpPr>
          <p:spPr bwMode="auto">
            <a:xfrm>
              <a:off x="5126152" y="5467350"/>
              <a:ext cx="304800" cy="304800"/>
            </a:xfrm>
            <a:prstGeom prst="ellipse">
              <a:avLst/>
            </a:prstGeom>
            <a:solidFill>
              <a:srgbClr val="0000CC"/>
            </a:solidFill>
            <a:ln w="9525">
              <a:solidFill>
                <a:schemeClr val="tx1"/>
              </a:solidFill>
              <a:round/>
              <a:headEnd/>
              <a:tailEnd/>
            </a:ln>
            <a:effectLst/>
          </p:spPr>
          <p:txBody>
            <a:bodyPr wrap="none" anchor="ctr">
              <a:prstTxWarp prst="textNoShape">
                <a:avLst/>
              </a:prstTxWarp>
            </a:bodyPr>
            <a:lstStyle/>
            <a:p>
              <a:endParaRPr lang="en-US"/>
            </a:p>
          </p:txBody>
        </p:sp>
        <p:sp>
          <p:nvSpPr>
            <p:cNvPr id="37" name="Oval 14">
              <a:extLst>
                <a:ext uri="{FF2B5EF4-FFF2-40B4-BE49-F238E27FC236}">
                  <a16:creationId xmlns:a16="http://schemas.microsoft.com/office/drawing/2014/main" id="{270659A3-1BD9-42EC-B106-B760324FB2C8}"/>
                </a:ext>
              </a:extLst>
            </p:cNvPr>
            <p:cNvSpPr>
              <a:spLocks noChangeArrowheads="1"/>
            </p:cNvSpPr>
            <p:nvPr/>
          </p:nvSpPr>
          <p:spPr bwMode="auto">
            <a:xfrm>
              <a:off x="9926752" y="4705350"/>
              <a:ext cx="304800" cy="304800"/>
            </a:xfrm>
            <a:prstGeom prst="ellipse">
              <a:avLst/>
            </a:prstGeom>
            <a:solidFill>
              <a:srgbClr val="CC0099"/>
            </a:solidFill>
            <a:ln w="9525">
              <a:solidFill>
                <a:schemeClr val="tx1"/>
              </a:solidFill>
              <a:round/>
              <a:headEnd/>
              <a:tailEnd/>
            </a:ln>
            <a:effectLst/>
          </p:spPr>
          <p:txBody>
            <a:bodyPr wrap="none" anchor="ctr">
              <a:prstTxWarp prst="textNoShape">
                <a:avLst/>
              </a:prstTxWarp>
            </a:bodyPr>
            <a:lstStyle/>
            <a:p>
              <a:endParaRPr lang="en-US"/>
            </a:p>
          </p:txBody>
        </p:sp>
        <p:sp>
          <p:nvSpPr>
            <p:cNvPr id="38" name="Rectangle 15">
              <a:extLst>
                <a:ext uri="{FF2B5EF4-FFF2-40B4-BE49-F238E27FC236}">
                  <a16:creationId xmlns:a16="http://schemas.microsoft.com/office/drawing/2014/main" id="{E756EEE4-9C62-4252-9BC0-FCACD93A2CE1}"/>
                </a:ext>
              </a:extLst>
            </p:cNvPr>
            <p:cNvSpPr>
              <a:spLocks noChangeArrowheads="1"/>
            </p:cNvSpPr>
            <p:nvPr/>
          </p:nvSpPr>
          <p:spPr bwMode="auto">
            <a:xfrm>
              <a:off x="5735752" y="5162550"/>
              <a:ext cx="228600" cy="228600"/>
            </a:xfrm>
            <a:prstGeom prst="rect">
              <a:avLst/>
            </a:prstGeom>
            <a:solidFill>
              <a:srgbClr val="0000CC"/>
            </a:solidFill>
            <a:ln w="9525">
              <a:solidFill>
                <a:schemeClr val="tx1"/>
              </a:solidFill>
              <a:miter lim="800000"/>
              <a:headEnd/>
              <a:tailEnd/>
            </a:ln>
            <a:effectLst/>
          </p:spPr>
          <p:txBody>
            <a:bodyPr wrap="none" anchor="ctr">
              <a:prstTxWarp prst="textNoShape">
                <a:avLst/>
              </a:prstTxWarp>
            </a:bodyPr>
            <a:lstStyle/>
            <a:p>
              <a:endParaRPr lang="en-US"/>
            </a:p>
          </p:txBody>
        </p:sp>
        <p:sp>
          <p:nvSpPr>
            <p:cNvPr id="39" name="Rectangle 16">
              <a:extLst>
                <a:ext uri="{FF2B5EF4-FFF2-40B4-BE49-F238E27FC236}">
                  <a16:creationId xmlns:a16="http://schemas.microsoft.com/office/drawing/2014/main" id="{D622886E-A9B8-49F8-83F0-B26D86BA405F}"/>
                </a:ext>
              </a:extLst>
            </p:cNvPr>
            <p:cNvSpPr>
              <a:spLocks noChangeArrowheads="1"/>
            </p:cNvSpPr>
            <p:nvPr/>
          </p:nvSpPr>
          <p:spPr bwMode="auto">
            <a:xfrm>
              <a:off x="8021752" y="3638550"/>
              <a:ext cx="228600" cy="228600"/>
            </a:xfrm>
            <a:prstGeom prst="rect">
              <a:avLst/>
            </a:prstGeom>
            <a:solidFill>
              <a:srgbClr val="FF00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40" name="Rectangle 17">
              <a:extLst>
                <a:ext uri="{FF2B5EF4-FFF2-40B4-BE49-F238E27FC236}">
                  <a16:creationId xmlns:a16="http://schemas.microsoft.com/office/drawing/2014/main" id="{43091955-B001-4A32-ACE6-F48EE50DAA67}"/>
                </a:ext>
              </a:extLst>
            </p:cNvPr>
            <p:cNvSpPr>
              <a:spLocks noChangeArrowheads="1"/>
            </p:cNvSpPr>
            <p:nvPr/>
          </p:nvSpPr>
          <p:spPr bwMode="auto">
            <a:xfrm>
              <a:off x="10460152" y="4324350"/>
              <a:ext cx="228600" cy="228600"/>
            </a:xfrm>
            <a:prstGeom prst="rect">
              <a:avLst/>
            </a:prstGeom>
            <a:solidFill>
              <a:srgbClr val="CC0099"/>
            </a:solidFill>
            <a:ln w="9525">
              <a:solidFill>
                <a:schemeClr val="tx1"/>
              </a:solidFill>
              <a:miter lim="800000"/>
              <a:headEnd/>
              <a:tailEnd/>
            </a:ln>
            <a:effectLst/>
          </p:spPr>
          <p:txBody>
            <a:bodyPr wrap="none" anchor="ctr">
              <a:prstTxWarp prst="textNoShape">
                <a:avLst/>
              </a:prstTxWarp>
            </a:bodyPr>
            <a:lstStyle/>
            <a:p>
              <a:endParaRPr lang="en-US"/>
            </a:p>
          </p:txBody>
        </p:sp>
      </p:grpSp>
    </p:spTree>
    <p:extLst>
      <p:ext uri="{BB962C8B-B14F-4D97-AF65-F5344CB8AC3E}">
        <p14:creationId xmlns:p14="http://schemas.microsoft.com/office/powerpoint/2010/main" val="4250704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92ADF8A6-EF4E-49E3-A3AA-E72647B2E0B3}"/>
              </a:ext>
            </a:extLst>
          </p:cNvPr>
          <p:cNvSpPr/>
          <p:nvPr/>
        </p:nvSpPr>
        <p:spPr>
          <a:xfrm>
            <a:off x="4821352" y="1558450"/>
            <a:ext cx="6727326" cy="665045"/>
          </a:xfrm>
          <a:prstGeom prst="roundRect">
            <a:avLst/>
          </a:prstGeom>
          <a:solidFill>
            <a:schemeClr val="bg1">
              <a:lumMod val="50000"/>
            </a:schemeClr>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bg1"/>
                </a:solidFill>
                <a:latin typeface="Open Sans" panose="020B0604020202020204"/>
              </a:rPr>
              <a:t>Readjust </a:t>
            </a:r>
            <a:r>
              <a:rPr lang="en-IN" sz="2000" dirty="0" err="1">
                <a:solidFill>
                  <a:schemeClr val="bg1"/>
                </a:solidFill>
                <a:latin typeface="Open Sans" panose="020B0604020202020204"/>
              </a:rPr>
              <a:t>centers</a:t>
            </a:r>
            <a:endParaRPr lang="en-IN" sz="2000" dirty="0">
              <a:solidFill>
                <a:schemeClr val="bg1"/>
              </a:solidFill>
              <a:latin typeface="Open Sans" panose="020B0604020202020204"/>
            </a:endParaRPr>
          </a:p>
        </p:txBody>
      </p:sp>
      <p:sp>
        <p:nvSpPr>
          <p:cNvPr id="23" name="Shape 372">
            <a:extLst>
              <a:ext uri="{FF2B5EF4-FFF2-40B4-BE49-F238E27FC236}">
                <a16:creationId xmlns:a16="http://schemas.microsoft.com/office/drawing/2014/main" id="{46958875-352A-4CC1-B645-40F83EFA299D}"/>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K-means: </a:t>
            </a:r>
            <a:r>
              <a:rPr lang="en-US" dirty="0">
                <a:solidFill>
                  <a:schemeClr val="tx1">
                    <a:lumMod val="75000"/>
                    <a:lumOff val="25000"/>
                  </a:schemeClr>
                </a:solidFill>
              </a:rPr>
              <a:t>Example (Contd.)</a:t>
            </a:r>
            <a:endPar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endParaRPr>
          </a:p>
        </p:txBody>
      </p:sp>
      <p:pic>
        <p:nvPicPr>
          <p:cNvPr id="24" name="Shape 375">
            <a:extLst>
              <a:ext uri="{FF2B5EF4-FFF2-40B4-BE49-F238E27FC236}">
                <a16:creationId xmlns:a16="http://schemas.microsoft.com/office/drawing/2014/main" id="{2C460277-E489-4A36-AEB9-DD34BE117F75}"/>
              </a:ext>
            </a:extLst>
          </p:cNvPr>
          <p:cNvPicPr preferRelativeResize="0"/>
          <p:nvPr/>
        </p:nvPicPr>
        <p:blipFill rotWithShape="1">
          <a:blip r:embed="rId3">
            <a:alphaModFix/>
          </a:blip>
          <a:srcRect/>
          <a:stretch/>
        </p:blipFill>
        <p:spPr>
          <a:xfrm>
            <a:off x="5685655" y="829986"/>
            <a:ext cx="4846320" cy="253919"/>
          </a:xfrm>
          <a:prstGeom prst="rect">
            <a:avLst/>
          </a:prstGeom>
          <a:noFill/>
          <a:ln>
            <a:noFill/>
          </a:ln>
        </p:spPr>
      </p:pic>
      <p:sp>
        <p:nvSpPr>
          <p:cNvPr id="22" name="Rectangle: Rounded Corners 21">
            <a:extLst>
              <a:ext uri="{FF2B5EF4-FFF2-40B4-BE49-F238E27FC236}">
                <a16:creationId xmlns:a16="http://schemas.microsoft.com/office/drawing/2014/main" id="{839E714E-F13D-4BB4-B007-89A36C270628}"/>
              </a:ext>
            </a:extLst>
          </p:cNvPr>
          <p:cNvSpPr/>
          <p:nvPr/>
        </p:nvSpPr>
        <p:spPr>
          <a:xfrm>
            <a:off x="2129743" y="2685326"/>
            <a:ext cx="12361762" cy="5497974"/>
          </a:xfrm>
          <a:prstGeom prst="roundRect">
            <a:avLst>
              <a:gd name="adj" fmla="val 2141"/>
            </a:avLst>
          </a:prstGeom>
          <a:solidFill>
            <a:srgbClr val="F7F7F7"/>
          </a:solidFill>
          <a:ln>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5D556EE3-C210-40DA-9D46-10675EC9C769}"/>
              </a:ext>
            </a:extLst>
          </p:cNvPr>
          <p:cNvGrpSpPr/>
          <p:nvPr/>
        </p:nvGrpSpPr>
        <p:grpSpPr>
          <a:xfrm>
            <a:off x="2803175" y="3048000"/>
            <a:ext cx="10649650" cy="4385150"/>
            <a:chOff x="4821352" y="3200400"/>
            <a:chExt cx="6477000" cy="2667000"/>
          </a:xfrm>
        </p:grpSpPr>
        <p:sp>
          <p:nvSpPr>
            <p:cNvPr id="26" name="Oval 3">
              <a:extLst>
                <a:ext uri="{FF2B5EF4-FFF2-40B4-BE49-F238E27FC236}">
                  <a16:creationId xmlns:a16="http://schemas.microsoft.com/office/drawing/2014/main" id="{99815D6E-0339-4BCD-995F-3644B91C00AB}"/>
                </a:ext>
              </a:extLst>
            </p:cNvPr>
            <p:cNvSpPr>
              <a:spLocks noChangeArrowheads="1"/>
            </p:cNvSpPr>
            <p:nvPr/>
          </p:nvSpPr>
          <p:spPr bwMode="auto">
            <a:xfrm>
              <a:off x="5126152" y="5562600"/>
              <a:ext cx="304800" cy="304800"/>
            </a:xfrm>
            <a:prstGeom prst="ellipse">
              <a:avLst/>
            </a:prstGeom>
            <a:solidFill>
              <a:srgbClr val="0000CC"/>
            </a:solidFill>
            <a:ln w="9525">
              <a:solidFill>
                <a:schemeClr val="tx1"/>
              </a:solidFill>
              <a:round/>
              <a:headEnd/>
              <a:tailEnd/>
            </a:ln>
            <a:effectLst/>
          </p:spPr>
          <p:txBody>
            <a:bodyPr wrap="none" anchor="ctr">
              <a:prstTxWarp prst="textNoShape">
                <a:avLst/>
              </a:prstTxWarp>
            </a:bodyPr>
            <a:lstStyle/>
            <a:p>
              <a:endParaRPr lang="en-US"/>
            </a:p>
          </p:txBody>
        </p:sp>
        <p:sp>
          <p:nvSpPr>
            <p:cNvPr id="27" name="Oval 4">
              <a:extLst>
                <a:ext uri="{FF2B5EF4-FFF2-40B4-BE49-F238E27FC236}">
                  <a16:creationId xmlns:a16="http://schemas.microsoft.com/office/drawing/2014/main" id="{9A08D723-16C5-478A-AB33-19A5BCFF5750}"/>
                </a:ext>
              </a:extLst>
            </p:cNvPr>
            <p:cNvSpPr>
              <a:spLocks noChangeArrowheads="1"/>
            </p:cNvSpPr>
            <p:nvPr/>
          </p:nvSpPr>
          <p:spPr bwMode="auto">
            <a:xfrm>
              <a:off x="4821352" y="4953000"/>
              <a:ext cx="304800" cy="304800"/>
            </a:xfrm>
            <a:prstGeom prst="ellipse">
              <a:avLst/>
            </a:prstGeom>
            <a:solidFill>
              <a:srgbClr val="0000CC"/>
            </a:solidFill>
            <a:ln w="9525">
              <a:solidFill>
                <a:schemeClr val="tx1"/>
              </a:solidFill>
              <a:round/>
              <a:headEnd/>
              <a:tailEnd/>
            </a:ln>
            <a:effectLst/>
          </p:spPr>
          <p:txBody>
            <a:bodyPr wrap="none" anchor="ctr">
              <a:prstTxWarp prst="textNoShape">
                <a:avLst/>
              </a:prstTxWarp>
            </a:bodyPr>
            <a:lstStyle/>
            <a:p>
              <a:endParaRPr lang="en-US"/>
            </a:p>
          </p:txBody>
        </p:sp>
        <p:sp>
          <p:nvSpPr>
            <p:cNvPr id="28" name="Oval 5">
              <a:extLst>
                <a:ext uri="{FF2B5EF4-FFF2-40B4-BE49-F238E27FC236}">
                  <a16:creationId xmlns:a16="http://schemas.microsoft.com/office/drawing/2014/main" id="{27649038-A927-44C5-9D83-26329C1C7C3E}"/>
                </a:ext>
              </a:extLst>
            </p:cNvPr>
            <p:cNvSpPr>
              <a:spLocks noChangeArrowheads="1"/>
            </p:cNvSpPr>
            <p:nvPr/>
          </p:nvSpPr>
          <p:spPr bwMode="auto">
            <a:xfrm>
              <a:off x="5583352" y="4648200"/>
              <a:ext cx="304800" cy="304800"/>
            </a:xfrm>
            <a:prstGeom prst="ellipse">
              <a:avLst/>
            </a:prstGeom>
            <a:solidFill>
              <a:srgbClr val="0000CC"/>
            </a:solidFill>
            <a:ln w="9525">
              <a:solidFill>
                <a:schemeClr val="tx1"/>
              </a:solidFill>
              <a:round/>
              <a:headEnd/>
              <a:tailEnd/>
            </a:ln>
            <a:effectLst/>
          </p:spPr>
          <p:txBody>
            <a:bodyPr wrap="none" anchor="ctr">
              <a:prstTxWarp prst="textNoShape">
                <a:avLst/>
              </a:prstTxWarp>
            </a:bodyPr>
            <a:lstStyle/>
            <a:p>
              <a:endParaRPr lang="en-US"/>
            </a:p>
          </p:txBody>
        </p:sp>
        <p:sp>
          <p:nvSpPr>
            <p:cNvPr id="29" name="Oval 6">
              <a:extLst>
                <a:ext uri="{FF2B5EF4-FFF2-40B4-BE49-F238E27FC236}">
                  <a16:creationId xmlns:a16="http://schemas.microsoft.com/office/drawing/2014/main" id="{81BEF4CD-96A6-403E-AB96-7ECA6395C3A8}"/>
                </a:ext>
              </a:extLst>
            </p:cNvPr>
            <p:cNvSpPr>
              <a:spLocks noChangeArrowheads="1"/>
            </p:cNvSpPr>
            <p:nvPr/>
          </p:nvSpPr>
          <p:spPr bwMode="auto">
            <a:xfrm>
              <a:off x="10917352" y="3810000"/>
              <a:ext cx="304800" cy="304800"/>
            </a:xfrm>
            <a:prstGeom prst="ellipse">
              <a:avLst/>
            </a:prstGeom>
            <a:solidFill>
              <a:srgbClr val="CC0099"/>
            </a:solidFill>
            <a:ln w="9525">
              <a:solidFill>
                <a:schemeClr val="tx1"/>
              </a:solidFill>
              <a:round/>
              <a:headEnd/>
              <a:tailEnd/>
            </a:ln>
            <a:effectLst/>
          </p:spPr>
          <p:txBody>
            <a:bodyPr wrap="none" anchor="ctr">
              <a:prstTxWarp prst="textNoShape">
                <a:avLst/>
              </a:prstTxWarp>
            </a:bodyPr>
            <a:lstStyle/>
            <a:p>
              <a:endParaRPr lang="en-US"/>
            </a:p>
          </p:txBody>
        </p:sp>
        <p:sp>
          <p:nvSpPr>
            <p:cNvPr id="30" name="Oval 7">
              <a:extLst>
                <a:ext uri="{FF2B5EF4-FFF2-40B4-BE49-F238E27FC236}">
                  <a16:creationId xmlns:a16="http://schemas.microsoft.com/office/drawing/2014/main" id="{52517F6E-4106-4B3C-8E90-B14A62E01BC9}"/>
                </a:ext>
              </a:extLst>
            </p:cNvPr>
            <p:cNvSpPr>
              <a:spLocks noChangeArrowheads="1"/>
            </p:cNvSpPr>
            <p:nvPr/>
          </p:nvSpPr>
          <p:spPr bwMode="auto">
            <a:xfrm>
              <a:off x="7564552" y="3200400"/>
              <a:ext cx="304800" cy="304800"/>
            </a:xfrm>
            <a:prstGeom prst="ellipse">
              <a:avLst/>
            </a:prstGeom>
            <a:solidFill>
              <a:srgbClr val="FF0000"/>
            </a:solidFill>
            <a:ln w="9525">
              <a:solidFill>
                <a:schemeClr val="tx1"/>
              </a:solidFill>
              <a:round/>
              <a:headEnd/>
              <a:tailEnd/>
            </a:ln>
            <a:effectLst/>
          </p:spPr>
          <p:txBody>
            <a:bodyPr wrap="none" anchor="ctr">
              <a:prstTxWarp prst="textNoShape">
                <a:avLst/>
              </a:prstTxWarp>
            </a:bodyPr>
            <a:lstStyle/>
            <a:p>
              <a:endParaRPr lang="en-US"/>
            </a:p>
          </p:txBody>
        </p:sp>
        <p:sp>
          <p:nvSpPr>
            <p:cNvPr id="31" name="Oval 8">
              <a:extLst>
                <a:ext uri="{FF2B5EF4-FFF2-40B4-BE49-F238E27FC236}">
                  <a16:creationId xmlns:a16="http://schemas.microsoft.com/office/drawing/2014/main" id="{45EEB2F0-239A-4925-BB90-D6109869A606}"/>
                </a:ext>
              </a:extLst>
            </p:cNvPr>
            <p:cNvSpPr>
              <a:spLocks noChangeArrowheads="1"/>
            </p:cNvSpPr>
            <p:nvPr/>
          </p:nvSpPr>
          <p:spPr bwMode="auto">
            <a:xfrm>
              <a:off x="8555152" y="3276600"/>
              <a:ext cx="304800" cy="304800"/>
            </a:xfrm>
            <a:prstGeom prst="ellipse">
              <a:avLst/>
            </a:prstGeom>
            <a:solidFill>
              <a:srgbClr val="FF0000"/>
            </a:solidFill>
            <a:ln w="9525">
              <a:solidFill>
                <a:schemeClr val="tx1"/>
              </a:solidFill>
              <a:round/>
              <a:headEnd/>
              <a:tailEnd/>
            </a:ln>
            <a:effectLst/>
          </p:spPr>
          <p:txBody>
            <a:bodyPr wrap="none" anchor="ctr">
              <a:prstTxWarp prst="textNoShape">
                <a:avLst/>
              </a:prstTxWarp>
            </a:bodyPr>
            <a:lstStyle/>
            <a:p>
              <a:endParaRPr lang="en-US"/>
            </a:p>
          </p:txBody>
        </p:sp>
        <p:sp>
          <p:nvSpPr>
            <p:cNvPr id="32" name="Oval 9">
              <a:extLst>
                <a:ext uri="{FF2B5EF4-FFF2-40B4-BE49-F238E27FC236}">
                  <a16:creationId xmlns:a16="http://schemas.microsoft.com/office/drawing/2014/main" id="{D6EF1BE0-D4B1-48AB-ADB0-CF31434D287E}"/>
                </a:ext>
              </a:extLst>
            </p:cNvPr>
            <p:cNvSpPr>
              <a:spLocks noChangeArrowheads="1"/>
            </p:cNvSpPr>
            <p:nvPr/>
          </p:nvSpPr>
          <p:spPr bwMode="auto">
            <a:xfrm>
              <a:off x="7640752" y="3962400"/>
              <a:ext cx="304800" cy="304800"/>
            </a:xfrm>
            <a:prstGeom prst="ellipse">
              <a:avLst/>
            </a:prstGeom>
            <a:solidFill>
              <a:srgbClr val="FF0000"/>
            </a:solidFill>
            <a:ln w="9525">
              <a:solidFill>
                <a:schemeClr val="tx1"/>
              </a:solidFill>
              <a:round/>
              <a:headEnd/>
              <a:tailEnd/>
            </a:ln>
            <a:effectLst/>
          </p:spPr>
          <p:txBody>
            <a:bodyPr wrap="none" anchor="ctr">
              <a:prstTxWarp prst="textNoShape">
                <a:avLst/>
              </a:prstTxWarp>
            </a:bodyPr>
            <a:lstStyle/>
            <a:p>
              <a:endParaRPr lang="en-US"/>
            </a:p>
          </p:txBody>
        </p:sp>
        <p:sp>
          <p:nvSpPr>
            <p:cNvPr id="33" name="Oval 10">
              <a:extLst>
                <a:ext uri="{FF2B5EF4-FFF2-40B4-BE49-F238E27FC236}">
                  <a16:creationId xmlns:a16="http://schemas.microsoft.com/office/drawing/2014/main" id="{18AC0B9B-CB90-44F2-AD49-114CE0B86A0F}"/>
                </a:ext>
              </a:extLst>
            </p:cNvPr>
            <p:cNvSpPr>
              <a:spLocks noChangeArrowheads="1"/>
            </p:cNvSpPr>
            <p:nvPr/>
          </p:nvSpPr>
          <p:spPr bwMode="auto">
            <a:xfrm>
              <a:off x="6573952" y="3962400"/>
              <a:ext cx="304800" cy="304800"/>
            </a:xfrm>
            <a:prstGeom prst="ellipse">
              <a:avLst/>
            </a:prstGeom>
            <a:solidFill>
              <a:srgbClr val="FF0000"/>
            </a:solidFill>
            <a:ln w="9525">
              <a:solidFill>
                <a:schemeClr val="tx1"/>
              </a:solidFill>
              <a:round/>
              <a:headEnd/>
              <a:tailEnd/>
            </a:ln>
            <a:effectLst/>
          </p:spPr>
          <p:txBody>
            <a:bodyPr wrap="none" anchor="ctr">
              <a:prstTxWarp prst="textNoShape">
                <a:avLst/>
              </a:prstTxWarp>
            </a:bodyPr>
            <a:lstStyle/>
            <a:p>
              <a:endParaRPr lang="en-US"/>
            </a:p>
          </p:txBody>
        </p:sp>
        <p:sp>
          <p:nvSpPr>
            <p:cNvPr id="34" name="Oval 11">
              <a:extLst>
                <a:ext uri="{FF2B5EF4-FFF2-40B4-BE49-F238E27FC236}">
                  <a16:creationId xmlns:a16="http://schemas.microsoft.com/office/drawing/2014/main" id="{5A49C32C-3453-456B-B1A8-44F761C48EDC}"/>
                </a:ext>
              </a:extLst>
            </p:cNvPr>
            <p:cNvSpPr>
              <a:spLocks noChangeArrowheads="1"/>
            </p:cNvSpPr>
            <p:nvPr/>
          </p:nvSpPr>
          <p:spPr bwMode="auto">
            <a:xfrm>
              <a:off x="10993552" y="4648200"/>
              <a:ext cx="304800" cy="304800"/>
            </a:xfrm>
            <a:prstGeom prst="ellipse">
              <a:avLst/>
            </a:prstGeom>
            <a:solidFill>
              <a:srgbClr val="CC0099"/>
            </a:solidFill>
            <a:ln w="9525">
              <a:solidFill>
                <a:schemeClr val="tx1"/>
              </a:solidFill>
              <a:round/>
              <a:headEnd/>
              <a:tailEnd/>
            </a:ln>
            <a:effectLst/>
          </p:spPr>
          <p:txBody>
            <a:bodyPr wrap="none" anchor="ctr">
              <a:prstTxWarp prst="textNoShape">
                <a:avLst/>
              </a:prstTxWarp>
            </a:bodyPr>
            <a:lstStyle/>
            <a:p>
              <a:endParaRPr lang="en-US"/>
            </a:p>
          </p:txBody>
        </p:sp>
        <p:sp>
          <p:nvSpPr>
            <p:cNvPr id="35" name="Oval 12">
              <a:extLst>
                <a:ext uri="{FF2B5EF4-FFF2-40B4-BE49-F238E27FC236}">
                  <a16:creationId xmlns:a16="http://schemas.microsoft.com/office/drawing/2014/main" id="{3A433B45-2ADD-4269-B6D1-EC23BF2B03DE}"/>
                </a:ext>
              </a:extLst>
            </p:cNvPr>
            <p:cNvSpPr>
              <a:spLocks noChangeArrowheads="1"/>
            </p:cNvSpPr>
            <p:nvPr/>
          </p:nvSpPr>
          <p:spPr bwMode="auto">
            <a:xfrm>
              <a:off x="9545752" y="3962400"/>
              <a:ext cx="304800" cy="304800"/>
            </a:xfrm>
            <a:prstGeom prst="ellipse">
              <a:avLst/>
            </a:prstGeom>
            <a:solidFill>
              <a:srgbClr val="CC0099"/>
            </a:solidFill>
            <a:ln w="9525">
              <a:solidFill>
                <a:schemeClr val="tx1"/>
              </a:solidFill>
              <a:round/>
              <a:headEnd/>
              <a:tailEnd/>
            </a:ln>
            <a:effectLst/>
          </p:spPr>
          <p:txBody>
            <a:bodyPr wrap="none" anchor="ctr">
              <a:prstTxWarp prst="textNoShape">
                <a:avLst/>
              </a:prstTxWarp>
            </a:bodyPr>
            <a:lstStyle/>
            <a:p>
              <a:endParaRPr lang="en-US"/>
            </a:p>
          </p:txBody>
        </p:sp>
        <p:sp>
          <p:nvSpPr>
            <p:cNvPr id="36" name="Oval 13">
              <a:extLst>
                <a:ext uri="{FF2B5EF4-FFF2-40B4-BE49-F238E27FC236}">
                  <a16:creationId xmlns:a16="http://schemas.microsoft.com/office/drawing/2014/main" id="{7C85924C-5ED5-4523-8071-B3207CB53494}"/>
                </a:ext>
              </a:extLst>
            </p:cNvPr>
            <p:cNvSpPr>
              <a:spLocks noChangeArrowheads="1"/>
            </p:cNvSpPr>
            <p:nvPr/>
          </p:nvSpPr>
          <p:spPr bwMode="auto">
            <a:xfrm>
              <a:off x="5126152" y="5334000"/>
              <a:ext cx="304800" cy="304800"/>
            </a:xfrm>
            <a:prstGeom prst="ellipse">
              <a:avLst/>
            </a:prstGeom>
            <a:solidFill>
              <a:srgbClr val="0000CC"/>
            </a:solidFill>
            <a:ln w="9525">
              <a:solidFill>
                <a:schemeClr val="tx1"/>
              </a:solidFill>
              <a:round/>
              <a:headEnd/>
              <a:tailEnd/>
            </a:ln>
            <a:effectLst/>
          </p:spPr>
          <p:txBody>
            <a:bodyPr wrap="none" anchor="ctr">
              <a:prstTxWarp prst="textNoShape">
                <a:avLst/>
              </a:prstTxWarp>
            </a:bodyPr>
            <a:lstStyle/>
            <a:p>
              <a:endParaRPr lang="en-US"/>
            </a:p>
          </p:txBody>
        </p:sp>
        <p:sp>
          <p:nvSpPr>
            <p:cNvPr id="37" name="Oval 14">
              <a:extLst>
                <a:ext uri="{FF2B5EF4-FFF2-40B4-BE49-F238E27FC236}">
                  <a16:creationId xmlns:a16="http://schemas.microsoft.com/office/drawing/2014/main" id="{7ED49AA6-7050-4922-BB46-BA75312E3E5A}"/>
                </a:ext>
              </a:extLst>
            </p:cNvPr>
            <p:cNvSpPr>
              <a:spLocks noChangeArrowheads="1"/>
            </p:cNvSpPr>
            <p:nvPr/>
          </p:nvSpPr>
          <p:spPr bwMode="auto">
            <a:xfrm>
              <a:off x="9926752" y="4572000"/>
              <a:ext cx="304800" cy="304800"/>
            </a:xfrm>
            <a:prstGeom prst="ellipse">
              <a:avLst/>
            </a:prstGeom>
            <a:solidFill>
              <a:srgbClr val="CC0099"/>
            </a:solidFill>
            <a:ln w="9525">
              <a:solidFill>
                <a:schemeClr val="tx1"/>
              </a:solidFill>
              <a:round/>
              <a:headEnd/>
              <a:tailEnd/>
            </a:ln>
            <a:effectLst/>
          </p:spPr>
          <p:txBody>
            <a:bodyPr wrap="none" anchor="ctr">
              <a:prstTxWarp prst="textNoShape">
                <a:avLst/>
              </a:prstTxWarp>
            </a:bodyPr>
            <a:lstStyle/>
            <a:p>
              <a:endParaRPr lang="en-US"/>
            </a:p>
          </p:txBody>
        </p:sp>
        <p:sp>
          <p:nvSpPr>
            <p:cNvPr id="38" name="Rectangle 15">
              <a:extLst>
                <a:ext uri="{FF2B5EF4-FFF2-40B4-BE49-F238E27FC236}">
                  <a16:creationId xmlns:a16="http://schemas.microsoft.com/office/drawing/2014/main" id="{3D7A93A8-FCAC-40AB-8362-1441C3411D96}"/>
                </a:ext>
              </a:extLst>
            </p:cNvPr>
            <p:cNvSpPr>
              <a:spLocks noChangeArrowheads="1"/>
            </p:cNvSpPr>
            <p:nvPr/>
          </p:nvSpPr>
          <p:spPr bwMode="auto">
            <a:xfrm>
              <a:off x="5354752" y="5181600"/>
              <a:ext cx="228600" cy="228600"/>
            </a:xfrm>
            <a:prstGeom prst="rect">
              <a:avLst/>
            </a:prstGeom>
            <a:solidFill>
              <a:srgbClr val="0000CC"/>
            </a:solidFill>
            <a:ln w="9525">
              <a:solidFill>
                <a:schemeClr val="tx1"/>
              </a:solidFill>
              <a:miter lim="800000"/>
              <a:headEnd/>
              <a:tailEnd/>
            </a:ln>
            <a:effectLst/>
          </p:spPr>
          <p:txBody>
            <a:bodyPr wrap="none" anchor="ctr">
              <a:prstTxWarp prst="textNoShape">
                <a:avLst/>
              </a:prstTxWarp>
            </a:bodyPr>
            <a:lstStyle/>
            <a:p>
              <a:endParaRPr lang="en-US"/>
            </a:p>
          </p:txBody>
        </p:sp>
        <p:sp>
          <p:nvSpPr>
            <p:cNvPr id="39" name="Rectangle 16">
              <a:extLst>
                <a:ext uri="{FF2B5EF4-FFF2-40B4-BE49-F238E27FC236}">
                  <a16:creationId xmlns:a16="http://schemas.microsoft.com/office/drawing/2014/main" id="{2DF4ED26-9B8C-4D46-B9C1-53C80078F257}"/>
                </a:ext>
              </a:extLst>
            </p:cNvPr>
            <p:cNvSpPr>
              <a:spLocks noChangeArrowheads="1"/>
            </p:cNvSpPr>
            <p:nvPr/>
          </p:nvSpPr>
          <p:spPr bwMode="auto">
            <a:xfrm>
              <a:off x="7564552" y="3657600"/>
              <a:ext cx="228600" cy="228600"/>
            </a:xfrm>
            <a:prstGeom prst="rect">
              <a:avLst/>
            </a:prstGeom>
            <a:solidFill>
              <a:srgbClr val="FF00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40" name="Rectangle 17">
              <a:extLst>
                <a:ext uri="{FF2B5EF4-FFF2-40B4-BE49-F238E27FC236}">
                  <a16:creationId xmlns:a16="http://schemas.microsoft.com/office/drawing/2014/main" id="{BFAFC8C2-A9A1-4387-945D-A2BABABB6C1F}"/>
                </a:ext>
              </a:extLst>
            </p:cNvPr>
            <p:cNvSpPr>
              <a:spLocks noChangeArrowheads="1"/>
            </p:cNvSpPr>
            <p:nvPr/>
          </p:nvSpPr>
          <p:spPr bwMode="auto">
            <a:xfrm>
              <a:off x="10460152" y="4191000"/>
              <a:ext cx="228600" cy="228600"/>
            </a:xfrm>
            <a:prstGeom prst="rect">
              <a:avLst/>
            </a:prstGeom>
            <a:solidFill>
              <a:srgbClr val="CC0099"/>
            </a:solidFill>
            <a:ln w="9525">
              <a:solidFill>
                <a:schemeClr val="tx1"/>
              </a:solidFill>
              <a:miter lim="800000"/>
              <a:headEnd/>
              <a:tailEnd/>
            </a:ln>
            <a:effectLst/>
          </p:spPr>
          <p:txBody>
            <a:bodyPr wrap="none" anchor="ctr">
              <a:prstTxWarp prst="textNoShape">
                <a:avLst/>
              </a:prstTxWarp>
            </a:bodyPr>
            <a:lstStyle/>
            <a:p>
              <a:endParaRPr lang="en-US"/>
            </a:p>
          </p:txBody>
        </p:sp>
      </p:grpSp>
    </p:spTree>
    <p:extLst>
      <p:ext uri="{BB962C8B-B14F-4D97-AF65-F5344CB8AC3E}">
        <p14:creationId xmlns:p14="http://schemas.microsoft.com/office/powerpoint/2010/main" val="15502561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A57651D2-AAD5-4CBB-8BE9-65ADD7D6D710}"/>
              </a:ext>
            </a:extLst>
          </p:cNvPr>
          <p:cNvSpPr/>
          <p:nvPr/>
        </p:nvSpPr>
        <p:spPr>
          <a:xfrm>
            <a:off x="4821352" y="1558450"/>
            <a:ext cx="6727326" cy="665045"/>
          </a:xfrm>
          <a:prstGeom prst="roundRect">
            <a:avLst/>
          </a:prstGeom>
          <a:solidFill>
            <a:schemeClr val="bg1">
              <a:lumMod val="50000"/>
            </a:schemeClr>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Open Sans" panose="020B0604020202020204"/>
              </a:rPr>
              <a:t>Assign points to the nearest center</a:t>
            </a:r>
            <a:endParaRPr lang="en-IN" sz="2000" dirty="0">
              <a:solidFill>
                <a:schemeClr val="bg1"/>
              </a:solidFill>
              <a:latin typeface="Open Sans" panose="020B0604020202020204"/>
            </a:endParaRPr>
          </a:p>
        </p:txBody>
      </p:sp>
      <p:sp>
        <p:nvSpPr>
          <p:cNvPr id="23" name="Shape 372">
            <a:extLst>
              <a:ext uri="{FF2B5EF4-FFF2-40B4-BE49-F238E27FC236}">
                <a16:creationId xmlns:a16="http://schemas.microsoft.com/office/drawing/2014/main" id="{4F627C63-067B-4870-9CA2-A46B6FCF068F}"/>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K-means:</a:t>
            </a:r>
            <a:r>
              <a:rPr lang="en-US" dirty="0">
                <a:solidFill>
                  <a:schemeClr val="tx1">
                    <a:lumMod val="75000"/>
                    <a:lumOff val="25000"/>
                  </a:schemeClr>
                </a:solidFill>
              </a:rPr>
              <a:t> Example (Contd.)</a:t>
            </a:r>
            <a:endPar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endParaRPr>
          </a:p>
        </p:txBody>
      </p:sp>
      <p:pic>
        <p:nvPicPr>
          <p:cNvPr id="24" name="Shape 375">
            <a:extLst>
              <a:ext uri="{FF2B5EF4-FFF2-40B4-BE49-F238E27FC236}">
                <a16:creationId xmlns:a16="http://schemas.microsoft.com/office/drawing/2014/main" id="{B3556549-D1FA-4DF1-A159-E507B84CF449}"/>
              </a:ext>
            </a:extLst>
          </p:cNvPr>
          <p:cNvPicPr preferRelativeResize="0"/>
          <p:nvPr/>
        </p:nvPicPr>
        <p:blipFill rotWithShape="1">
          <a:blip r:embed="rId3">
            <a:alphaModFix/>
          </a:blip>
          <a:srcRect/>
          <a:stretch/>
        </p:blipFill>
        <p:spPr>
          <a:xfrm>
            <a:off x="5685655" y="829986"/>
            <a:ext cx="4846320" cy="253919"/>
          </a:xfrm>
          <a:prstGeom prst="rect">
            <a:avLst/>
          </a:prstGeom>
          <a:noFill/>
          <a:ln>
            <a:noFill/>
          </a:ln>
        </p:spPr>
      </p:pic>
      <p:sp>
        <p:nvSpPr>
          <p:cNvPr id="22" name="Rectangle: Rounded Corners 21">
            <a:extLst>
              <a:ext uri="{FF2B5EF4-FFF2-40B4-BE49-F238E27FC236}">
                <a16:creationId xmlns:a16="http://schemas.microsoft.com/office/drawing/2014/main" id="{8F52025C-81A6-4382-B700-DA99346FD510}"/>
              </a:ext>
            </a:extLst>
          </p:cNvPr>
          <p:cNvSpPr/>
          <p:nvPr/>
        </p:nvSpPr>
        <p:spPr>
          <a:xfrm>
            <a:off x="2129743" y="2685326"/>
            <a:ext cx="12361762" cy="5497974"/>
          </a:xfrm>
          <a:prstGeom prst="roundRect">
            <a:avLst>
              <a:gd name="adj" fmla="val 2141"/>
            </a:avLst>
          </a:prstGeom>
          <a:solidFill>
            <a:srgbClr val="F7F7F7"/>
          </a:solidFill>
          <a:ln>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A935A850-50B3-467A-A326-01B79CE07F8D}"/>
              </a:ext>
            </a:extLst>
          </p:cNvPr>
          <p:cNvGrpSpPr/>
          <p:nvPr/>
        </p:nvGrpSpPr>
        <p:grpSpPr>
          <a:xfrm>
            <a:off x="2715078" y="3127850"/>
            <a:ext cx="10825843" cy="4457700"/>
            <a:chOff x="4821352" y="3505200"/>
            <a:chExt cx="6477000" cy="2667000"/>
          </a:xfrm>
        </p:grpSpPr>
        <p:sp>
          <p:nvSpPr>
            <p:cNvPr id="26" name="Oval 3">
              <a:extLst>
                <a:ext uri="{FF2B5EF4-FFF2-40B4-BE49-F238E27FC236}">
                  <a16:creationId xmlns:a16="http://schemas.microsoft.com/office/drawing/2014/main" id="{6BAF35D4-0F9E-4067-B82C-1547C6F83D85}"/>
                </a:ext>
              </a:extLst>
            </p:cNvPr>
            <p:cNvSpPr>
              <a:spLocks noChangeArrowheads="1"/>
            </p:cNvSpPr>
            <p:nvPr/>
          </p:nvSpPr>
          <p:spPr bwMode="auto">
            <a:xfrm>
              <a:off x="5126152" y="5867400"/>
              <a:ext cx="304800" cy="304800"/>
            </a:xfrm>
            <a:prstGeom prst="ellipse">
              <a:avLst/>
            </a:prstGeom>
            <a:solidFill>
              <a:srgbClr val="0000CC"/>
            </a:solidFill>
            <a:ln w="9525">
              <a:solidFill>
                <a:schemeClr val="tx1"/>
              </a:solidFill>
              <a:round/>
              <a:headEnd/>
              <a:tailEnd/>
            </a:ln>
            <a:effectLst/>
          </p:spPr>
          <p:txBody>
            <a:bodyPr wrap="none" anchor="ctr">
              <a:prstTxWarp prst="textNoShape">
                <a:avLst/>
              </a:prstTxWarp>
            </a:bodyPr>
            <a:lstStyle/>
            <a:p>
              <a:endParaRPr lang="en-US"/>
            </a:p>
          </p:txBody>
        </p:sp>
        <p:sp>
          <p:nvSpPr>
            <p:cNvPr id="27" name="Oval 4">
              <a:extLst>
                <a:ext uri="{FF2B5EF4-FFF2-40B4-BE49-F238E27FC236}">
                  <a16:creationId xmlns:a16="http://schemas.microsoft.com/office/drawing/2014/main" id="{0E4FD286-BDDF-4F81-989C-BF9750EDB182}"/>
                </a:ext>
              </a:extLst>
            </p:cNvPr>
            <p:cNvSpPr>
              <a:spLocks noChangeArrowheads="1"/>
            </p:cNvSpPr>
            <p:nvPr/>
          </p:nvSpPr>
          <p:spPr bwMode="auto">
            <a:xfrm>
              <a:off x="4821352" y="5257800"/>
              <a:ext cx="304800" cy="304800"/>
            </a:xfrm>
            <a:prstGeom prst="ellipse">
              <a:avLst/>
            </a:prstGeom>
            <a:solidFill>
              <a:srgbClr val="0000CC"/>
            </a:solidFill>
            <a:ln w="9525">
              <a:solidFill>
                <a:schemeClr val="tx1"/>
              </a:solidFill>
              <a:round/>
              <a:headEnd/>
              <a:tailEnd/>
            </a:ln>
            <a:effectLst/>
          </p:spPr>
          <p:txBody>
            <a:bodyPr wrap="none" anchor="ctr">
              <a:prstTxWarp prst="textNoShape">
                <a:avLst/>
              </a:prstTxWarp>
            </a:bodyPr>
            <a:lstStyle/>
            <a:p>
              <a:endParaRPr lang="en-US"/>
            </a:p>
          </p:txBody>
        </p:sp>
        <p:sp>
          <p:nvSpPr>
            <p:cNvPr id="28" name="Oval 5">
              <a:extLst>
                <a:ext uri="{FF2B5EF4-FFF2-40B4-BE49-F238E27FC236}">
                  <a16:creationId xmlns:a16="http://schemas.microsoft.com/office/drawing/2014/main" id="{67E70D41-F34F-4F8B-A17D-859064A23F7D}"/>
                </a:ext>
              </a:extLst>
            </p:cNvPr>
            <p:cNvSpPr>
              <a:spLocks noChangeArrowheads="1"/>
            </p:cNvSpPr>
            <p:nvPr/>
          </p:nvSpPr>
          <p:spPr bwMode="auto">
            <a:xfrm>
              <a:off x="5583352" y="4953000"/>
              <a:ext cx="304800" cy="304800"/>
            </a:xfrm>
            <a:prstGeom prst="ellipse">
              <a:avLst/>
            </a:prstGeom>
            <a:solidFill>
              <a:srgbClr val="0000CC"/>
            </a:solidFill>
            <a:ln w="9525">
              <a:solidFill>
                <a:schemeClr val="tx1"/>
              </a:solidFill>
              <a:round/>
              <a:headEnd/>
              <a:tailEnd/>
            </a:ln>
            <a:effectLst/>
          </p:spPr>
          <p:txBody>
            <a:bodyPr wrap="none" anchor="ctr">
              <a:prstTxWarp prst="textNoShape">
                <a:avLst/>
              </a:prstTxWarp>
            </a:bodyPr>
            <a:lstStyle/>
            <a:p>
              <a:endParaRPr lang="en-US"/>
            </a:p>
          </p:txBody>
        </p:sp>
        <p:sp>
          <p:nvSpPr>
            <p:cNvPr id="29" name="Oval 6">
              <a:extLst>
                <a:ext uri="{FF2B5EF4-FFF2-40B4-BE49-F238E27FC236}">
                  <a16:creationId xmlns:a16="http://schemas.microsoft.com/office/drawing/2014/main" id="{632A9932-E954-4F72-A4F1-6B12399F44B8}"/>
                </a:ext>
              </a:extLst>
            </p:cNvPr>
            <p:cNvSpPr>
              <a:spLocks noChangeArrowheads="1"/>
            </p:cNvSpPr>
            <p:nvPr/>
          </p:nvSpPr>
          <p:spPr bwMode="auto">
            <a:xfrm>
              <a:off x="10917352" y="4114800"/>
              <a:ext cx="304800" cy="304800"/>
            </a:xfrm>
            <a:prstGeom prst="ellipse">
              <a:avLst/>
            </a:prstGeom>
            <a:solidFill>
              <a:srgbClr val="CC0099"/>
            </a:solidFill>
            <a:ln w="9525">
              <a:solidFill>
                <a:schemeClr val="tx1"/>
              </a:solidFill>
              <a:round/>
              <a:headEnd/>
              <a:tailEnd/>
            </a:ln>
            <a:effectLst/>
          </p:spPr>
          <p:txBody>
            <a:bodyPr wrap="none" anchor="ctr">
              <a:prstTxWarp prst="textNoShape">
                <a:avLst/>
              </a:prstTxWarp>
            </a:bodyPr>
            <a:lstStyle/>
            <a:p>
              <a:endParaRPr lang="en-US"/>
            </a:p>
          </p:txBody>
        </p:sp>
        <p:sp>
          <p:nvSpPr>
            <p:cNvPr id="30" name="Oval 7">
              <a:extLst>
                <a:ext uri="{FF2B5EF4-FFF2-40B4-BE49-F238E27FC236}">
                  <a16:creationId xmlns:a16="http://schemas.microsoft.com/office/drawing/2014/main" id="{2C09A0CF-3ED1-4DD0-96EF-1F79E9E5FCA6}"/>
                </a:ext>
              </a:extLst>
            </p:cNvPr>
            <p:cNvSpPr>
              <a:spLocks noChangeArrowheads="1"/>
            </p:cNvSpPr>
            <p:nvPr/>
          </p:nvSpPr>
          <p:spPr bwMode="auto">
            <a:xfrm>
              <a:off x="7564552" y="3505200"/>
              <a:ext cx="304800" cy="304800"/>
            </a:xfrm>
            <a:prstGeom prst="ellipse">
              <a:avLst/>
            </a:prstGeom>
            <a:solidFill>
              <a:srgbClr val="FF0000"/>
            </a:solidFill>
            <a:ln w="9525">
              <a:solidFill>
                <a:schemeClr val="tx1"/>
              </a:solidFill>
              <a:round/>
              <a:headEnd/>
              <a:tailEnd/>
            </a:ln>
            <a:effectLst/>
          </p:spPr>
          <p:txBody>
            <a:bodyPr wrap="none" anchor="ctr">
              <a:prstTxWarp prst="textNoShape">
                <a:avLst/>
              </a:prstTxWarp>
            </a:bodyPr>
            <a:lstStyle/>
            <a:p>
              <a:endParaRPr lang="en-US"/>
            </a:p>
          </p:txBody>
        </p:sp>
        <p:sp>
          <p:nvSpPr>
            <p:cNvPr id="31" name="Oval 8">
              <a:extLst>
                <a:ext uri="{FF2B5EF4-FFF2-40B4-BE49-F238E27FC236}">
                  <a16:creationId xmlns:a16="http://schemas.microsoft.com/office/drawing/2014/main" id="{0021FD29-E756-4F3D-A81C-10BCC22B9054}"/>
                </a:ext>
              </a:extLst>
            </p:cNvPr>
            <p:cNvSpPr>
              <a:spLocks noChangeArrowheads="1"/>
            </p:cNvSpPr>
            <p:nvPr/>
          </p:nvSpPr>
          <p:spPr bwMode="auto">
            <a:xfrm>
              <a:off x="8555152" y="3581400"/>
              <a:ext cx="304800" cy="304800"/>
            </a:xfrm>
            <a:prstGeom prst="ellipse">
              <a:avLst/>
            </a:prstGeom>
            <a:solidFill>
              <a:srgbClr val="FF0000"/>
            </a:solidFill>
            <a:ln w="9525">
              <a:solidFill>
                <a:schemeClr val="tx1"/>
              </a:solidFill>
              <a:round/>
              <a:headEnd/>
              <a:tailEnd/>
            </a:ln>
            <a:effectLst/>
          </p:spPr>
          <p:txBody>
            <a:bodyPr wrap="none" anchor="ctr">
              <a:prstTxWarp prst="textNoShape">
                <a:avLst/>
              </a:prstTxWarp>
            </a:bodyPr>
            <a:lstStyle/>
            <a:p>
              <a:endParaRPr lang="en-US"/>
            </a:p>
          </p:txBody>
        </p:sp>
        <p:sp>
          <p:nvSpPr>
            <p:cNvPr id="32" name="Oval 9">
              <a:extLst>
                <a:ext uri="{FF2B5EF4-FFF2-40B4-BE49-F238E27FC236}">
                  <a16:creationId xmlns:a16="http://schemas.microsoft.com/office/drawing/2014/main" id="{702C8A17-A2A4-4422-8441-935CBA633B4D}"/>
                </a:ext>
              </a:extLst>
            </p:cNvPr>
            <p:cNvSpPr>
              <a:spLocks noChangeArrowheads="1"/>
            </p:cNvSpPr>
            <p:nvPr/>
          </p:nvSpPr>
          <p:spPr bwMode="auto">
            <a:xfrm>
              <a:off x="7640752" y="4267200"/>
              <a:ext cx="304800" cy="304800"/>
            </a:xfrm>
            <a:prstGeom prst="ellipse">
              <a:avLst/>
            </a:prstGeom>
            <a:solidFill>
              <a:srgbClr val="FF0000"/>
            </a:solidFill>
            <a:ln w="9525">
              <a:solidFill>
                <a:schemeClr val="tx1"/>
              </a:solidFill>
              <a:round/>
              <a:headEnd/>
              <a:tailEnd/>
            </a:ln>
            <a:effectLst/>
          </p:spPr>
          <p:txBody>
            <a:bodyPr wrap="none" anchor="ctr">
              <a:prstTxWarp prst="textNoShape">
                <a:avLst/>
              </a:prstTxWarp>
            </a:bodyPr>
            <a:lstStyle/>
            <a:p>
              <a:endParaRPr lang="en-US"/>
            </a:p>
          </p:txBody>
        </p:sp>
        <p:sp>
          <p:nvSpPr>
            <p:cNvPr id="33" name="Oval 10">
              <a:extLst>
                <a:ext uri="{FF2B5EF4-FFF2-40B4-BE49-F238E27FC236}">
                  <a16:creationId xmlns:a16="http://schemas.microsoft.com/office/drawing/2014/main" id="{51BF4B4A-03DF-4E70-92D5-92194369D515}"/>
                </a:ext>
              </a:extLst>
            </p:cNvPr>
            <p:cNvSpPr>
              <a:spLocks noChangeArrowheads="1"/>
            </p:cNvSpPr>
            <p:nvPr/>
          </p:nvSpPr>
          <p:spPr bwMode="auto">
            <a:xfrm>
              <a:off x="6573952" y="4267200"/>
              <a:ext cx="304800" cy="304800"/>
            </a:xfrm>
            <a:prstGeom prst="ellipse">
              <a:avLst/>
            </a:prstGeom>
            <a:solidFill>
              <a:srgbClr val="FF0000"/>
            </a:solidFill>
            <a:ln w="9525">
              <a:solidFill>
                <a:schemeClr val="tx1"/>
              </a:solidFill>
              <a:round/>
              <a:headEnd/>
              <a:tailEnd/>
            </a:ln>
            <a:effectLst/>
          </p:spPr>
          <p:txBody>
            <a:bodyPr wrap="none" anchor="ctr">
              <a:prstTxWarp prst="textNoShape">
                <a:avLst/>
              </a:prstTxWarp>
            </a:bodyPr>
            <a:lstStyle/>
            <a:p>
              <a:endParaRPr lang="en-US"/>
            </a:p>
          </p:txBody>
        </p:sp>
        <p:sp>
          <p:nvSpPr>
            <p:cNvPr id="34" name="Oval 11">
              <a:extLst>
                <a:ext uri="{FF2B5EF4-FFF2-40B4-BE49-F238E27FC236}">
                  <a16:creationId xmlns:a16="http://schemas.microsoft.com/office/drawing/2014/main" id="{517F81E6-772F-4FB5-B64B-4301017E4498}"/>
                </a:ext>
              </a:extLst>
            </p:cNvPr>
            <p:cNvSpPr>
              <a:spLocks noChangeArrowheads="1"/>
            </p:cNvSpPr>
            <p:nvPr/>
          </p:nvSpPr>
          <p:spPr bwMode="auto">
            <a:xfrm>
              <a:off x="10993552" y="4953000"/>
              <a:ext cx="304800" cy="304800"/>
            </a:xfrm>
            <a:prstGeom prst="ellipse">
              <a:avLst/>
            </a:prstGeom>
            <a:solidFill>
              <a:srgbClr val="CC0099"/>
            </a:solidFill>
            <a:ln w="9525">
              <a:solidFill>
                <a:schemeClr val="tx1"/>
              </a:solidFill>
              <a:round/>
              <a:headEnd/>
              <a:tailEnd/>
            </a:ln>
            <a:effectLst/>
          </p:spPr>
          <p:txBody>
            <a:bodyPr wrap="none" anchor="ctr">
              <a:prstTxWarp prst="textNoShape">
                <a:avLst/>
              </a:prstTxWarp>
            </a:bodyPr>
            <a:lstStyle/>
            <a:p>
              <a:endParaRPr lang="en-US"/>
            </a:p>
          </p:txBody>
        </p:sp>
        <p:sp>
          <p:nvSpPr>
            <p:cNvPr id="35" name="Oval 12">
              <a:extLst>
                <a:ext uri="{FF2B5EF4-FFF2-40B4-BE49-F238E27FC236}">
                  <a16:creationId xmlns:a16="http://schemas.microsoft.com/office/drawing/2014/main" id="{FFCFC395-F380-4CE4-92D6-ADB3DB2785D9}"/>
                </a:ext>
              </a:extLst>
            </p:cNvPr>
            <p:cNvSpPr>
              <a:spLocks noChangeArrowheads="1"/>
            </p:cNvSpPr>
            <p:nvPr/>
          </p:nvSpPr>
          <p:spPr bwMode="auto">
            <a:xfrm>
              <a:off x="9545752" y="4267200"/>
              <a:ext cx="304800" cy="304800"/>
            </a:xfrm>
            <a:prstGeom prst="ellipse">
              <a:avLst/>
            </a:prstGeom>
            <a:solidFill>
              <a:srgbClr val="CC0099"/>
            </a:solidFill>
            <a:ln w="9525">
              <a:solidFill>
                <a:schemeClr val="tx1"/>
              </a:solidFill>
              <a:round/>
              <a:headEnd/>
              <a:tailEnd/>
            </a:ln>
            <a:effectLst/>
          </p:spPr>
          <p:txBody>
            <a:bodyPr wrap="none" anchor="ctr">
              <a:prstTxWarp prst="textNoShape">
                <a:avLst/>
              </a:prstTxWarp>
            </a:bodyPr>
            <a:lstStyle/>
            <a:p>
              <a:endParaRPr lang="en-US"/>
            </a:p>
          </p:txBody>
        </p:sp>
        <p:sp>
          <p:nvSpPr>
            <p:cNvPr id="36" name="Oval 13">
              <a:extLst>
                <a:ext uri="{FF2B5EF4-FFF2-40B4-BE49-F238E27FC236}">
                  <a16:creationId xmlns:a16="http://schemas.microsoft.com/office/drawing/2014/main" id="{697E427C-9A73-43D6-9E59-CA4445A107CE}"/>
                </a:ext>
              </a:extLst>
            </p:cNvPr>
            <p:cNvSpPr>
              <a:spLocks noChangeArrowheads="1"/>
            </p:cNvSpPr>
            <p:nvPr/>
          </p:nvSpPr>
          <p:spPr bwMode="auto">
            <a:xfrm>
              <a:off x="5126152" y="5638800"/>
              <a:ext cx="304800" cy="304800"/>
            </a:xfrm>
            <a:prstGeom prst="ellipse">
              <a:avLst/>
            </a:prstGeom>
            <a:solidFill>
              <a:srgbClr val="0000CC"/>
            </a:solidFill>
            <a:ln w="9525">
              <a:solidFill>
                <a:schemeClr val="tx1"/>
              </a:solidFill>
              <a:round/>
              <a:headEnd/>
              <a:tailEnd/>
            </a:ln>
            <a:effectLst/>
          </p:spPr>
          <p:txBody>
            <a:bodyPr wrap="none" anchor="ctr">
              <a:prstTxWarp prst="textNoShape">
                <a:avLst/>
              </a:prstTxWarp>
            </a:bodyPr>
            <a:lstStyle/>
            <a:p>
              <a:endParaRPr lang="en-US"/>
            </a:p>
          </p:txBody>
        </p:sp>
        <p:sp>
          <p:nvSpPr>
            <p:cNvPr id="37" name="Oval 14">
              <a:extLst>
                <a:ext uri="{FF2B5EF4-FFF2-40B4-BE49-F238E27FC236}">
                  <a16:creationId xmlns:a16="http://schemas.microsoft.com/office/drawing/2014/main" id="{DD8201CB-3A33-44C5-BF56-D12B5F183E8F}"/>
                </a:ext>
              </a:extLst>
            </p:cNvPr>
            <p:cNvSpPr>
              <a:spLocks noChangeArrowheads="1"/>
            </p:cNvSpPr>
            <p:nvPr/>
          </p:nvSpPr>
          <p:spPr bwMode="auto">
            <a:xfrm>
              <a:off x="9926752" y="4876800"/>
              <a:ext cx="304800" cy="304800"/>
            </a:xfrm>
            <a:prstGeom prst="ellipse">
              <a:avLst/>
            </a:prstGeom>
            <a:solidFill>
              <a:srgbClr val="CC0099"/>
            </a:solidFill>
            <a:ln w="9525">
              <a:solidFill>
                <a:schemeClr val="tx1"/>
              </a:solidFill>
              <a:round/>
              <a:headEnd/>
              <a:tailEnd/>
            </a:ln>
            <a:effectLst/>
          </p:spPr>
          <p:txBody>
            <a:bodyPr wrap="none" anchor="ctr">
              <a:prstTxWarp prst="textNoShape">
                <a:avLst/>
              </a:prstTxWarp>
            </a:bodyPr>
            <a:lstStyle/>
            <a:p>
              <a:endParaRPr lang="en-US"/>
            </a:p>
          </p:txBody>
        </p:sp>
        <p:sp>
          <p:nvSpPr>
            <p:cNvPr id="38" name="Rectangle 15">
              <a:extLst>
                <a:ext uri="{FF2B5EF4-FFF2-40B4-BE49-F238E27FC236}">
                  <a16:creationId xmlns:a16="http://schemas.microsoft.com/office/drawing/2014/main" id="{8A7AFC0C-6541-414D-ABDE-316A17D28A33}"/>
                </a:ext>
              </a:extLst>
            </p:cNvPr>
            <p:cNvSpPr>
              <a:spLocks noChangeArrowheads="1"/>
            </p:cNvSpPr>
            <p:nvPr/>
          </p:nvSpPr>
          <p:spPr bwMode="auto">
            <a:xfrm>
              <a:off x="5354752" y="5486400"/>
              <a:ext cx="228600" cy="228600"/>
            </a:xfrm>
            <a:prstGeom prst="rect">
              <a:avLst/>
            </a:prstGeom>
            <a:solidFill>
              <a:srgbClr val="0000CC"/>
            </a:solidFill>
            <a:ln w="9525">
              <a:solidFill>
                <a:schemeClr val="tx1"/>
              </a:solidFill>
              <a:miter lim="800000"/>
              <a:headEnd/>
              <a:tailEnd/>
            </a:ln>
            <a:effectLst/>
          </p:spPr>
          <p:txBody>
            <a:bodyPr wrap="none" anchor="ctr">
              <a:prstTxWarp prst="textNoShape">
                <a:avLst/>
              </a:prstTxWarp>
            </a:bodyPr>
            <a:lstStyle/>
            <a:p>
              <a:endParaRPr lang="en-US"/>
            </a:p>
          </p:txBody>
        </p:sp>
        <p:sp>
          <p:nvSpPr>
            <p:cNvPr id="39" name="Rectangle 16">
              <a:extLst>
                <a:ext uri="{FF2B5EF4-FFF2-40B4-BE49-F238E27FC236}">
                  <a16:creationId xmlns:a16="http://schemas.microsoft.com/office/drawing/2014/main" id="{3CB20AED-3EC7-4C92-9868-E17295C6B12C}"/>
                </a:ext>
              </a:extLst>
            </p:cNvPr>
            <p:cNvSpPr>
              <a:spLocks noChangeArrowheads="1"/>
            </p:cNvSpPr>
            <p:nvPr/>
          </p:nvSpPr>
          <p:spPr bwMode="auto">
            <a:xfrm>
              <a:off x="7564552" y="3962400"/>
              <a:ext cx="228600" cy="228600"/>
            </a:xfrm>
            <a:prstGeom prst="rect">
              <a:avLst/>
            </a:prstGeom>
            <a:solidFill>
              <a:srgbClr val="FF00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40" name="Rectangle 17">
              <a:extLst>
                <a:ext uri="{FF2B5EF4-FFF2-40B4-BE49-F238E27FC236}">
                  <a16:creationId xmlns:a16="http://schemas.microsoft.com/office/drawing/2014/main" id="{D9FEA2AA-B188-4C8C-B220-529F2C484C2F}"/>
                </a:ext>
              </a:extLst>
            </p:cNvPr>
            <p:cNvSpPr>
              <a:spLocks noChangeArrowheads="1"/>
            </p:cNvSpPr>
            <p:nvPr/>
          </p:nvSpPr>
          <p:spPr bwMode="auto">
            <a:xfrm>
              <a:off x="10460152" y="4495800"/>
              <a:ext cx="228600" cy="228600"/>
            </a:xfrm>
            <a:prstGeom prst="rect">
              <a:avLst/>
            </a:prstGeom>
            <a:solidFill>
              <a:srgbClr val="CC0099"/>
            </a:solidFill>
            <a:ln w="9525">
              <a:solidFill>
                <a:schemeClr val="tx1"/>
              </a:solidFill>
              <a:miter lim="800000"/>
              <a:headEnd/>
              <a:tailEnd/>
            </a:ln>
            <a:effectLst/>
          </p:spPr>
          <p:txBody>
            <a:bodyPr wrap="none" anchor="ctr">
              <a:prstTxWarp prst="textNoShape">
                <a:avLst/>
              </a:prstTxWarp>
            </a:bodyPr>
            <a:lstStyle/>
            <a:p>
              <a:endParaRPr lang="en-US"/>
            </a:p>
          </p:txBody>
        </p:sp>
      </p:grpSp>
    </p:spTree>
    <p:extLst>
      <p:ext uri="{BB962C8B-B14F-4D97-AF65-F5344CB8AC3E}">
        <p14:creationId xmlns:p14="http://schemas.microsoft.com/office/powerpoint/2010/main" val="17021690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460BA7B0-D4D4-42DD-87A6-1AF2A86B259A}"/>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Optimal Number of Clusters</a:t>
            </a:r>
          </a:p>
        </p:txBody>
      </p:sp>
      <p:pic>
        <p:nvPicPr>
          <p:cNvPr id="4" name="Shape 375">
            <a:extLst>
              <a:ext uri="{FF2B5EF4-FFF2-40B4-BE49-F238E27FC236}">
                <a16:creationId xmlns:a16="http://schemas.microsoft.com/office/drawing/2014/main" id="{34881B8A-DEAC-4C66-B81F-3FF5474998B5}"/>
              </a:ext>
            </a:extLst>
          </p:cNvPr>
          <p:cNvPicPr preferRelativeResize="0"/>
          <p:nvPr/>
        </p:nvPicPr>
        <p:blipFill rotWithShape="1">
          <a:blip r:embed="rId3">
            <a:alphaModFix/>
          </a:blip>
          <a:srcRect/>
          <a:stretch/>
        </p:blipFill>
        <p:spPr>
          <a:xfrm>
            <a:off x="5519539" y="829986"/>
            <a:ext cx="5330952" cy="253919"/>
          </a:xfrm>
          <a:prstGeom prst="rect">
            <a:avLst/>
          </a:prstGeom>
          <a:noFill/>
          <a:ln>
            <a:noFill/>
          </a:ln>
        </p:spPr>
      </p:pic>
      <p:grpSp>
        <p:nvGrpSpPr>
          <p:cNvPr id="50" name="Group 49">
            <a:extLst>
              <a:ext uri="{FF2B5EF4-FFF2-40B4-BE49-F238E27FC236}">
                <a16:creationId xmlns:a16="http://schemas.microsoft.com/office/drawing/2014/main" id="{35291F4A-8874-48BF-8CDF-663D2CEBA88A}"/>
              </a:ext>
            </a:extLst>
          </p:cNvPr>
          <p:cNvGrpSpPr/>
          <p:nvPr/>
        </p:nvGrpSpPr>
        <p:grpSpPr>
          <a:xfrm>
            <a:off x="628066" y="2208649"/>
            <a:ext cx="9296984" cy="4726701"/>
            <a:chOff x="1904416" y="1346811"/>
            <a:chExt cx="9296984" cy="4726701"/>
          </a:xfrm>
        </p:grpSpPr>
        <p:grpSp>
          <p:nvGrpSpPr>
            <p:cNvPr id="5" name="Group 4">
              <a:extLst>
                <a:ext uri="{FF2B5EF4-FFF2-40B4-BE49-F238E27FC236}">
                  <a16:creationId xmlns:a16="http://schemas.microsoft.com/office/drawing/2014/main" id="{B49A04B4-07AD-4760-8315-72085DD6D9C8}"/>
                </a:ext>
              </a:extLst>
            </p:cNvPr>
            <p:cNvGrpSpPr/>
            <p:nvPr/>
          </p:nvGrpSpPr>
          <p:grpSpPr>
            <a:xfrm>
              <a:off x="3314700" y="1464412"/>
              <a:ext cx="7886700" cy="1489588"/>
              <a:chOff x="3314700" y="2593344"/>
              <a:chExt cx="11549270" cy="1489588"/>
            </a:xfrm>
          </p:grpSpPr>
          <p:sp>
            <p:nvSpPr>
              <p:cNvPr id="6" name="Pentagon 26">
                <a:extLst>
                  <a:ext uri="{FF2B5EF4-FFF2-40B4-BE49-F238E27FC236}">
                    <a16:creationId xmlns:a16="http://schemas.microsoft.com/office/drawing/2014/main" id="{E9B7133F-4BB3-462D-A12B-1EFC12ED2DE0}"/>
                  </a:ext>
                </a:extLst>
              </p:cNvPr>
              <p:cNvSpPr/>
              <p:nvPr/>
            </p:nvSpPr>
            <p:spPr>
              <a:xfrm>
                <a:off x="3314700" y="2593344"/>
                <a:ext cx="11549270" cy="1489588"/>
              </a:xfrm>
              <a:prstGeom prst="homePlate">
                <a:avLst/>
              </a:prstGeom>
              <a:pattFill prst="ltDnDiag">
                <a:fgClr>
                  <a:srgbClr val="FFD9D9"/>
                </a:fgClr>
                <a:bgClr>
                  <a:srgbClr val="FFC9C9"/>
                </a:bgClr>
              </a:patt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IN" sz="2000" b="1" dirty="0">
                  <a:solidFill>
                    <a:schemeClr val="tx1">
                      <a:lumMod val="65000"/>
                      <a:lumOff val="35000"/>
                    </a:schemeClr>
                  </a:solidFill>
                  <a:latin typeface="Open Sans" panose="020B0606030504020204"/>
                  <a:ea typeface="Open Sans" panose="020B0606030504020204" pitchFamily="34" charset="0"/>
                  <a:cs typeface="Open Sans" panose="020B0606030504020204" pitchFamily="34" charset="0"/>
                </a:endParaRPr>
              </a:p>
            </p:txBody>
          </p:sp>
          <p:sp>
            <p:nvSpPr>
              <p:cNvPr id="7" name="TextBox 6">
                <a:extLst>
                  <a:ext uri="{FF2B5EF4-FFF2-40B4-BE49-F238E27FC236}">
                    <a16:creationId xmlns:a16="http://schemas.microsoft.com/office/drawing/2014/main" id="{2EAA7DCE-BA59-4B47-B4A6-2FBD7B040EFF}"/>
                  </a:ext>
                </a:extLst>
              </p:cNvPr>
              <p:cNvSpPr txBox="1"/>
              <p:nvPr/>
            </p:nvSpPr>
            <p:spPr>
              <a:xfrm>
                <a:off x="3791778" y="3063936"/>
                <a:ext cx="10181173" cy="707886"/>
              </a:xfrm>
              <a:prstGeom prst="rect">
                <a:avLst/>
              </a:prstGeom>
              <a:noFill/>
            </p:spPr>
            <p:txBody>
              <a:bodyPr wrap="square" rtlCol="0">
                <a:spAutoFit/>
              </a:bodyPr>
              <a:lstStyle/>
              <a:p>
                <a:r>
                  <a:rPr lang="en-US" sz="2000" dirty="0">
                    <a:solidFill>
                      <a:schemeClr val="tx1">
                        <a:lumMod val="65000"/>
                        <a:lumOff val="35000"/>
                      </a:schemeClr>
                    </a:solidFill>
                    <a:latin typeface="Open Sans" panose="020B0606030504020204"/>
                    <a:ea typeface="Tahoma" panose="020B0604030504040204" pitchFamily="34" charset="0"/>
                    <a:cs typeface="Tahoma" panose="020B0604030504040204" pitchFamily="34" charset="0"/>
                  </a:rPr>
                  <a:t>If you plot k against the SSE, you will see that the error decreases as k increases</a:t>
                </a:r>
              </a:p>
            </p:txBody>
          </p:sp>
        </p:grpSp>
        <p:grpSp>
          <p:nvGrpSpPr>
            <p:cNvPr id="8" name="Group 7">
              <a:extLst>
                <a:ext uri="{FF2B5EF4-FFF2-40B4-BE49-F238E27FC236}">
                  <a16:creationId xmlns:a16="http://schemas.microsoft.com/office/drawing/2014/main" id="{12739A0A-7325-4792-AE8C-56F19004F3C7}"/>
                </a:ext>
              </a:extLst>
            </p:cNvPr>
            <p:cNvGrpSpPr/>
            <p:nvPr/>
          </p:nvGrpSpPr>
          <p:grpSpPr>
            <a:xfrm>
              <a:off x="3314700" y="2959764"/>
              <a:ext cx="7886700" cy="1489588"/>
              <a:chOff x="3314700" y="4102764"/>
              <a:chExt cx="11549270" cy="1489588"/>
            </a:xfrm>
          </p:grpSpPr>
          <p:sp>
            <p:nvSpPr>
              <p:cNvPr id="9" name="Pentagon 36">
                <a:extLst>
                  <a:ext uri="{FF2B5EF4-FFF2-40B4-BE49-F238E27FC236}">
                    <a16:creationId xmlns:a16="http://schemas.microsoft.com/office/drawing/2014/main" id="{26F37C97-FDE0-42B6-A72B-27F5771BA069}"/>
                  </a:ext>
                </a:extLst>
              </p:cNvPr>
              <p:cNvSpPr/>
              <p:nvPr/>
            </p:nvSpPr>
            <p:spPr>
              <a:xfrm>
                <a:off x="3314700" y="4102764"/>
                <a:ext cx="11549270" cy="1489588"/>
              </a:xfrm>
              <a:prstGeom prst="homePlate">
                <a:avLst/>
              </a:prstGeom>
              <a:pattFill prst="ltDnDiag">
                <a:fgClr>
                  <a:schemeClr val="accent4">
                    <a:lumMod val="20000"/>
                    <a:lumOff val="80000"/>
                  </a:schemeClr>
                </a:fgClr>
                <a:bgClr>
                  <a:schemeClr val="accent4">
                    <a:lumMod val="40000"/>
                    <a:lumOff val="60000"/>
                  </a:schemeClr>
                </a:bgClr>
              </a:patt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IN" sz="2000" b="1" dirty="0">
                  <a:solidFill>
                    <a:schemeClr val="tx1">
                      <a:lumMod val="65000"/>
                      <a:lumOff val="35000"/>
                    </a:schemeClr>
                  </a:solidFill>
                  <a:latin typeface="Open Sans" panose="020B0606030504020204"/>
                  <a:ea typeface="Open Sans" panose="020B0606030504020204" pitchFamily="34" charset="0"/>
                  <a:cs typeface="Open Sans" panose="020B0606030504020204" pitchFamily="34" charset="0"/>
                </a:endParaRPr>
              </a:p>
            </p:txBody>
          </p:sp>
          <p:sp>
            <p:nvSpPr>
              <p:cNvPr id="10" name="TextBox 9">
                <a:extLst>
                  <a:ext uri="{FF2B5EF4-FFF2-40B4-BE49-F238E27FC236}">
                    <a16:creationId xmlns:a16="http://schemas.microsoft.com/office/drawing/2014/main" id="{B34F42FF-84B9-416A-A491-1BB9F9B0208C}"/>
                  </a:ext>
                </a:extLst>
              </p:cNvPr>
              <p:cNvSpPr txBox="1"/>
              <p:nvPr/>
            </p:nvSpPr>
            <p:spPr>
              <a:xfrm>
                <a:off x="3791778" y="4455860"/>
                <a:ext cx="10181173" cy="707886"/>
              </a:xfrm>
              <a:prstGeom prst="rect">
                <a:avLst/>
              </a:prstGeom>
              <a:noFill/>
            </p:spPr>
            <p:txBody>
              <a:bodyPr wrap="square" rtlCol="0">
                <a:spAutoFit/>
              </a:bodyPr>
              <a:lstStyle/>
              <a:p>
                <a:r>
                  <a:rPr lang="en-US" sz="2000" dirty="0">
                    <a:solidFill>
                      <a:schemeClr val="tx1">
                        <a:lumMod val="65000"/>
                        <a:lumOff val="35000"/>
                      </a:schemeClr>
                    </a:solidFill>
                    <a:latin typeface="Open Sans" panose="020B0606030504020204"/>
                    <a:ea typeface="Tahoma" panose="020B0604030504040204" pitchFamily="34" charset="0"/>
                    <a:cs typeface="Tahoma" panose="020B0604030504040204" pitchFamily="34" charset="0"/>
                  </a:rPr>
                  <a:t>This is because </a:t>
                </a:r>
                <a:r>
                  <a:rPr lang="en-IN" sz="2000" dirty="0">
                    <a:solidFill>
                      <a:schemeClr val="tx1">
                        <a:lumMod val="65000"/>
                        <a:lumOff val="35000"/>
                      </a:schemeClr>
                    </a:solidFill>
                    <a:latin typeface="Open Sans" panose="020B0606030504020204"/>
                    <a:ea typeface="Tahoma" panose="020B0604030504040204" pitchFamily="34" charset="0"/>
                    <a:cs typeface="Tahoma" panose="020B0604030504040204" pitchFamily="34" charset="0"/>
                  </a:rPr>
                  <a:t>their size decreases and hence distortion is also smaller"</a:t>
                </a:r>
                <a:endParaRPr lang="en-US" sz="2000" dirty="0">
                  <a:solidFill>
                    <a:schemeClr val="tx1">
                      <a:lumMod val="65000"/>
                      <a:lumOff val="35000"/>
                    </a:schemeClr>
                  </a:solidFill>
                  <a:latin typeface="Open Sans" panose="020B0606030504020204"/>
                  <a:ea typeface="Tahoma" panose="020B0604030504040204" pitchFamily="34" charset="0"/>
                  <a:cs typeface="Tahoma" panose="020B0604030504040204" pitchFamily="34" charset="0"/>
                </a:endParaRPr>
              </a:p>
            </p:txBody>
          </p:sp>
        </p:grpSp>
        <p:grpSp>
          <p:nvGrpSpPr>
            <p:cNvPr id="11" name="Group 10">
              <a:extLst>
                <a:ext uri="{FF2B5EF4-FFF2-40B4-BE49-F238E27FC236}">
                  <a16:creationId xmlns:a16="http://schemas.microsoft.com/office/drawing/2014/main" id="{6A331F4E-2860-4ABC-85F8-E1E08C0EED24}"/>
                </a:ext>
              </a:extLst>
            </p:cNvPr>
            <p:cNvGrpSpPr/>
            <p:nvPr/>
          </p:nvGrpSpPr>
          <p:grpSpPr>
            <a:xfrm>
              <a:off x="3314700" y="4469184"/>
              <a:ext cx="7886700" cy="1489588"/>
              <a:chOff x="3314700" y="5612184"/>
              <a:chExt cx="11549270" cy="1489588"/>
            </a:xfrm>
          </p:grpSpPr>
          <p:sp>
            <p:nvSpPr>
              <p:cNvPr id="12" name="Pentagon 37">
                <a:extLst>
                  <a:ext uri="{FF2B5EF4-FFF2-40B4-BE49-F238E27FC236}">
                    <a16:creationId xmlns:a16="http://schemas.microsoft.com/office/drawing/2014/main" id="{AE4FB99B-D2AE-4CD5-BA8A-F1E376A7134C}"/>
                  </a:ext>
                </a:extLst>
              </p:cNvPr>
              <p:cNvSpPr/>
              <p:nvPr/>
            </p:nvSpPr>
            <p:spPr>
              <a:xfrm>
                <a:off x="3314700" y="5612184"/>
                <a:ext cx="11549270" cy="1489588"/>
              </a:xfrm>
              <a:prstGeom prst="homePlate">
                <a:avLst/>
              </a:prstGeom>
              <a:pattFill prst="ltDnDiag">
                <a:fgClr>
                  <a:srgbClr val="B8F6EF"/>
                </a:fgClr>
                <a:bgClr>
                  <a:srgbClr val="60EADA"/>
                </a:bgClr>
              </a:patt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IN" sz="2000" b="1" dirty="0">
                  <a:solidFill>
                    <a:schemeClr val="tx1">
                      <a:lumMod val="65000"/>
                      <a:lumOff val="35000"/>
                    </a:schemeClr>
                  </a:solidFill>
                  <a:latin typeface="Open Sans" panose="020B0606030504020204"/>
                  <a:ea typeface="Open Sans" panose="020B0606030504020204" pitchFamily="34" charset="0"/>
                  <a:cs typeface="Open Sans" panose="020B0606030504020204" pitchFamily="34" charset="0"/>
                </a:endParaRPr>
              </a:p>
            </p:txBody>
          </p:sp>
          <p:sp>
            <p:nvSpPr>
              <p:cNvPr id="13" name="TextBox 12">
                <a:extLst>
                  <a:ext uri="{FF2B5EF4-FFF2-40B4-BE49-F238E27FC236}">
                    <a16:creationId xmlns:a16="http://schemas.microsoft.com/office/drawing/2014/main" id="{7F0AAEF7-93E3-46D3-80CC-735E90FAA461}"/>
                  </a:ext>
                </a:extLst>
              </p:cNvPr>
              <p:cNvSpPr txBox="1"/>
              <p:nvPr/>
            </p:nvSpPr>
            <p:spPr>
              <a:xfrm>
                <a:off x="3791778" y="6106891"/>
                <a:ext cx="10181173" cy="707886"/>
              </a:xfrm>
              <a:prstGeom prst="rect">
                <a:avLst/>
              </a:prstGeom>
              <a:noFill/>
            </p:spPr>
            <p:txBody>
              <a:bodyPr wrap="square" rtlCol="0">
                <a:spAutoFit/>
              </a:bodyPr>
              <a:lstStyle/>
              <a:p>
                <a:r>
                  <a:rPr lang="en-IN" sz="2000" dirty="0">
                    <a:solidFill>
                      <a:schemeClr val="tx1">
                        <a:lumMod val="65000"/>
                        <a:lumOff val="35000"/>
                      </a:schemeClr>
                    </a:solidFill>
                    <a:latin typeface="Open Sans" panose="020B0606030504020204"/>
                    <a:ea typeface="Tahoma" panose="020B0604030504040204" pitchFamily="34" charset="0"/>
                    <a:cs typeface="Tahoma" panose="020B0604030504040204" pitchFamily="34" charset="0"/>
                  </a:rPr>
                  <a:t>The goal of elbow method is to choose k where SSE decreases abruptly</a:t>
                </a:r>
                <a:endParaRPr lang="en-US" sz="2000" dirty="0">
                  <a:solidFill>
                    <a:schemeClr val="tx1">
                      <a:lumMod val="65000"/>
                      <a:lumOff val="35000"/>
                    </a:schemeClr>
                  </a:solidFill>
                  <a:latin typeface="Open Sans" panose="020B0606030504020204"/>
                  <a:ea typeface="Tahoma" panose="020B0604030504040204" pitchFamily="34" charset="0"/>
                  <a:cs typeface="Tahoma" panose="020B0604030504040204" pitchFamily="34" charset="0"/>
                </a:endParaRPr>
              </a:p>
            </p:txBody>
          </p:sp>
        </p:grpSp>
        <p:grpSp>
          <p:nvGrpSpPr>
            <p:cNvPr id="14" name="Group 13">
              <a:extLst>
                <a:ext uri="{FF2B5EF4-FFF2-40B4-BE49-F238E27FC236}">
                  <a16:creationId xmlns:a16="http://schemas.microsoft.com/office/drawing/2014/main" id="{22BE5187-B6C6-4DA0-A290-D32415B9D6FF}"/>
                </a:ext>
              </a:extLst>
            </p:cNvPr>
            <p:cNvGrpSpPr/>
            <p:nvPr/>
          </p:nvGrpSpPr>
          <p:grpSpPr>
            <a:xfrm>
              <a:off x="1904416" y="1346811"/>
              <a:ext cx="1568757" cy="4726701"/>
              <a:chOff x="1904416" y="2489811"/>
              <a:chExt cx="1568757" cy="4726701"/>
            </a:xfrm>
          </p:grpSpPr>
          <p:grpSp>
            <p:nvGrpSpPr>
              <p:cNvPr id="15" name="Group 14">
                <a:extLst>
                  <a:ext uri="{FF2B5EF4-FFF2-40B4-BE49-F238E27FC236}">
                    <a16:creationId xmlns:a16="http://schemas.microsoft.com/office/drawing/2014/main" id="{91226B12-0478-4F04-A43A-82A6FB804E05}"/>
                  </a:ext>
                </a:extLst>
              </p:cNvPr>
              <p:cNvGrpSpPr/>
              <p:nvPr/>
            </p:nvGrpSpPr>
            <p:grpSpPr>
              <a:xfrm>
                <a:off x="1904416" y="2912104"/>
                <a:ext cx="1269938" cy="3807870"/>
                <a:chOff x="1904416" y="2642137"/>
                <a:chExt cx="1269938" cy="3807870"/>
              </a:xfrm>
            </p:grpSpPr>
            <p:grpSp>
              <p:nvGrpSpPr>
                <p:cNvPr id="19" name="Group 18">
                  <a:extLst>
                    <a:ext uri="{FF2B5EF4-FFF2-40B4-BE49-F238E27FC236}">
                      <a16:creationId xmlns:a16="http://schemas.microsoft.com/office/drawing/2014/main" id="{4E2E3AFB-F550-44AA-A214-32F198E40DB1}"/>
                    </a:ext>
                  </a:extLst>
                </p:cNvPr>
                <p:cNvGrpSpPr/>
                <p:nvPr/>
              </p:nvGrpSpPr>
              <p:grpSpPr>
                <a:xfrm>
                  <a:off x="2109735" y="2642137"/>
                  <a:ext cx="746391" cy="747489"/>
                  <a:chOff x="1799861" y="2555635"/>
                  <a:chExt cx="1023566" cy="1025072"/>
                </a:xfrm>
              </p:grpSpPr>
              <p:sp>
                <p:nvSpPr>
                  <p:cNvPr id="40" name="Freeform 5">
                    <a:extLst>
                      <a:ext uri="{FF2B5EF4-FFF2-40B4-BE49-F238E27FC236}">
                        <a16:creationId xmlns:a16="http://schemas.microsoft.com/office/drawing/2014/main" id="{68E7F96C-3C2D-45DC-B011-A8EFB40EA545}"/>
                      </a:ext>
                    </a:extLst>
                  </p:cNvPr>
                  <p:cNvSpPr>
                    <a:spLocks/>
                  </p:cNvSpPr>
                  <p:nvPr/>
                </p:nvSpPr>
                <p:spPr bwMode="auto">
                  <a:xfrm>
                    <a:off x="1799861" y="2555635"/>
                    <a:ext cx="1023566" cy="517804"/>
                  </a:xfrm>
                  <a:custGeom>
                    <a:avLst/>
                    <a:gdLst>
                      <a:gd name="T0" fmla="*/ 896 w 896"/>
                      <a:gd name="T1" fmla="*/ 340 h 453"/>
                      <a:gd name="T2" fmla="*/ 694 w 896"/>
                      <a:gd name="T3" fmla="*/ 340 h 453"/>
                      <a:gd name="T4" fmla="*/ 676 w 896"/>
                      <a:gd name="T5" fmla="*/ 335 h 453"/>
                      <a:gd name="T6" fmla="*/ 686 w 896"/>
                      <a:gd name="T7" fmla="*/ 321 h 453"/>
                      <a:gd name="T8" fmla="*/ 742 w 896"/>
                      <a:gd name="T9" fmla="*/ 264 h 453"/>
                      <a:gd name="T10" fmla="*/ 746 w 896"/>
                      <a:gd name="T11" fmla="*/ 229 h 453"/>
                      <a:gd name="T12" fmla="*/ 520 w 896"/>
                      <a:gd name="T13" fmla="*/ 85 h 453"/>
                      <a:gd name="T14" fmla="*/ 88 w 896"/>
                      <a:gd name="T15" fmla="*/ 360 h 453"/>
                      <a:gd name="T16" fmla="*/ 77 w 896"/>
                      <a:gd name="T17" fmla="*/ 433 h 453"/>
                      <a:gd name="T18" fmla="*/ 56 w 896"/>
                      <a:gd name="T19" fmla="*/ 452 h 453"/>
                      <a:gd name="T20" fmla="*/ 0 w 896"/>
                      <a:gd name="T21" fmla="*/ 448 h 453"/>
                      <a:gd name="T22" fmla="*/ 0 w 896"/>
                      <a:gd name="T23" fmla="*/ 408 h 453"/>
                      <a:gd name="T24" fmla="*/ 6 w 896"/>
                      <a:gd name="T25" fmla="*/ 373 h 453"/>
                      <a:gd name="T26" fmla="*/ 283 w 896"/>
                      <a:gd name="T27" fmla="*/ 31 h 453"/>
                      <a:gd name="T28" fmla="*/ 404 w 896"/>
                      <a:gd name="T29" fmla="*/ 0 h 453"/>
                      <a:gd name="T30" fmla="*/ 488 w 896"/>
                      <a:gd name="T31" fmla="*/ 0 h 453"/>
                      <a:gd name="T32" fmla="*/ 496 w 896"/>
                      <a:gd name="T33" fmla="*/ 3 h 453"/>
                      <a:gd name="T34" fmla="*/ 804 w 896"/>
                      <a:gd name="T35" fmla="*/ 180 h 453"/>
                      <a:gd name="T36" fmla="*/ 826 w 896"/>
                      <a:gd name="T37" fmla="*/ 180 h 453"/>
                      <a:gd name="T38" fmla="*/ 896 w 896"/>
                      <a:gd name="T39" fmla="*/ 112 h 453"/>
                      <a:gd name="T40" fmla="*/ 896 w 896"/>
                      <a:gd name="T41" fmla="*/ 340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6" h="453">
                        <a:moveTo>
                          <a:pt x="896" y="340"/>
                        </a:moveTo>
                        <a:cubicBezTo>
                          <a:pt x="829" y="340"/>
                          <a:pt x="761" y="340"/>
                          <a:pt x="694" y="340"/>
                        </a:cubicBezTo>
                        <a:cubicBezTo>
                          <a:pt x="688" y="340"/>
                          <a:pt x="679" y="343"/>
                          <a:pt x="676" y="335"/>
                        </a:cubicBezTo>
                        <a:cubicBezTo>
                          <a:pt x="674" y="329"/>
                          <a:pt x="682" y="325"/>
                          <a:pt x="686" y="321"/>
                        </a:cubicBezTo>
                        <a:cubicBezTo>
                          <a:pt x="704" y="302"/>
                          <a:pt x="723" y="282"/>
                          <a:pt x="742" y="264"/>
                        </a:cubicBezTo>
                        <a:cubicBezTo>
                          <a:pt x="755" y="253"/>
                          <a:pt x="757" y="243"/>
                          <a:pt x="746" y="229"/>
                        </a:cubicBezTo>
                        <a:cubicBezTo>
                          <a:pt x="689" y="153"/>
                          <a:pt x="614" y="104"/>
                          <a:pt x="520" y="85"/>
                        </a:cubicBezTo>
                        <a:cubicBezTo>
                          <a:pt x="322" y="46"/>
                          <a:pt x="136" y="170"/>
                          <a:pt x="88" y="360"/>
                        </a:cubicBezTo>
                        <a:cubicBezTo>
                          <a:pt x="82" y="383"/>
                          <a:pt x="79" y="408"/>
                          <a:pt x="77" y="433"/>
                        </a:cubicBezTo>
                        <a:cubicBezTo>
                          <a:pt x="76" y="448"/>
                          <a:pt x="69" y="453"/>
                          <a:pt x="56" y="452"/>
                        </a:cubicBezTo>
                        <a:cubicBezTo>
                          <a:pt x="37" y="450"/>
                          <a:pt x="19" y="449"/>
                          <a:pt x="0" y="448"/>
                        </a:cubicBezTo>
                        <a:cubicBezTo>
                          <a:pt x="0" y="435"/>
                          <a:pt x="0" y="421"/>
                          <a:pt x="0" y="408"/>
                        </a:cubicBezTo>
                        <a:cubicBezTo>
                          <a:pt x="2" y="396"/>
                          <a:pt x="3" y="384"/>
                          <a:pt x="6" y="373"/>
                        </a:cubicBezTo>
                        <a:cubicBezTo>
                          <a:pt x="37" y="210"/>
                          <a:pt x="131" y="97"/>
                          <a:pt x="283" y="31"/>
                        </a:cubicBezTo>
                        <a:cubicBezTo>
                          <a:pt x="322" y="15"/>
                          <a:pt x="363" y="7"/>
                          <a:pt x="404" y="0"/>
                        </a:cubicBezTo>
                        <a:cubicBezTo>
                          <a:pt x="432" y="0"/>
                          <a:pt x="460" y="0"/>
                          <a:pt x="488" y="0"/>
                        </a:cubicBezTo>
                        <a:cubicBezTo>
                          <a:pt x="491" y="1"/>
                          <a:pt x="493" y="2"/>
                          <a:pt x="496" y="3"/>
                        </a:cubicBezTo>
                        <a:cubicBezTo>
                          <a:pt x="624" y="16"/>
                          <a:pt x="727" y="76"/>
                          <a:pt x="804" y="180"/>
                        </a:cubicBezTo>
                        <a:cubicBezTo>
                          <a:pt x="813" y="191"/>
                          <a:pt x="818" y="188"/>
                          <a:pt x="826" y="180"/>
                        </a:cubicBezTo>
                        <a:cubicBezTo>
                          <a:pt x="849" y="157"/>
                          <a:pt x="873" y="135"/>
                          <a:pt x="896" y="112"/>
                        </a:cubicBezTo>
                        <a:cubicBezTo>
                          <a:pt x="896" y="188"/>
                          <a:pt x="896" y="264"/>
                          <a:pt x="896" y="340"/>
                        </a:cubicBezTo>
                        <a:close/>
                      </a:path>
                    </a:pathLst>
                  </a:custGeom>
                  <a:solidFill>
                    <a:srgbClr val="A6A6A6"/>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6">
                    <a:extLst>
                      <a:ext uri="{FF2B5EF4-FFF2-40B4-BE49-F238E27FC236}">
                        <a16:creationId xmlns:a16="http://schemas.microsoft.com/office/drawing/2014/main" id="{156EAE19-23B9-4159-B2B3-30B6E24991A5}"/>
                      </a:ext>
                    </a:extLst>
                  </p:cNvPr>
                  <p:cNvSpPr>
                    <a:spLocks/>
                  </p:cNvSpPr>
                  <p:nvPr/>
                </p:nvSpPr>
                <p:spPr bwMode="auto">
                  <a:xfrm>
                    <a:off x="1799861" y="3067418"/>
                    <a:ext cx="1023566" cy="513289"/>
                  </a:xfrm>
                  <a:custGeom>
                    <a:avLst/>
                    <a:gdLst>
                      <a:gd name="T0" fmla="*/ 0 w 896"/>
                      <a:gd name="T1" fmla="*/ 113 h 449"/>
                      <a:gd name="T2" fmla="*/ 204 w 896"/>
                      <a:gd name="T3" fmla="*/ 113 h 449"/>
                      <a:gd name="T4" fmla="*/ 218 w 896"/>
                      <a:gd name="T5" fmla="*/ 116 h 449"/>
                      <a:gd name="T6" fmla="*/ 210 w 896"/>
                      <a:gd name="T7" fmla="*/ 129 h 449"/>
                      <a:gd name="T8" fmla="*/ 152 w 896"/>
                      <a:gd name="T9" fmla="*/ 187 h 449"/>
                      <a:gd name="T10" fmla="*/ 149 w 896"/>
                      <a:gd name="T11" fmla="*/ 220 h 449"/>
                      <a:gd name="T12" fmla="*/ 690 w 896"/>
                      <a:gd name="T13" fmla="*/ 282 h 449"/>
                      <a:gd name="T14" fmla="*/ 819 w 896"/>
                      <a:gd name="T15" fmla="*/ 22 h 449"/>
                      <a:gd name="T16" fmla="*/ 842 w 896"/>
                      <a:gd name="T17" fmla="*/ 0 h 449"/>
                      <a:gd name="T18" fmla="*/ 896 w 896"/>
                      <a:gd name="T19" fmla="*/ 1 h 449"/>
                      <a:gd name="T20" fmla="*/ 896 w 896"/>
                      <a:gd name="T21" fmla="*/ 45 h 449"/>
                      <a:gd name="T22" fmla="*/ 860 w 896"/>
                      <a:gd name="T23" fmla="*/ 177 h 449"/>
                      <a:gd name="T24" fmla="*/ 632 w 896"/>
                      <a:gd name="T25" fmla="*/ 410 h 449"/>
                      <a:gd name="T26" fmla="*/ 496 w 896"/>
                      <a:gd name="T27" fmla="*/ 449 h 449"/>
                      <a:gd name="T28" fmla="*/ 400 w 896"/>
                      <a:gd name="T29" fmla="*/ 449 h 449"/>
                      <a:gd name="T30" fmla="*/ 389 w 896"/>
                      <a:gd name="T31" fmla="*/ 446 h 449"/>
                      <a:gd name="T32" fmla="*/ 98 w 896"/>
                      <a:gd name="T33" fmla="*/ 278 h 449"/>
                      <a:gd name="T34" fmla="*/ 66 w 896"/>
                      <a:gd name="T35" fmla="*/ 275 h 449"/>
                      <a:gd name="T36" fmla="*/ 0 w 896"/>
                      <a:gd name="T37" fmla="*/ 337 h 449"/>
                      <a:gd name="T38" fmla="*/ 0 w 896"/>
                      <a:gd name="T39" fmla="*/ 113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6" h="449">
                        <a:moveTo>
                          <a:pt x="0" y="113"/>
                        </a:moveTo>
                        <a:cubicBezTo>
                          <a:pt x="68" y="113"/>
                          <a:pt x="136" y="113"/>
                          <a:pt x="204" y="113"/>
                        </a:cubicBezTo>
                        <a:cubicBezTo>
                          <a:pt x="209" y="113"/>
                          <a:pt x="216" y="110"/>
                          <a:pt x="218" y="116"/>
                        </a:cubicBezTo>
                        <a:cubicBezTo>
                          <a:pt x="220" y="122"/>
                          <a:pt x="213" y="125"/>
                          <a:pt x="210" y="129"/>
                        </a:cubicBezTo>
                        <a:cubicBezTo>
                          <a:pt x="191" y="148"/>
                          <a:pt x="172" y="168"/>
                          <a:pt x="152" y="187"/>
                        </a:cubicBezTo>
                        <a:cubicBezTo>
                          <a:pt x="141" y="198"/>
                          <a:pt x="140" y="206"/>
                          <a:pt x="149" y="220"/>
                        </a:cubicBezTo>
                        <a:cubicBezTo>
                          <a:pt x="272" y="395"/>
                          <a:pt x="532" y="424"/>
                          <a:pt x="690" y="282"/>
                        </a:cubicBezTo>
                        <a:cubicBezTo>
                          <a:pt x="768" y="212"/>
                          <a:pt x="811" y="126"/>
                          <a:pt x="819" y="22"/>
                        </a:cubicBezTo>
                        <a:cubicBezTo>
                          <a:pt x="820" y="5"/>
                          <a:pt x="826" y="0"/>
                          <a:pt x="842" y="0"/>
                        </a:cubicBezTo>
                        <a:cubicBezTo>
                          <a:pt x="860" y="1"/>
                          <a:pt x="878" y="1"/>
                          <a:pt x="896" y="1"/>
                        </a:cubicBezTo>
                        <a:cubicBezTo>
                          <a:pt x="896" y="16"/>
                          <a:pt x="896" y="30"/>
                          <a:pt x="896" y="45"/>
                        </a:cubicBezTo>
                        <a:cubicBezTo>
                          <a:pt x="889" y="90"/>
                          <a:pt x="878" y="135"/>
                          <a:pt x="860" y="177"/>
                        </a:cubicBezTo>
                        <a:cubicBezTo>
                          <a:pt x="813" y="283"/>
                          <a:pt x="739" y="363"/>
                          <a:pt x="632" y="410"/>
                        </a:cubicBezTo>
                        <a:cubicBezTo>
                          <a:pt x="588" y="429"/>
                          <a:pt x="543" y="440"/>
                          <a:pt x="496" y="449"/>
                        </a:cubicBezTo>
                        <a:cubicBezTo>
                          <a:pt x="464" y="449"/>
                          <a:pt x="432" y="449"/>
                          <a:pt x="400" y="449"/>
                        </a:cubicBezTo>
                        <a:cubicBezTo>
                          <a:pt x="396" y="448"/>
                          <a:pt x="392" y="446"/>
                          <a:pt x="389" y="446"/>
                        </a:cubicBezTo>
                        <a:cubicBezTo>
                          <a:pt x="269" y="429"/>
                          <a:pt x="173" y="372"/>
                          <a:pt x="98" y="278"/>
                        </a:cubicBezTo>
                        <a:cubicBezTo>
                          <a:pt x="87" y="264"/>
                          <a:pt x="81" y="260"/>
                          <a:pt x="66" y="275"/>
                        </a:cubicBezTo>
                        <a:cubicBezTo>
                          <a:pt x="45" y="296"/>
                          <a:pt x="27" y="322"/>
                          <a:pt x="0" y="337"/>
                        </a:cubicBezTo>
                        <a:cubicBezTo>
                          <a:pt x="0" y="262"/>
                          <a:pt x="0" y="188"/>
                          <a:pt x="0" y="113"/>
                        </a:cubicBezTo>
                        <a:close/>
                      </a:path>
                    </a:pathLst>
                  </a:custGeom>
                  <a:solidFill>
                    <a:srgbClr val="A6A6A6"/>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7">
                    <a:extLst>
                      <a:ext uri="{FF2B5EF4-FFF2-40B4-BE49-F238E27FC236}">
                        <a16:creationId xmlns:a16="http://schemas.microsoft.com/office/drawing/2014/main" id="{3731BADC-8489-4052-82AD-91F55940FB1F}"/>
                      </a:ext>
                    </a:extLst>
                  </p:cNvPr>
                  <p:cNvSpPr>
                    <a:spLocks noEditPoints="1"/>
                  </p:cNvSpPr>
                  <p:nvPr/>
                </p:nvSpPr>
                <p:spPr bwMode="auto">
                  <a:xfrm>
                    <a:off x="2219825" y="2683580"/>
                    <a:ext cx="261912" cy="553930"/>
                  </a:xfrm>
                  <a:custGeom>
                    <a:avLst/>
                    <a:gdLst>
                      <a:gd name="T0" fmla="*/ 121 w 229"/>
                      <a:gd name="T1" fmla="*/ 150 h 484"/>
                      <a:gd name="T2" fmla="*/ 121 w 229"/>
                      <a:gd name="T3" fmla="*/ 254 h 484"/>
                      <a:gd name="T4" fmla="*/ 131 w 229"/>
                      <a:gd name="T5" fmla="*/ 281 h 484"/>
                      <a:gd name="T6" fmla="*/ 155 w 229"/>
                      <a:gd name="T7" fmla="*/ 343 h 484"/>
                      <a:gd name="T8" fmla="*/ 166 w 229"/>
                      <a:gd name="T9" fmla="*/ 367 h 484"/>
                      <a:gd name="T10" fmla="*/ 210 w 229"/>
                      <a:gd name="T11" fmla="*/ 411 h 484"/>
                      <a:gd name="T12" fmla="*/ 212 w 229"/>
                      <a:gd name="T13" fmla="*/ 468 h 484"/>
                      <a:gd name="T14" fmla="*/ 157 w 229"/>
                      <a:gd name="T15" fmla="*/ 466 h 484"/>
                      <a:gd name="T16" fmla="*/ 137 w 229"/>
                      <a:gd name="T17" fmla="*/ 446 h 484"/>
                      <a:gd name="T18" fmla="*/ 68 w 229"/>
                      <a:gd name="T19" fmla="*/ 410 h 484"/>
                      <a:gd name="T20" fmla="*/ 11 w 229"/>
                      <a:gd name="T21" fmla="*/ 364 h 484"/>
                      <a:gd name="T22" fmla="*/ 24 w 229"/>
                      <a:gd name="T23" fmla="*/ 288 h 484"/>
                      <a:gd name="T24" fmla="*/ 42 w 229"/>
                      <a:gd name="T25" fmla="*/ 240 h 484"/>
                      <a:gd name="T26" fmla="*/ 41 w 229"/>
                      <a:gd name="T27" fmla="*/ 56 h 484"/>
                      <a:gd name="T28" fmla="*/ 45 w 229"/>
                      <a:gd name="T29" fmla="*/ 24 h 484"/>
                      <a:gd name="T30" fmla="*/ 82 w 229"/>
                      <a:gd name="T31" fmla="*/ 0 h 484"/>
                      <a:gd name="T32" fmla="*/ 117 w 229"/>
                      <a:gd name="T33" fmla="*/ 25 h 484"/>
                      <a:gd name="T34" fmla="*/ 121 w 229"/>
                      <a:gd name="T35" fmla="*/ 54 h 484"/>
                      <a:gd name="T36" fmla="*/ 121 w 229"/>
                      <a:gd name="T37" fmla="*/ 150 h 484"/>
                      <a:gd name="T38" fmla="*/ 81 w 229"/>
                      <a:gd name="T39" fmla="*/ 301 h 484"/>
                      <a:gd name="T40" fmla="*/ 46 w 229"/>
                      <a:gd name="T41" fmla="*/ 337 h 484"/>
                      <a:gd name="T42" fmla="*/ 81 w 229"/>
                      <a:gd name="T43" fmla="*/ 372 h 484"/>
                      <a:gd name="T44" fmla="*/ 116 w 229"/>
                      <a:gd name="T45" fmla="*/ 337 h 484"/>
                      <a:gd name="T46" fmla="*/ 81 w 229"/>
                      <a:gd name="T47" fmla="*/ 301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9" h="484">
                        <a:moveTo>
                          <a:pt x="121" y="150"/>
                        </a:moveTo>
                        <a:cubicBezTo>
                          <a:pt x="121" y="185"/>
                          <a:pt x="121" y="220"/>
                          <a:pt x="121" y="254"/>
                        </a:cubicBezTo>
                        <a:cubicBezTo>
                          <a:pt x="121" y="265"/>
                          <a:pt x="123" y="273"/>
                          <a:pt x="131" y="281"/>
                        </a:cubicBezTo>
                        <a:cubicBezTo>
                          <a:pt x="150" y="297"/>
                          <a:pt x="159" y="318"/>
                          <a:pt x="155" y="343"/>
                        </a:cubicBezTo>
                        <a:cubicBezTo>
                          <a:pt x="154" y="354"/>
                          <a:pt x="160" y="361"/>
                          <a:pt x="166" y="367"/>
                        </a:cubicBezTo>
                        <a:cubicBezTo>
                          <a:pt x="181" y="382"/>
                          <a:pt x="196" y="396"/>
                          <a:pt x="210" y="411"/>
                        </a:cubicBezTo>
                        <a:cubicBezTo>
                          <a:pt x="229" y="432"/>
                          <a:pt x="229" y="451"/>
                          <a:pt x="212" y="468"/>
                        </a:cubicBezTo>
                        <a:cubicBezTo>
                          <a:pt x="196" y="484"/>
                          <a:pt x="177" y="483"/>
                          <a:pt x="157" y="466"/>
                        </a:cubicBezTo>
                        <a:cubicBezTo>
                          <a:pt x="150" y="460"/>
                          <a:pt x="143" y="453"/>
                          <a:pt x="137" y="446"/>
                        </a:cubicBezTo>
                        <a:cubicBezTo>
                          <a:pt x="118" y="426"/>
                          <a:pt x="100" y="410"/>
                          <a:pt x="68" y="410"/>
                        </a:cubicBezTo>
                        <a:cubicBezTo>
                          <a:pt x="41" y="411"/>
                          <a:pt x="21" y="390"/>
                          <a:pt x="11" y="364"/>
                        </a:cubicBezTo>
                        <a:cubicBezTo>
                          <a:pt x="0" y="336"/>
                          <a:pt x="3" y="309"/>
                          <a:pt x="24" y="288"/>
                        </a:cubicBezTo>
                        <a:cubicBezTo>
                          <a:pt x="38" y="274"/>
                          <a:pt x="42" y="259"/>
                          <a:pt x="42" y="240"/>
                        </a:cubicBezTo>
                        <a:cubicBezTo>
                          <a:pt x="41" y="178"/>
                          <a:pt x="41" y="117"/>
                          <a:pt x="41" y="56"/>
                        </a:cubicBezTo>
                        <a:cubicBezTo>
                          <a:pt x="41" y="45"/>
                          <a:pt x="42" y="35"/>
                          <a:pt x="45" y="24"/>
                        </a:cubicBezTo>
                        <a:cubicBezTo>
                          <a:pt x="51" y="7"/>
                          <a:pt x="64" y="0"/>
                          <a:pt x="82" y="0"/>
                        </a:cubicBezTo>
                        <a:cubicBezTo>
                          <a:pt x="99" y="0"/>
                          <a:pt x="111" y="8"/>
                          <a:pt x="117" y="25"/>
                        </a:cubicBezTo>
                        <a:cubicBezTo>
                          <a:pt x="120" y="34"/>
                          <a:pt x="121" y="44"/>
                          <a:pt x="121" y="54"/>
                        </a:cubicBezTo>
                        <a:cubicBezTo>
                          <a:pt x="121" y="86"/>
                          <a:pt x="121" y="118"/>
                          <a:pt x="121" y="150"/>
                        </a:cubicBezTo>
                        <a:close/>
                        <a:moveTo>
                          <a:pt x="81" y="301"/>
                        </a:moveTo>
                        <a:cubicBezTo>
                          <a:pt x="61" y="301"/>
                          <a:pt x="45" y="317"/>
                          <a:pt x="46" y="337"/>
                        </a:cubicBezTo>
                        <a:cubicBezTo>
                          <a:pt x="46" y="355"/>
                          <a:pt x="62" y="371"/>
                          <a:pt x="81" y="372"/>
                        </a:cubicBezTo>
                        <a:cubicBezTo>
                          <a:pt x="101" y="372"/>
                          <a:pt x="116" y="357"/>
                          <a:pt x="116" y="337"/>
                        </a:cubicBezTo>
                        <a:cubicBezTo>
                          <a:pt x="117" y="317"/>
                          <a:pt x="101" y="301"/>
                          <a:pt x="81" y="301"/>
                        </a:cubicBez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8">
                    <a:extLst>
                      <a:ext uri="{FF2B5EF4-FFF2-40B4-BE49-F238E27FC236}">
                        <a16:creationId xmlns:a16="http://schemas.microsoft.com/office/drawing/2014/main" id="{0C7EBCFB-4864-4DD7-8B26-8649DD40E721}"/>
                      </a:ext>
                    </a:extLst>
                  </p:cNvPr>
                  <p:cNvSpPr>
                    <a:spLocks/>
                  </p:cNvSpPr>
                  <p:nvPr/>
                </p:nvSpPr>
                <p:spPr bwMode="auto">
                  <a:xfrm>
                    <a:off x="2024143" y="2781422"/>
                    <a:ext cx="87304" cy="88810"/>
                  </a:xfrm>
                  <a:custGeom>
                    <a:avLst/>
                    <a:gdLst>
                      <a:gd name="T0" fmla="*/ 76 w 77"/>
                      <a:gd name="T1" fmla="*/ 37 h 77"/>
                      <a:gd name="T2" fmla="*/ 39 w 77"/>
                      <a:gd name="T3" fmla="*/ 77 h 77"/>
                      <a:gd name="T4" fmla="*/ 1 w 77"/>
                      <a:gd name="T5" fmla="*/ 40 h 77"/>
                      <a:gd name="T6" fmla="*/ 40 w 77"/>
                      <a:gd name="T7" fmla="*/ 0 h 77"/>
                      <a:gd name="T8" fmla="*/ 76 w 77"/>
                      <a:gd name="T9" fmla="*/ 37 h 77"/>
                    </a:gdLst>
                    <a:ahLst/>
                    <a:cxnLst>
                      <a:cxn ang="0">
                        <a:pos x="T0" y="T1"/>
                      </a:cxn>
                      <a:cxn ang="0">
                        <a:pos x="T2" y="T3"/>
                      </a:cxn>
                      <a:cxn ang="0">
                        <a:pos x="T4" y="T5"/>
                      </a:cxn>
                      <a:cxn ang="0">
                        <a:pos x="T6" y="T7"/>
                      </a:cxn>
                      <a:cxn ang="0">
                        <a:pos x="T8" y="T9"/>
                      </a:cxn>
                    </a:cxnLst>
                    <a:rect l="0" t="0" r="r" b="b"/>
                    <a:pathLst>
                      <a:path w="77" h="77">
                        <a:moveTo>
                          <a:pt x="76" y="37"/>
                        </a:moveTo>
                        <a:cubicBezTo>
                          <a:pt x="77" y="60"/>
                          <a:pt x="61" y="77"/>
                          <a:pt x="39" y="77"/>
                        </a:cubicBezTo>
                        <a:cubicBezTo>
                          <a:pt x="20" y="76"/>
                          <a:pt x="2" y="59"/>
                          <a:pt x="1" y="40"/>
                        </a:cubicBezTo>
                        <a:cubicBezTo>
                          <a:pt x="0" y="19"/>
                          <a:pt x="19" y="0"/>
                          <a:pt x="40" y="0"/>
                        </a:cubicBezTo>
                        <a:cubicBezTo>
                          <a:pt x="61" y="0"/>
                          <a:pt x="76" y="16"/>
                          <a:pt x="76" y="37"/>
                        </a:cubicBez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9">
                    <a:extLst>
                      <a:ext uri="{FF2B5EF4-FFF2-40B4-BE49-F238E27FC236}">
                        <a16:creationId xmlns:a16="http://schemas.microsoft.com/office/drawing/2014/main" id="{72640AB1-D790-4EA4-A625-4A63FE22FB32}"/>
                      </a:ext>
                    </a:extLst>
                  </p:cNvPr>
                  <p:cNvSpPr>
                    <a:spLocks/>
                  </p:cNvSpPr>
                  <p:nvPr/>
                </p:nvSpPr>
                <p:spPr bwMode="auto">
                  <a:xfrm>
                    <a:off x="2511842" y="2781422"/>
                    <a:ext cx="87304" cy="88810"/>
                  </a:xfrm>
                  <a:custGeom>
                    <a:avLst/>
                    <a:gdLst>
                      <a:gd name="T0" fmla="*/ 1 w 77"/>
                      <a:gd name="T1" fmla="*/ 39 h 77"/>
                      <a:gd name="T2" fmla="*/ 38 w 77"/>
                      <a:gd name="T3" fmla="*/ 0 h 77"/>
                      <a:gd name="T4" fmla="*/ 76 w 77"/>
                      <a:gd name="T5" fmla="*/ 37 h 77"/>
                      <a:gd name="T6" fmla="*/ 39 w 77"/>
                      <a:gd name="T7" fmla="*/ 77 h 77"/>
                      <a:gd name="T8" fmla="*/ 1 w 77"/>
                      <a:gd name="T9" fmla="*/ 39 h 77"/>
                    </a:gdLst>
                    <a:ahLst/>
                    <a:cxnLst>
                      <a:cxn ang="0">
                        <a:pos x="T0" y="T1"/>
                      </a:cxn>
                      <a:cxn ang="0">
                        <a:pos x="T2" y="T3"/>
                      </a:cxn>
                      <a:cxn ang="0">
                        <a:pos x="T4" y="T5"/>
                      </a:cxn>
                      <a:cxn ang="0">
                        <a:pos x="T6" y="T7"/>
                      </a:cxn>
                      <a:cxn ang="0">
                        <a:pos x="T8" y="T9"/>
                      </a:cxn>
                    </a:cxnLst>
                    <a:rect l="0" t="0" r="r" b="b"/>
                    <a:pathLst>
                      <a:path w="77" h="77">
                        <a:moveTo>
                          <a:pt x="1" y="39"/>
                        </a:moveTo>
                        <a:cubicBezTo>
                          <a:pt x="0" y="17"/>
                          <a:pt x="16" y="0"/>
                          <a:pt x="38" y="0"/>
                        </a:cubicBezTo>
                        <a:cubicBezTo>
                          <a:pt x="57" y="0"/>
                          <a:pt x="75" y="17"/>
                          <a:pt x="76" y="37"/>
                        </a:cubicBezTo>
                        <a:cubicBezTo>
                          <a:pt x="77" y="57"/>
                          <a:pt x="58" y="76"/>
                          <a:pt x="39" y="77"/>
                        </a:cubicBezTo>
                        <a:cubicBezTo>
                          <a:pt x="17" y="77"/>
                          <a:pt x="1" y="61"/>
                          <a:pt x="1" y="39"/>
                        </a:cubicBez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0">
                    <a:extLst>
                      <a:ext uri="{FF2B5EF4-FFF2-40B4-BE49-F238E27FC236}">
                        <a16:creationId xmlns:a16="http://schemas.microsoft.com/office/drawing/2014/main" id="{FEA33A5C-6688-4672-93C0-0D07C4ED9D33}"/>
                      </a:ext>
                    </a:extLst>
                  </p:cNvPr>
                  <p:cNvSpPr>
                    <a:spLocks/>
                  </p:cNvSpPr>
                  <p:nvPr/>
                </p:nvSpPr>
                <p:spPr bwMode="auto">
                  <a:xfrm>
                    <a:off x="2267992" y="3365457"/>
                    <a:ext cx="87304" cy="88810"/>
                  </a:xfrm>
                  <a:custGeom>
                    <a:avLst/>
                    <a:gdLst>
                      <a:gd name="T0" fmla="*/ 76 w 76"/>
                      <a:gd name="T1" fmla="*/ 39 h 77"/>
                      <a:gd name="T2" fmla="*/ 40 w 76"/>
                      <a:gd name="T3" fmla="*/ 76 h 77"/>
                      <a:gd name="T4" fmla="*/ 0 w 76"/>
                      <a:gd name="T5" fmla="*/ 40 h 77"/>
                      <a:gd name="T6" fmla="*/ 37 w 76"/>
                      <a:gd name="T7" fmla="*/ 0 h 77"/>
                      <a:gd name="T8" fmla="*/ 76 w 76"/>
                      <a:gd name="T9" fmla="*/ 39 h 77"/>
                    </a:gdLst>
                    <a:ahLst/>
                    <a:cxnLst>
                      <a:cxn ang="0">
                        <a:pos x="T0" y="T1"/>
                      </a:cxn>
                      <a:cxn ang="0">
                        <a:pos x="T2" y="T3"/>
                      </a:cxn>
                      <a:cxn ang="0">
                        <a:pos x="T4" y="T5"/>
                      </a:cxn>
                      <a:cxn ang="0">
                        <a:pos x="T6" y="T7"/>
                      </a:cxn>
                      <a:cxn ang="0">
                        <a:pos x="T8" y="T9"/>
                      </a:cxn>
                    </a:cxnLst>
                    <a:rect l="0" t="0" r="r" b="b"/>
                    <a:pathLst>
                      <a:path w="76" h="77">
                        <a:moveTo>
                          <a:pt x="76" y="39"/>
                        </a:moveTo>
                        <a:cubicBezTo>
                          <a:pt x="76" y="59"/>
                          <a:pt x="60" y="75"/>
                          <a:pt x="40" y="76"/>
                        </a:cubicBezTo>
                        <a:cubicBezTo>
                          <a:pt x="18" y="77"/>
                          <a:pt x="1" y="61"/>
                          <a:pt x="0" y="40"/>
                        </a:cubicBezTo>
                        <a:cubicBezTo>
                          <a:pt x="0" y="19"/>
                          <a:pt x="17" y="1"/>
                          <a:pt x="37" y="0"/>
                        </a:cubicBezTo>
                        <a:cubicBezTo>
                          <a:pt x="57" y="0"/>
                          <a:pt x="75" y="18"/>
                          <a:pt x="76" y="39"/>
                        </a:cubicBez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11">
                    <a:extLst>
                      <a:ext uri="{FF2B5EF4-FFF2-40B4-BE49-F238E27FC236}">
                        <a16:creationId xmlns:a16="http://schemas.microsoft.com/office/drawing/2014/main" id="{A8B51041-4CF5-4F55-B63C-9A040A2E9B69}"/>
                      </a:ext>
                    </a:extLst>
                  </p:cNvPr>
                  <p:cNvSpPr>
                    <a:spLocks/>
                  </p:cNvSpPr>
                  <p:nvPr/>
                </p:nvSpPr>
                <p:spPr bwMode="auto">
                  <a:xfrm>
                    <a:off x="1927807" y="3026776"/>
                    <a:ext cx="87304" cy="85799"/>
                  </a:xfrm>
                  <a:custGeom>
                    <a:avLst/>
                    <a:gdLst>
                      <a:gd name="T0" fmla="*/ 76 w 76"/>
                      <a:gd name="T1" fmla="*/ 37 h 75"/>
                      <a:gd name="T2" fmla="*/ 37 w 76"/>
                      <a:gd name="T3" fmla="*/ 75 h 75"/>
                      <a:gd name="T4" fmla="*/ 0 w 76"/>
                      <a:gd name="T5" fmla="*/ 38 h 75"/>
                      <a:gd name="T6" fmla="*/ 38 w 76"/>
                      <a:gd name="T7" fmla="*/ 0 h 75"/>
                      <a:gd name="T8" fmla="*/ 76 w 76"/>
                      <a:gd name="T9" fmla="*/ 37 h 75"/>
                    </a:gdLst>
                    <a:ahLst/>
                    <a:cxnLst>
                      <a:cxn ang="0">
                        <a:pos x="T0" y="T1"/>
                      </a:cxn>
                      <a:cxn ang="0">
                        <a:pos x="T2" y="T3"/>
                      </a:cxn>
                      <a:cxn ang="0">
                        <a:pos x="T4" y="T5"/>
                      </a:cxn>
                      <a:cxn ang="0">
                        <a:pos x="T6" y="T7"/>
                      </a:cxn>
                      <a:cxn ang="0">
                        <a:pos x="T8" y="T9"/>
                      </a:cxn>
                    </a:cxnLst>
                    <a:rect l="0" t="0" r="r" b="b"/>
                    <a:pathLst>
                      <a:path w="76" h="75">
                        <a:moveTo>
                          <a:pt x="76" y="37"/>
                        </a:moveTo>
                        <a:cubicBezTo>
                          <a:pt x="76" y="58"/>
                          <a:pt x="58" y="75"/>
                          <a:pt x="37" y="75"/>
                        </a:cubicBezTo>
                        <a:cubicBezTo>
                          <a:pt x="17" y="74"/>
                          <a:pt x="0" y="57"/>
                          <a:pt x="0" y="38"/>
                        </a:cubicBezTo>
                        <a:cubicBezTo>
                          <a:pt x="0" y="16"/>
                          <a:pt x="16" y="0"/>
                          <a:pt x="38" y="0"/>
                        </a:cubicBezTo>
                        <a:cubicBezTo>
                          <a:pt x="59" y="0"/>
                          <a:pt x="76" y="16"/>
                          <a:pt x="76" y="37"/>
                        </a:cubicBez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12">
                    <a:extLst>
                      <a:ext uri="{FF2B5EF4-FFF2-40B4-BE49-F238E27FC236}">
                        <a16:creationId xmlns:a16="http://schemas.microsoft.com/office/drawing/2014/main" id="{40760FCF-B2E0-4075-88A8-9CA774116648}"/>
                      </a:ext>
                    </a:extLst>
                  </p:cNvPr>
                  <p:cNvSpPr>
                    <a:spLocks/>
                  </p:cNvSpPr>
                  <p:nvPr/>
                </p:nvSpPr>
                <p:spPr bwMode="auto">
                  <a:xfrm>
                    <a:off x="2609682" y="3025271"/>
                    <a:ext cx="87304" cy="87304"/>
                  </a:xfrm>
                  <a:custGeom>
                    <a:avLst/>
                    <a:gdLst>
                      <a:gd name="T0" fmla="*/ 39 w 77"/>
                      <a:gd name="T1" fmla="*/ 1 h 76"/>
                      <a:gd name="T2" fmla="*/ 76 w 77"/>
                      <a:gd name="T3" fmla="*/ 39 h 76"/>
                      <a:gd name="T4" fmla="*/ 38 w 77"/>
                      <a:gd name="T5" fmla="*/ 76 h 76"/>
                      <a:gd name="T6" fmla="*/ 0 w 77"/>
                      <a:gd name="T7" fmla="*/ 37 h 76"/>
                      <a:gd name="T8" fmla="*/ 39 w 77"/>
                      <a:gd name="T9" fmla="*/ 1 h 76"/>
                    </a:gdLst>
                    <a:ahLst/>
                    <a:cxnLst>
                      <a:cxn ang="0">
                        <a:pos x="T0" y="T1"/>
                      </a:cxn>
                      <a:cxn ang="0">
                        <a:pos x="T2" y="T3"/>
                      </a:cxn>
                      <a:cxn ang="0">
                        <a:pos x="T4" y="T5"/>
                      </a:cxn>
                      <a:cxn ang="0">
                        <a:pos x="T6" y="T7"/>
                      </a:cxn>
                      <a:cxn ang="0">
                        <a:pos x="T8" y="T9"/>
                      </a:cxn>
                    </a:cxnLst>
                    <a:rect l="0" t="0" r="r" b="b"/>
                    <a:pathLst>
                      <a:path w="77" h="76">
                        <a:moveTo>
                          <a:pt x="39" y="1"/>
                        </a:moveTo>
                        <a:cubicBezTo>
                          <a:pt x="60" y="1"/>
                          <a:pt x="77" y="18"/>
                          <a:pt x="76" y="39"/>
                        </a:cubicBezTo>
                        <a:cubicBezTo>
                          <a:pt x="75" y="59"/>
                          <a:pt x="58" y="76"/>
                          <a:pt x="38" y="76"/>
                        </a:cubicBezTo>
                        <a:cubicBezTo>
                          <a:pt x="18" y="76"/>
                          <a:pt x="0" y="58"/>
                          <a:pt x="0" y="37"/>
                        </a:cubicBezTo>
                        <a:cubicBezTo>
                          <a:pt x="0" y="17"/>
                          <a:pt x="18" y="0"/>
                          <a:pt x="39" y="1"/>
                        </a:cubicBez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13">
                    <a:extLst>
                      <a:ext uri="{FF2B5EF4-FFF2-40B4-BE49-F238E27FC236}">
                        <a16:creationId xmlns:a16="http://schemas.microsoft.com/office/drawing/2014/main" id="{ED62AF2A-89CA-444C-8501-A1F95AC9FDFB}"/>
                      </a:ext>
                    </a:extLst>
                  </p:cNvPr>
                  <p:cNvSpPr>
                    <a:spLocks/>
                  </p:cNvSpPr>
                  <p:nvPr/>
                </p:nvSpPr>
                <p:spPr bwMode="auto">
                  <a:xfrm>
                    <a:off x="2508831" y="3267615"/>
                    <a:ext cx="85799" cy="88810"/>
                  </a:xfrm>
                  <a:custGeom>
                    <a:avLst/>
                    <a:gdLst>
                      <a:gd name="T0" fmla="*/ 36 w 75"/>
                      <a:gd name="T1" fmla="*/ 1 h 77"/>
                      <a:gd name="T2" fmla="*/ 74 w 75"/>
                      <a:gd name="T3" fmla="*/ 39 h 77"/>
                      <a:gd name="T4" fmla="*/ 34 w 75"/>
                      <a:gd name="T5" fmla="*/ 76 h 77"/>
                      <a:gd name="T6" fmla="*/ 0 w 75"/>
                      <a:gd name="T7" fmla="*/ 37 h 77"/>
                      <a:gd name="T8" fmla="*/ 36 w 75"/>
                      <a:gd name="T9" fmla="*/ 1 h 77"/>
                    </a:gdLst>
                    <a:ahLst/>
                    <a:cxnLst>
                      <a:cxn ang="0">
                        <a:pos x="T0" y="T1"/>
                      </a:cxn>
                      <a:cxn ang="0">
                        <a:pos x="T2" y="T3"/>
                      </a:cxn>
                      <a:cxn ang="0">
                        <a:pos x="T4" y="T5"/>
                      </a:cxn>
                      <a:cxn ang="0">
                        <a:pos x="T6" y="T7"/>
                      </a:cxn>
                      <a:cxn ang="0">
                        <a:pos x="T8" y="T9"/>
                      </a:cxn>
                    </a:cxnLst>
                    <a:rect l="0" t="0" r="r" b="b"/>
                    <a:pathLst>
                      <a:path w="75" h="77">
                        <a:moveTo>
                          <a:pt x="36" y="1"/>
                        </a:moveTo>
                        <a:cubicBezTo>
                          <a:pt x="57" y="1"/>
                          <a:pt x="75" y="19"/>
                          <a:pt x="74" y="39"/>
                        </a:cubicBezTo>
                        <a:cubicBezTo>
                          <a:pt x="73" y="59"/>
                          <a:pt x="54" y="77"/>
                          <a:pt x="34" y="76"/>
                        </a:cubicBezTo>
                        <a:cubicBezTo>
                          <a:pt x="15" y="76"/>
                          <a:pt x="0" y="58"/>
                          <a:pt x="0" y="37"/>
                        </a:cubicBezTo>
                        <a:cubicBezTo>
                          <a:pt x="0" y="16"/>
                          <a:pt x="16" y="0"/>
                          <a:pt x="36" y="1"/>
                        </a:cubicBez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14">
                    <a:extLst>
                      <a:ext uri="{FF2B5EF4-FFF2-40B4-BE49-F238E27FC236}">
                        <a16:creationId xmlns:a16="http://schemas.microsoft.com/office/drawing/2014/main" id="{BD0B6FA4-2BE2-426A-A2B8-EC2CD2788CD4}"/>
                      </a:ext>
                    </a:extLst>
                  </p:cNvPr>
                  <p:cNvSpPr>
                    <a:spLocks/>
                  </p:cNvSpPr>
                  <p:nvPr/>
                </p:nvSpPr>
                <p:spPr bwMode="auto">
                  <a:xfrm>
                    <a:off x="2025648" y="3267615"/>
                    <a:ext cx="85799" cy="82789"/>
                  </a:xfrm>
                  <a:custGeom>
                    <a:avLst/>
                    <a:gdLst>
                      <a:gd name="T0" fmla="*/ 38 w 76"/>
                      <a:gd name="T1" fmla="*/ 1 h 72"/>
                      <a:gd name="T2" fmla="*/ 75 w 76"/>
                      <a:gd name="T3" fmla="*/ 34 h 72"/>
                      <a:gd name="T4" fmla="*/ 38 w 76"/>
                      <a:gd name="T5" fmla="*/ 72 h 72"/>
                      <a:gd name="T6" fmla="*/ 0 w 76"/>
                      <a:gd name="T7" fmla="*/ 33 h 72"/>
                      <a:gd name="T8" fmla="*/ 38 w 76"/>
                      <a:gd name="T9" fmla="*/ 1 h 72"/>
                    </a:gdLst>
                    <a:ahLst/>
                    <a:cxnLst>
                      <a:cxn ang="0">
                        <a:pos x="T0" y="T1"/>
                      </a:cxn>
                      <a:cxn ang="0">
                        <a:pos x="T2" y="T3"/>
                      </a:cxn>
                      <a:cxn ang="0">
                        <a:pos x="T4" y="T5"/>
                      </a:cxn>
                      <a:cxn ang="0">
                        <a:pos x="T6" y="T7"/>
                      </a:cxn>
                      <a:cxn ang="0">
                        <a:pos x="T8" y="T9"/>
                      </a:cxn>
                    </a:cxnLst>
                    <a:rect l="0" t="0" r="r" b="b"/>
                    <a:pathLst>
                      <a:path w="76" h="72">
                        <a:moveTo>
                          <a:pt x="38" y="1"/>
                        </a:moveTo>
                        <a:cubicBezTo>
                          <a:pt x="62" y="0"/>
                          <a:pt x="75" y="12"/>
                          <a:pt x="75" y="34"/>
                        </a:cubicBezTo>
                        <a:cubicBezTo>
                          <a:pt x="76" y="56"/>
                          <a:pt x="59" y="72"/>
                          <a:pt x="38" y="72"/>
                        </a:cubicBezTo>
                        <a:cubicBezTo>
                          <a:pt x="19" y="72"/>
                          <a:pt x="0" y="52"/>
                          <a:pt x="0" y="33"/>
                        </a:cubicBezTo>
                        <a:cubicBezTo>
                          <a:pt x="1" y="13"/>
                          <a:pt x="15" y="1"/>
                          <a:pt x="38" y="1"/>
                        </a:cubicBez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0" name="Group 19">
                  <a:extLst>
                    <a:ext uri="{FF2B5EF4-FFF2-40B4-BE49-F238E27FC236}">
                      <a16:creationId xmlns:a16="http://schemas.microsoft.com/office/drawing/2014/main" id="{48B880AD-23B3-4F0A-AC47-86C8E9C35B0C}"/>
                    </a:ext>
                  </a:extLst>
                </p:cNvPr>
                <p:cNvGrpSpPr/>
                <p:nvPr/>
              </p:nvGrpSpPr>
              <p:grpSpPr>
                <a:xfrm>
                  <a:off x="2043234" y="4144772"/>
                  <a:ext cx="817612" cy="786272"/>
                  <a:chOff x="-11410092" y="-5761884"/>
                  <a:chExt cx="7222147" cy="6945312"/>
                </a:xfrm>
              </p:grpSpPr>
              <p:sp>
                <p:nvSpPr>
                  <p:cNvPr id="35" name="Freeform 18">
                    <a:extLst>
                      <a:ext uri="{FF2B5EF4-FFF2-40B4-BE49-F238E27FC236}">
                        <a16:creationId xmlns:a16="http://schemas.microsoft.com/office/drawing/2014/main" id="{BB939F21-A3A2-4F1C-A4BA-B029427116CD}"/>
                      </a:ext>
                    </a:extLst>
                  </p:cNvPr>
                  <p:cNvSpPr>
                    <a:spLocks/>
                  </p:cNvSpPr>
                  <p:nvPr/>
                </p:nvSpPr>
                <p:spPr bwMode="auto">
                  <a:xfrm>
                    <a:off x="-7658220" y="-5761884"/>
                    <a:ext cx="3300413" cy="3471863"/>
                  </a:xfrm>
                  <a:custGeom>
                    <a:avLst/>
                    <a:gdLst>
                      <a:gd name="T0" fmla="*/ 0 w 4159"/>
                      <a:gd name="T1" fmla="*/ 0 h 4374"/>
                      <a:gd name="T2" fmla="*/ 88 w 4159"/>
                      <a:gd name="T3" fmla="*/ 0 h 4374"/>
                      <a:gd name="T4" fmla="*/ 177 w 4159"/>
                      <a:gd name="T5" fmla="*/ 2 h 4374"/>
                      <a:gd name="T6" fmla="*/ 265 w 4159"/>
                      <a:gd name="T7" fmla="*/ 8 h 4374"/>
                      <a:gd name="T8" fmla="*/ 353 w 4159"/>
                      <a:gd name="T9" fmla="*/ 14 h 4374"/>
                      <a:gd name="T10" fmla="*/ 440 w 4159"/>
                      <a:gd name="T11" fmla="*/ 22 h 4374"/>
                      <a:gd name="T12" fmla="*/ 526 w 4159"/>
                      <a:gd name="T13" fmla="*/ 31 h 4374"/>
                      <a:gd name="T14" fmla="*/ 612 w 4159"/>
                      <a:gd name="T15" fmla="*/ 43 h 4374"/>
                      <a:gd name="T16" fmla="*/ 699 w 4159"/>
                      <a:gd name="T17" fmla="*/ 56 h 4374"/>
                      <a:gd name="T18" fmla="*/ 783 w 4159"/>
                      <a:gd name="T19" fmla="*/ 70 h 4374"/>
                      <a:gd name="T20" fmla="*/ 870 w 4159"/>
                      <a:gd name="T21" fmla="*/ 87 h 4374"/>
                      <a:gd name="T22" fmla="*/ 954 w 4159"/>
                      <a:gd name="T23" fmla="*/ 104 h 4374"/>
                      <a:gd name="T24" fmla="*/ 1037 w 4159"/>
                      <a:gd name="T25" fmla="*/ 123 h 4374"/>
                      <a:gd name="T26" fmla="*/ 1121 w 4159"/>
                      <a:gd name="T27" fmla="*/ 144 h 4374"/>
                      <a:gd name="T28" fmla="*/ 1204 w 4159"/>
                      <a:gd name="T29" fmla="*/ 167 h 4374"/>
                      <a:gd name="T30" fmla="*/ 1286 w 4159"/>
                      <a:gd name="T31" fmla="*/ 192 h 4374"/>
                      <a:gd name="T32" fmla="*/ 1367 w 4159"/>
                      <a:gd name="T33" fmla="*/ 219 h 4374"/>
                      <a:gd name="T34" fmla="*/ 1448 w 4159"/>
                      <a:gd name="T35" fmla="*/ 246 h 4374"/>
                      <a:gd name="T36" fmla="*/ 1526 w 4159"/>
                      <a:gd name="T37" fmla="*/ 275 h 4374"/>
                      <a:gd name="T38" fmla="*/ 1605 w 4159"/>
                      <a:gd name="T39" fmla="*/ 306 h 4374"/>
                      <a:gd name="T40" fmla="*/ 1686 w 4159"/>
                      <a:gd name="T41" fmla="*/ 338 h 4374"/>
                      <a:gd name="T42" fmla="*/ 1763 w 4159"/>
                      <a:gd name="T43" fmla="*/ 371 h 4374"/>
                      <a:gd name="T44" fmla="*/ 1841 w 4159"/>
                      <a:gd name="T45" fmla="*/ 406 h 4374"/>
                      <a:gd name="T46" fmla="*/ 1916 w 4159"/>
                      <a:gd name="T47" fmla="*/ 442 h 4374"/>
                      <a:gd name="T48" fmla="*/ 1993 w 4159"/>
                      <a:gd name="T49" fmla="*/ 480 h 4374"/>
                      <a:gd name="T50" fmla="*/ 2068 w 4159"/>
                      <a:gd name="T51" fmla="*/ 521 h 4374"/>
                      <a:gd name="T52" fmla="*/ 2143 w 4159"/>
                      <a:gd name="T53" fmla="*/ 561 h 4374"/>
                      <a:gd name="T54" fmla="*/ 2216 w 4159"/>
                      <a:gd name="T55" fmla="*/ 603 h 4374"/>
                      <a:gd name="T56" fmla="*/ 2289 w 4159"/>
                      <a:gd name="T57" fmla="*/ 647 h 4374"/>
                      <a:gd name="T58" fmla="*/ 2360 w 4159"/>
                      <a:gd name="T59" fmla="*/ 692 h 4374"/>
                      <a:gd name="T60" fmla="*/ 2431 w 4159"/>
                      <a:gd name="T61" fmla="*/ 738 h 4374"/>
                      <a:gd name="T62" fmla="*/ 2500 w 4159"/>
                      <a:gd name="T63" fmla="*/ 786 h 4374"/>
                      <a:gd name="T64" fmla="*/ 2569 w 4159"/>
                      <a:gd name="T65" fmla="*/ 836 h 4374"/>
                      <a:gd name="T66" fmla="*/ 2638 w 4159"/>
                      <a:gd name="T67" fmla="*/ 886 h 4374"/>
                      <a:gd name="T68" fmla="*/ 2705 w 4159"/>
                      <a:gd name="T69" fmla="*/ 937 h 4374"/>
                      <a:gd name="T70" fmla="*/ 2770 w 4159"/>
                      <a:gd name="T71" fmla="*/ 991 h 4374"/>
                      <a:gd name="T72" fmla="*/ 2836 w 4159"/>
                      <a:gd name="T73" fmla="*/ 1045 h 4374"/>
                      <a:gd name="T74" fmla="*/ 2962 w 4159"/>
                      <a:gd name="T75" fmla="*/ 1156 h 4374"/>
                      <a:gd name="T76" fmla="*/ 3085 w 4159"/>
                      <a:gd name="T77" fmla="*/ 1273 h 4374"/>
                      <a:gd name="T78" fmla="*/ 3202 w 4159"/>
                      <a:gd name="T79" fmla="*/ 1396 h 4374"/>
                      <a:gd name="T80" fmla="*/ 3316 w 4159"/>
                      <a:gd name="T81" fmla="*/ 1523 h 4374"/>
                      <a:gd name="T82" fmla="*/ 3425 w 4159"/>
                      <a:gd name="T83" fmla="*/ 1654 h 4374"/>
                      <a:gd name="T84" fmla="*/ 3477 w 4159"/>
                      <a:gd name="T85" fmla="*/ 1721 h 4374"/>
                      <a:gd name="T86" fmla="*/ 3529 w 4159"/>
                      <a:gd name="T87" fmla="*/ 1790 h 4374"/>
                      <a:gd name="T88" fmla="*/ 3579 w 4159"/>
                      <a:gd name="T89" fmla="*/ 1859 h 4374"/>
                      <a:gd name="T90" fmla="*/ 3627 w 4159"/>
                      <a:gd name="T91" fmla="*/ 1930 h 4374"/>
                      <a:gd name="T92" fmla="*/ 3673 w 4159"/>
                      <a:gd name="T93" fmla="*/ 2001 h 4374"/>
                      <a:gd name="T94" fmla="*/ 3719 w 4159"/>
                      <a:gd name="T95" fmla="*/ 2074 h 4374"/>
                      <a:gd name="T96" fmla="*/ 3765 w 4159"/>
                      <a:gd name="T97" fmla="*/ 2149 h 4374"/>
                      <a:gd name="T98" fmla="*/ 3807 w 4159"/>
                      <a:gd name="T99" fmla="*/ 2224 h 4374"/>
                      <a:gd name="T100" fmla="*/ 3849 w 4159"/>
                      <a:gd name="T101" fmla="*/ 2299 h 4374"/>
                      <a:gd name="T102" fmla="*/ 3890 w 4159"/>
                      <a:gd name="T103" fmla="*/ 2375 h 4374"/>
                      <a:gd name="T104" fmla="*/ 3928 w 4159"/>
                      <a:gd name="T105" fmla="*/ 2452 h 4374"/>
                      <a:gd name="T106" fmla="*/ 3967 w 4159"/>
                      <a:gd name="T107" fmla="*/ 2531 h 4374"/>
                      <a:gd name="T108" fmla="*/ 4001 w 4159"/>
                      <a:gd name="T109" fmla="*/ 2612 h 4374"/>
                      <a:gd name="T110" fmla="*/ 4036 w 4159"/>
                      <a:gd name="T111" fmla="*/ 2692 h 4374"/>
                      <a:gd name="T112" fmla="*/ 4068 w 4159"/>
                      <a:gd name="T113" fmla="*/ 2773 h 4374"/>
                      <a:gd name="T114" fmla="*/ 4101 w 4159"/>
                      <a:gd name="T115" fmla="*/ 2855 h 4374"/>
                      <a:gd name="T116" fmla="*/ 4130 w 4159"/>
                      <a:gd name="T117" fmla="*/ 2938 h 4374"/>
                      <a:gd name="T118" fmla="*/ 4159 w 4159"/>
                      <a:gd name="T119" fmla="*/ 3022 h 4374"/>
                      <a:gd name="T120" fmla="*/ 0 w 4159"/>
                      <a:gd name="T121" fmla="*/ 4374 h 4374"/>
                      <a:gd name="T122" fmla="*/ 0 w 4159"/>
                      <a:gd name="T123" fmla="*/ 0 h 4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159" h="4374">
                        <a:moveTo>
                          <a:pt x="0" y="0"/>
                        </a:moveTo>
                        <a:lnTo>
                          <a:pt x="88" y="0"/>
                        </a:lnTo>
                        <a:lnTo>
                          <a:pt x="177" y="2"/>
                        </a:lnTo>
                        <a:lnTo>
                          <a:pt x="265" y="8"/>
                        </a:lnTo>
                        <a:lnTo>
                          <a:pt x="353" y="14"/>
                        </a:lnTo>
                        <a:lnTo>
                          <a:pt x="440" y="22"/>
                        </a:lnTo>
                        <a:lnTo>
                          <a:pt x="526" y="31"/>
                        </a:lnTo>
                        <a:lnTo>
                          <a:pt x="612" y="43"/>
                        </a:lnTo>
                        <a:lnTo>
                          <a:pt x="699" y="56"/>
                        </a:lnTo>
                        <a:lnTo>
                          <a:pt x="783" y="70"/>
                        </a:lnTo>
                        <a:lnTo>
                          <a:pt x="870" y="87"/>
                        </a:lnTo>
                        <a:lnTo>
                          <a:pt x="954" y="104"/>
                        </a:lnTo>
                        <a:lnTo>
                          <a:pt x="1037" y="123"/>
                        </a:lnTo>
                        <a:lnTo>
                          <a:pt x="1121" y="144"/>
                        </a:lnTo>
                        <a:lnTo>
                          <a:pt x="1204" y="167"/>
                        </a:lnTo>
                        <a:lnTo>
                          <a:pt x="1286" y="192"/>
                        </a:lnTo>
                        <a:lnTo>
                          <a:pt x="1367" y="219"/>
                        </a:lnTo>
                        <a:lnTo>
                          <a:pt x="1448" y="246"/>
                        </a:lnTo>
                        <a:lnTo>
                          <a:pt x="1526" y="275"/>
                        </a:lnTo>
                        <a:lnTo>
                          <a:pt x="1605" y="306"/>
                        </a:lnTo>
                        <a:lnTo>
                          <a:pt x="1686" y="338"/>
                        </a:lnTo>
                        <a:lnTo>
                          <a:pt x="1763" y="371"/>
                        </a:lnTo>
                        <a:lnTo>
                          <a:pt x="1841" y="406"/>
                        </a:lnTo>
                        <a:lnTo>
                          <a:pt x="1916" y="442"/>
                        </a:lnTo>
                        <a:lnTo>
                          <a:pt x="1993" y="480"/>
                        </a:lnTo>
                        <a:lnTo>
                          <a:pt x="2068" y="521"/>
                        </a:lnTo>
                        <a:lnTo>
                          <a:pt x="2143" y="561"/>
                        </a:lnTo>
                        <a:lnTo>
                          <a:pt x="2216" y="603"/>
                        </a:lnTo>
                        <a:lnTo>
                          <a:pt x="2289" y="647"/>
                        </a:lnTo>
                        <a:lnTo>
                          <a:pt x="2360" y="692"/>
                        </a:lnTo>
                        <a:lnTo>
                          <a:pt x="2431" y="738"/>
                        </a:lnTo>
                        <a:lnTo>
                          <a:pt x="2500" y="786"/>
                        </a:lnTo>
                        <a:lnTo>
                          <a:pt x="2569" y="836"/>
                        </a:lnTo>
                        <a:lnTo>
                          <a:pt x="2638" y="886"/>
                        </a:lnTo>
                        <a:lnTo>
                          <a:pt x="2705" y="937"/>
                        </a:lnTo>
                        <a:lnTo>
                          <a:pt x="2770" y="991"/>
                        </a:lnTo>
                        <a:lnTo>
                          <a:pt x="2836" y="1045"/>
                        </a:lnTo>
                        <a:lnTo>
                          <a:pt x="2962" y="1156"/>
                        </a:lnTo>
                        <a:lnTo>
                          <a:pt x="3085" y="1273"/>
                        </a:lnTo>
                        <a:lnTo>
                          <a:pt x="3202" y="1396"/>
                        </a:lnTo>
                        <a:lnTo>
                          <a:pt x="3316" y="1523"/>
                        </a:lnTo>
                        <a:lnTo>
                          <a:pt x="3425" y="1654"/>
                        </a:lnTo>
                        <a:lnTo>
                          <a:pt x="3477" y="1721"/>
                        </a:lnTo>
                        <a:lnTo>
                          <a:pt x="3529" y="1790"/>
                        </a:lnTo>
                        <a:lnTo>
                          <a:pt x="3579" y="1859"/>
                        </a:lnTo>
                        <a:lnTo>
                          <a:pt x="3627" y="1930"/>
                        </a:lnTo>
                        <a:lnTo>
                          <a:pt x="3673" y="2001"/>
                        </a:lnTo>
                        <a:lnTo>
                          <a:pt x="3719" y="2074"/>
                        </a:lnTo>
                        <a:lnTo>
                          <a:pt x="3765" y="2149"/>
                        </a:lnTo>
                        <a:lnTo>
                          <a:pt x="3807" y="2224"/>
                        </a:lnTo>
                        <a:lnTo>
                          <a:pt x="3849" y="2299"/>
                        </a:lnTo>
                        <a:lnTo>
                          <a:pt x="3890" y="2375"/>
                        </a:lnTo>
                        <a:lnTo>
                          <a:pt x="3928" y="2452"/>
                        </a:lnTo>
                        <a:lnTo>
                          <a:pt x="3967" y="2531"/>
                        </a:lnTo>
                        <a:lnTo>
                          <a:pt x="4001" y="2612"/>
                        </a:lnTo>
                        <a:lnTo>
                          <a:pt x="4036" y="2692"/>
                        </a:lnTo>
                        <a:lnTo>
                          <a:pt x="4068" y="2773"/>
                        </a:lnTo>
                        <a:lnTo>
                          <a:pt x="4101" y="2855"/>
                        </a:lnTo>
                        <a:lnTo>
                          <a:pt x="4130" y="2938"/>
                        </a:lnTo>
                        <a:lnTo>
                          <a:pt x="4159" y="3022"/>
                        </a:lnTo>
                        <a:lnTo>
                          <a:pt x="0" y="4374"/>
                        </a:lnTo>
                        <a:lnTo>
                          <a:pt x="0" y="0"/>
                        </a:lnTo>
                        <a:close/>
                      </a:path>
                    </a:pathLst>
                  </a:custGeom>
                  <a:solidFill>
                    <a:schemeClr val="bg1">
                      <a:lumMod val="65000"/>
                    </a:schemeClr>
                  </a:solidFill>
                  <a:ln w="28575">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36" name="Freeform 20">
                    <a:extLst>
                      <a:ext uri="{FF2B5EF4-FFF2-40B4-BE49-F238E27FC236}">
                        <a16:creationId xmlns:a16="http://schemas.microsoft.com/office/drawing/2014/main" id="{8AC425DD-C87D-4BBB-A8C3-CB6051FC6335}"/>
                      </a:ext>
                    </a:extLst>
                  </p:cNvPr>
                  <p:cNvSpPr>
                    <a:spLocks/>
                  </p:cNvSpPr>
                  <p:nvPr/>
                </p:nvSpPr>
                <p:spPr bwMode="auto">
                  <a:xfrm>
                    <a:off x="-7658220" y="-3363172"/>
                    <a:ext cx="3470275" cy="3883025"/>
                  </a:xfrm>
                  <a:custGeom>
                    <a:avLst/>
                    <a:gdLst>
                      <a:gd name="T0" fmla="*/ 4185 w 4374"/>
                      <a:gd name="T1" fmla="*/ 85 h 4893"/>
                      <a:gd name="T2" fmla="*/ 4233 w 4374"/>
                      <a:gd name="T3" fmla="*/ 256 h 4893"/>
                      <a:gd name="T4" fmla="*/ 4274 w 4374"/>
                      <a:gd name="T5" fmla="*/ 427 h 4893"/>
                      <a:gd name="T6" fmla="*/ 4306 w 4374"/>
                      <a:gd name="T7" fmla="*/ 598 h 4893"/>
                      <a:gd name="T8" fmla="*/ 4333 w 4374"/>
                      <a:gd name="T9" fmla="*/ 768 h 4893"/>
                      <a:gd name="T10" fmla="*/ 4354 w 4374"/>
                      <a:gd name="T11" fmla="*/ 941 h 4893"/>
                      <a:gd name="T12" fmla="*/ 4366 w 4374"/>
                      <a:gd name="T13" fmla="*/ 1112 h 4893"/>
                      <a:gd name="T14" fmla="*/ 4374 w 4374"/>
                      <a:gd name="T15" fmla="*/ 1283 h 4893"/>
                      <a:gd name="T16" fmla="*/ 4372 w 4374"/>
                      <a:gd name="T17" fmla="*/ 1454 h 4893"/>
                      <a:gd name="T18" fmla="*/ 4364 w 4374"/>
                      <a:gd name="T19" fmla="*/ 1625 h 4893"/>
                      <a:gd name="T20" fmla="*/ 4351 w 4374"/>
                      <a:gd name="T21" fmla="*/ 1794 h 4893"/>
                      <a:gd name="T22" fmla="*/ 4329 w 4374"/>
                      <a:gd name="T23" fmla="*/ 1963 h 4893"/>
                      <a:gd name="T24" fmla="*/ 4303 w 4374"/>
                      <a:gd name="T25" fmla="*/ 2130 h 4893"/>
                      <a:gd name="T26" fmla="*/ 4270 w 4374"/>
                      <a:gd name="T27" fmla="*/ 2297 h 4893"/>
                      <a:gd name="T28" fmla="*/ 4230 w 4374"/>
                      <a:gd name="T29" fmla="*/ 2462 h 4893"/>
                      <a:gd name="T30" fmla="*/ 4184 w 4374"/>
                      <a:gd name="T31" fmla="*/ 2623 h 4893"/>
                      <a:gd name="T32" fmla="*/ 4132 w 4374"/>
                      <a:gd name="T33" fmla="*/ 2784 h 4893"/>
                      <a:gd name="T34" fmla="*/ 4074 w 4374"/>
                      <a:gd name="T35" fmla="*/ 2944 h 4893"/>
                      <a:gd name="T36" fmla="*/ 4009 w 4374"/>
                      <a:gd name="T37" fmla="*/ 3099 h 4893"/>
                      <a:gd name="T38" fmla="*/ 3938 w 4374"/>
                      <a:gd name="T39" fmla="*/ 3255 h 4893"/>
                      <a:gd name="T40" fmla="*/ 3861 w 4374"/>
                      <a:gd name="T41" fmla="*/ 3405 h 4893"/>
                      <a:gd name="T42" fmla="*/ 3778 w 4374"/>
                      <a:gd name="T43" fmla="*/ 3554 h 4893"/>
                      <a:gd name="T44" fmla="*/ 3690 w 4374"/>
                      <a:gd name="T45" fmla="*/ 3700 h 4893"/>
                      <a:gd name="T46" fmla="*/ 3596 w 4374"/>
                      <a:gd name="T47" fmla="*/ 3842 h 4893"/>
                      <a:gd name="T48" fmla="*/ 3496 w 4374"/>
                      <a:gd name="T49" fmla="*/ 3981 h 4893"/>
                      <a:gd name="T50" fmla="*/ 3391 w 4374"/>
                      <a:gd name="T51" fmla="*/ 4115 h 4893"/>
                      <a:gd name="T52" fmla="*/ 3279 w 4374"/>
                      <a:gd name="T53" fmla="*/ 4247 h 4893"/>
                      <a:gd name="T54" fmla="*/ 3162 w 4374"/>
                      <a:gd name="T55" fmla="*/ 4374 h 4893"/>
                      <a:gd name="T56" fmla="*/ 3039 w 4374"/>
                      <a:gd name="T57" fmla="*/ 4497 h 4893"/>
                      <a:gd name="T58" fmla="*/ 2913 w 4374"/>
                      <a:gd name="T59" fmla="*/ 4616 h 4893"/>
                      <a:gd name="T60" fmla="*/ 2780 w 4374"/>
                      <a:gd name="T61" fmla="*/ 4729 h 4893"/>
                      <a:gd name="T62" fmla="*/ 2640 w 4374"/>
                      <a:gd name="T63" fmla="*/ 4839 h 4893"/>
                      <a:gd name="T64" fmla="*/ 0 w 4374"/>
                      <a:gd name="T65" fmla="*/ 1352 h 4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74" h="4893">
                        <a:moveTo>
                          <a:pt x="4159" y="0"/>
                        </a:moveTo>
                        <a:lnTo>
                          <a:pt x="4185" y="85"/>
                        </a:lnTo>
                        <a:lnTo>
                          <a:pt x="4210" y="171"/>
                        </a:lnTo>
                        <a:lnTo>
                          <a:pt x="4233" y="256"/>
                        </a:lnTo>
                        <a:lnTo>
                          <a:pt x="4255" y="340"/>
                        </a:lnTo>
                        <a:lnTo>
                          <a:pt x="4274" y="427"/>
                        </a:lnTo>
                        <a:lnTo>
                          <a:pt x="4291" y="511"/>
                        </a:lnTo>
                        <a:lnTo>
                          <a:pt x="4306" y="598"/>
                        </a:lnTo>
                        <a:lnTo>
                          <a:pt x="4322" y="682"/>
                        </a:lnTo>
                        <a:lnTo>
                          <a:pt x="4333" y="768"/>
                        </a:lnTo>
                        <a:lnTo>
                          <a:pt x="4345" y="855"/>
                        </a:lnTo>
                        <a:lnTo>
                          <a:pt x="4354" y="941"/>
                        </a:lnTo>
                        <a:lnTo>
                          <a:pt x="4360" y="1026"/>
                        </a:lnTo>
                        <a:lnTo>
                          <a:pt x="4366" y="1112"/>
                        </a:lnTo>
                        <a:lnTo>
                          <a:pt x="4370" y="1199"/>
                        </a:lnTo>
                        <a:lnTo>
                          <a:pt x="4374" y="1283"/>
                        </a:lnTo>
                        <a:lnTo>
                          <a:pt x="4374" y="1369"/>
                        </a:lnTo>
                        <a:lnTo>
                          <a:pt x="4372" y="1454"/>
                        </a:lnTo>
                        <a:lnTo>
                          <a:pt x="4370" y="1540"/>
                        </a:lnTo>
                        <a:lnTo>
                          <a:pt x="4364" y="1625"/>
                        </a:lnTo>
                        <a:lnTo>
                          <a:pt x="4358" y="1709"/>
                        </a:lnTo>
                        <a:lnTo>
                          <a:pt x="4351" y="1794"/>
                        </a:lnTo>
                        <a:lnTo>
                          <a:pt x="4341" y="1878"/>
                        </a:lnTo>
                        <a:lnTo>
                          <a:pt x="4329" y="1963"/>
                        </a:lnTo>
                        <a:lnTo>
                          <a:pt x="4318" y="2047"/>
                        </a:lnTo>
                        <a:lnTo>
                          <a:pt x="4303" y="2130"/>
                        </a:lnTo>
                        <a:lnTo>
                          <a:pt x="4287" y="2214"/>
                        </a:lnTo>
                        <a:lnTo>
                          <a:pt x="4270" y="2297"/>
                        </a:lnTo>
                        <a:lnTo>
                          <a:pt x="4251" y="2379"/>
                        </a:lnTo>
                        <a:lnTo>
                          <a:pt x="4230" y="2462"/>
                        </a:lnTo>
                        <a:lnTo>
                          <a:pt x="4209" y="2543"/>
                        </a:lnTo>
                        <a:lnTo>
                          <a:pt x="4184" y="2623"/>
                        </a:lnTo>
                        <a:lnTo>
                          <a:pt x="4159" y="2704"/>
                        </a:lnTo>
                        <a:lnTo>
                          <a:pt x="4132" y="2784"/>
                        </a:lnTo>
                        <a:lnTo>
                          <a:pt x="4103" y="2865"/>
                        </a:lnTo>
                        <a:lnTo>
                          <a:pt x="4074" y="2944"/>
                        </a:lnTo>
                        <a:lnTo>
                          <a:pt x="4041" y="3023"/>
                        </a:lnTo>
                        <a:lnTo>
                          <a:pt x="4009" y="3099"/>
                        </a:lnTo>
                        <a:lnTo>
                          <a:pt x="3974" y="3178"/>
                        </a:lnTo>
                        <a:lnTo>
                          <a:pt x="3938" y="3255"/>
                        </a:lnTo>
                        <a:lnTo>
                          <a:pt x="3901" y="3330"/>
                        </a:lnTo>
                        <a:lnTo>
                          <a:pt x="3861" y="3405"/>
                        </a:lnTo>
                        <a:lnTo>
                          <a:pt x="3821" y="3479"/>
                        </a:lnTo>
                        <a:lnTo>
                          <a:pt x="3778" y="3554"/>
                        </a:lnTo>
                        <a:lnTo>
                          <a:pt x="3736" y="3627"/>
                        </a:lnTo>
                        <a:lnTo>
                          <a:pt x="3690" y="3700"/>
                        </a:lnTo>
                        <a:lnTo>
                          <a:pt x="3644" y="3771"/>
                        </a:lnTo>
                        <a:lnTo>
                          <a:pt x="3596" y="3842"/>
                        </a:lnTo>
                        <a:lnTo>
                          <a:pt x="3548" y="3911"/>
                        </a:lnTo>
                        <a:lnTo>
                          <a:pt x="3496" y="3981"/>
                        </a:lnTo>
                        <a:lnTo>
                          <a:pt x="3444" y="4048"/>
                        </a:lnTo>
                        <a:lnTo>
                          <a:pt x="3391" y="4115"/>
                        </a:lnTo>
                        <a:lnTo>
                          <a:pt x="3335" y="4182"/>
                        </a:lnTo>
                        <a:lnTo>
                          <a:pt x="3279" y="4247"/>
                        </a:lnTo>
                        <a:lnTo>
                          <a:pt x="3222" y="4311"/>
                        </a:lnTo>
                        <a:lnTo>
                          <a:pt x="3162" y="4374"/>
                        </a:lnTo>
                        <a:lnTo>
                          <a:pt x="3103" y="4436"/>
                        </a:lnTo>
                        <a:lnTo>
                          <a:pt x="3039" y="4497"/>
                        </a:lnTo>
                        <a:lnTo>
                          <a:pt x="2978" y="4557"/>
                        </a:lnTo>
                        <a:lnTo>
                          <a:pt x="2913" y="4616"/>
                        </a:lnTo>
                        <a:lnTo>
                          <a:pt x="2847" y="4674"/>
                        </a:lnTo>
                        <a:lnTo>
                          <a:pt x="2780" y="4729"/>
                        </a:lnTo>
                        <a:lnTo>
                          <a:pt x="2711" y="4785"/>
                        </a:lnTo>
                        <a:lnTo>
                          <a:pt x="2640" y="4839"/>
                        </a:lnTo>
                        <a:lnTo>
                          <a:pt x="2569" y="4893"/>
                        </a:lnTo>
                        <a:lnTo>
                          <a:pt x="0" y="1352"/>
                        </a:lnTo>
                        <a:lnTo>
                          <a:pt x="4159" y="0"/>
                        </a:lnTo>
                        <a:close/>
                      </a:path>
                    </a:pathLst>
                  </a:custGeom>
                  <a:solidFill>
                    <a:schemeClr val="bg1">
                      <a:lumMod val="65000"/>
                    </a:schemeClr>
                  </a:solidFill>
                  <a:ln w="28575">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37" name="Freeform 22">
                    <a:extLst>
                      <a:ext uri="{FF2B5EF4-FFF2-40B4-BE49-F238E27FC236}">
                        <a16:creationId xmlns:a16="http://schemas.microsoft.com/office/drawing/2014/main" id="{3B62FBBE-1C47-4BB8-BB30-75C8DA76CA22}"/>
                      </a:ext>
                    </a:extLst>
                  </p:cNvPr>
                  <p:cNvSpPr>
                    <a:spLocks/>
                  </p:cNvSpPr>
                  <p:nvPr/>
                </p:nvSpPr>
                <p:spPr bwMode="auto">
                  <a:xfrm>
                    <a:off x="-9701332" y="-2290022"/>
                    <a:ext cx="4081463" cy="3473450"/>
                  </a:xfrm>
                  <a:custGeom>
                    <a:avLst/>
                    <a:gdLst>
                      <a:gd name="T0" fmla="*/ 5071 w 5142"/>
                      <a:gd name="T1" fmla="*/ 3592 h 4376"/>
                      <a:gd name="T2" fmla="*/ 4923 w 5142"/>
                      <a:gd name="T3" fmla="*/ 3690 h 4376"/>
                      <a:gd name="T4" fmla="*/ 4773 w 5142"/>
                      <a:gd name="T5" fmla="*/ 3781 h 4376"/>
                      <a:gd name="T6" fmla="*/ 4622 w 5142"/>
                      <a:gd name="T7" fmla="*/ 3865 h 4376"/>
                      <a:gd name="T8" fmla="*/ 4466 w 5142"/>
                      <a:gd name="T9" fmla="*/ 3944 h 4376"/>
                      <a:gd name="T10" fmla="*/ 4309 w 5142"/>
                      <a:gd name="T11" fmla="*/ 4017 h 4376"/>
                      <a:gd name="T12" fmla="*/ 4149 w 5142"/>
                      <a:gd name="T13" fmla="*/ 4082 h 4376"/>
                      <a:gd name="T14" fmla="*/ 3990 w 5142"/>
                      <a:gd name="T15" fmla="*/ 4140 h 4376"/>
                      <a:gd name="T16" fmla="*/ 3829 w 5142"/>
                      <a:gd name="T17" fmla="*/ 4191 h 4376"/>
                      <a:gd name="T18" fmla="*/ 3664 w 5142"/>
                      <a:gd name="T19" fmla="*/ 4238 h 4376"/>
                      <a:gd name="T20" fmla="*/ 3498 w 5142"/>
                      <a:gd name="T21" fmla="*/ 4278 h 4376"/>
                      <a:gd name="T22" fmla="*/ 3331 w 5142"/>
                      <a:gd name="T23" fmla="*/ 4310 h 4376"/>
                      <a:gd name="T24" fmla="*/ 3164 w 5142"/>
                      <a:gd name="T25" fmla="*/ 4335 h 4376"/>
                      <a:gd name="T26" fmla="*/ 2995 w 5142"/>
                      <a:gd name="T27" fmla="*/ 4355 h 4376"/>
                      <a:gd name="T28" fmla="*/ 2826 w 5142"/>
                      <a:gd name="T29" fmla="*/ 4368 h 4376"/>
                      <a:gd name="T30" fmla="*/ 2657 w 5142"/>
                      <a:gd name="T31" fmla="*/ 4376 h 4376"/>
                      <a:gd name="T32" fmla="*/ 2489 w 5142"/>
                      <a:gd name="T33" fmla="*/ 4376 h 4376"/>
                      <a:gd name="T34" fmla="*/ 2320 w 5142"/>
                      <a:gd name="T35" fmla="*/ 4368 h 4376"/>
                      <a:gd name="T36" fmla="*/ 2151 w 5142"/>
                      <a:gd name="T37" fmla="*/ 4355 h 4376"/>
                      <a:gd name="T38" fmla="*/ 1982 w 5142"/>
                      <a:gd name="T39" fmla="*/ 4335 h 4376"/>
                      <a:gd name="T40" fmla="*/ 1815 w 5142"/>
                      <a:gd name="T41" fmla="*/ 4310 h 4376"/>
                      <a:gd name="T42" fmla="*/ 1648 w 5142"/>
                      <a:gd name="T43" fmla="*/ 4278 h 4376"/>
                      <a:gd name="T44" fmla="*/ 1482 w 5142"/>
                      <a:gd name="T45" fmla="*/ 4238 h 4376"/>
                      <a:gd name="T46" fmla="*/ 1317 w 5142"/>
                      <a:gd name="T47" fmla="*/ 4191 h 4376"/>
                      <a:gd name="T48" fmla="*/ 1154 w 5142"/>
                      <a:gd name="T49" fmla="*/ 4140 h 4376"/>
                      <a:gd name="T50" fmla="*/ 993 w 5142"/>
                      <a:gd name="T51" fmla="*/ 4082 h 4376"/>
                      <a:gd name="T52" fmla="*/ 835 w 5142"/>
                      <a:gd name="T53" fmla="*/ 4017 h 4376"/>
                      <a:gd name="T54" fmla="*/ 678 w 5142"/>
                      <a:gd name="T55" fmla="*/ 3944 h 4376"/>
                      <a:gd name="T56" fmla="*/ 523 w 5142"/>
                      <a:gd name="T57" fmla="*/ 3865 h 4376"/>
                      <a:gd name="T58" fmla="*/ 371 w 5142"/>
                      <a:gd name="T59" fmla="*/ 3781 h 4376"/>
                      <a:gd name="T60" fmla="*/ 221 w 5142"/>
                      <a:gd name="T61" fmla="*/ 3690 h 4376"/>
                      <a:gd name="T62" fmla="*/ 73 w 5142"/>
                      <a:gd name="T63" fmla="*/ 3592 h 4376"/>
                      <a:gd name="T64" fmla="*/ 2573 w 5142"/>
                      <a:gd name="T65" fmla="*/ 0 h 4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142" h="4376">
                        <a:moveTo>
                          <a:pt x="5142" y="3541"/>
                        </a:moveTo>
                        <a:lnTo>
                          <a:pt x="5071" y="3592"/>
                        </a:lnTo>
                        <a:lnTo>
                          <a:pt x="4998" y="3640"/>
                        </a:lnTo>
                        <a:lnTo>
                          <a:pt x="4923" y="3690"/>
                        </a:lnTo>
                        <a:lnTo>
                          <a:pt x="4848" y="3736"/>
                        </a:lnTo>
                        <a:lnTo>
                          <a:pt x="4773" y="3781"/>
                        </a:lnTo>
                        <a:lnTo>
                          <a:pt x="4698" y="3825"/>
                        </a:lnTo>
                        <a:lnTo>
                          <a:pt x="4622" y="3865"/>
                        </a:lnTo>
                        <a:lnTo>
                          <a:pt x="4545" y="3905"/>
                        </a:lnTo>
                        <a:lnTo>
                          <a:pt x="4466" y="3944"/>
                        </a:lnTo>
                        <a:lnTo>
                          <a:pt x="4387" y="3980"/>
                        </a:lnTo>
                        <a:lnTo>
                          <a:pt x="4309" y="4017"/>
                        </a:lnTo>
                        <a:lnTo>
                          <a:pt x="4230" y="4049"/>
                        </a:lnTo>
                        <a:lnTo>
                          <a:pt x="4149" y="4082"/>
                        </a:lnTo>
                        <a:lnTo>
                          <a:pt x="4071" y="4111"/>
                        </a:lnTo>
                        <a:lnTo>
                          <a:pt x="3990" y="4140"/>
                        </a:lnTo>
                        <a:lnTo>
                          <a:pt x="3909" y="4166"/>
                        </a:lnTo>
                        <a:lnTo>
                          <a:pt x="3829" y="4191"/>
                        </a:lnTo>
                        <a:lnTo>
                          <a:pt x="3746" y="4216"/>
                        </a:lnTo>
                        <a:lnTo>
                          <a:pt x="3664" y="4238"/>
                        </a:lnTo>
                        <a:lnTo>
                          <a:pt x="3581" y="4259"/>
                        </a:lnTo>
                        <a:lnTo>
                          <a:pt x="3498" y="4278"/>
                        </a:lnTo>
                        <a:lnTo>
                          <a:pt x="3414" y="4293"/>
                        </a:lnTo>
                        <a:lnTo>
                          <a:pt x="3331" y="4310"/>
                        </a:lnTo>
                        <a:lnTo>
                          <a:pt x="3247" y="4324"/>
                        </a:lnTo>
                        <a:lnTo>
                          <a:pt x="3164" y="4335"/>
                        </a:lnTo>
                        <a:lnTo>
                          <a:pt x="3080" y="4347"/>
                        </a:lnTo>
                        <a:lnTo>
                          <a:pt x="2995" y="4355"/>
                        </a:lnTo>
                        <a:lnTo>
                          <a:pt x="2911" y="4362"/>
                        </a:lnTo>
                        <a:lnTo>
                          <a:pt x="2826" y="4368"/>
                        </a:lnTo>
                        <a:lnTo>
                          <a:pt x="2742" y="4372"/>
                        </a:lnTo>
                        <a:lnTo>
                          <a:pt x="2657" y="4376"/>
                        </a:lnTo>
                        <a:lnTo>
                          <a:pt x="2573" y="4376"/>
                        </a:lnTo>
                        <a:lnTo>
                          <a:pt x="2489" y="4376"/>
                        </a:lnTo>
                        <a:lnTo>
                          <a:pt x="2404" y="4372"/>
                        </a:lnTo>
                        <a:lnTo>
                          <a:pt x="2320" y="4368"/>
                        </a:lnTo>
                        <a:lnTo>
                          <a:pt x="2235" y="4362"/>
                        </a:lnTo>
                        <a:lnTo>
                          <a:pt x="2151" y="4355"/>
                        </a:lnTo>
                        <a:lnTo>
                          <a:pt x="2066" y="4347"/>
                        </a:lnTo>
                        <a:lnTo>
                          <a:pt x="1982" y="4335"/>
                        </a:lnTo>
                        <a:lnTo>
                          <a:pt x="1899" y="4324"/>
                        </a:lnTo>
                        <a:lnTo>
                          <a:pt x="1815" y="4310"/>
                        </a:lnTo>
                        <a:lnTo>
                          <a:pt x="1730" y="4293"/>
                        </a:lnTo>
                        <a:lnTo>
                          <a:pt x="1648" y="4278"/>
                        </a:lnTo>
                        <a:lnTo>
                          <a:pt x="1565" y="4259"/>
                        </a:lnTo>
                        <a:lnTo>
                          <a:pt x="1482" y="4238"/>
                        </a:lnTo>
                        <a:lnTo>
                          <a:pt x="1400" y="4216"/>
                        </a:lnTo>
                        <a:lnTo>
                          <a:pt x="1317" y="4191"/>
                        </a:lnTo>
                        <a:lnTo>
                          <a:pt x="1237" y="4166"/>
                        </a:lnTo>
                        <a:lnTo>
                          <a:pt x="1154" y="4140"/>
                        </a:lnTo>
                        <a:lnTo>
                          <a:pt x="1074" y="4111"/>
                        </a:lnTo>
                        <a:lnTo>
                          <a:pt x="993" y="4082"/>
                        </a:lnTo>
                        <a:lnTo>
                          <a:pt x="914" y="4049"/>
                        </a:lnTo>
                        <a:lnTo>
                          <a:pt x="835" y="4017"/>
                        </a:lnTo>
                        <a:lnTo>
                          <a:pt x="755" y="3980"/>
                        </a:lnTo>
                        <a:lnTo>
                          <a:pt x="678" y="3944"/>
                        </a:lnTo>
                        <a:lnTo>
                          <a:pt x="599" y="3905"/>
                        </a:lnTo>
                        <a:lnTo>
                          <a:pt x="523" y="3865"/>
                        </a:lnTo>
                        <a:lnTo>
                          <a:pt x="446" y="3825"/>
                        </a:lnTo>
                        <a:lnTo>
                          <a:pt x="371" y="3781"/>
                        </a:lnTo>
                        <a:lnTo>
                          <a:pt x="294" y="3736"/>
                        </a:lnTo>
                        <a:lnTo>
                          <a:pt x="221" y="3690"/>
                        </a:lnTo>
                        <a:lnTo>
                          <a:pt x="146" y="3640"/>
                        </a:lnTo>
                        <a:lnTo>
                          <a:pt x="73" y="3592"/>
                        </a:lnTo>
                        <a:lnTo>
                          <a:pt x="0" y="3541"/>
                        </a:lnTo>
                        <a:lnTo>
                          <a:pt x="2573" y="0"/>
                        </a:lnTo>
                        <a:lnTo>
                          <a:pt x="5142" y="3541"/>
                        </a:lnTo>
                        <a:close/>
                      </a:path>
                    </a:pathLst>
                  </a:custGeom>
                  <a:solidFill>
                    <a:schemeClr val="bg1">
                      <a:lumMod val="65000"/>
                    </a:schemeClr>
                  </a:solidFill>
                  <a:ln w="28575">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38" name="Freeform 24">
                    <a:extLst>
                      <a:ext uri="{FF2B5EF4-FFF2-40B4-BE49-F238E27FC236}">
                        <a16:creationId xmlns:a16="http://schemas.microsoft.com/office/drawing/2014/main" id="{979D046E-BA91-47BC-AFB7-C9E713F752BE}"/>
                      </a:ext>
                    </a:extLst>
                  </p:cNvPr>
                  <p:cNvSpPr>
                    <a:spLocks/>
                  </p:cNvSpPr>
                  <p:nvPr/>
                </p:nvSpPr>
                <p:spPr bwMode="auto">
                  <a:xfrm>
                    <a:off x="-11410092" y="-3297342"/>
                    <a:ext cx="3473449" cy="3883024"/>
                  </a:xfrm>
                  <a:custGeom>
                    <a:avLst/>
                    <a:gdLst>
                      <a:gd name="T0" fmla="*/ 1732 w 4376"/>
                      <a:gd name="T1" fmla="*/ 4839 h 4893"/>
                      <a:gd name="T2" fmla="*/ 1594 w 4376"/>
                      <a:gd name="T3" fmla="*/ 4729 h 4893"/>
                      <a:gd name="T4" fmla="*/ 1462 w 4376"/>
                      <a:gd name="T5" fmla="*/ 4616 h 4893"/>
                      <a:gd name="T6" fmla="*/ 1333 w 4376"/>
                      <a:gd name="T7" fmla="*/ 4497 h 4893"/>
                      <a:gd name="T8" fmla="*/ 1212 w 4376"/>
                      <a:gd name="T9" fmla="*/ 4374 h 4893"/>
                      <a:gd name="T10" fmla="*/ 1095 w 4376"/>
                      <a:gd name="T11" fmla="*/ 4247 h 4893"/>
                      <a:gd name="T12" fmla="*/ 983 w 4376"/>
                      <a:gd name="T13" fmla="*/ 4115 h 4893"/>
                      <a:gd name="T14" fmla="*/ 878 w 4376"/>
                      <a:gd name="T15" fmla="*/ 3981 h 4893"/>
                      <a:gd name="T16" fmla="*/ 778 w 4376"/>
                      <a:gd name="T17" fmla="*/ 3842 h 4893"/>
                      <a:gd name="T18" fmla="*/ 684 w 4376"/>
                      <a:gd name="T19" fmla="*/ 3700 h 4893"/>
                      <a:gd name="T20" fmla="*/ 594 w 4376"/>
                      <a:gd name="T21" fmla="*/ 3554 h 4893"/>
                      <a:gd name="T22" fmla="*/ 511 w 4376"/>
                      <a:gd name="T23" fmla="*/ 3405 h 4893"/>
                      <a:gd name="T24" fmla="*/ 436 w 4376"/>
                      <a:gd name="T25" fmla="*/ 3255 h 4893"/>
                      <a:gd name="T26" fmla="*/ 365 w 4376"/>
                      <a:gd name="T27" fmla="*/ 3099 h 4893"/>
                      <a:gd name="T28" fmla="*/ 300 w 4376"/>
                      <a:gd name="T29" fmla="*/ 2944 h 4893"/>
                      <a:gd name="T30" fmla="*/ 242 w 4376"/>
                      <a:gd name="T31" fmla="*/ 2784 h 4893"/>
                      <a:gd name="T32" fmla="*/ 189 w 4376"/>
                      <a:gd name="T33" fmla="*/ 2623 h 4893"/>
                      <a:gd name="T34" fmla="*/ 144 w 4376"/>
                      <a:gd name="T35" fmla="*/ 2462 h 4893"/>
                      <a:gd name="T36" fmla="*/ 104 w 4376"/>
                      <a:gd name="T37" fmla="*/ 2297 h 4893"/>
                      <a:gd name="T38" fmla="*/ 70 w 4376"/>
                      <a:gd name="T39" fmla="*/ 2130 h 4893"/>
                      <a:gd name="T40" fmla="*/ 43 w 4376"/>
                      <a:gd name="T41" fmla="*/ 1963 h 4893"/>
                      <a:gd name="T42" fmla="*/ 23 w 4376"/>
                      <a:gd name="T43" fmla="*/ 1794 h 4893"/>
                      <a:gd name="T44" fmla="*/ 8 w 4376"/>
                      <a:gd name="T45" fmla="*/ 1625 h 4893"/>
                      <a:gd name="T46" fmla="*/ 2 w 4376"/>
                      <a:gd name="T47" fmla="*/ 1454 h 4893"/>
                      <a:gd name="T48" fmla="*/ 0 w 4376"/>
                      <a:gd name="T49" fmla="*/ 1283 h 4893"/>
                      <a:gd name="T50" fmla="*/ 8 w 4376"/>
                      <a:gd name="T51" fmla="*/ 1112 h 4893"/>
                      <a:gd name="T52" fmla="*/ 20 w 4376"/>
                      <a:gd name="T53" fmla="*/ 941 h 4893"/>
                      <a:gd name="T54" fmla="*/ 39 w 4376"/>
                      <a:gd name="T55" fmla="*/ 768 h 4893"/>
                      <a:gd name="T56" fmla="*/ 66 w 4376"/>
                      <a:gd name="T57" fmla="*/ 598 h 4893"/>
                      <a:gd name="T58" fmla="*/ 100 w 4376"/>
                      <a:gd name="T59" fmla="*/ 427 h 4893"/>
                      <a:gd name="T60" fmla="*/ 141 w 4376"/>
                      <a:gd name="T61" fmla="*/ 256 h 4893"/>
                      <a:gd name="T62" fmla="*/ 189 w 4376"/>
                      <a:gd name="T63" fmla="*/ 85 h 4893"/>
                      <a:gd name="T64" fmla="*/ 4376 w 4376"/>
                      <a:gd name="T65" fmla="*/ 1352 h 4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76" h="4893">
                        <a:moveTo>
                          <a:pt x="1803" y="4893"/>
                        </a:moveTo>
                        <a:lnTo>
                          <a:pt x="1732" y="4839"/>
                        </a:lnTo>
                        <a:lnTo>
                          <a:pt x="1663" y="4785"/>
                        </a:lnTo>
                        <a:lnTo>
                          <a:pt x="1594" y="4729"/>
                        </a:lnTo>
                        <a:lnTo>
                          <a:pt x="1527" y="4674"/>
                        </a:lnTo>
                        <a:lnTo>
                          <a:pt x="1462" y="4616"/>
                        </a:lnTo>
                        <a:lnTo>
                          <a:pt x="1396" y="4557"/>
                        </a:lnTo>
                        <a:lnTo>
                          <a:pt x="1333" y="4497"/>
                        </a:lnTo>
                        <a:lnTo>
                          <a:pt x="1271" y="4436"/>
                        </a:lnTo>
                        <a:lnTo>
                          <a:pt x="1212" y="4374"/>
                        </a:lnTo>
                        <a:lnTo>
                          <a:pt x="1152" y="4311"/>
                        </a:lnTo>
                        <a:lnTo>
                          <a:pt x="1095" y="4247"/>
                        </a:lnTo>
                        <a:lnTo>
                          <a:pt x="1037" y="4182"/>
                        </a:lnTo>
                        <a:lnTo>
                          <a:pt x="983" y="4115"/>
                        </a:lnTo>
                        <a:lnTo>
                          <a:pt x="930" y="4048"/>
                        </a:lnTo>
                        <a:lnTo>
                          <a:pt x="878" y="3981"/>
                        </a:lnTo>
                        <a:lnTo>
                          <a:pt x="826" y="3911"/>
                        </a:lnTo>
                        <a:lnTo>
                          <a:pt x="778" y="3842"/>
                        </a:lnTo>
                        <a:lnTo>
                          <a:pt x="730" y="3771"/>
                        </a:lnTo>
                        <a:lnTo>
                          <a:pt x="684" y="3700"/>
                        </a:lnTo>
                        <a:lnTo>
                          <a:pt x="638" y="3627"/>
                        </a:lnTo>
                        <a:lnTo>
                          <a:pt x="594" y="3554"/>
                        </a:lnTo>
                        <a:lnTo>
                          <a:pt x="553" y="3479"/>
                        </a:lnTo>
                        <a:lnTo>
                          <a:pt x="511" y="3405"/>
                        </a:lnTo>
                        <a:lnTo>
                          <a:pt x="473" y="3330"/>
                        </a:lnTo>
                        <a:lnTo>
                          <a:pt x="436" y="3255"/>
                        </a:lnTo>
                        <a:lnTo>
                          <a:pt x="400" y="3178"/>
                        </a:lnTo>
                        <a:lnTo>
                          <a:pt x="365" y="3099"/>
                        </a:lnTo>
                        <a:lnTo>
                          <a:pt x="333" y="3023"/>
                        </a:lnTo>
                        <a:lnTo>
                          <a:pt x="300" y="2944"/>
                        </a:lnTo>
                        <a:lnTo>
                          <a:pt x="271" y="2865"/>
                        </a:lnTo>
                        <a:lnTo>
                          <a:pt x="242" y="2784"/>
                        </a:lnTo>
                        <a:lnTo>
                          <a:pt x="215" y="2704"/>
                        </a:lnTo>
                        <a:lnTo>
                          <a:pt x="189" y="2623"/>
                        </a:lnTo>
                        <a:lnTo>
                          <a:pt x="166" y="2543"/>
                        </a:lnTo>
                        <a:lnTo>
                          <a:pt x="144" y="2462"/>
                        </a:lnTo>
                        <a:lnTo>
                          <a:pt x="123" y="2379"/>
                        </a:lnTo>
                        <a:lnTo>
                          <a:pt x="104" y="2297"/>
                        </a:lnTo>
                        <a:lnTo>
                          <a:pt x="87" y="2214"/>
                        </a:lnTo>
                        <a:lnTo>
                          <a:pt x="70" y="2130"/>
                        </a:lnTo>
                        <a:lnTo>
                          <a:pt x="56" y="2047"/>
                        </a:lnTo>
                        <a:lnTo>
                          <a:pt x="43" y="1963"/>
                        </a:lnTo>
                        <a:lnTo>
                          <a:pt x="33" y="1878"/>
                        </a:lnTo>
                        <a:lnTo>
                          <a:pt x="23" y="1794"/>
                        </a:lnTo>
                        <a:lnTo>
                          <a:pt x="16" y="1709"/>
                        </a:lnTo>
                        <a:lnTo>
                          <a:pt x="8" y="1625"/>
                        </a:lnTo>
                        <a:lnTo>
                          <a:pt x="4" y="1540"/>
                        </a:lnTo>
                        <a:lnTo>
                          <a:pt x="2" y="1454"/>
                        </a:lnTo>
                        <a:lnTo>
                          <a:pt x="0" y="1369"/>
                        </a:lnTo>
                        <a:lnTo>
                          <a:pt x="0" y="1283"/>
                        </a:lnTo>
                        <a:lnTo>
                          <a:pt x="2" y="1199"/>
                        </a:lnTo>
                        <a:lnTo>
                          <a:pt x="8" y="1112"/>
                        </a:lnTo>
                        <a:lnTo>
                          <a:pt x="12" y="1026"/>
                        </a:lnTo>
                        <a:lnTo>
                          <a:pt x="20" y="941"/>
                        </a:lnTo>
                        <a:lnTo>
                          <a:pt x="29" y="855"/>
                        </a:lnTo>
                        <a:lnTo>
                          <a:pt x="39" y="768"/>
                        </a:lnTo>
                        <a:lnTo>
                          <a:pt x="52" y="682"/>
                        </a:lnTo>
                        <a:lnTo>
                          <a:pt x="66" y="598"/>
                        </a:lnTo>
                        <a:lnTo>
                          <a:pt x="83" y="511"/>
                        </a:lnTo>
                        <a:lnTo>
                          <a:pt x="100" y="427"/>
                        </a:lnTo>
                        <a:lnTo>
                          <a:pt x="119" y="340"/>
                        </a:lnTo>
                        <a:lnTo>
                          <a:pt x="141" y="256"/>
                        </a:lnTo>
                        <a:lnTo>
                          <a:pt x="164" y="171"/>
                        </a:lnTo>
                        <a:lnTo>
                          <a:pt x="189" y="85"/>
                        </a:lnTo>
                        <a:lnTo>
                          <a:pt x="215" y="0"/>
                        </a:lnTo>
                        <a:lnTo>
                          <a:pt x="4376" y="1352"/>
                        </a:lnTo>
                        <a:lnTo>
                          <a:pt x="1803" y="4893"/>
                        </a:lnTo>
                        <a:close/>
                      </a:path>
                    </a:pathLst>
                  </a:custGeom>
                  <a:solidFill>
                    <a:schemeClr val="bg1">
                      <a:lumMod val="85000"/>
                    </a:schemeClr>
                  </a:solidFill>
                  <a:ln w="57150">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39" name="Freeform 26">
                    <a:extLst>
                      <a:ext uri="{FF2B5EF4-FFF2-40B4-BE49-F238E27FC236}">
                        <a16:creationId xmlns:a16="http://schemas.microsoft.com/office/drawing/2014/main" id="{34D3B4CD-BB2D-4DA1-8E63-A6CE3DFBD9A6}"/>
                      </a:ext>
                    </a:extLst>
                  </p:cNvPr>
                  <p:cNvSpPr>
                    <a:spLocks/>
                  </p:cNvSpPr>
                  <p:nvPr/>
                </p:nvSpPr>
                <p:spPr bwMode="auto">
                  <a:xfrm>
                    <a:off x="-10961807" y="-5761884"/>
                    <a:ext cx="3303588" cy="3471863"/>
                  </a:xfrm>
                  <a:custGeom>
                    <a:avLst/>
                    <a:gdLst>
                      <a:gd name="T0" fmla="*/ 0 w 4161"/>
                      <a:gd name="T1" fmla="*/ 3022 h 4374"/>
                      <a:gd name="T2" fmla="*/ 27 w 4161"/>
                      <a:gd name="T3" fmla="*/ 2938 h 4374"/>
                      <a:gd name="T4" fmla="*/ 58 w 4161"/>
                      <a:gd name="T5" fmla="*/ 2855 h 4374"/>
                      <a:gd name="T6" fmla="*/ 89 w 4161"/>
                      <a:gd name="T7" fmla="*/ 2773 h 4374"/>
                      <a:gd name="T8" fmla="*/ 121 w 4161"/>
                      <a:gd name="T9" fmla="*/ 2692 h 4374"/>
                      <a:gd name="T10" fmla="*/ 156 w 4161"/>
                      <a:gd name="T11" fmla="*/ 2612 h 4374"/>
                      <a:gd name="T12" fmla="*/ 192 w 4161"/>
                      <a:gd name="T13" fmla="*/ 2531 h 4374"/>
                      <a:gd name="T14" fmla="*/ 231 w 4161"/>
                      <a:gd name="T15" fmla="*/ 2452 h 4374"/>
                      <a:gd name="T16" fmla="*/ 269 w 4161"/>
                      <a:gd name="T17" fmla="*/ 2375 h 4374"/>
                      <a:gd name="T18" fmla="*/ 310 w 4161"/>
                      <a:gd name="T19" fmla="*/ 2299 h 4374"/>
                      <a:gd name="T20" fmla="*/ 352 w 4161"/>
                      <a:gd name="T21" fmla="*/ 2224 h 4374"/>
                      <a:gd name="T22" fmla="*/ 394 w 4161"/>
                      <a:gd name="T23" fmla="*/ 2149 h 4374"/>
                      <a:gd name="T24" fmla="*/ 438 w 4161"/>
                      <a:gd name="T25" fmla="*/ 2074 h 4374"/>
                      <a:gd name="T26" fmla="*/ 484 w 4161"/>
                      <a:gd name="T27" fmla="*/ 2001 h 4374"/>
                      <a:gd name="T28" fmla="*/ 532 w 4161"/>
                      <a:gd name="T29" fmla="*/ 1930 h 4374"/>
                      <a:gd name="T30" fmla="*/ 580 w 4161"/>
                      <a:gd name="T31" fmla="*/ 1859 h 4374"/>
                      <a:gd name="T32" fmla="*/ 630 w 4161"/>
                      <a:gd name="T33" fmla="*/ 1790 h 4374"/>
                      <a:gd name="T34" fmla="*/ 682 w 4161"/>
                      <a:gd name="T35" fmla="*/ 1721 h 4374"/>
                      <a:gd name="T36" fmla="*/ 734 w 4161"/>
                      <a:gd name="T37" fmla="*/ 1654 h 4374"/>
                      <a:gd name="T38" fmla="*/ 843 w 4161"/>
                      <a:gd name="T39" fmla="*/ 1523 h 4374"/>
                      <a:gd name="T40" fmla="*/ 957 w 4161"/>
                      <a:gd name="T41" fmla="*/ 1396 h 4374"/>
                      <a:gd name="T42" fmla="*/ 1074 w 4161"/>
                      <a:gd name="T43" fmla="*/ 1273 h 4374"/>
                      <a:gd name="T44" fmla="*/ 1197 w 4161"/>
                      <a:gd name="T45" fmla="*/ 1156 h 4374"/>
                      <a:gd name="T46" fmla="*/ 1323 w 4161"/>
                      <a:gd name="T47" fmla="*/ 1045 h 4374"/>
                      <a:gd name="T48" fmla="*/ 1389 w 4161"/>
                      <a:gd name="T49" fmla="*/ 991 h 4374"/>
                      <a:gd name="T50" fmla="*/ 1454 w 4161"/>
                      <a:gd name="T51" fmla="*/ 937 h 4374"/>
                      <a:gd name="T52" fmla="*/ 1521 w 4161"/>
                      <a:gd name="T53" fmla="*/ 886 h 4374"/>
                      <a:gd name="T54" fmla="*/ 1588 w 4161"/>
                      <a:gd name="T55" fmla="*/ 836 h 4374"/>
                      <a:gd name="T56" fmla="*/ 1657 w 4161"/>
                      <a:gd name="T57" fmla="*/ 786 h 4374"/>
                      <a:gd name="T58" fmla="*/ 1728 w 4161"/>
                      <a:gd name="T59" fmla="*/ 738 h 4374"/>
                      <a:gd name="T60" fmla="*/ 1799 w 4161"/>
                      <a:gd name="T61" fmla="*/ 692 h 4374"/>
                      <a:gd name="T62" fmla="*/ 1871 w 4161"/>
                      <a:gd name="T63" fmla="*/ 647 h 4374"/>
                      <a:gd name="T64" fmla="*/ 1943 w 4161"/>
                      <a:gd name="T65" fmla="*/ 603 h 4374"/>
                      <a:gd name="T66" fmla="*/ 2016 w 4161"/>
                      <a:gd name="T67" fmla="*/ 561 h 4374"/>
                      <a:gd name="T68" fmla="*/ 2091 w 4161"/>
                      <a:gd name="T69" fmla="*/ 521 h 4374"/>
                      <a:gd name="T70" fmla="*/ 2166 w 4161"/>
                      <a:gd name="T71" fmla="*/ 480 h 4374"/>
                      <a:gd name="T72" fmla="*/ 2241 w 4161"/>
                      <a:gd name="T73" fmla="*/ 442 h 4374"/>
                      <a:gd name="T74" fmla="*/ 2318 w 4161"/>
                      <a:gd name="T75" fmla="*/ 406 h 4374"/>
                      <a:gd name="T76" fmla="*/ 2395 w 4161"/>
                      <a:gd name="T77" fmla="*/ 371 h 4374"/>
                      <a:gd name="T78" fmla="*/ 2473 w 4161"/>
                      <a:gd name="T79" fmla="*/ 338 h 4374"/>
                      <a:gd name="T80" fmla="*/ 2552 w 4161"/>
                      <a:gd name="T81" fmla="*/ 306 h 4374"/>
                      <a:gd name="T82" fmla="*/ 2633 w 4161"/>
                      <a:gd name="T83" fmla="*/ 275 h 4374"/>
                      <a:gd name="T84" fmla="*/ 2711 w 4161"/>
                      <a:gd name="T85" fmla="*/ 246 h 4374"/>
                      <a:gd name="T86" fmla="*/ 2794 w 4161"/>
                      <a:gd name="T87" fmla="*/ 219 h 4374"/>
                      <a:gd name="T88" fmla="*/ 2875 w 4161"/>
                      <a:gd name="T89" fmla="*/ 192 h 4374"/>
                      <a:gd name="T90" fmla="*/ 2957 w 4161"/>
                      <a:gd name="T91" fmla="*/ 167 h 4374"/>
                      <a:gd name="T92" fmla="*/ 3040 w 4161"/>
                      <a:gd name="T93" fmla="*/ 144 h 4374"/>
                      <a:gd name="T94" fmla="*/ 3122 w 4161"/>
                      <a:gd name="T95" fmla="*/ 123 h 4374"/>
                      <a:gd name="T96" fmla="*/ 3207 w 4161"/>
                      <a:gd name="T97" fmla="*/ 104 h 4374"/>
                      <a:gd name="T98" fmla="*/ 3291 w 4161"/>
                      <a:gd name="T99" fmla="*/ 87 h 4374"/>
                      <a:gd name="T100" fmla="*/ 3376 w 4161"/>
                      <a:gd name="T101" fmla="*/ 70 h 4374"/>
                      <a:gd name="T102" fmla="*/ 3462 w 4161"/>
                      <a:gd name="T103" fmla="*/ 56 h 4374"/>
                      <a:gd name="T104" fmla="*/ 3549 w 4161"/>
                      <a:gd name="T105" fmla="*/ 43 h 4374"/>
                      <a:gd name="T106" fmla="*/ 3635 w 4161"/>
                      <a:gd name="T107" fmla="*/ 31 h 4374"/>
                      <a:gd name="T108" fmla="*/ 3721 w 4161"/>
                      <a:gd name="T109" fmla="*/ 22 h 4374"/>
                      <a:gd name="T110" fmla="*/ 3808 w 4161"/>
                      <a:gd name="T111" fmla="*/ 14 h 4374"/>
                      <a:gd name="T112" fmla="*/ 3896 w 4161"/>
                      <a:gd name="T113" fmla="*/ 8 h 4374"/>
                      <a:gd name="T114" fmla="*/ 3984 w 4161"/>
                      <a:gd name="T115" fmla="*/ 2 h 4374"/>
                      <a:gd name="T116" fmla="*/ 4073 w 4161"/>
                      <a:gd name="T117" fmla="*/ 0 h 4374"/>
                      <a:gd name="T118" fmla="*/ 4161 w 4161"/>
                      <a:gd name="T119" fmla="*/ 0 h 4374"/>
                      <a:gd name="T120" fmla="*/ 4161 w 4161"/>
                      <a:gd name="T121" fmla="*/ 4374 h 4374"/>
                      <a:gd name="T122" fmla="*/ 0 w 4161"/>
                      <a:gd name="T123" fmla="*/ 3022 h 4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161" h="4374">
                        <a:moveTo>
                          <a:pt x="0" y="3022"/>
                        </a:moveTo>
                        <a:lnTo>
                          <a:pt x="27" y="2938"/>
                        </a:lnTo>
                        <a:lnTo>
                          <a:pt x="58" y="2855"/>
                        </a:lnTo>
                        <a:lnTo>
                          <a:pt x="89" y="2773"/>
                        </a:lnTo>
                        <a:lnTo>
                          <a:pt x="121" y="2692"/>
                        </a:lnTo>
                        <a:lnTo>
                          <a:pt x="156" y="2612"/>
                        </a:lnTo>
                        <a:lnTo>
                          <a:pt x="192" y="2531"/>
                        </a:lnTo>
                        <a:lnTo>
                          <a:pt x="231" y="2452"/>
                        </a:lnTo>
                        <a:lnTo>
                          <a:pt x="269" y="2375"/>
                        </a:lnTo>
                        <a:lnTo>
                          <a:pt x="310" y="2299"/>
                        </a:lnTo>
                        <a:lnTo>
                          <a:pt x="352" y="2224"/>
                        </a:lnTo>
                        <a:lnTo>
                          <a:pt x="394" y="2149"/>
                        </a:lnTo>
                        <a:lnTo>
                          <a:pt x="438" y="2074"/>
                        </a:lnTo>
                        <a:lnTo>
                          <a:pt x="484" y="2001"/>
                        </a:lnTo>
                        <a:lnTo>
                          <a:pt x="532" y="1930"/>
                        </a:lnTo>
                        <a:lnTo>
                          <a:pt x="580" y="1859"/>
                        </a:lnTo>
                        <a:lnTo>
                          <a:pt x="630" y="1790"/>
                        </a:lnTo>
                        <a:lnTo>
                          <a:pt x="682" y="1721"/>
                        </a:lnTo>
                        <a:lnTo>
                          <a:pt x="734" y="1654"/>
                        </a:lnTo>
                        <a:lnTo>
                          <a:pt x="843" y="1523"/>
                        </a:lnTo>
                        <a:lnTo>
                          <a:pt x="957" y="1396"/>
                        </a:lnTo>
                        <a:lnTo>
                          <a:pt x="1074" y="1273"/>
                        </a:lnTo>
                        <a:lnTo>
                          <a:pt x="1197" y="1156"/>
                        </a:lnTo>
                        <a:lnTo>
                          <a:pt x="1323" y="1045"/>
                        </a:lnTo>
                        <a:lnTo>
                          <a:pt x="1389" y="991"/>
                        </a:lnTo>
                        <a:lnTo>
                          <a:pt x="1454" y="937"/>
                        </a:lnTo>
                        <a:lnTo>
                          <a:pt x="1521" y="886"/>
                        </a:lnTo>
                        <a:lnTo>
                          <a:pt x="1588" y="836"/>
                        </a:lnTo>
                        <a:lnTo>
                          <a:pt x="1657" y="786"/>
                        </a:lnTo>
                        <a:lnTo>
                          <a:pt x="1728" y="738"/>
                        </a:lnTo>
                        <a:lnTo>
                          <a:pt x="1799" y="692"/>
                        </a:lnTo>
                        <a:lnTo>
                          <a:pt x="1871" y="647"/>
                        </a:lnTo>
                        <a:lnTo>
                          <a:pt x="1943" y="603"/>
                        </a:lnTo>
                        <a:lnTo>
                          <a:pt x="2016" y="561"/>
                        </a:lnTo>
                        <a:lnTo>
                          <a:pt x="2091" y="521"/>
                        </a:lnTo>
                        <a:lnTo>
                          <a:pt x="2166" y="480"/>
                        </a:lnTo>
                        <a:lnTo>
                          <a:pt x="2241" y="442"/>
                        </a:lnTo>
                        <a:lnTo>
                          <a:pt x="2318" y="406"/>
                        </a:lnTo>
                        <a:lnTo>
                          <a:pt x="2395" y="371"/>
                        </a:lnTo>
                        <a:lnTo>
                          <a:pt x="2473" y="338"/>
                        </a:lnTo>
                        <a:lnTo>
                          <a:pt x="2552" y="306"/>
                        </a:lnTo>
                        <a:lnTo>
                          <a:pt x="2633" y="275"/>
                        </a:lnTo>
                        <a:lnTo>
                          <a:pt x="2711" y="246"/>
                        </a:lnTo>
                        <a:lnTo>
                          <a:pt x="2794" y="219"/>
                        </a:lnTo>
                        <a:lnTo>
                          <a:pt x="2875" y="192"/>
                        </a:lnTo>
                        <a:lnTo>
                          <a:pt x="2957" y="167"/>
                        </a:lnTo>
                        <a:lnTo>
                          <a:pt x="3040" y="144"/>
                        </a:lnTo>
                        <a:lnTo>
                          <a:pt x="3122" y="123"/>
                        </a:lnTo>
                        <a:lnTo>
                          <a:pt x="3207" y="104"/>
                        </a:lnTo>
                        <a:lnTo>
                          <a:pt x="3291" y="87"/>
                        </a:lnTo>
                        <a:lnTo>
                          <a:pt x="3376" y="70"/>
                        </a:lnTo>
                        <a:lnTo>
                          <a:pt x="3462" y="56"/>
                        </a:lnTo>
                        <a:lnTo>
                          <a:pt x="3549" y="43"/>
                        </a:lnTo>
                        <a:lnTo>
                          <a:pt x="3635" y="31"/>
                        </a:lnTo>
                        <a:lnTo>
                          <a:pt x="3721" y="22"/>
                        </a:lnTo>
                        <a:lnTo>
                          <a:pt x="3808" y="14"/>
                        </a:lnTo>
                        <a:lnTo>
                          <a:pt x="3896" y="8"/>
                        </a:lnTo>
                        <a:lnTo>
                          <a:pt x="3984" y="2"/>
                        </a:lnTo>
                        <a:lnTo>
                          <a:pt x="4073" y="0"/>
                        </a:lnTo>
                        <a:lnTo>
                          <a:pt x="4161" y="0"/>
                        </a:lnTo>
                        <a:lnTo>
                          <a:pt x="4161" y="4374"/>
                        </a:lnTo>
                        <a:lnTo>
                          <a:pt x="0" y="3022"/>
                        </a:lnTo>
                        <a:close/>
                      </a:path>
                    </a:pathLst>
                  </a:custGeom>
                  <a:solidFill>
                    <a:schemeClr val="bg1">
                      <a:lumMod val="65000"/>
                    </a:schemeClr>
                  </a:solidFill>
                  <a:ln w="28575">
                    <a:solidFill>
                      <a:schemeClr val="bg1"/>
                    </a:solidFill>
                  </a:ln>
                </p:spPr>
                <p:txBody>
                  <a:bodyPr vert="horz" wrap="square" lIns="91440" tIns="45720" rIns="91440" bIns="45720" numCol="1" anchor="t" anchorCtr="0" compatLnSpc="1">
                    <a:prstTxWarp prst="textNoShape">
                      <a:avLst/>
                    </a:prstTxWarp>
                  </a:bodyPr>
                  <a:lstStyle/>
                  <a:p>
                    <a:endParaRPr lang="en-US"/>
                  </a:p>
                </p:txBody>
              </p:sp>
            </p:grpSp>
            <p:grpSp>
              <p:nvGrpSpPr>
                <p:cNvPr id="21" name="Group 20">
                  <a:extLst>
                    <a:ext uri="{FF2B5EF4-FFF2-40B4-BE49-F238E27FC236}">
                      <a16:creationId xmlns:a16="http://schemas.microsoft.com/office/drawing/2014/main" id="{1D398641-8394-4372-90C7-453C4FDAD27A}"/>
                    </a:ext>
                  </a:extLst>
                </p:cNvPr>
                <p:cNvGrpSpPr/>
                <p:nvPr/>
              </p:nvGrpSpPr>
              <p:grpSpPr>
                <a:xfrm>
                  <a:off x="1904416" y="5663735"/>
                  <a:ext cx="945633" cy="786272"/>
                  <a:chOff x="1706563" y="5575300"/>
                  <a:chExt cx="1139825" cy="947738"/>
                </a:xfrm>
              </p:grpSpPr>
              <p:sp>
                <p:nvSpPr>
                  <p:cNvPr id="24" name="Freeform 31">
                    <a:extLst>
                      <a:ext uri="{FF2B5EF4-FFF2-40B4-BE49-F238E27FC236}">
                        <a16:creationId xmlns:a16="http://schemas.microsoft.com/office/drawing/2014/main" id="{2B495FFC-B714-43E4-8F48-27DC126E72BB}"/>
                      </a:ext>
                    </a:extLst>
                  </p:cNvPr>
                  <p:cNvSpPr>
                    <a:spLocks/>
                  </p:cNvSpPr>
                  <p:nvPr/>
                </p:nvSpPr>
                <p:spPr bwMode="auto">
                  <a:xfrm>
                    <a:off x="2041526" y="6049963"/>
                    <a:ext cx="395288" cy="203200"/>
                  </a:xfrm>
                  <a:custGeom>
                    <a:avLst/>
                    <a:gdLst>
                      <a:gd name="T0" fmla="*/ 188 w 304"/>
                      <a:gd name="T1" fmla="*/ 0 h 156"/>
                      <a:gd name="T2" fmla="*/ 243 w 304"/>
                      <a:gd name="T3" fmla="*/ 11 h 156"/>
                      <a:gd name="T4" fmla="*/ 263 w 304"/>
                      <a:gd name="T5" fmla="*/ 17 h 156"/>
                      <a:gd name="T6" fmla="*/ 304 w 304"/>
                      <a:gd name="T7" fmla="*/ 76 h 156"/>
                      <a:gd name="T8" fmla="*/ 262 w 304"/>
                      <a:gd name="T9" fmla="*/ 137 h 156"/>
                      <a:gd name="T10" fmla="*/ 118 w 304"/>
                      <a:gd name="T11" fmla="*/ 152 h 156"/>
                      <a:gd name="T12" fmla="*/ 38 w 304"/>
                      <a:gd name="T13" fmla="*/ 133 h 156"/>
                      <a:gd name="T14" fmla="*/ 5 w 304"/>
                      <a:gd name="T15" fmla="*/ 82 h 156"/>
                      <a:gd name="T16" fmla="*/ 5 w 304"/>
                      <a:gd name="T17" fmla="*/ 77 h 156"/>
                      <a:gd name="T18" fmla="*/ 47 w 304"/>
                      <a:gd name="T19" fmla="*/ 17 h 156"/>
                      <a:gd name="T20" fmla="*/ 117 w 304"/>
                      <a:gd name="T21" fmla="*/ 2 h 156"/>
                      <a:gd name="T22" fmla="*/ 131 w 304"/>
                      <a:gd name="T23" fmla="*/ 0 h 156"/>
                      <a:gd name="T24" fmla="*/ 160 w 304"/>
                      <a:gd name="T25" fmla="*/ 0 h 156"/>
                      <a:gd name="T26" fmla="*/ 174 w 304"/>
                      <a:gd name="T27" fmla="*/ 0 h 156"/>
                      <a:gd name="T28" fmla="*/ 188 w 304"/>
                      <a:gd name="T29"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4" h="156">
                        <a:moveTo>
                          <a:pt x="188" y="0"/>
                        </a:moveTo>
                        <a:cubicBezTo>
                          <a:pt x="206" y="6"/>
                          <a:pt x="225" y="4"/>
                          <a:pt x="243" y="11"/>
                        </a:cubicBezTo>
                        <a:cubicBezTo>
                          <a:pt x="249" y="13"/>
                          <a:pt x="256" y="14"/>
                          <a:pt x="263" y="17"/>
                        </a:cubicBezTo>
                        <a:cubicBezTo>
                          <a:pt x="297" y="30"/>
                          <a:pt x="304" y="40"/>
                          <a:pt x="304" y="76"/>
                        </a:cubicBezTo>
                        <a:cubicBezTo>
                          <a:pt x="304" y="115"/>
                          <a:pt x="298" y="123"/>
                          <a:pt x="262" y="137"/>
                        </a:cubicBezTo>
                        <a:cubicBezTo>
                          <a:pt x="215" y="154"/>
                          <a:pt x="167" y="156"/>
                          <a:pt x="118" y="152"/>
                        </a:cubicBezTo>
                        <a:cubicBezTo>
                          <a:pt x="91" y="149"/>
                          <a:pt x="63" y="144"/>
                          <a:pt x="38" y="133"/>
                        </a:cubicBezTo>
                        <a:cubicBezTo>
                          <a:pt x="15" y="124"/>
                          <a:pt x="0" y="109"/>
                          <a:pt x="5" y="82"/>
                        </a:cubicBezTo>
                        <a:cubicBezTo>
                          <a:pt x="5" y="81"/>
                          <a:pt x="5" y="79"/>
                          <a:pt x="5" y="77"/>
                        </a:cubicBezTo>
                        <a:cubicBezTo>
                          <a:pt x="5" y="39"/>
                          <a:pt x="11" y="30"/>
                          <a:pt x="47" y="17"/>
                        </a:cubicBezTo>
                        <a:cubicBezTo>
                          <a:pt x="69" y="8"/>
                          <a:pt x="93" y="4"/>
                          <a:pt x="117" y="2"/>
                        </a:cubicBezTo>
                        <a:cubicBezTo>
                          <a:pt x="121" y="0"/>
                          <a:pt x="127" y="3"/>
                          <a:pt x="131" y="0"/>
                        </a:cubicBezTo>
                        <a:cubicBezTo>
                          <a:pt x="141" y="0"/>
                          <a:pt x="150" y="0"/>
                          <a:pt x="160" y="0"/>
                        </a:cubicBezTo>
                        <a:cubicBezTo>
                          <a:pt x="165" y="2"/>
                          <a:pt x="169" y="2"/>
                          <a:pt x="174" y="0"/>
                        </a:cubicBezTo>
                        <a:cubicBezTo>
                          <a:pt x="179" y="0"/>
                          <a:pt x="184" y="0"/>
                          <a:pt x="188" y="0"/>
                        </a:cubicBez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32">
                    <a:extLst>
                      <a:ext uri="{FF2B5EF4-FFF2-40B4-BE49-F238E27FC236}">
                        <a16:creationId xmlns:a16="http://schemas.microsoft.com/office/drawing/2014/main" id="{A7AEA3C1-3089-4EF2-9121-6464FCFE4C11}"/>
                      </a:ext>
                    </a:extLst>
                  </p:cNvPr>
                  <p:cNvSpPr>
                    <a:spLocks/>
                  </p:cNvSpPr>
                  <p:nvPr/>
                </p:nvSpPr>
                <p:spPr bwMode="auto">
                  <a:xfrm>
                    <a:off x="2046288" y="6362700"/>
                    <a:ext cx="390525" cy="160338"/>
                  </a:xfrm>
                  <a:custGeom>
                    <a:avLst/>
                    <a:gdLst>
                      <a:gd name="T0" fmla="*/ 114 w 301"/>
                      <a:gd name="T1" fmla="*/ 120 h 123"/>
                      <a:gd name="T2" fmla="*/ 26 w 301"/>
                      <a:gd name="T3" fmla="*/ 97 h 123"/>
                      <a:gd name="T4" fmla="*/ 1 w 301"/>
                      <a:gd name="T5" fmla="*/ 57 h 123"/>
                      <a:gd name="T6" fmla="*/ 2 w 301"/>
                      <a:gd name="T7" fmla="*/ 3 h 123"/>
                      <a:gd name="T8" fmla="*/ 172 w 301"/>
                      <a:gd name="T9" fmla="*/ 44 h 123"/>
                      <a:gd name="T10" fmla="*/ 228 w 301"/>
                      <a:gd name="T11" fmla="*/ 38 h 123"/>
                      <a:gd name="T12" fmla="*/ 245 w 301"/>
                      <a:gd name="T13" fmla="*/ 33 h 123"/>
                      <a:gd name="T14" fmla="*/ 300 w 301"/>
                      <a:gd name="T15" fmla="*/ 0 h 123"/>
                      <a:gd name="T16" fmla="*/ 300 w 301"/>
                      <a:gd name="T17" fmla="*/ 71 h 123"/>
                      <a:gd name="T18" fmla="*/ 279 w 301"/>
                      <a:gd name="T19" fmla="*/ 96 h 123"/>
                      <a:gd name="T20" fmla="*/ 195 w 301"/>
                      <a:gd name="T21" fmla="*/ 120 h 123"/>
                      <a:gd name="T22" fmla="*/ 185 w 301"/>
                      <a:gd name="T23" fmla="*/ 123 h 123"/>
                      <a:gd name="T24" fmla="*/ 171 w 301"/>
                      <a:gd name="T25" fmla="*/ 123 h 123"/>
                      <a:gd name="T26" fmla="*/ 157 w 301"/>
                      <a:gd name="T27" fmla="*/ 123 h 123"/>
                      <a:gd name="T28" fmla="*/ 128 w 301"/>
                      <a:gd name="T29" fmla="*/ 123 h 123"/>
                      <a:gd name="T30" fmla="*/ 114 w 301"/>
                      <a:gd name="T31" fmla="*/ 12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1" h="123">
                        <a:moveTo>
                          <a:pt x="114" y="120"/>
                        </a:moveTo>
                        <a:cubicBezTo>
                          <a:pt x="83" y="118"/>
                          <a:pt x="53" y="112"/>
                          <a:pt x="26" y="97"/>
                        </a:cubicBezTo>
                        <a:cubicBezTo>
                          <a:pt x="9" y="89"/>
                          <a:pt x="0" y="77"/>
                          <a:pt x="1" y="57"/>
                        </a:cubicBezTo>
                        <a:cubicBezTo>
                          <a:pt x="3" y="39"/>
                          <a:pt x="2" y="21"/>
                          <a:pt x="2" y="3"/>
                        </a:cubicBezTo>
                        <a:cubicBezTo>
                          <a:pt x="52" y="44"/>
                          <a:pt x="112" y="45"/>
                          <a:pt x="172" y="44"/>
                        </a:cubicBezTo>
                        <a:cubicBezTo>
                          <a:pt x="191" y="43"/>
                          <a:pt x="209" y="40"/>
                          <a:pt x="228" y="38"/>
                        </a:cubicBezTo>
                        <a:cubicBezTo>
                          <a:pt x="235" y="41"/>
                          <a:pt x="240" y="37"/>
                          <a:pt x="245" y="33"/>
                        </a:cubicBezTo>
                        <a:cubicBezTo>
                          <a:pt x="264" y="26"/>
                          <a:pt x="285" y="20"/>
                          <a:pt x="300" y="0"/>
                        </a:cubicBezTo>
                        <a:cubicBezTo>
                          <a:pt x="300" y="25"/>
                          <a:pt x="301" y="48"/>
                          <a:pt x="300" y="71"/>
                        </a:cubicBezTo>
                        <a:cubicBezTo>
                          <a:pt x="299" y="84"/>
                          <a:pt x="289" y="90"/>
                          <a:pt x="279" y="96"/>
                        </a:cubicBezTo>
                        <a:cubicBezTo>
                          <a:pt x="253" y="111"/>
                          <a:pt x="224" y="116"/>
                          <a:pt x="195" y="120"/>
                        </a:cubicBezTo>
                        <a:cubicBezTo>
                          <a:pt x="192" y="120"/>
                          <a:pt x="187" y="118"/>
                          <a:pt x="185" y="123"/>
                        </a:cubicBezTo>
                        <a:cubicBezTo>
                          <a:pt x="181" y="123"/>
                          <a:pt x="176" y="123"/>
                          <a:pt x="171" y="123"/>
                        </a:cubicBezTo>
                        <a:cubicBezTo>
                          <a:pt x="166" y="120"/>
                          <a:pt x="162" y="120"/>
                          <a:pt x="157" y="123"/>
                        </a:cubicBezTo>
                        <a:cubicBezTo>
                          <a:pt x="147" y="123"/>
                          <a:pt x="138" y="123"/>
                          <a:pt x="128" y="123"/>
                        </a:cubicBezTo>
                        <a:cubicBezTo>
                          <a:pt x="124" y="119"/>
                          <a:pt x="118" y="123"/>
                          <a:pt x="114" y="120"/>
                        </a:cubicBez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33">
                    <a:extLst>
                      <a:ext uri="{FF2B5EF4-FFF2-40B4-BE49-F238E27FC236}">
                        <a16:creationId xmlns:a16="http://schemas.microsoft.com/office/drawing/2014/main" id="{0FF33DC9-2409-4B0A-A3ED-7F84CC8AB379}"/>
                      </a:ext>
                    </a:extLst>
                  </p:cNvPr>
                  <p:cNvSpPr>
                    <a:spLocks/>
                  </p:cNvSpPr>
                  <p:nvPr/>
                </p:nvSpPr>
                <p:spPr bwMode="auto">
                  <a:xfrm>
                    <a:off x="2193926" y="6049963"/>
                    <a:ext cx="19050" cy="4763"/>
                  </a:xfrm>
                  <a:custGeom>
                    <a:avLst/>
                    <a:gdLst>
                      <a:gd name="T0" fmla="*/ 14 w 14"/>
                      <a:gd name="T1" fmla="*/ 0 h 4"/>
                      <a:gd name="T2" fmla="*/ 0 w 14"/>
                      <a:gd name="T3" fmla="*/ 2 h 4"/>
                      <a:gd name="T4" fmla="*/ 0 w 14"/>
                      <a:gd name="T5" fmla="*/ 0 h 4"/>
                      <a:gd name="T6" fmla="*/ 14 w 14"/>
                      <a:gd name="T7" fmla="*/ 0 h 4"/>
                    </a:gdLst>
                    <a:ahLst/>
                    <a:cxnLst>
                      <a:cxn ang="0">
                        <a:pos x="T0" y="T1"/>
                      </a:cxn>
                      <a:cxn ang="0">
                        <a:pos x="T2" y="T3"/>
                      </a:cxn>
                      <a:cxn ang="0">
                        <a:pos x="T4" y="T5"/>
                      </a:cxn>
                      <a:cxn ang="0">
                        <a:pos x="T6" y="T7"/>
                      </a:cxn>
                    </a:cxnLst>
                    <a:rect l="0" t="0" r="r" b="b"/>
                    <a:pathLst>
                      <a:path w="14" h="4">
                        <a:moveTo>
                          <a:pt x="14" y="0"/>
                        </a:moveTo>
                        <a:cubicBezTo>
                          <a:pt x="10" y="4"/>
                          <a:pt x="5" y="3"/>
                          <a:pt x="0" y="2"/>
                        </a:cubicBezTo>
                        <a:cubicBezTo>
                          <a:pt x="0" y="1"/>
                          <a:pt x="0" y="1"/>
                          <a:pt x="0" y="0"/>
                        </a:cubicBezTo>
                        <a:cubicBezTo>
                          <a:pt x="5" y="0"/>
                          <a:pt x="10" y="0"/>
                          <a:pt x="14" y="0"/>
                        </a:cubicBezTo>
                        <a:close/>
                      </a:path>
                    </a:pathLst>
                  </a:custGeom>
                  <a:solidFill>
                    <a:srgbClr val="A6A6A6"/>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34">
                    <a:extLst>
                      <a:ext uri="{FF2B5EF4-FFF2-40B4-BE49-F238E27FC236}">
                        <a16:creationId xmlns:a16="http://schemas.microsoft.com/office/drawing/2014/main" id="{2DD836F8-8654-4031-B844-FD373A6EDB74}"/>
                      </a:ext>
                    </a:extLst>
                  </p:cNvPr>
                  <p:cNvSpPr>
                    <a:spLocks/>
                  </p:cNvSpPr>
                  <p:nvPr/>
                </p:nvSpPr>
                <p:spPr bwMode="auto">
                  <a:xfrm>
                    <a:off x="2249488" y="6049963"/>
                    <a:ext cx="19050" cy="4763"/>
                  </a:xfrm>
                  <a:custGeom>
                    <a:avLst/>
                    <a:gdLst>
                      <a:gd name="T0" fmla="*/ 14 w 14"/>
                      <a:gd name="T1" fmla="*/ 0 h 4"/>
                      <a:gd name="T2" fmla="*/ 0 w 14"/>
                      <a:gd name="T3" fmla="*/ 0 h 4"/>
                      <a:gd name="T4" fmla="*/ 14 w 14"/>
                      <a:gd name="T5" fmla="*/ 0 h 4"/>
                    </a:gdLst>
                    <a:ahLst/>
                    <a:cxnLst>
                      <a:cxn ang="0">
                        <a:pos x="T0" y="T1"/>
                      </a:cxn>
                      <a:cxn ang="0">
                        <a:pos x="T2" y="T3"/>
                      </a:cxn>
                      <a:cxn ang="0">
                        <a:pos x="T4" y="T5"/>
                      </a:cxn>
                    </a:cxnLst>
                    <a:rect l="0" t="0" r="r" b="b"/>
                    <a:pathLst>
                      <a:path w="14" h="4">
                        <a:moveTo>
                          <a:pt x="14" y="0"/>
                        </a:moveTo>
                        <a:cubicBezTo>
                          <a:pt x="9" y="4"/>
                          <a:pt x="5" y="4"/>
                          <a:pt x="0" y="0"/>
                        </a:cubicBezTo>
                        <a:cubicBezTo>
                          <a:pt x="5" y="0"/>
                          <a:pt x="9" y="0"/>
                          <a:pt x="14" y="0"/>
                        </a:cubicBezTo>
                        <a:close/>
                      </a:path>
                    </a:pathLst>
                  </a:custGeom>
                  <a:solidFill>
                    <a:srgbClr val="A6A6A6"/>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35">
                    <a:extLst>
                      <a:ext uri="{FF2B5EF4-FFF2-40B4-BE49-F238E27FC236}">
                        <a16:creationId xmlns:a16="http://schemas.microsoft.com/office/drawing/2014/main" id="{19E7C106-A6A9-4037-A37D-739CC1409BB5}"/>
                      </a:ext>
                    </a:extLst>
                  </p:cNvPr>
                  <p:cNvSpPr>
                    <a:spLocks/>
                  </p:cNvSpPr>
                  <p:nvPr/>
                </p:nvSpPr>
                <p:spPr bwMode="auto">
                  <a:xfrm>
                    <a:off x="2193926" y="6516688"/>
                    <a:ext cx="19050" cy="6350"/>
                  </a:xfrm>
                  <a:custGeom>
                    <a:avLst/>
                    <a:gdLst>
                      <a:gd name="T0" fmla="*/ 0 w 14"/>
                      <a:gd name="T1" fmla="*/ 2 h 5"/>
                      <a:gd name="T2" fmla="*/ 14 w 14"/>
                      <a:gd name="T3" fmla="*/ 5 h 5"/>
                      <a:gd name="T4" fmla="*/ 0 w 14"/>
                      <a:gd name="T5" fmla="*/ 5 h 5"/>
                      <a:gd name="T6" fmla="*/ 0 w 14"/>
                      <a:gd name="T7" fmla="*/ 2 h 5"/>
                    </a:gdLst>
                    <a:ahLst/>
                    <a:cxnLst>
                      <a:cxn ang="0">
                        <a:pos x="T0" y="T1"/>
                      </a:cxn>
                      <a:cxn ang="0">
                        <a:pos x="T2" y="T3"/>
                      </a:cxn>
                      <a:cxn ang="0">
                        <a:pos x="T4" y="T5"/>
                      </a:cxn>
                      <a:cxn ang="0">
                        <a:pos x="T6" y="T7"/>
                      </a:cxn>
                    </a:cxnLst>
                    <a:rect l="0" t="0" r="r" b="b"/>
                    <a:pathLst>
                      <a:path w="14" h="5">
                        <a:moveTo>
                          <a:pt x="0" y="2"/>
                        </a:moveTo>
                        <a:cubicBezTo>
                          <a:pt x="5" y="2"/>
                          <a:pt x="10" y="0"/>
                          <a:pt x="14" y="5"/>
                        </a:cubicBezTo>
                        <a:cubicBezTo>
                          <a:pt x="10" y="5"/>
                          <a:pt x="5" y="5"/>
                          <a:pt x="0" y="5"/>
                        </a:cubicBezTo>
                        <a:cubicBezTo>
                          <a:pt x="0" y="4"/>
                          <a:pt x="0" y="3"/>
                          <a:pt x="0" y="2"/>
                        </a:cubicBezTo>
                        <a:close/>
                      </a:path>
                    </a:pathLst>
                  </a:custGeom>
                  <a:solidFill>
                    <a:srgbClr val="A6A6A6"/>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36">
                    <a:extLst>
                      <a:ext uri="{FF2B5EF4-FFF2-40B4-BE49-F238E27FC236}">
                        <a16:creationId xmlns:a16="http://schemas.microsoft.com/office/drawing/2014/main" id="{B85AFFFB-0570-4347-8356-CAF2CAF2D293}"/>
                      </a:ext>
                    </a:extLst>
                  </p:cNvPr>
                  <p:cNvSpPr>
                    <a:spLocks/>
                  </p:cNvSpPr>
                  <p:nvPr/>
                </p:nvSpPr>
                <p:spPr bwMode="auto">
                  <a:xfrm>
                    <a:off x="2249488" y="6516688"/>
                    <a:ext cx="19050" cy="6350"/>
                  </a:xfrm>
                  <a:custGeom>
                    <a:avLst/>
                    <a:gdLst>
                      <a:gd name="T0" fmla="*/ 0 w 14"/>
                      <a:gd name="T1" fmla="*/ 5 h 5"/>
                      <a:gd name="T2" fmla="*/ 14 w 14"/>
                      <a:gd name="T3" fmla="*/ 5 h 5"/>
                      <a:gd name="T4" fmla="*/ 0 w 14"/>
                      <a:gd name="T5" fmla="*/ 5 h 5"/>
                    </a:gdLst>
                    <a:ahLst/>
                    <a:cxnLst>
                      <a:cxn ang="0">
                        <a:pos x="T0" y="T1"/>
                      </a:cxn>
                      <a:cxn ang="0">
                        <a:pos x="T2" y="T3"/>
                      </a:cxn>
                      <a:cxn ang="0">
                        <a:pos x="T4" y="T5"/>
                      </a:cxn>
                    </a:cxnLst>
                    <a:rect l="0" t="0" r="r" b="b"/>
                    <a:pathLst>
                      <a:path w="14" h="5">
                        <a:moveTo>
                          <a:pt x="0" y="5"/>
                        </a:moveTo>
                        <a:cubicBezTo>
                          <a:pt x="5" y="1"/>
                          <a:pt x="9" y="0"/>
                          <a:pt x="14" y="5"/>
                        </a:cubicBezTo>
                        <a:cubicBezTo>
                          <a:pt x="9" y="5"/>
                          <a:pt x="5" y="5"/>
                          <a:pt x="0" y="5"/>
                        </a:cubicBezTo>
                        <a:close/>
                      </a:path>
                    </a:pathLst>
                  </a:custGeom>
                  <a:solidFill>
                    <a:srgbClr val="A6A6A6"/>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37">
                    <a:extLst>
                      <a:ext uri="{FF2B5EF4-FFF2-40B4-BE49-F238E27FC236}">
                        <a16:creationId xmlns:a16="http://schemas.microsoft.com/office/drawing/2014/main" id="{9327456B-4B66-436A-A1E4-1025E0859F72}"/>
                      </a:ext>
                    </a:extLst>
                  </p:cNvPr>
                  <p:cNvSpPr>
                    <a:spLocks/>
                  </p:cNvSpPr>
                  <p:nvPr/>
                </p:nvSpPr>
                <p:spPr bwMode="auto">
                  <a:xfrm>
                    <a:off x="2046288" y="6224588"/>
                    <a:ext cx="393700" cy="163513"/>
                  </a:xfrm>
                  <a:custGeom>
                    <a:avLst/>
                    <a:gdLst>
                      <a:gd name="T0" fmla="*/ 2 w 303"/>
                      <a:gd name="T1" fmla="*/ 2 h 126"/>
                      <a:gd name="T2" fmla="*/ 301 w 303"/>
                      <a:gd name="T3" fmla="*/ 0 h 126"/>
                      <a:gd name="T4" fmla="*/ 299 w 303"/>
                      <a:gd name="T5" fmla="*/ 74 h 126"/>
                      <a:gd name="T6" fmla="*/ 281 w 303"/>
                      <a:gd name="T7" fmla="*/ 95 h 126"/>
                      <a:gd name="T8" fmla="*/ 204 w 303"/>
                      <a:gd name="T9" fmla="*/ 119 h 126"/>
                      <a:gd name="T10" fmla="*/ 45 w 303"/>
                      <a:gd name="T11" fmla="*/ 106 h 126"/>
                      <a:gd name="T12" fmla="*/ 24 w 303"/>
                      <a:gd name="T13" fmla="*/ 97 h 126"/>
                      <a:gd name="T14" fmla="*/ 1 w 303"/>
                      <a:gd name="T15" fmla="*/ 58 h 126"/>
                      <a:gd name="T16" fmla="*/ 2 w 303"/>
                      <a:gd name="T17" fmla="*/ 2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3" h="126">
                        <a:moveTo>
                          <a:pt x="2" y="2"/>
                        </a:moveTo>
                        <a:cubicBezTo>
                          <a:pt x="55" y="62"/>
                          <a:pt x="256" y="57"/>
                          <a:pt x="301" y="0"/>
                        </a:cubicBezTo>
                        <a:cubicBezTo>
                          <a:pt x="300" y="27"/>
                          <a:pt x="303" y="51"/>
                          <a:pt x="299" y="74"/>
                        </a:cubicBezTo>
                        <a:cubicBezTo>
                          <a:pt x="298" y="84"/>
                          <a:pt x="290" y="90"/>
                          <a:pt x="281" y="95"/>
                        </a:cubicBezTo>
                        <a:cubicBezTo>
                          <a:pt x="258" y="110"/>
                          <a:pt x="231" y="115"/>
                          <a:pt x="204" y="119"/>
                        </a:cubicBezTo>
                        <a:cubicBezTo>
                          <a:pt x="150" y="126"/>
                          <a:pt x="97" y="124"/>
                          <a:pt x="45" y="106"/>
                        </a:cubicBezTo>
                        <a:cubicBezTo>
                          <a:pt x="38" y="104"/>
                          <a:pt x="31" y="101"/>
                          <a:pt x="24" y="97"/>
                        </a:cubicBezTo>
                        <a:cubicBezTo>
                          <a:pt x="9" y="89"/>
                          <a:pt x="0" y="77"/>
                          <a:pt x="1" y="58"/>
                        </a:cubicBezTo>
                        <a:cubicBezTo>
                          <a:pt x="3" y="40"/>
                          <a:pt x="2" y="22"/>
                          <a:pt x="2" y="2"/>
                        </a:cubicBez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38">
                    <a:extLst>
                      <a:ext uri="{FF2B5EF4-FFF2-40B4-BE49-F238E27FC236}">
                        <a16:creationId xmlns:a16="http://schemas.microsoft.com/office/drawing/2014/main" id="{3DD51ABF-C7E8-4DAB-889C-5B13CC0958D3}"/>
                      </a:ext>
                    </a:extLst>
                  </p:cNvPr>
                  <p:cNvSpPr>
                    <a:spLocks/>
                  </p:cNvSpPr>
                  <p:nvPr/>
                </p:nvSpPr>
                <p:spPr bwMode="auto">
                  <a:xfrm>
                    <a:off x="2341563" y="6405563"/>
                    <a:ext cx="22225" cy="19050"/>
                  </a:xfrm>
                  <a:custGeom>
                    <a:avLst/>
                    <a:gdLst>
                      <a:gd name="T0" fmla="*/ 17 w 17"/>
                      <a:gd name="T1" fmla="*/ 0 h 15"/>
                      <a:gd name="T2" fmla="*/ 0 w 17"/>
                      <a:gd name="T3" fmla="*/ 5 h 15"/>
                      <a:gd name="T4" fmla="*/ 17 w 17"/>
                      <a:gd name="T5" fmla="*/ 0 h 15"/>
                    </a:gdLst>
                    <a:ahLst/>
                    <a:cxnLst>
                      <a:cxn ang="0">
                        <a:pos x="T0" y="T1"/>
                      </a:cxn>
                      <a:cxn ang="0">
                        <a:pos x="T2" y="T3"/>
                      </a:cxn>
                      <a:cxn ang="0">
                        <a:pos x="T4" y="T5"/>
                      </a:cxn>
                    </a:cxnLst>
                    <a:rect l="0" t="0" r="r" b="b"/>
                    <a:pathLst>
                      <a:path w="17" h="15">
                        <a:moveTo>
                          <a:pt x="17" y="0"/>
                        </a:moveTo>
                        <a:cubicBezTo>
                          <a:pt x="12" y="4"/>
                          <a:pt x="9" y="15"/>
                          <a:pt x="0" y="5"/>
                        </a:cubicBezTo>
                        <a:cubicBezTo>
                          <a:pt x="6" y="3"/>
                          <a:pt x="11" y="2"/>
                          <a:pt x="17" y="0"/>
                        </a:cubicBezTo>
                        <a:close/>
                      </a:path>
                    </a:pathLst>
                  </a:custGeom>
                  <a:solidFill>
                    <a:srgbClr val="A6A6A6"/>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39">
                    <a:extLst>
                      <a:ext uri="{FF2B5EF4-FFF2-40B4-BE49-F238E27FC236}">
                        <a16:creationId xmlns:a16="http://schemas.microsoft.com/office/drawing/2014/main" id="{97357D83-AEE0-4749-9119-08BCE3394CBB}"/>
                      </a:ext>
                    </a:extLst>
                  </p:cNvPr>
                  <p:cNvSpPr>
                    <a:spLocks/>
                  </p:cNvSpPr>
                  <p:nvPr/>
                </p:nvSpPr>
                <p:spPr bwMode="auto">
                  <a:xfrm>
                    <a:off x="2392363" y="6084888"/>
                    <a:ext cx="14288" cy="15875"/>
                  </a:xfrm>
                  <a:custGeom>
                    <a:avLst/>
                    <a:gdLst>
                      <a:gd name="T0" fmla="*/ 0 w 11"/>
                      <a:gd name="T1" fmla="*/ 6 h 12"/>
                      <a:gd name="T2" fmla="*/ 10 w 11"/>
                      <a:gd name="T3" fmla="*/ 5 h 12"/>
                      <a:gd name="T4" fmla="*/ 10 w 11"/>
                      <a:gd name="T5" fmla="*/ 9 h 12"/>
                      <a:gd name="T6" fmla="*/ 0 w 11"/>
                      <a:gd name="T7" fmla="*/ 6 h 12"/>
                    </a:gdLst>
                    <a:ahLst/>
                    <a:cxnLst>
                      <a:cxn ang="0">
                        <a:pos x="T0" y="T1"/>
                      </a:cxn>
                      <a:cxn ang="0">
                        <a:pos x="T2" y="T3"/>
                      </a:cxn>
                      <a:cxn ang="0">
                        <a:pos x="T4" y="T5"/>
                      </a:cxn>
                      <a:cxn ang="0">
                        <a:pos x="T6" y="T7"/>
                      </a:cxn>
                    </a:cxnLst>
                    <a:rect l="0" t="0" r="r" b="b"/>
                    <a:pathLst>
                      <a:path w="11" h="12">
                        <a:moveTo>
                          <a:pt x="0" y="6"/>
                        </a:moveTo>
                        <a:cubicBezTo>
                          <a:pt x="3" y="5"/>
                          <a:pt x="7" y="0"/>
                          <a:pt x="10" y="5"/>
                        </a:cubicBezTo>
                        <a:cubicBezTo>
                          <a:pt x="11" y="6"/>
                          <a:pt x="10" y="8"/>
                          <a:pt x="10" y="9"/>
                        </a:cubicBezTo>
                        <a:cubicBezTo>
                          <a:pt x="6" y="12"/>
                          <a:pt x="3" y="7"/>
                          <a:pt x="0" y="6"/>
                        </a:cubicBezTo>
                        <a:close/>
                      </a:path>
                    </a:pathLst>
                  </a:custGeom>
                  <a:solidFill>
                    <a:srgbClr val="A6A6A6"/>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40">
                    <a:extLst>
                      <a:ext uri="{FF2B5EF4-FFF2-40B4-BE49-F238E27FC236}">
                        <a16:creationId xmlns:a16="http://schemas.microsoft.com/office/drawing/2014/main" id="{8390B48A-BFBF-4B9D-9EEF-6DF333D20E23}"/>
                      </a:ext>
                    </a:extLst>
                  </p:cNvPr>
                  <p:cNvSpPr>
                    <a:spLocks/>
                  </p:cNvSpPr>
                  <p:nvPr/>
                </p:nvSpPr>
                <p:spPr bwMode="auto">
                  <a:xfrm>
                    <a:off x="2392363" y="6470650"/>
                    <a:ext cx="14288" cy="17463"/>
                  </a:xfrm>
                  <a:custGeom>
                    <a:avLst/>
                    <a:gdLst>
                      <a:gd name="T0" fmla="*/ 0 w 11"/>
                      <a:gd name="T1" fmla="*/ 7 h 13"/>
                      <a:gd name="T2" fmla="*/ 10 w 11"/>
                      <a:gd name="T3" fmla="*/ 4 h 13"/>
                      <a:gd name="T4" fmla="*/ 10 w 11"/>
                      <a:gd name="T5" fmla="*/ 7 h 13"/>
                      <a:gd name="T6" fmla="*/ 0 w 11"/>
                      <a:gd name="T7" fmla="*/ 7 h 13"/>
                    </a:gdLst>
                    <a:ahLst/>
                    <a:cxnLst>
                      <a:cxn ang="0">
                        <a:pos x="T0" y="T1"/>
                      </a:cxn>
                      <a:cxn ang="0">
                        <a:pos x="T2" y="T3"/>
                      </a:cxn>
                      <a:cxn ang="0">
                        <a:pos x="T4" y="T5"/>
                      </a:cxn>
                      <a:cxn ang="0">
                        <a:pos x="T6" y="T7"/>
                      </a:cxn>
                    </a:cxnLst>
                    <a:rect l="0" t="0" r="r" b="b"/>
                    <a:pathLst>
                      <a:path w="11" h="13">
                        <a:moveTo>
                          <a:pt x="0" y="7"/>
                        </a:moveTo>
                        <a:cubicBezTo>
                          <a:pt x="3" y="5"/>
                          <a:pt x="6" y="0"/>
                          <a:pt x="10" y="4"/>
                        </a:cubicBezTo>
                        <a:cubicBezTo>
                          <a:pt x="10" y="4"/>
                          <a:pt x="11" y="7"/>
                          <a:pt x="10" y="7"/>
                        </a:cubicBezTo>
                        <a:cubicBezTo>
                          <a:pt x="7" y="13"/>
                          <a:pt x="3" y="8"/>
                          <a:pt x="0" y="7"/>
                        </a:cubicBezTo>
                        <a:close/>
                      </a:path>
                    </a:pathLst>
                  </a:custGeom>
                  <a:solidFill>
                    <a:srgbClr val="A6A6A6"/>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41">
                    <a:extLst>
                      <a:ext uri="{FF2B5EF4-FFF2-40B4-BE49-F238E27FC236}">
                        <a16:creationId xmlns:a16="http://schemas.microsoft.com/office/drawing/2014/main" id="{A11B73C9-54EA-40B0-9BE4-258D855DB939}"/>
                      </a:ext>
                    </a:extLst>
                  </p:cNvPr>
                  <p:cNvSpPr>
                    <a:spLocks noEditPoints="1"/>
                  </p:cNvSpPr>
                  <p:nvPr/>
                </p:nvSpPr>
                <p:spPr bwMode="auto">
                  <a:xfrm>
                    <a:off x="1706563" y="5575300"/>
                    <a:ext cx="1139825" cy="939800"/>
                  </a:xfrm>
                  <a:custGeom>
                    <a:avLst/>
                    <a:gdLst>
                      <a:gd name="T0" fmla="*/ 198 w 877"/>
                      <a:gd name="T1" fmla="*/ 548 h 723"/>
                      <a:gd name="T2" fmla="*/ 205 w 877"/>
                      <a:gd name="T3" fmla="*/ 622 h 723"/>
                      <a:gd name="T4" fmla="*/ 128 w 877"/>
                      <a:gd name="T5" fmla="*/ 705 h 723"/>
                      <a:gd name="T6" fmla="*/ 115 w 877"/>
                      <a:gd name="T7" fmla="*/ 590 h 723"/>
                      <a:gd name="T8" fmla="*/ 61 w 877"/>
                      <a:gd name="T9" fmla="*/ 444 h 723"/>
                      <a:gd name="T10" fmla="*/ 89 w 877"/>
                      <a:gd name="T11" fmla="*/ 297 h 723"/>
                      <a:gd name="T12" fmla="*/ 231 w 877"/>
                      <a:gd name="T13" fmla="*/ 103 h 723"/>
                      <a:gd name="T14" fmla="*/ 268 w 877"/>
                      <a:gd name="T15" fmla="*/ 12 h 723"/>
                      <a:gd name="T16" fmla="*/ 362 w 877"/>
                      <a:gd name="T17" fmla="*/ 46 h 723"/>
                      <a:gd name="T18" fmla="*/ 569 w 877"/>
                      <a:gd name="T19" fmla="*/ 49 h 723"/>
                      <a:gd name="T20" fmla="*/ 703 w 877"/>
                      <a:gd name="T21" fmla="*/ 112 h 723"/>
                      <a:gd name="T22" fmla="*/ 786 w 877"/>
                      <a:gd name="T23" fmla="*/ 237 h 723"/>
                      <a:gd name="T24" fmla="*/ 868 w 877"/>
                      <a:gd name="T25" fmla="*/ 283 h 723"/>
                      <a:gd name="T26" fmla="*/ 830 w 877"/>
                      <a:gd name="T27" fmla="*/ 382 h 723"/>
                      <a:gd name="T28" fmla="*/ 826 w 877"/>
                      <a:gd name="T29" fmla="*/ 581 h 723"/>
                      <a:gd name="T30" fmla="*/ 739 w 877"/>
                      <a:gd name="T31" fmla="*/ 702 h 723"/>
                      <a:gd name="T32" fmla="*/ 712 w 877"/>
                      <a:gd name="T33" fmla="*/ 565 h 723"/>
                      <a:gd name="T34" fmla="*/ 607 w 877"/>
                      <a:gd name="T35" fmla="*/ 420 h 723"/>
                      <a:gd name="T36" fmla="*/ 491 w 877"/>
                      <a:gd name="T37" fmla="*/ 303 h 723"/>
                      <a:gd name="T38" fmla="*/ 233 w 877"/>
                      <a:gd name="T39" fmla="*/ 359 h 723"/>
                      <a:gd name="T40" fmla="*/ 742 w 877"/>
                      <a:gd name="T41" fmla="*/ 278 h 723"/>
                      <a:gd name="T42" fmla="*/ 763 w 877"/>
                      <a:gd name="T43" fmla="*/ 257 h 723"/>
                      <a:gd name="T44" fmla="*/ 667 w 877"/>
                      <a:gd name="T45" fmla="*/ 157 h 723"/>
                      <a:gd name="T46" fmla="*/ 550 w 877"/>
                      <a:gd name="T47" fmla="*/ 133 h 723"/>
                      <a:gd name="T48" fmla="*/ 447 w 877"/>
                      <a:gd name="T49" fmla="*/ 191 h 723"/>
                      <a:gd name="T50" fmla="*/ 536 w 877"/>
                      <a:gd name="T51" fmla="*/ 270 h 723"/>
                      <a:gd name="T52" fmla="*/ 591 w 877"/>
                      <a:gd name="T53" fmla="*/ 300 h 723"/>
                      <a:gd name="T54" fmla="*/ 571 w 877"/>
                      <a:gd name="T55" fmla="*/ 300 h 723"/>
                      <a:gd name="T56" fmla="*/ 563 w 877"/>
                      <a:gd name="T57" fmla="*/ 318 h 723"/>
                      <a:gd name="T58" fmla="*/ 675 w 877"/>
                      <a:gd name="T59" fmla="*/ 429 h 723"/>
                      <a:gd name="T60" fmla="*/ 760 w 877"/>
                      <a:gd name="T61" fmla="*/ 322 h 723"/>
                      <a:gd name="T62" fmla="*/ 591 w 877"/>
                      <a:gd name="T63" fmla="*/ 300 h 723"/>
                      <a:gd name="T64" fmla="*/ 800 w 877"/>
                      <a:gd name="T65" fmla="*/ 373 h 723"/>
                      <a:gd name="T66" fmla="*/ 781 w 877"/>
                      <a:gd name="T67" fmla="*/ 367 h 723"/>
                      <a:gd name="T68" fmla="*/ 689 w 877"/>
                      <a:gd name="T69" fmla="*/ 477 h 723"/>
                      <a:gd name="T70" fmla="*/ 771 w 877"/>
                      <a:gd name="T71" fmla="*/ 562 h 723"/>
                      <a:gd name="T72" fmla="*/ 800 w 877"/>
                      <a:gd name="T73" fmla="*/ 403 h 723"/>
                      <a:gd name="T74" fmla="*/ 261 w 877"/>
                      <a:gd name="T75" fmla="*/ 304 h 723"/>
                      <a:gd name="T76" fmla="*/ 477 w 877"/>
                      <a:gd name="T77" fmla="*/ 270 h 723"/>
                      <a:gd name="T78" fmla="*/ 417 w 877"/>
                      <a:gd name="T79" fmla="*/ 204 h 723"/>
                      <a:gd name="T80" fmla="*/ 267 w 877"/>
                      <a:gd name="T81" fmla="*/ 262 h 723"/>
                      <a:gd name="T82" fmla="*/ 257 w 877"/>
                      <a:gd name="T83" fmla="*/ 305 h 723"/>
                      <a:gd name="T84" fmla="*/ 547 w 877"/>
                      <a:gd name="T85" fmla="*/ 94 h 723"/>
                      <a:gd name="T86" fmla="*/ 346 w 877"/>
                      <a:gd name="T87" fmla="*/ 86 h 723"/>
                      <a:gd name="T88" fmla="*/ 402 w 877"/>
                      <a:gd name="T89" fmla="*/ 145 h 723"/>
                      <a:gd name="T90" fmla="*/ 553 w 877"/>
                      <a:gd name="T91" fmla="*/ 98 h 723"/>
                      <a:gd name="T92" fmla="*/ 134 w 877"/>
                      <a:gd name="T93" fmla="*/ 312 h 723"/>
                      <a:gd name="T94" fmla="*/ 227 w 877"/>
                      <a:gd name="T95" fmla="*/ 241 h 723"/>
                      <a:gd name="T96" fmla="*/ 261 w 877"/>
                      <a:gd name="T97" fmla="*/ 230 h 723"/>
                      <a:gd name="T98" fmla="*/ 372 w 877"/>
                      <a:gd name="T99" fmla="*/ 159 h 723"/>
                      <a:gd name="T100" fmla="*/ 287 w 877"/>
                      <a:gd name="T101" fmla="*/ 133 h 723"/>
                      <a:gd name="T102" fmla="*/ 155 w 877"/>
                      <a:gd name="T103" fmla="*/ 602 h 723"/>
                      <a:gd name="T104" fmla="*/ 141 w 877"/>
                      <a:gd name="T105" fmla="*/ 469 h 723"/>
                      <a:gd name="T106" fmla="*/ 113 w 877"/>
                      <a:gd name="T107" fmla="*/ 443 h 723"/>
                      <a:gd name="T108" fmla="*/ 137 w 877"/>
                      <a:gd name="T109" fmla="*/ 562 h 723"/>
                      <a:gd name="T110" fmla="*/ 201 w 877"/>
                      <a:gd name="T111" fmla="*/ 362 h 723"/>
                      <a:gd name="T112" fmla="*/ 152 w 877"/>
                      <a:gd name="T113" fmla="*/ 395 h 723"/>
                      <a:gd name="T114" fmla="*/ 184 w 877"/>
                      <a:gd name="T115" fmla="*/ 449 h 7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77" h="723">
                        <a:moveTo>
                          <a:pt x="203" y="536"/>
                        </a:moveTo>
                        <a:cubicBezTo>
                          <a:pt x="197" y="537"/>
                          <a:pt x="198" y="543"/>
                          <a:pt x="198" y="548"/>
                        </a:cubicBezTo>
                        <a:cubicBezTo>
                          <a:pt x="196" y="556"/>
                          <a:pt x="196" y="565"/>
                          <a:pt x="193" y="573"/>
                        </a:cubicBezTo>
                        <a:cubicBezTo>
                          <a:pt x="188" y="592"/>
                          <a:pt x="190" y="607"/>
                          <a:pt x="205" y="622"/>
                        </a:cubicBezTo>
                        <a:cubicBezTo>
                          <a:pt x="225" y="640"/>
                          <a:pt x="224" y="677"/>
                          <a:pt x="206" y="697"/>
                        </a:cubicBezTo>
                        <a:cubicBezTo>
                          <a:pt x="185" y="719"/>
                          <a:pt x="154" y="723"/>
                          <a:pt x="128" y="705"/>
                        </a:cubicBezTo>
                        <a:cubicBezTo>
                          <a:pt x="105" y="689"/>
                          <a:pt x="97" y="657"/>
                          <a:pt x="113" y="632"/>
                        </a:cubicBezTo>
                        <a:cubicBezTo>
                          <a:pt x="122" y="617"/>
                          <a:pt x="121" y="606"/>
                          <a:pt x="115" y="590"/>
                        </a:cubicBezTo>
                        <a:cubicBezTo>
                          <a:pt x="99" y="551"/>
                          <a:pt x="89" y="510"/>
                          <a:pt x="82" y="469"/>
                        </a:cubicBezTo>
                        <a:cubicBezTo>
                          <a:pt x="79" y="456"/>
                          <a:pt x="74" y="448"/>
                          <a:pt x="61" y="444"/>
                        </a:cubicBezTo>
                        <a:cubicBezTo>
                          <a:pt x="21" y="430"/>
                          <a:pt x="0" y="395"/>
                          <a:pt x="7" y="361"/>
                        </a:cubicBezTo>
                        <a:cubicBezTo>
                          <a:pt x="14" y="319"/>
                          <a:pt x="44" y="296"/>
                          <a:pt x="89" y="297"/>
                        </a:cubicBezTo>
                        <a:cubicBezTo>
                          <a:pt x="99" y="297"/>
                          <a:pt x="104" y="292"/>
                          <a:pt x="108" y="285"/>
                        </a:cubicBezTo>
                        <a:cubicBezTo>
                          <a:pt x="141" y="219"/>
                          <a:pt x="182" y="159"/>
                          <a:pt x="231" y="103"/>
                        </a:cubicBezTo>
                        <a:cubicBezTo>
                          <a:pt x="237" y="95"/>
                          <a:pt x="238" y="88"/>
                          <a:pt x="236" y="79"/>
                        </a:cubicBezTo>
                        <a:cubicBezTo>
                          <a:pt x="230" y="48"/>
                          <a:pt x="242" y="22"/>
                          <a:pt x="268" y="12"/>
                        </a:cubicBezTo>
                        <a:cubicBezTo>
                          <a:pt x="296" y="0"/>
                          <a:pt x="322" y="8"/>
                          <a:pt x="340" y="35"/>
                        </a:cubicBezTo>
                        <a:cubicBezTo>
                          <a:pt x="346" y="44"/>
                          <a:pt x="353" y="46"/>
                          <a:pt x="362" y="46"/>
                        </a:cubicBezTo>
                        <a:cubicBezTo>
                          <a:pt x="422" y="46"/>
                          <a:pt x="481" y="53"/>
                          <a:pt x="541" y="61"/>
                        </a:cubicBezTo>
                        <a:cubicBezTo>
                          <a:pt x="554" y="63"/>
                          <a:pt x="562" y="59"/>
                          <a:pt x="569" y="49"/>
                        </a:cubicBezTo>
                        <a:cubicBezTo>
                          <a:pt x="594" y="16"/>
                          <a:pt x="631" y="6"/>
                          <a:pt x="665" y="23"/>
                        </a:cubicBezTo>
                        <a:cubicBezTo>
                          <a:pt x="698" y="39"/>
                          <a:pt x="714" y="73"/>
                          <a:pt x="703" y="112"/>
                        </a:cubicBezTo>
                        <a:cubicBezTo>
                          <a:pt x="700" y="125"/>
                          <a:pt x="702" y="134"/>
                          <a:pt x="712" y="143"/>
                        </a:cubicBezTo>
                        <a:cubicBezTo>
                          <a:pt x="740" y="172"/>
                          <a:pt x="765" y="203"/>
                          <a:pt x="786" y="237"/>
                        </a:cubicBezTo>
                        <a:cubicBezTo>
                          <a:pt x="792" y="246"/>
                          <a:pt x="797" y="248"/>
                          <a:pt x="807" y="247"/>
                        </a:cubicBezTo>
                        <a:cubicBezTo>
                          <a:pt x="836" y="244"/>
                          <a:pt x="859" y="259"/>
                          <a:pt x="868" y="283"/>
                        </a:cubicBezTo>
                        <a:cubicBezTo>
                          <a:pt x="877" y="310"/>
                          <a:pt x="870" y="335"/>
                          <a:pt x="846" y="351"/>
                        </a:cubicBezTo>
                        <a:cubicBezTo>
                          <a:pt x="833" y="359"/>
                          <a:pt x="829" y="369"/>
                          <a:pt x="830" y="382"/>
                        </a:cubicBezTo>
                        <a:cubicBezTo>
                          <a:pt x="831" y="439"/>
                          <a:pt x="828" y="496"/>
                          <a:pt x="815" y="551"/>
                        </a:cubicBezTo>
                        <a:cubicBezTo>
                          <a:pt x="812" y="564"/>
                          <a:pt x="817" y="572"/>
                          <a:pt x="826" y="581"/>
                        </a:cubicBezTo>
                        <a:cubicBezTo>
                          <a:pt x="855" y="609"/>
                          <a:pt x="860" y="650"/>
                          <a:pt x="837" y="680"/>
                        </a:cubicBezTo>
                        <a:cubicBezTo>
                          <a:pt x="814" y="712"/>
                          <a:pt x="775" y="720"/>
                          <a:pt x="739" y="702"/>
                        </a:cubicBezTo>
                        <a:cubicBezTo>
                          <a:pt x="702" y="683"/>
                          <a:pt x="689" y="634"/>
                          <a:pt x="713" y="597"/>
                        </a:cubicBezTo>
                        <a:cubicBezTo>
                          <a:pt x="720" y="585"/>
                          <a:pt x="721" y="577"/>
                          <a:pt x="712" y="565"/>
                        </a:cubicBezTo>
                        <a:cubicBezTo>
                          <a:pt x="697" y="545"/>
                          <a:pt x="684" y="524"/>
                          <a:pt x="670" y="503"/>
                        </a:cubicBezTo>
                        <a:cubicBezTo>
                          <a:pt x="607" y="420"/>
                          <a:pt x="607" y="420"/>
                          <a:pt x="607" y="420"/>
                        </a:cubicBezTo>
                        <a:cubicBezTo>
                          <a:pt x="579" y="385"/>
                          <a:pt x="550" y="352"/>
                          <a:pt x="523" y="318"/>
                        </a:cubicBezTo>
                        <a:cubicBezTo>
                          <a:pt x="513" y="307"/>
                          <a:pt x="503" y="301"/>
                          <a:pt x="491" y="303"/>
                        </a:cubicBezTo>
                        <a:cubicBezTo>
                          <a:pt x="410" y="310"/>
                          <a:pt x="332" y="319"/>
                          <a:pt x="255" y="337"/>
                        </a:cubicBezTo>
                        <a:cubicBezTo>
                          <a:pt x="242" y="340"/>
                          <a:pt x="236" y="347"/>
                          <a:pt x="233" y="359"/>
                        </a:cubicBezTo>
                        <a:cubicBezTo>
                          <a:pt x="226" y="399"/>
                          <a:pt x="218" y="439"/>
                          <a:pt x="210" y="479"/>
                        </a:cubicBezTo>
                        <a:moveTo>
                          <a:pt x="742" y="278"/>
                        </a:moveTo>
                        <a:cubicBezTo>
                          <a:pt x="750" y="277"/>
                          <a:pt x="760" y="281"/>
                          <a:pt x="765" y="272"/>
                        </a:cubicBezTo>
                        <a:cubicBezTo>
                          <a:pt x="768" y="266"/>
                          <a:pt x="766" y="261"/>
                          <a:pt x="763" y="257"/>
                        </a:cubicBezTo>
                        <a:cubicBezTo>
                          <a:pt x="739" y="223"/>
                          <a:pt x="715" y="190"/>
                          <a:pt x="685" y="161"/>
                        </a:cubicBezTo>
                        <a:cubicBezTo>
                          <a:pt x="680" y="155"/>
                          <a:pt x="675" y="154"/>
                          <a:pt x="667" y="157"/>
                        </a:cubicBezTo>
                        <a:cubicBezTo>
                          <a:pt x="633" y="173"/>
                          <a:pt x="601" y="168"/>
                          <a:pt x="575" y="139"/>
                        </a:cubicBezTo>
                        <a:cubicBezTo>
                          <a:pt x="567" y="132"/>
                          <a:pt x="559" y="130"/>
                          <a:pt x="550" y="133"/>
                        </a:cubicBezTo>
                        <a:cubicBezTo>
                          <a:pt x="517" y="146"/>
                          <a:pt x="485" y="158"/>
                          <a:pt x="452" y="170"/>
                        </a:cubicBezTo>
                        <a:cubicBezTo>
                          <a:pt x="440" y="174"/>
                          <a:pt x="437" y="180"/>
                          <a:pt x="447" y="191"/>
                        </a:cubicBezTo>
                        <a:cubicBezTo>
                          <a:pt x="469" y="213"/>
                          <a:pt x="490" y="236"/>
                          <a:pt x="512" y="259"/>
                        </a:cubicBezTo>
                        <a:cubicBezTo>
                          <a:pt x="518" y="266"/>
                          <a:pt x="526" y="270"/>
                          <a:pt x="536" y="270"/>
                        </a:cubicBezTo>
                        <a:cubicBezTo>
                          <a:pt x="605" y="270"/>
                          <a:pt x="673" y="269"/>
                          <a:pt x="742" y="278"/>
                        </a:cubicBezTo>
                        <a:close/>
                        <a:moveTo>
                          <a:pt x="591" y="300"/>
                        </a:moveTo>
                        <a:cubicBezTo>
                          <a:pt x="591" y="300"/>
                          <a:pt x="591" y="300"/>
                          <a:pt x="591" y="300"/>
                        </a:cubicBezTo>
                        <a:cubicBezTo>
                          <a:pt x="584" y="300"/>
                          <a:pt x="578" y="300"/>
                          <a:pt x="571" y="300"/>
                        </a:cubicBezTo>
                        <a:cubicBezTo>
                          <a:pt x="566" y="300"/>
                          <a:pt x="560" y="300"/>
                          <a:pt x="558" y="306"/>
                        </a:cubicBezTo>
                        <a:cubicBezTo>
                          <a:pt x="556" y="311"/>
                          <a:pt x="560" y="315"/>
                          <a:pt x="563" y="318"/>
                        </a:cubicBezTo>
                        <a:cubicBezTo>
                          <a:pt x="595" y="353"/>
                          <a:pt x="623" y="389"/>
                          <a:pt x="651" y="427"/>
                        </a:cubicBezTo>
                        <a:cubicBezTo>
                          <a:pt x="659" y="438"/>
                          <a:pt x="665" y="437"/>
                          <a:pt x="675" y="429"/>
                        </a:cubicBezTo>
                        <a:cubicBezTo>
                          <a:pt x="704" y="404"/>
                          <a:pt x="731" y="376"/>
                          <a:pt x="757" y="348"/>
                        </a:cubicBezTo>
                        <a:cubicBezTo>
                          <a:pt x="765" y="339"/>
                          <a:pt x="763" y="332"/>
                          <a:pt x="760" y="322"/>
                        </a:cubicBezTo>
                        <a:cubicBezTo>
                          <a:pt x="756" y="312"/>
                          <a:pt x="749" y="308"/>
                          <a:pt x="738" y="308"/>
                        </a:cubicBezTo>
                        <a:cubicBezTo>
                          <a:pt x="689" y="305"/>
                          <a:pt x="640" y="302"/>
                          <a:pt x="591" y="300"/>
                        </a:cubicBezTo>
                        <a:close/>
                        <a:moveTo>
                          <a:pt x="800" y="403"/>
                        </a:moveTo>
                        <a:cubicBezTo>
                          <a:pt x="800" y="393"/>
                          <a:pt x="800" y="383"/>
                          <a:pt x="800" y="373"/>
                        </a:cubicBezTo>
                        <a:cubicBezTo>
                          <a:pt x="800" y="368"/>
                          <a:pt x="800" y="362"/>
                          <a:pt x="794" y="359"/>
                        </a:cubicBezTo>
                        <a:cubicBezTo>
                          <a:pt x="787" y="357"/>
                          <a:pt x="784" y="363"/>
                          <a:pt x="781" y="367"/>
                        </a:cubicBezTo>
                        <a:cubicBezTo>
                          <a:pt x="754" y="399"/>
                          <a:pt x="724" y="428"/>
                          <a:pt x="692" y="455"/>
                        </a:cubicBezTo>
                        <a:cubicBezTo>
                          <a:pt x="684" y="462"/>
                          <a:pt x="682" y="468"/>
                          <a:pt x="689" y="477"/>
                        </a:cubicBezTo>
                        <a:cubicBezTo>
                          <a:pt x="707" y="502"/>
                          <a:pt x="725" y="527"/>
                          <a:pt x="741" y="553"/>
                        </a:cubicBezTo>
                        <a:cubicBezTo>
                          <a:pt x="749" y="566"/>
                          <a:pt x="760" y="562"/>
                          <a:pt x="771" y="562"/>
                        </a:cubicBezTo>
                        <a:cubicBezTo>
                          <a:pt x="782" y="561"/>
                          <a:pt x="784" y="553"/>
                          <a:pt x="785" y="544"/>
                        </a:cubicBezTo>
                        <a:cubicBezTo>
                          <a:pt x="795" y="497"/>
                          <a:pt x="799" y="450"/>
                          <a:pt x="800" y="403"/>
                        </a:cubicBezTo>
                        <a:close/>
                        <a:moveTo>
                          <a:pt x="257" y="305"/>
                        </a:moveTo>
                        <a:cubicBezTo>
                          <a:pt x="259" y="305"/>
                          <a:pt x="260" y="305"/>
                          <a:pt x="261" y="304"/>
                        </a:cubicBezTo>
                        <a:cubicBezTo>
                          <a:pt x="329" y="289"/>
                          <a:pt x="397" y="280"/>
                          <a:pt x="467" y="274"/>
                        </a:cubicBezTo>
                        <a:cubicBezTo>
                          <a:pt x="470" y="274"/>
                          <a:pt x="475" y="274"/>
                          <a:pt x="477" y="270"/>
                        </a:cubicBezTo>
                        <a:cubicBezTo>
                          <a:pt x="478" y="265"/>
                          <a:pt x="474" y="263"/>
                          <a:pt x="471" y="260"/>
                        </a:cubicBezTo>
                        <a:cubicBezTo>
                          <a:pt x="453" y="241"/>
                          <a:pt x="434" y="223"/>
                          <a:pt x="417" y="204"/>
                        </a:cubicBezTo>
                        <a:cubicBezTo>
                          <a:pt x="407" y="194"/>
                          <a:pt x="399" y="193"/>
                          <a:pt x="387" y="198"/>
                        </a:cubicBezTo>
                        <a:cubicBezTo>
                          <a:pt x="346" y="218"/>
                          <a:pt x="306" y="240"/>
                          <a:pt x="267" y="262"/>
                        </a:cubicBezTo>
                        <a:cubicBezTo>
                          <a:pt x="253" y="269"/>
                          <a:pt x="249" y="281"/>
                          <a:pt x="247" y="294"/>
                        </a:cubicBezTo>
                        <a:cubicBezTo>
                          <a:pt x="246" y="302"/>
                          <a:pt x="249" y="306"/>
                          <a:pt x="257" y="305"/>
                        </a:cubicBezTo>
                        <a:close/>
                        <a:moveTo>
                          <a:pt x="553" y="98"/>
                        </a:moveTo>
                        <a:cubicBezTo>
                          <a:pt x="549" y="96"/>
                          <a:pt x="549" y="94"/>
                          <a:pt x="547" y="94"/>
                        </a:cubicBezTo>
                        <a:cubicBezTo>
                          <a:pt x="485" y="83"/>
                          <a:pt x="422" y="77"/>
                          <a:pt x="359" y="79"/>
                        </a:cubicBezTo>
                        <a:cubicBezTo>
                          <a:pt x="353" y="79"/>
                          <a:pt x="348" y="79"/>
                          <a:pt x="346" y="86"/>
                        </a:cubicBezTo>
                        <a:cubicBezTo>
                          <a:pt x="344" y="92"/>
                          <a:pt x="349" y="95"/>
                          <a:pt x="353" y="99"/>
                        </a:cubicBezTo>
                        <a:cubicBezTo>
                          <a:pt x="369" y="115"/>
                          <a:pt x="386" y="130"/>
                          <a:pt x="402" y="145"/>
                        </a:cubicBezTo>
                        <a:cubicBezTo>
                          <a:pt x="408" y="151"/>
                          <a:pt x="413" y="152"/>
                          <a:pt x="420" y="149"/>
                        </a:cubicBezTo>
                        <a:cubicBezTo>
                          <a:pt x="463" y="132"/>
                          <a:pt x="507" y="116"/>
                          <a:pt x="553" y="98"/>
                        </a:cubicBezTo>
                        <a:close/>
                        <a:moveTo>
                          <a:pt x="256" y="125"/>
                        </a:moveTo>
                        <a:cubicBezTo>
                          <a:pt x="218" y="157"/>
                          <a:pt x="137" y="282"/>
                          <a:pt x="134" y="312"/>
                        </a:cubicBezTo>
                        <a:cubicBezTo>
                          <a:pt x="162" y="292"/>
                          <a:pt x="189" y="274"/>
                          <a:pt x="217" y="255"/>
                        </a:cubicBezTo>
                        <a:cubicBezTo>
                          <a:pt x="222" y="251"/>
                          <a:pt x="225" y="247"/>
                          <a:pt x="227" y="241"/>
                        </a:cubicBezTo>
                        <a:cubicBezTo>
                          <a:pt x="236" y="204"/>
                          <a:pt x="246" y="166"/>
                          <a:pt x="256" y="125"/>
                        </a:cubicBezTo>
                        <a:close/>
                        <a:moveTo>
                          <a:pt x="261" y="230"/>
                        </a:moveTo>
                        <a:cubicBezTo>
                          <a:pt x="300" y="207"/>
                          <a:pt x="334" y="189"/>
                          <a:pt x="370" y="173"/>
                        </a:cubicBezTo>
                        <a:cubicBezTo>
                          <a:pt x="377" y="169"/>
                          <a:pt x="378" y="165"/>
                          <a:pt x="372" y="159"/>
                        </a:cubicBezTo>
                        <a:cubicBezTo>
                          <a:pt x="359" y="148"/>
                          <a:pt x="346" y="136"/>
                          <a:pt x="334" y="124"/>
                        </a:cubicBezTo>
                        <a:cubicBezTo>
                          <a:pt x="320" y="111"/>
                          <a:pt x="293" y="116"/>
                          <a:pt x="287" y="133"/>
                        </a:cubicBezTo>
                        <a:cubicBezTo>
                          <a:pt x="278" y="163"/>
                          <a:pt x="271" y="194"/>
                          <a:pt x="261" y="230"/>
                        </a:cubicBezTo>
                        <a:close/>
                        <a:moveTo>
                          <a:pt x="155" y="602"/>
                        </a:moveTo>
                        <a:cubicBezTo>
                          <a:pt x="164" y="569"/>
                          <a:pt x="170" y="539"/>
                          <a:pt x="171" y="509"/>
                        </a:cubicBezTo>
                        <a:cubicBezTo>
                          <a:pt x="172" y="491"/>
                          <a:pt x="151" y="482"/>
                          <a:pt x="141" y="469"/>
                        </a:cubicBezTo>
                        <a:cubicBezTo>
                          <a:pt x="136" y="462"/>
                          <a:pt x="131" y="456"/>
                          <a:pt x="125" y="451"/>
                        </a:cubicBezTo>
                        <a:cubicBezTo>
                          <a:pt x="122" y="447"/>
                          <a:pt x="119" y="440"/>
                          <a:pt x="113" y="443"/>
                        </a:cubicBezTo>
                        <a:cubicBezTo>
                          <a:pt x="107" y="446"/>
                          <a:pt x="110" y="453"/>
                          <a:pt x="111" y="458"/>
                        </a:cubicBezTo>
                        <a:cubicBezTo>
                          <a:pt x="117" y="493"/>
                          <a:pt x="126" y="528"/>
                          <a:pt x="137" y="562"/>
                        </a:cubicBezTo>
                        <a:cubicBezTo>
                          <a:pt x="142" y="574"/>
                          <a:pt x="144" y="587"/>
                          <a:pt x="155" y="602"/>
                        </a:cubicBezTo>
                        <a:close/>
                        <a:moveTo>
                          <a:pt x="201" y="362"/>
                        </a:moveTo>
                        <a:cubicBezTo>
                          <a:pt x="203" y="355"/>
                          <a:pt x="200" y="353"/>
                          <a:pt x="190" y="353"/>
                        </a:cubicBezTo>
                        <a:cubicBezTo>
                          <a:pt x="163" y="355"/>
                          <a:pt x="157" y="373"/>
                          <a:pt x="152" y="395"/>
                        </a:cubicBezTo>
                        <a:cubicBezTo>
                          <a:pt x="145" y="423"/>
                          <a:pt x="148" y="438"/>
                          <a:pt x="171" y="455"/>
                        </a:cubicBezTo>
                        <a:cubicBezTo>
                          <a:pt x="180" y="461"/>
                          <a:pt x="183" y="458"/>
                          <a:pt x="184" y="449"/>
                        </a:cubicBezTo>
                        <a:cubicBezTo>
                          <a:pt x="190" y="421"/>
                          <a:pt x="195" y="392"/>
                          <a:pt x="201" y="362"/>
                        </a:cubicBezTo>
                        <a:close/>
                      </a:path>
                    </a:pathLst>
                  </a:custGeom>
                  <a:solidFill>
                    <a:srgbClr val="A6A6A6"/>
                  </a:solidFill>
                  <a:ln>
                    <a:noFill/>
                  </a:ln>
                </p:spPr>
                <p:txBody>
                  <a:bodyPr vert="horz" wrap="square" lIns="91440" tIns="45720" rIns="91440" bIns="45720" numCol="1" anchor="t" anchorCtr="0" compatLnSpc="1">
                    <a:prstTxWarp prst="textNoShape">
                      <a:avLst/>
                    </a:prstTxWarp>
                  </a:bodyPr>
                  <a:lstStyle/>
                  <a:p>
                    <a:endParaRPr lang="en-US"/>
                  </a:p>
                </p:txBody>
              </p:sp>
            </p:grpSp>
            <p:cxnSp>
              <p:nvCxnSpPr>
                <p:cNvPr id="22" name="Straight Connector 21">
                  <a:extLst>
                    <a:ext uri="{FF2B5EF4-FFF2-40B4-BE49-F238E27FC236}">
                      <a16:creationId xmlns:a16="http://schemas.microsoft.com/office/drawing/2014/main" id="{969E6616-0492-42C8-8339-0F0FD3730E2F}"/>
                    </a:ext>
                  </a:extLst>
                </p:cNvPr>
                <p:cNvCxnSpPr/>
                <p:nvPr/>
              </p:nvCxnSpPr>
              <p:spPr>
                <a:xfrm>
                  <a:off x="1915684" y="3808646"/>
                  <a:ext cx="1258670" cy="0"/>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FD4CF32-A589-4B86-98BE-37073874F500}"/>
                    </a:ext>
                  </a:extLst>
                </p:cNvPr>
                <p:cNvCxnSpPr/>
                <p:nvPr/>
              </p:nvCxnSpPr>
              <p:spPr>
                <a:xfrm>
                  <a:off x="1915684" y="5330142"/>
                  <a:ext cx="1258670" cy="0"/>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81A4F528-562A-427B-B69F-5214630C9F3D}"/>
                  </a:ext>
                </a:extLst>
              </p:cNvPr>
              <p:cNvGrpSpPr/>
              <p:nvPr/>
            </p:nvGrpSpPr>
            <p:grpSpPr>
              <a:xfrm>
                <a:off x="3029011" y="2489811"/>
                <a:ext cx="444162" cy="4726701"/>
                <a:chOff x="2935245" y="2039240"/>
                <a:chExt cx="444162" cy="6271359"/>
              </a:xfrm>
            </p:grpSpPr>
            <p:sp>
              <p:nvSpPr>
                <p:cNvPr id="17" name="Trapezoid 16">
                  <a:extLst>
                    <a:ext uri="{FF2B5EF4-FFF2-40B4-BE49-F238E27FC236}">
                      <a16:creationId xmlns:a16="http://schemas.microsoft.com/office/drawing/2014/main" id="{65BEF50A-2ADF-40E2-A4F0-D77196EFF038}"/>
                    </a:ext>
                  </a:extLst>
                </p:cNvPr>
                <p:cNvSpPr/>
                <p:nvPr/>
              </p:nvSpPr>
              <p:spPr>
                <a:xfrm rot="16200000" flipV="1">
                  <a:off x="-62501" y="5036986"/>
                  <a:ext cx="6271359" cy="275867"/>
                </a:xfrm>
                <a:prstGeom prst="trapezoid">
                  <a:avLst>
                    <a:gd name="adj" fmla="val 41661"/>
                  </a:avLst>
                </a:prstGeom>
                <a:gradFill>
                  <a:gsLst>
                    <a:gs pos="0">
                      <a:schemeClr val="bg1">
                        <a:lumMod val="65000"/>
                        <a:alpha val="15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A0FE51E-E401-40DC-92A4-29243C1FDA98}"/>
                    </a:ext>
                  </a:extLst>
                </p:cNvPr>
                <p:cNvSpPr/>
                <p:nvPr/>
              </p:nvSpPr>
              <p:spPr>
                <a:xfrm rot="16200000" flipV="1">
                  <a:off x="323786" y="5102741"/>
                  <a:ext cx="5955521" cy="155720"/>
                </a:xfrm>
                <a:prstGeom prst="rect">
                  <a:avLst/>
                </a:prstGeom>
                <a:solidFill>
                  <a:schemeClr val="tx1">
                    <a:lumMod val="95000"/>
                    <a:lumOff val="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nvGrpSpPr>
          <p:cNvPr id="51" name="Group 50">
            <a:extLst>
              <a:ext uri="{FF2B5EF4-FFF2-40B4-BE49-F238E27FC236}">
                <a16:creationId xmlns:a16="http://schemas.microsoft.com/office/drawing/2014/main" id="{8583D8CA-0D61-4B35-A0D4-3F106FB13433}"/>
              </a:ext>
            </a:extLst>
          </p:cNvPr>
          <p:cNvGrpSpPr/>
          <p:nvPr/>
        </p:nvGrpSpPr>
        <p:grpSpPr>
          <a:xfrm>
            <a:off x="10698091" y="3412138"/>
            <a:ext cx="5048918" cy="2620672"/>
            <a:chOff x="2915816" y="2931789"/>
            <a:chExt cx="3600400" cy="1868810"/>
          </a:xfrm>
        </p:grpSpPr>
        <p:sp>
          <p:nvSpPr>
            <p:cNvPr id="52" name="Rectangle 51">
              <a:extLst>
                <a:ext uri="{FF2B5EF4-FFF2-40B4-BE49-F238E27FC236}">
                  <a16:creationId xmlns:a16="http://schemas.microsoft.com/office/drawing/2014/main" id="{FE235FFB-549A-4358-BF6A-DC88FF774205}"/>
                </a:ext>
              </a:extLst>
            </p:cNvPr>
            <p:cNvSpPr/>
            <p:nvPr/>
          </p:nvSpPr>
          <p:spPr bwMode="auto">
            <a:xfrm>
              <a:off x="2915816" y="2931789"/>
              <a:ext cx="3600400" cy="1868810"/>
            </a:xfrm>
            <a:prstGeom prst="rect">
              <a:avLst/>
            </a:prstGeom>
            <a:solidFill>
              <a:schemeClr val="bg1"/>
            </a:solidFill>
            <a:ln w="12700" cap="flat" cmpd="sng" algn="ctr">
              <a:solidFill>
                <a:schemeClr val="accent1"/>
              </a:solidFill>
              <a:prstDash val="dash"/>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800" b="0" i="0" u="none" strike="noStrike" cap="none" normalizeH="0" baseline="0">
                <a:ln>
                  <a:noFill/>
                </a:ln>
                <a:solidFill>
                  <a:schemeClr val="tx1"/>
                </a:solidFill>
                <a:effectLst/>
                <a:latin typeface="Arial" pitchFamily="34" charset="0"/>
              </a:endParaRPr>
            </a:p>
          </p:txBody>
        </p:sp>
        <p:grpSp>
          <p:nvGrpSpPr>
            <p:cNvPr id="53" name="Group 52">
              <a:extLst>
                <a:ext uri="{FF2B5EF4-FFF2-40B4-BE49-F238E27FC236}">
                  <a16:creationId xmlns:a16="http://schemas.microsoft.com/office/drawing/2014/main" id="{AF1B84F0-7C68-4EE9-BAEB-4003CE6CD059}"/>
                </a:ext>
              </a:extLst>
            </p:cNvPr>
            <p:cNvGrpSpPr/>
            <p:nvPr/>
          </p:nvGrpSpPr>
          <p:grpSpPr>
            <a:xfrm>
              <a:off x="3443649" y="2931790"/>
              <a:ext cx="2544731" cy="1792207"/>
              <a:chOff x="6039552" y="2182150"/>
              <a:chExt cx="2979302" cy="2386514"/>
            </a:xfrm>
            <a:effectLst/>
          </p:grpSpPr>
          <p:pic>
            <p:nvPicPr>
              <p:cNvPr id="54" name="Picture 3">
                <a:extLst>
                  <a:ext uri="{FF2B5EF4-FFF2-40B4-BE49-F238E27FC236}">
                    <a16:creationId xmlns:a16="http://schemas.microsoft.com/office/drawing/2014/main" id="{4F631266-35DD-4968-BCEB-6768094542CC}"/>
                  </a:ext>
                </a:extLst>
              </p:cNvPr>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404252" y="2445006"/>
                <a:ext cx="2614602" cy="2029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5" name="TextBox 54">
                <a:extLst>
                  <a:ext uri="{FF2B5EF4-FFF2-40B4-BE49-F238E27FC236}">
                    <a16:creationId xmlns:a16="http://schemas.microsoft.com/office/drawing/2014/main" id="{D5195249-8E37-49E3-88E2-7D6A39FA36FE}"/>
                  </a:ext>
                </a:extLst>
              </p:cNvPr>
              <p:cNvSpPr txBox="1"/>
              <p:nvPr/>
            </p:nvSpPr>
            <p:spPr>
              <a:xfrm rot="16200000">
                <a:off x="5113127" y="3108575"/>
                <a:ext cx="2386514" cy="533663"/>
              </a:xfrm>
              <a:prstGeom prst="rect">
                <a:avLst/>
              </a:prstGeom>
              <a:noFill/>
            </p:spPr>
            <p:txBody>
              <a:bodyPr wrap="none" rtlCol="0">
                <a:spAutoFit/>
              </a:bodyPr>
              <a:lstStyle/>
              <a:p>
                <a:pPr algn="ctr"/>
                <a:r>
                  <a:rPr lang="en-US" sz="1000" b="1" dirty="0">
                    <a:latin typeface="Tahoma" panose="020B0604030504040204" pitchFamily="34" charset="0"/>
                    <a:ea typeface="Tahoma" panose="020B0604030504040204" pitchFamily="34" charset="0"/>
                    <a:cs typeface="Tahoma" panose="020B0604030504040204" pitchFamily="34" charset="0"/>
                  </a:rPr>
                  <a:t>Objective Function Value</a:t>
                </a:r>
              </a:p>
              <a:p>
                <a:pPr algn="ctr"/>
                <a:r>
                  <a:rPr lang="en-US" sz="1000" b="1" dirty="0">
                    <a:latin typeface="Tahoma" panose="020B0604030504040204" pitchFamily="34" charset="0"/>
                    <a:ea typeface="Tahoma" panose="020B0604030504040204" pitchFamily="34" charset="0"/>
                    <a:cs typeface="Tahoma" panose="020B0604030504040204" pitchFamily="34" charset="0"/>
                  </a:rPr>
                  <a:t>i.e., Distortion</a:t>
                </a:r>
              </a:p>
            </p:txBody>
          </p:sp>
        </p:grpSp>
      </p:grpSp>
      <p:sp>
        <p:nvSpPr>
          <p:cNvPr id="56" name="TextBox 55">
            <a:extLst>
              <a:ext uri="{FF2B5EF4-FFF2-40B4-BE49-F238E27FC236}">
                <a16:creationId xmlns:a16="http://schemas.microsoft.com/office/drawing/2014/main" id="{9421716B-A099-43D9-B2BE-F377E8B3DE2B}"/>
              </a:ext>
            </a:extLst>
          </p:cNvPr>
          <p:cNvSpPr txBox="1"/>
          <p:nvPr/>
        </p:nvSpPr>
        <p:spPr>
          <a:xfrm>
            <a:off x="12195937" y="6255419"/>
            <a:ext cx="2053226" cy="400110"/>
          </a:xfrm>
          <a:prstGeom prst="rect">
            <a:avLst/>
          </a:prstGeom>
          <a:noFill/>
        </p:spPr>
        <p:txBody>
          <a:bodyPr wrap="square" rtlCol="0" anchor="ctr">
            <a:spAutoFit/>
          </a:bodyPr>
          <a:lstStyle/>
          <a:p>
            <a:pPr algn="ctr"/>
            <a:r>
              <a:rPr lang="en-IN" sz="2000" b="1" dirty="0">
                <a:solidFill>
                  <a:schemeClr val="accent2"/>
                </a:solidFill>
                <a:latin typeface="Open Sans" panose="020B0606030504020204"/>
              </a:rPr>
              <a:t>Elbow Plot</a:t>
            </a:r>
          </a:p>
        </p:txBody>
      </p:sp>
    </p:spTree>
    <p:extLst>
      <p:ext uri="{BB962C8B-B14F-4D97-AF65-F5344CB8AC3E}">
        <p14:creationId xmlns:p14="http://schemas.microsoft.com/office/powerpoint/2010/main" val="33858701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25"/>
          <p:cNvSpPr txBox="1">
            <a:spLocks noGrp="1"/>
          </p:cNvSpPr>
          <p:nvPr>
            <p:ph type="body" idx="1"/>
          </p:nvPr>
        </p:nvSpPr>
        <p:spPr>
          <a:xfrm>
            <a:off x="926745" y="1676697"/>
            <a:ext cx="12378947" cy="535531"/>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200"/>
              <a:buFont typeface="Arial"/>
              <a:buNone/>
            </a:pPr>
            <a:r>
              <a:rPr lang="en-US" sz="3200" b="0" i="0" u="none" strike="noStrike" cap="none" dirty="0">
                <a:solidFill>
                  <a:schemeClr val="lt1"/>
                </a:solidFill>
                <a:latin typeface="Open Sans ExtraBold"/>
                <a:ea typeface="Open Sans ExtraBold"/>
                <a:cs typeface="Open Sans ExtraBold"/>
                <a:sym typeface="Open Sans ExtraBold"/>
              </a:rPr>
              <a:t>Assisted Practice</a:t>
            </a:r>
            <a:endParaRPr dirty="0"/>
          </a:p>
        </p:txBody>
      </p:sp>
      <p:sp>
        <p:nvSpPr>
          <p:cNvPr id="388" name="Google Shape;388;p25"/>
          <p:cNvSpPr txBox="1">
            <a:spLocks noGrp="1"/>
          </p:cNvSpPr>
          <p:nvPr>
            <p:ph type="body" idx="2"/>
          </p:nvPr>
        </p:nvSpPr>
        <p:spPr>
          <a:xfrm>
            <a:off x="926743" y="2380588"/>
            <a:ext cx="15192000" cy="480131"/>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3F3F3F"/>
              </a:buClr>
              <a:buSzPts val="2800"/>
              <a:buFont typeface="Arial"/>
              <a:buNone/>
            </a:pPr>
            <a:r>
              <a:rPr lang="en-US" sz="2800" b="0" i="0" u="none" strike="noStrike" cap="none" dirty="0">
                <a:solidFill>
                  <a:srgbClr val="3F3F3F"/>
                </a:solidFill>
                <a:latin typeface="Open Sans SemiBold"/>
                <a:ea typeface="Open Sans SemiBold"/>
                <a:cs typeface="Open Sans SemiBold"/>
                <a:sym typeface="Open Sans SemiBold"/>
              </a:rPr>
              <a:t>K-means Clustering									</a:t>
            </a:r>
            <a:endParaRPr dirty="0"/>
          </a:p>
        </p:txBody>
      </p:sp>
      <p:sp>
        <p:nvSpPr>
          <p:cNvPr id="389" name="Google Shape;389;p25"/>
          <p:cNvSpPr/>
          <p:nvPr/>
        </p:nvSpPr>
        <p:spPr>
          <a:xfrm>
            <a:off x="951457" y="3670642"/>
            <a:ext cx="12378950" cy="4692308"/>
          </a:xfrm>
          <a:prstGeom prst="rect">
            <a:avLst/>
          </a:prstGeom>
          <a:noFill/>
          <a:ln>
            <a:noFill/>
          </a:ln>
        </p:spPr>
        <p:txBody>
          <a:bodyPr spcFirstLastPara="1" wrap="square" lIns="91425" tIns="45700" rIns="91425" bIns="45700" anchor="t" anchorCtr="0">
            <a:noAutofit/>
          </a:bodyPr>
          <a:lstStyle/>
          <a:p>
            <a:r>
              <a:rPr kumimoji="0" lang="en-US" sz="2200" b="1" i="0" u="none" strike="noStrike" kern="0" cap="none" spc="0" normalizeH="0" baseline="0" noProof="0" dirty="0">
                <a:ln>
                  <a:noFill/>
                </a:ln>
                <a:solidFill>
                  <a:srgbClr val="3F3F3F"/>
                </a:solidFill>
                <a:effectLst/>
                <a:uLnTx/>
                <a:uFillTx/>
                <a:latin typeface="Open Sans"/>
                <a:ea typeface="Open Sans"/>
                <a:cs typeface="Open Sans"/>
                <a:sym typeface="Open Sans"/>
              </a:rPr>
              <a:t>Problem Statement: </a:t>
            </a:r>
            <a:r>
              <a:rPr lang="en-IN" sz="2000" dirty="0" err="1">
                <a:solidFill>
                  <a:schemeClr val="tx1">
                    <a:lumMod val="65000"/>
                    <a:lumOff val="35000"/>
                  </a:schemeClr>
                </a:solidFill>
                <a:latin typeface="Open Sans" panose="020B0606030504020204"/>
              </a:rPr>
              <a:t>Lithionpower</a:t>
            </a:r>
            <a:r>
              <a:rPr lang="en-IN" sz="2000" dirty="0">
                <a:solidFill>
                  <a:schemeClr val="tx1">
                    <a:lumMod val="65000"/>
                    <a:lumOff val="35000"/>
                  </a:schemeClr>
                </a:solidFill>
                <a:latin typeface="Open Sans" panose="020B0606030504020204"/>
              </a:rPr>
              <a:t> is the largest provider of electric vehicle(e-vehicle) batteries.  </a:t>
            </a:r>
            <a:br>
              <a:rPr lang="en-IN" sz="2000" dirty="0">
                <a:solidFill>
                  <a:schemeClr val="tx1">
                    <a:lumMod val="65000"/>
                    <a:lumOff val="35000"/>
                  </a:schemeClr>
                </a:solidFill>
                <a:latin typeface="Open Sans" panose="020B0606030504020204"/>
              </a:rPr>
            </a:br>
            <a:r>
              <a:rPr lang="en-IN" sz="2000" dirty="0">
                <a:solidFill>
                  <a:schemeClr val="tx1">
                    <a:lumMod val="65000"/>
                    <a:lumOff val="35000"/>
                  </a:schemeClr>
                </a:solidFill>
                <a:latin typeface="Open Sans" panose="020B0606030504020204"/>
              </a:rPr>
              <a:t>It provides battery on a rental model to e-vehicle drivers. Drivers rent battery typically for a day and then replace it with a charged battery from the company. </a:t>
            </a:r>
          </a:p>
          <a:p>
            <a:r>
              <a:rPr lang="en-IN" sz="2000" dirty="0" err="1">
                <a:solidFill>
                  <a:schemeClr val="tx1">
                    <a:lumMod val="65000"/>
                    <a:lumOff val="35000"/>
                  </a:schemeClr>
                </a:solidFill>
                <a:latin typeface="Open Sans" panose="020B0606030504020204"/>
              </a:rPr>
              <a:t>Lithionpower</a:t>
            </a:r>
            <a:r>
              <a:rPr lang="en-IN" sz="2000" dirty="0">
                <a:solidFill>
                  <a:schemeClr val="tx1">
                    <a:lumMod val="65000"/>
                    <a:lumOff val="35000"/>
                  </a:schemeClr>
                </a:solidFill>
                <a:latin typeface="Open Sans" panose="020B0606030504020204"/>
              </a:rPr>
              <a:t> has a variable pricing model based on driver's driving history. Battery life depends on factors such as over speeding, distance driven per day, etc.</a:t>
            </a:r>
          </a:p>
          <a:p>
            <a:endParaRPr kumimoji="0" lang="en-US" sz="2000" b="0" i="0" u="none" strike="noStrike" kern="0" cap="none" spc="0" normalizeH="0" baseline="0" noProof="0" dirty="0">
              <a:ln>
                <a:noFill/>
              </a:ln>
              <a:solidFill>
                <a:schemeClr val="tx1">
                  <a:lumMod val="65000"/>
                  <a:lumOff val="35000"/>
                </a:schemeClr>
              </a:solidFill>
              <a:effectLst/>
              <a:uLnTx/>
              <a:uFillTx/>
              <a:latin typeface="Open Sans" panose="020B0606030504020204"/>
              <a:ea typeface="Open Sans" panose="020B0606030504020204"/>
              <a:cs typeface="Open Sans" panose="020B0606030504020204"/>
              <a:sym typeface="Open Sans"/>
            </a:endParaRPr>
          </a:p>
          <a:p>
            <a:pPr defTabSz="914400">
              <a:buClr>
                <a:srgbClr val="000000"/>
              </a:buClr>
              <a:defRPr/>
            </a:pPr>
            <a:r>
              <a:rPr kumimoji="0" lang="en-US" sz="2200" b="1" i="0" u="none" strike="noStrike" kern="0" cap="none" spc="0" normalizeH="0" baseline="0" noProof="0" dirty="0">
                <a:ln>
                  <a:noFill/>
                </a:ln>
                <a:solidFill>
                  <a:srgbClr val="3F3F3F"/>
                </a:solidFill>
                <a:effectLst/>
                <a:uLnTx/>
                <a:uFillTx/>
                <a:latin typeface="Open Sans"/>
                <a:ea typeface="Open Sans"/>
                <a:cs typeface="Open Sans"/>
                <a:sym typeface="Open Sans"/>
              </a:rPr>
              <a:t>Objective: </a:t>
            </a:r>
          </a:p>
          <a:p>
            <a:pPr marL="342900" indent="-342900" defTabSz="914400">
              <a:buClr>
                <a:srgbClr val="000000"/>
              </a:buClr>
              <a:buFont typeface="Arial" panose="020B0604020202020204" pitchFamily="34" charset="0"/>
              <a:buChar char="•"/>
              <a:defRPr/>
            </a:pPr>
            <a:r>
              <a:rPr lang="en-IN" sz="2000" dirty="0">
                <a:solidFill>
                  <a:schemeClr val="tx1">
                    <a:lumMod val="65000"/>
                    <a:lumOff val="35000"/>
                  </a:schemeClr>
                </a:solidFill>
                <a:latin typeface="Open Sans" panose="020B0606030504020204"/>
              </a:rPr>
              <a:t>Create a cluster model where drivers can be grouped together based on the driving data.</a:t>
            </a:r>
          </a:p>
          <a:p>
            <a:pPr marL="342900" indent="-342900" defTabSz="914400">
              <a:buClr>
                <a:srgbClr val="000000"/>
              </a:buClr>
              <a:buFont typeface="Arial" panose="020B0604020202020204" pitchFamily="34" charset="0"/>
              <a:buChar char="•"/>
              <a:defRPr/>
            </a:pPr>
            <a:r>
              <a:rPr lang="en-IN" sz="2000" dirty="0">
                <a:solidFill>
                  <a:schemeClr val="tx1">
                    <a:lumMod val="65000"/>
                    <a:lumOff val="35000"/>
                  </a:schemeClr>
                </a:solidFill>
                <a:latin typeface="Open Sans" panose="020B0606030504020204"/>
              </a:rPr>
              <a:t>Group the datapoints so that drivers will be incentivized based on the cluster. </a:t>
            </a:r>
          </a:p>
          <a:p>
            <a:pPr defTabSz="914400">
              <a:buClr>
                <a:srgbClr val="000000"/>
              </a:buClr>
              <a:defRPr/>
            </a:pPr>
            <a:endParaRPr kumimoji="0" lang="en-US" sz="2000" b="0" i="0" u="none" strike="noStrike" kern="0" cap="none" spc="0" normalizeH="0" baseline="0" noProof="0" dirty="0">
              <a:ln>
                <a:noFill/>
              </a:ln>
              <a:solidFill>
                <a:schemeClr val="tx1">
                  <a:lumMod val="65000"/>
                  <a:lumOff val="35000"/>
                </a:schemeClr>
              </a:solidFill>
              <a:effectLst/>
              <a:uLnTx/>
              <a:uFillTx/>
              <a:latin typeface="Open Sans" panose="020B0606030504020204"/>
              <a:ea typeface="Open Sans" panose="020B0606030504020204"/>
              <a:cs typeface="Open Sans" panose="020B0606030504020204"/>
              <a:sym typeface="Open Sans"/>
            </a:endParaRPr>
          </a:p>
          <a:p>
            <a:pPr lvl="0" defTabSz="914400">
              <a:buClr>
                <a:srgbClr val="000000"/>
              </a:buClr>
              <a:defRPr/>
            </a:pPr>
            <a:r>
              <a:rPr kumimoji="0" lang="en-US" sz="2200" b="1" i="0" u="none" strike="noStrike" kern="0" cap="none" spc="0" normalizeH="0" baseline="0" noProof="0" dirty="0">
                <a:ln>
                  <a:noFill/>
                </a:ln>
                <a:solidFill>
                  <a:srgbClr val="3F3F3F"/>
                </a:solidFill>
                <a:effectLst/>
                <a:uLnTx/>
                <a:uFillTx/>
                <a:latin typeface="Open Sans"/>
                <a:ea typeface="Open Sans"/>
                <a:cs typeface="Open Sans"/>
                <a:sym typeface="Open Sans"/>
              </a:rPr>
              <a:t>Access: </a:t>
            </a:r>
            <a:r>
              <a:rPr lang="en-US" sz="2000" dirty="0">
                <a:solidFill>
                  <a:schemeClr val="tx1">
                    <a:lumMod val="65000"/>
                    <a:lumOff val="35000"/>
                  </a:schemeClr>
                </a:solidFill>
                <a:latin typeface="Open Sans" panose="020B0606030504020204"/>
              </a:rPr>
              <a:t>Click on the Labs tab on the left side panel of the LMS. Copy or note the username and password that are generated. Click on the Launch Lab button. On the page that appears, enter the username and password in the respective fields, and click Login.</a:t>
            </a:r>
            <a:endParaRPr kumimoji="0" lang="en-US" sz="2000" b="0" i="1" u="none" strike="noStrike" kern="0" cap="none" spc="0" normalizeH="0" baseline="0" noProof="0" dirty="0">
              <a:ln>
                <a:noFill/>
              </a:ln>
              <a:solidFill>
                <a:schemeClr val="tx1">
                  <a:lumMod val="65000"/>
                  <a:lumOff val="35000"/>
                </a:schemeClr>
              </a:solidFill>
              <a:effectLst/>
              <a:uLnTx/>
              <a:uFillTx/>
              <a:latin typeface="Arial"/>
              <a:cs typeface="Arial"/>
              <a:sym typeface="Arial"/>
            </a:endParaRPr>
          </a:p>
        </p:txBody>
      </p:sp>
      <p:sp>
        <p:nvSpPr>
          <p:cNvPr id="2" name="Rectangle 1">
            <a:extLst>
              <a:ext uri="{FF2B5EF4-FFF2-40B4-BE49-F238E27FC236}">
                <a16:creationId xmlns:a16="http://schemas.microsoft.com/office/drawing/2014/main" id="{611B36CD-C4BA-4607-ABAB-960FF5EFB786}"/>
              </a:ext>
            </a:extLst>
          </p:cNvPr>
          <p:cNvSpPr/>
          <p:nvPr/>
        </p:nvSpPr>
        <p:spPr>
          <a:xfrm>
            <a:off x="12416006" y="2435987"/>
            <a:ext cx="3062057" cy="523220"/>
          </a:xfrm>
          <a:prstGeom prst="rect">
            <a:avLst/>
          </a:prstGeom>
        </p:spPr>
        <p:txBody>
          <a:bodyPr wrap="none">
            <a:spAutoFit/>
          </a:bodyPr>
          <a:lstStyle/>
          <a:p>
            <a:r>
              <a:rPr lang="en-US" sz="2800" dirty="0">
                <a:solidFill>
                  <a:srgbClr val="3F3F3F"/>
                </a:solidFill>
                <a:latin typeface="Open Sans SemiBold"/>
                <a:ea typeface="Open Sans SemiBold"/>
                <a:cs typeface="Open Sans SemiBold"/>
                <a:sym typeface="Open Sans SemiBold"/>
              </a:rPr>
              <a:t>Duration: 15 mins.</a:t>
            </a:r>
            <a:endParaRPr lang="en-IN" sz="2800" dirty="0"/>
          </a:p>
        </p:txBody>
      </p:sp>
    </p:spTree>
    <p:extLst>
      <p:ext uri="{BB962C8B-B14F-4D97-AF65-F5344CB8AC3E}">
        <p14:creationId xmlns:p14="http://schemas.microsoft.com/office/powerpoint/2010/main" val="883381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25"/>
          <p:cNvSpPr txBox="1">
            <a:spLocks noGrp="1"/>
          </p:cNvSpPr>
          <p:nvPr>
            <p:ph type="body" idx="1"/>
          </p:nvPr>
        </p:nvSpPr>
        <p:spPr>
          <a:xfrm>
            <a:off x="926745" y="1676697"/>
            <a:ext cx="12378947" cy="535531"/>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200"/>
              <a:buFont typeface="Arial"/>
              <a:buNone/>
            </a:pPr>
            <a:r>
              <a:rPr lang="en-IN" sz="3200" b="0" i="0" u="none" strike="noStrike" cap="none" dirty="0">
                <a:solidFill>
                  <a:schemeClr val="lt1"/>
                </a:solidFill>
                <a:latin typeface="Open Sans ExtraBold"/>
                <a:ea typeface="Open Sans ExtraBold"/>
                <a:cs typeface="Open Sans ExtraBold"/>
                <a:sym typeface="Open Sans ExtraBold"/>
              </a:rPr>
              <a:t>Unassisted </a:t>
            </a:r>
            <a:r>
              <a:rPr lang="en-US" sz="3200" b="0" i="0" u="none" strike="noStrike" cap="none" dirty="0">
                <a:solidFill>
                  <a:schemeClr val="lt1"/>
                </a:solidFill>
                <a:latin typeface="Open Sans ExtraBold"/>
                <a:ea typeface="Open Sans ExtraBold"/>
                <a:cs typeface="Open Sans ExtraBold"/>
                <a:sym typeface="Open Sans ExtraBold"/>
              </a:rPr>
              <a:t>Practice</a:t>
            </a:r>
            <a:endParaRPr dirty="0"/>
          </a:p>
        </p:txBody>
      </p:sp>
      <p:sp>
        <p:nvSpPr>
          <p:cNvPr id="388" name="Google Shape;388;p25"/>
          <p:cNvSpPr txBox="1">
            <a:spLocks noGrp="1"/>
          </p:cNvSpPr>
          <p:nvPr>
            <p:ph type="body" idx="2"/>
          </p:nvPr>
        </p:nvSpPr>
        <p:spPr>
          <a:xfrm>
            <a:off x="926743" y="2380588"/>
            <a:ext cx="15048000" cy="480131"/>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3F3F3F"/>
              </a:buClr>
              <a:buSzPts val="2800"/>
              <a:buFont typeface="Arial"/>
              <a:buNone/>
            </a:pPr>
            <a:r>
              <a:rPr lang="en-IN" sz="2800" b="0" i="0" u="none" strike="noStrike" cap="none" dirty="0">
                <a:solidFill>
                  <a:srgbClr val="3F3F3F"/>
                </a:solidFill>
                <a:latin typeface="Open Sans SemiBold"/>
                <a:ea typeface="Open Sans SemiBold"/>
                <a:cs typeface="Open Sans SemiBold"/>
                <a:sym typeface="Open Sans SemiBold"/>
              </a:rPr>
              <a:t>K-means Clustering</a:t>
            </a:r>
            <a:r>
              <a:rPr lang="en-US" sz="2800" b="0" i="0" u="none" strike="noStrike" cap="none" dirty="0">
                <a:solidFill>
                  <a:srgbClr val="3F3F3F"/>
                </a:solidFill>
                <a:latin typeface="Open Sans SemiBold"/>
                <a:ea typeface="Open Sans SemiBold"/>
                <a:cs typeface="Open Sans SemiBold"/>
                <a:sym typeface="Open Sans SemiBold"/>
              </a:rPr>
              <a:t>									</a:t>
            </a:r>
            <a:r>
              <a:rPr lang="en-US" dirty="0">
                <a:solidFill>
                  <a:srgbClr val="3F3F3F"/>
                </a:solidFill>
              </a:rPr>
              <a:t>      </a:t>
            </a:r>
            <a:r>
              <a:rPr lang="en-US" sz="2800" b="0" i="0" u="none" strike="noStrike" cap="none" dirty="0">
                <a:solidFill>
                  <a:srgbClr val="3F3F3F"/>
                </a:solidFill>
                <a:latin typeface="Open Sans SemiBold"/>
                <a:ea typeface="Open Sans SemiBold"/>
                <a:cs typeface="Open Sans SemiBold"/>
                <a:sym typeface="Open Sans SemiBold"/>
              </a:rPr>
              <a:t>Duration: </a:t>
            </a:r>
            <a:r>
              <a:rPr lang="en-US" dirty="0">
                <a:solidFill>
                  <a:srgbClr val="3F3F3F"/>
                </a:solidFill>
              </a:rPr>
              <a:t>10</a:t>
            </a:r>
            <a:r>
              <a:rPr lang="en-US" sz="2800" b="0" i="0" u="none" strike="noStrike" cap="none" dirty="0">
                <a:solidFill>
                  <a:srgbClr val="3F3F3F"/>
                </a:solidFill>
                <a:latin typeface="Open Sans SemiBold"/>
                <a:ea typeface="Open Sans SemiBold"/>
                <a:cs typeface="Open Sans SemiBold"/>
                <a:sym typeface="Open Sans SemiBold"/>
              </a:rPr>
              <a:t> mins.</a:t>
            </a:r>
            <a:endParaRPr dirty="0"/>
          </a:p>
        </p:txBody>
      </p:sp>
      <p:sp>
        <p:nvSpPr>
          <p:cNvPr id="389" name="Google Shape;389;p25"/>
          <p:cNvSpPr/>
          <p:nvPr/>
        </p:nvSpPr>
        <p:spPr>
          <a:xfrm>
            <a:off x="951456" y="3670642"/>
            <a:ext cx="14096387" cy="5027309"/>
          </a:xfrm>
          <a:prstGeom prst="rect">
            <a:avLst/>
          </a:prstGeom>
          <a:noFill/>
          <a:ln>
            <a:noFill/>
          </a:ln>
        </p:spPr>
        <p:txBody>
          <a:bodyPr spcFirstLastPara="1" wrap="square" lIns="91425" tIns="45700" rIns="91425" bIns="45700" anchor="t" anchorCtr="0">
            <a:noAutofit/>
          </a:bodyPr>
          <a:lstStyle/>
          <a:p>
            <a:pPr>
              <a:defRPr/>
            </a:pPr>
            <a:r>
              <a:rPr kumimoji="0" lang="en-US" sz="2200" b="1" i="0" u="none" strike="noStrike" kern="0" cap="none" spc="0" normalizeH="0" baseline="0" noProof="0" dirty="0">
                <a:ln>
                  <a:noFill/>
                </a:ln>
                <a:solidFill>
                  <a:srgbClr val="3F3F3F"/>
                </a:solidFill>
                <a:effectLst/>
                <a:uLnTx/>
                <a:uFillTx/>
                <a:latin typeface="Open Sans"/>
                <a:ea typeface="Open Sans"/>
                <a:cs typeface="Open Sans"/>
                <a:sym typeface="Open Sans"/>
              </a:rPr>
              <a:t>Problem Statement: </a:t>
            </a:r>
            <a:r>
              <a:rPr lang="en-US" sz="2000" kern="0" dirty="0">
                <a:solidFill>
                  <a:schemeClr val="tx1">
                    <a:lumMod val="65000"/>
                    <a:lumOff val="35000"/>
                  </a:schemeClr>
                </a:solidFill>
                <a:latin typeface="Open Sans"/>
                <a:ea typeface="Open Sans"/>
                <a:cs typeface="Open Sans"/>
                <a:sym typeface="Open Sans"/>
              </a:rPr>
              <a:t>There is an image in the name of </a:t>
            </a:r>
            <a:r>
              <a:rPr lang="en-IN" sz="2000" dirty="0">
                <a:solidFill>
                  <a:schemeClr val="tx1">
                    <a:lumMod val="65000"/>
                    <a:lumOff val="35000"/>
                  </a:schemeClr>
                </a:solidFill>
                <a:latin typeface="Open Sans" panose="020B0604020202020204"/>
              </a:rPr>
              <a:t>“tiger.png”. Use k-means clustering with k set to 16 and cluster the image, which </a:t>
            </a:r>
            <a:r>
              <a:rPr lang="en-US" sz="2000" dirty="0">
                <a:solidFill>
                  <a:schemeClr val="tx1">
                    <a:lumMod val="65000"/>
                    <a:lumOff val="35000"/>
                  </a:schemeClr>
                </a:solidFill>
                <a:latin typeface="Open Sans" panose="020B0604020202020204"/>
              </a:rPr>
              <a:t>means that you want to keep just 16 colors in our compressed image.</a:t>
            </a:r>
            <a:endParaRPr lang="en-IN" sz="2000" dirty="0">
              <a:solidFill>
                <a:schemeClr val="tx1">
                  <a:lumMod val="65000"/>
                  <a:lumOff val="35000"/>
                </a:schemeClr>
              </a:solidFill>
              <a:latin typeface="Open Sans" panose="020B0604020202020204"/>
            </a:endParaRPr>
          </a:p>
          <a:p>
            <a:pPr lvl="0">
              <a:defRPr/>
            </a:pPr>
            <a:endParaRPr kumimoji="0" lang="en-IN" sz="2200" b="0" i="0" u="none" strike="noStrike" kern="0" cap="none" spc="0" normalizeH="0" baseline="0" noProof="0" dirty="0">
              <a:ln>
                <a:noFill/>
              </a:ln>
              <a:solidFill>
                <a:srgbClr val="3F3F3F"/>
              </a:solidFill>
              <a:effectLst/>
              <a:uLnTx/>
              <a:uFillTx/>
              <a:latin typeface="Open Sans" panose="020B0604020202020204" charset="0"/>
              <a:ea typeface="Open Sans" panose="020B0604020202020204" charset="0"/>
              <a:cs typeface="Open Sans" panose="020B0604020202020204" charset="0"/>
              <a:sym typeface="Open Sans"/>
            </a:endParaRPr>
          </a:p>
          <a:p>
            <a:pPr defTabSz="914400">
              <a:buClr>
                <a:srgbClr val="000000"/>
              </a:buClr>
            </a:pPr>
            <a:r>
              <a:rPr kumimoji="0" lang="en-US" sz="2200" b="1" i="0" u="none" strike="noStrike" kern="0" cap="none" spc="0" normalizeH="0" baseline="0" noProof="0" dirty="0">
                <a:ln>
                  <a:noFill/>
                </a:ln>
                <a:solidFill>
                  <a:srgbClr val="3F3F3F"/>
                </a:solidFill>
                <a:effectLst/>
                <a:uLnTx/>
                <a:uFillTx/>
                <a:latin typeface="Open Sans"/>
                <a:ea typeface="Open Sans"/>
                <a:cs typeface="Open Sans"/>
                <a:sym typeface="Open Sans"/>
              </a:rPr>
              <a:t>Objective: </a:t>
            </a:r>
            <a:r>
              <a:rPr lang="en-IN" sz="2000" dirty="0">
                <a:solidFill>
                  <a:schemeClr val="tx1">
                    <a:lumMod val="65000"/>
                    <a:lumOff val="35000"/>
                  </a:schemeClr>
                </a:solidFill>
                <a:latin typeface="Open Sans" panose="020B0604020202020204"/>
              </a:rPr>
              <a:t>Open and display the image “tiger.png”. Convert the image into </a:t>
            </a:r>
            <a:r>
              <a:rPr lang="en-IN" sz="2000" dirty="0" err="1">
                <a:solidFill>
                  <a:schemeClr val="tx1">
                    <a:lumMod val="65000"/>
                    <a:lumOff val="35000"/>
                  </a:schemeClr>
                </a:solidFill>
                <a:latin typeface="Open Sans" panose="020B0604020202020204"/>
              </a:rPr>
              <a:t>numpy</a:t>
            </a:r>
            <a:r>
              <a:rPr lang="en-IN" sz="2000" dirty="0">
                <a:solidFill>
                  <a:schemeClr val="tx1">
                    <a:lumMod val="65000"/>
                    <a:lumOff val="35000"/>
                  </a:schemeClr>
                </a:solidFill>
                <a:latin typeface="Open Sans" panose="020B0604020202020204"/>
              </a:rPr>
              <a:t> array, so that it can be used in further processing. Find out the dimensions of the image and convert it into a two-dimensional array (</a:t>
            </a:r>
            <a:r>
              <a:rPr kumimoji="0" lang="en-US" sz="2000" i="0" u="none" strike="noStrike" kern="0" cap="none" spc="0" normalizeH="0" baseline="0" noProof="0" dirty="0">
                <a:ln>
                  <a:noFill/>
                </a:ln>
                <a:solidFill>
                  <a:schemeClr val="tx1">
                    <a:lumMod val="65000"/>
                    <a:lumOff val="35000"/>
                  </a:schemeClr>
                </a:solidFill>
                <a:effectLst/>
                <a:uLnTx/>
                <a:uFillTx/>
                <a:latin typeface="Open Sans" panose="020B0604020202020204"/>
                <a:ea typeface="Open Sans" panose="020B0604020202020204"/>
                <a:cs typeface="Open Sans" panose="020B0604020202020204"/>
                <a:sym typeface="Open Sans"/>
              </a:rPr>
              <a:t>U</a:t>
            </a:r>
            <a:r>
              <a:rPr lang="en-IN" sz="2000" dirty="0">
                <a:solidFill>
                  <a:schemeClr val="tx1">
                    <a:lumMod val="65000"/>
                    <a:lumOff val="35000"/>
                  </a:schemeClr>
                </a:solidFill>
                <a:latin typeface="Open Sans" panose="020B0604020202020204"/>
              </a:rPr>
              <a:t>se k-means clustering for image segmentation</a:t>
            </a:r>
            <a:r>
              <a:rPr kumimoji="0" lang="en-US" sz="2000" b="0" i="0" u="none" strike="noStrike" kern="0" cap="none" spc="0" normalizeH="0" baseline="0" noProof="0" dirty="0">
                <a:ln>
                  <a:noFill/>
                </a:ln>
                <a:solidFill>
                  <a:schemeClr val="tx1">
                    <a:lumMod val="65000"/>
                    <a:lumOff val="35000"/>
                  </a:schemeClr>
                </a:solidFill>
                <a:effectLst/>
                <a:uLnTx/>
                <a:uFillTx/>
                <a:latin typeface="Open Sans" panose="020B0604020202020204"/>
                <a:ea typeface="Open Sans" panose="020B0604020202020204"/>
                <a:cs typeface="Open Sans" panose="020B0604020202020204"/>
                <a:sym typeface="Open Sans"/>
              </a:rPr>
              <a:t>, </a:t>
            </a:r>
            <a:r>
              <a:rPr lang="en-US" sz="2000" dirty="0">
                <a:solidFill>
                  <a:schemeClr val="tx1">
                    <a:lumMod val="65000"/>
                    <a:lumOff val="35000"/>
                  </a:schemeClr>
                </a:solidFill>
                <a:latin typeface="Open Sans" panose="020B0604020202020204"/>
              </a:rPr>
              <a:t>reducing the image into 16 colors).</a:t>
            </a:r>
            <a:br>
              <a:rPr lang="en-US" sz="2000" dirty="0"/>
            </a:br>
            <a:endParaRPr kumimoji="0" lang="en-US" sz="2000" b="0" i="0" u="none" strike="noStrike" kern="0" cap="none" spc="0" normalizeH="0" baseline="0" noProof="0" dirty="0">
              <a:ln>
                <a:noFill/>
              </a:ln>
              <a:solidFill>
                <a:srgbClr val="000000">
                  <a:lumMod val="65000"/>
                  <a:lumOff val="35000"/>
                </a:srgbClr>
              </a:solidFill>
              <a:effectLst/>
              <a:uLnTx/>
              <a:uFillTx/>
              <a:latin typeface="Open Sans" panose="020B0604020202020204"/>
              <a:ea typeface="Open Sans" panose="020B0604020202020204"/>
              <a:cs typeface="Open Sans" panose="020B0604020202020204"/>
              <a:sym typeface="Open Sans"/>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200" b="1" i="0" u="none" strike="noStrike" kern="0" cap="none" spc="0" normalizeH="0" baseline="0" noProof="0" dirty="0">
                <a:ln>
                  <a:noFill/>
                </a:ln>
                <a:solidFill>
                  <a:srgbClr val="3F3F3F"/>
                </a:solidFill>
                <a:effectLst/>
                <a:uLnTx/>
                <a:uFillTx/>
                <a:latin typeface="Open Sans"/>
                <a:ea typeface="Open Sans"/>
                <a:cs typeface="Open Sans"/>
                <a:sym typeface="Open Sans"/>
              </a:rPr>
              <a:t>Note:</a:t>
            </a:r>
            <a:r>
              <a:rPr kumimoji="0" lang="en-US" sz="2200" b="0" i="0" u="none" strike="noStrike" kern="0" cap="none" spc="0" normalizeH="0" baseline="0" noProof="0" dirty="0">
                <a:ln>
                  <a:noFill/>
                </a:ln>
                <a:solidFill>
                  <a:srgbClr val="3F3F3F"/>
                </a:solidFill>
                <a:effectLst/>
                <a:uLnTx/>
                <a:uFillTx/>
                <a:latin typeface="Open Sans"/>
                <a:ea typeface="Open Sans"/>
                <a:cs typeface="Open Sans"/>
                <a:sym typeface="Open Sans"/>
              </a:rPr>
              <a:t> </a:t>
            </a:r>
            <a:r>
              <a:rPr kumimoji="0" lang="en-US" sz="2000" b="0" i="0" u="none" strike="noStrike" kern="0" cap="none" spc="0" normalizeH="0" baseline="0" noProof="0" dirty="0">
                <a:ln>
                  <a:noFill/>
                </a:ln>
                <a:solidFill>
                  <a:schemeClr val="tx1">
                    <a:lumMod val="65000"/>
                    <a:lumOff val="35000"/>
                  </a:schemeClr>
                </a:solidFill>
                <a:effectLst/>
                <a:uLnTx/>
                <a:uFillTx/>
                <a:latin typeface="Open Sans"/>
                <a:ea typeface="Open Sans"/>
                <a:cs typeface="Open Sans"/>
                <a:sym typeface="Open Sans"/>
              </a:rPr>
              <a:t>This practice is not graded. It is only intended for you to apply the knowledge you have gained to solve real-world problems.</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2200" b="0" i="0" u="none" strike="noStrike" kern="0" cap="none" spc="0" normalizeH="0" baseline="0" noProof="0" dirty="0">
              <a:ln>
                <a:noFill/>
              </a:ln>
              <a:solidFill>
                <a:srgbClr val="3F3F3F"/>
              </a:solidFill>
              <a:effectLst/>
              <a:uLnTx/>
              <a:uFillTx/>
              <a:latin typeface="Open Sans"/>
              <a:ea typeface="Open Sans"/>
              <a:cs typeface="Open Sans"/>
              <a:sym typeface="Open Sans"/>
            </a:endParaRPr>
          </a:p>
          <a:p>
            <a:pPr lvl="0" defTabSz="914400">
              <a:buClr>
                <a:srgbClr val="000000"/>
              </a:buClr>
              <a:defRPr/>
            </a:pPr>
            <a:r>
              <a:rPr kumimoji="0" lang="en-US" sz="2200" b="1" i="0" u="none" strike="noStrike" kern="0" cap="none" spc="0" normalizeH="0" baseline="0" noProof="0" dirty="0">
                <a:ln>
                  <a:noFill/>
                </a:ln>
                <a:solidFill>
                  <a:srgbClr val="3F3F3F"/>
                </a:solidFill>
                <a:effectLst/>
                <a:uLnTx/>
                <a:uFillTx/>
                <a:latin typeface="Open Sans"/>
                <a:ea typeface="Open Sans"/>
                <a:cs typeface="Open Sans"/>
                <a:sym typeface="Open Sans"/>
              </a:rPr>
              <a:t>Access:</a:t>
            </a:r>
            <a:r>
              <a:rPr kumimoji="0" lang="en-US" sz="2200" b="0" i="0" u="none" strike="noStrike" kern="0" cap="none" spc="0" normalizeH="0" baseline="0" noProof="0" dirty="0">
                <a:ln>
                  <a:noFill/>
                </a:ln>
                <a:solidFill>
                  <a:srgbClr val="3F3F3F"/>
                </a:solidFill>
                <a:effectLst/>
                <a:uLnTx/>
                <a:uFillTx/>
                <a:latin typeface="Open Sans"/>
                <a:ea typeface="Open Sans"/>
                <a:cs typeface="Open Sans"/>
                <a:sym typeface="Open Sans"/>
              </a:rPr>
              <a:t> </a:t>
            </a:r>
            <a:r>
              <a:rPr lang="en-US" sz="2000" dirty="0">
                <a:solidFill>
                  <a:schemeClr val="tx1">
                    <a:lumMod val="65000"/>
                    <a:lumOff val="35000"/>
                  </a:schemeClr>
                </a:solidFill>
                <a:latin typeface="Open Sans" panose="020B0604020202020204"/>
              </a:rPr>
              <a:t>Click on the Labs tab on the left side panel of the LMS. Copy or note the username and password that are generated. Click on the Launch Lab button. On the page that appears, enter the username and password in the respective fields, and click Login.</a:t>
            </a:r>
            <a:endParaRPr kumimoji="0" lang="en-US" sz="2000" b="0" i="1" u="none" strike="noStrike" kern="0" cap="none" spc="0" normalizeH="0" baseline="0" noProof="0" dirty="0">
              <a:ln>
                <a:noFill/>
              </a:ln>
              <a:solidFill>
                <a:schemeClr val="tx1">
                  <a:lumMod val="65000"/>
                  <a:lumOff val="35000"/>
                </a:schemeClr>
              </a:solidFill>
              <a:effectLst/>
              <a:uLnTx/>
              <a:uFillTx/>
              <a:latin typeface="Open Sans" panose="020B0604020202020204"/>
              <a:cs typeface="Arial"/>
              <a:sym typeface="Arial"/>
            </a:endParaRPr>
          </a:p>
        </p:txBody>
      </p:sp>
    </p:spTree>
    <p:extLst>
      <p:ext uri="{BB962C8B-B14F-4D97-AF65-F5344CB8AC3E}">
        <p14:creationId xmlns:p14="http://schemas.microsoft.com/office/powerpoint/2010/main" val="2218419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27425F8-B0B5-47B3-9EAD-27BD1C4B7018}"/>
              </a:ext>
            </a:extLst>
          </p:cNvPr>
          <p:cNvSpPr>
            <a:spLocks noGrp="1"/>
          </p:cNvSpPr>
          <p:nvPr>
            <p:ph type="title"/>
          </p:nvPr>
        </p:nvSpPr>
        <p:spPr>
          <a:xfrm>
            <a:off x="3079" y="319676"/>
            <a:ext cx="16258031" cy="665045"/>
          </a:xfrm>
        </p:spPr>
        <p:txBody>
          <a:bodyPr/>
          <a:lstStyle/>
          <a:p>
            <a:r>
              <a:rPr lang="en-IN" dirty="0"/>
              <a:t>Step 1: Import Libraries</a:t>
            </a:r>
          </a:p>
        </p:txBody>
      </p:sp>
      <p:pic>
        <p:nvPicPr>
          <p:cNvPr id="4" name="Shape 375">
            <a:extLst>
              <a:ext uri="{FF2B5EF4-FFF2-40B4-BE49-F238E27FC236}">
                <a16:creationId xmlns:a16="http://schemas.microsoft.com/office/drawing/2014/main" id="{075228B3-59E2-4830-95DA-4C958362427B}"/>
              </a:ext>
            </a:extLst>
          </p:cNvPr>
          <p:cNvPicPr preferRelativeResize="0"/>
          <p:nvPr/>
        </p:nvPicPr>
        <p:blipFill rotWithShape="1">
          <a:blip r:embed="rId2">
            <a:alphaModFix/>
          </a:blip>
          <a:srcRect/>
          <a:stretch/>
        </p:blipFill>
        <p:spPr>
          <a:xfrm>
            <a:off x="5982143" y="829986"/>
            <a:ext cx="4405745" cy="253919"/>
          </a:xfrm>
          <a:prstGeom prst="rect">
            <a:avLst/>
          </a:prstGeom>
          <a:noFill/>
          <a:ln>
            <a:noFill/>
          </a:ln>
        </p:spPr>
      </p:pic>
      <p:grpSp>
        <p:nvGrpSpPr>
          <p:cNvPr id="6" name="Group 5">
            <a:extLst>
              <a:ext uri="{FF2B5EF4-FFF2-40B4-BE49-F238E27FC236}">
                <a16:creationId xmlns:a16="http://schemas.microsoft.com/office/drawing/2014/main" id="{49403B53-D3D7-47DA-AFFB-377F37FF1DFF}"/>
              </a:ext>
            </a:extLst>
          </p:cNvPr>
          <p:cNvGrpSpPr/>
          <p:nvPr/>
        </p:nvGrpSpPr>
        <p:grpSpPr>
          <a:xfrm>
            <a:off x="7416558" y="1495031"/>
            <a:ext cx="1472746" cy="685800"/>
            <a:chOff x="7530784" y="3794728"/>
            <a:chExt cx="1194432" cy="685800"/>
          </a:xfrm>
        </p:grpSpPr>
        <p:sp>
          <p:nvSpPr>
            <p:cNvPr id="12" name="Rounded Rectangle 124">
              <a:extLst>
                <a:ext uri="{FF2B5EF4-FFF2-40B4-BE49-F238E27FC236}">
                  <a16:creationId xmlns:a16="http://schemas.microsoft.com/office/drawing/2014/main" id="{103846F4-C121-422B-90AE-017AE1551421}"/>
                </a:ext>
              </a:extLst>
            </p:cNvPr>
            <p:cNvSpPr/>
            <p:nvPr/>
          </p:nvSpPr>
          <p:spPr>
            <a:xfrm>
              <a:off x="7530784" y="3794728"/>
              <a:ext cx="1194432" cy="685800"/>
            </a:xfrm>
            <a:prstGeom prst="roundRect">
              <a:avLst/>
            </a:prstGeom>
            <a:solidFill>
              <a:schemeClr val="bg1"/>
            </a:solidFill>
            <a:ln w="25400">
              <a:solidFill>
                <a:srgbClr val="26B7C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5">
              <a:extLst>
                <a:ext uri="{FF2B5EF4-FFF2-40B4-BE49-F238E27FC236}">
                  <a16:creationId xmlns:a16="http://schemas.microsoft.com/office/drawing/2014/main" id="{C4BBC2B0-0427-4173-82B6-ABE8B2796C3D}"/>
                </a:ext>
              </a:extLst>
            </p:cNvPr>
            <p:cNvSpPr/>
            <p:nvPr/>
          </p:nvSpPr>
          <p:spPr>
            <a:xfrm>
              <a:off x="7612331" y="3868964"/>
              <a:ext cx="1031338" cy="537328"/>
            </a:xfrm>
            <a:prstGeom prst="roundRect">
              <a:avLst/>
            </a:prstGeom>
            <a:solidFill>
              <a:srgbClr val="26B7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a:t>
              </a:r>
            </a:p>
          </p:txBody>
        </p:sp>
      </p:grpSp>
      <p:grpSp>
        <p:nvGrpSpPr>
          <p:cNvPr id="7" name="Group 6">
            <a:extLst>
              <a:ext uri="{FF2B5EF4-FFF2-40B4-BE49-F238E27FC236}">
                <a16:creationId xmlns:a16="http://schemas.microsoft.com/office/drawing/2014/main" id="{CF6DDD8B-5266-4AC8-B435-4093D08DC673}"/>
              </a:ext>
            </a:extLst>
          </p:cNvPr>
          <p:cNvGrpSpPr/>
          <p:nvPr/>
        </p:nvGrpSpPr>
        <p:grpSpPr>
          <a:xfrm>
            <a:off x="1276350" y="2106595"/>
            <a:ext cx="13716000" cy="3494105"/>
            <a:chOff x="3533641" y="4914900"/>
            <a:chExt cx="9576000" cy="3766537"/>
          </a:xfrm>
        </p:grpSpPr>
        <p:sp>
          <p:nvSpPr>
            <p:cNvPr id="8" name="Rectangle 7">
              <a:extLst>
                <a:ext uri="{FF2B5EF4-FFF2-40B4-BE49-F238E27FC236}">
                  <a16:creationId xmlns:a16="http://schemas.microsoft.com/office/drawing/2014/main" id="{21A677DF-D4A1-4061-B7AE-10195EC392E8}"/>
                </a:ext>
              </a:extLst>
            </p:cNvPr>
            <p:cNvSpPr/>
            <p:nvPr/>
          </p:nvSpPr>
          <p:spPr>
            <a:xfrm rot="16200000">
              <a:off x="6737641" y="2309437"/>
              <a:ext cx="3168000" cy="9576000"/>
            </a:xfrm>
            <a:prstGeom prst="rect">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a:p>
          </p:txBody>
        </p:sp>
        <p:cxnSp>
          <p:nvCxnSpPr>
            <p:cNvPr id="9" name="Straight Connector 8">
              <a:extLst>
                <a:ext uri="{FF2B5EF4-FFF2-40B4-BE49-F238E27FC236}">
                  <a16:creationId xmlns:a16="http://schemas.microsoft.com/office/drawing/2014/main" id="{E6B3FD8F-FC7B-4D72-AE8C-25785C7B13DB}"/>
                </a:ext>
              </a:extLst>
            </p:cNvPr>
            <p:cNvCxnSpPr/>
            <p:nvPr/>
          </p:nvCxnSpPr>
          <p:spPr>
            <a:xfrm rot="5400000">
              <a:off x="7979641" y="5256900"/>
              <a:ext cx="684000" cy="0"/>
            </a:xfrm>
            <a:prstGeom prst="line">
              <a:avLst/>
            </a:prstGeom>
            <a:noFill/>
            <a:ln w="25400">
              <a:solidFill>
                <a:srgbClr val="26B7C9"/>
              </a:solidFill>
              <a:prstDash val="sysDash"/>
              <a:tailEnd type="diamond" w="lg" len="lg"/>
            </a:ln>
          </p:spPr>
          <p:style>
            <a:lnRef idx="2">
              <a:schemeClr val="accent1">
                <a:shade val="50000"/>
              </a:schemeClr>
            </a:lnRef>
            <a:fillRef idx="1">
              <a:schemeClr val="accent1"/>
            </a:fillRef>
            <a:effectRef idx="0">
              <a:schemeClr val="accent1"/>
            </a:effectRef>
            <a:fontRef idx="minor">
              <a:schemeClr val="lt1"/>
            </a:fontRef>
          </p:style>
        </p:cxnSp>
        <p:sp>
          <p:nvSpPr>
            <p:cNvPr id="10" name="Isosceles Triangle 9">
              <a:extLst>
                <a:ext uri="{FF2B5EF4-FFF2-40B4-BE49-F238E27FC236}">
                  <a16:creationId xmlns:a16="http://schemas.microsoft.com/office/drawing/2014/main" id="{6BBF5105-96EA-4347-BF92-314CB92AE6F5}"/>
                </a:ext>
              </a:extLst>
            </p:cNvPr>
            <p:cNvSpPr/>
            <p:nvPr/>
          </p:nvSpPr>
          <p:spPr>
            <a:xfrm>
              <a:off x="8065824" y="5186908"/>
              <a:ext cx="511634" cy="370546"/>
            </a:xfrm>
            <a:prstGeom prst="triangle">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a:p>
          </p:txBody>
        </p:sp>
        <p:sp>
          <p:nvSpPr>
            <p:cNvPr id="11" name="Rectangle 10">
              <a:extLst>
                <a:ext uri="{FF2B5EF4-FFF2-40B4-BE49-F238E27FC236}">
                  <a16:creationId xmlns:a16="http://schemas.microsoft.com/office/drawing/2014/main" id="{1CB27DD1-9AFE-4E9A-926F-7C80653129CC}"/>
                </a:ext>
              </a:extLst>
            </p:cNvPr>
            <p:cNvSpPr/>
            <p:nvPr/>
          </p:nvSpPr>
          <p:spPr>
            <a:xfrm>
              <a:off x="3617844" y="5615710"/>
              <a:ext cx="9407594" cy="2958553"/>
            </a:xfrm>
            <a:prstGeom prst="rect">
              <a:avLst/>
            </a:prstGeom>
            <a:solidFill>
              <a:srgbClr val="F2F2F2"/>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200" dirty="0">
                  <a:solidFill>
                    <a:srgbClr val="262626"/>
                  </a:solidFill>
                  <a:latin typeface="Courier New" panose="02070309020205020404" pitchFamily="49" charset="0"/>
                  <a:ea typeface="Tahoma" panose="020B0604030504040204" pitchFamily="34" charset="0"/>
                  <a:cs typeface="Courier New" panose="02070309020205020404" pitchFamily="49" charset="0"/>
                </a:rPr>
                <a:t>from </a:t>
              </a:r>
              <a:r>
                <a:rPr lang="en-IN" sz="22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sklearn.cluster</a:t>
              </a:r>
              <a:r>
                <a:rPr lang="en-IN" sz="2200" dirty="0">
                  <a:solidFill>
                    <a:srgbClr val="262626"/>
                  </a:solidFill>
                  <a:latin typeface="Courier New" panose="02070309020205020404" pitchFamily="49" charset="0"/>
                  <a:ea typeface="Tahoma" panose="020B0604030504040204" pitchFamily="34" charset="0"/>
                  <a:cs typeface="Courier New" panose="02070309020205020404" pitchFamily="49" charset="0"/>
                </a:rPr>
                <a:t> import </a:t>
              </a:r>
              <a:r>
                <a:rPr lang="en-IN" sz="22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KMeans</a:t>
              </a:r>
              <a:endParaRPr lang="en-IN" sz="2200" dirty="0">
                <a:solidFill>
                  <a:srgbClr val="262626"/>
                </a:solidFill>
                <a:latin typeface="Courier New" panose="02070309020205020404" pitchFamily="49" charset="0"/>
                <a:ea typeface="Tahoma" panose="020B0604030504040204" pitchFamily="34" charset="0"/>
                <a:cs typeface="Courier New" panose="02070309020205020404" pitchFamily="49" charset="0"/>
              </a:endParaRPr>
            </a:p>
            <a:p>
              <a:r>
                <a:rPr lang="en-IN" sz="2200" dirty="0">
                  <a:solidFill>
                    <a:srgbClr val="262626"/>
                  </a:solidFill>
                  <a:latin typeface="Courier New" panose="02070309020205020404" pitchFamily="49" charset="0"/>
                  <a:ea typeface="Tahoma" panose="020B0604030504040204" pitchFamily="34" charset="0"/>
                  <a:cs typeface="Courier New" panose="02070309020205020404" pitchFamily="49" charset="0"/>
                </a:rPr>
                <a:t>import </a:t>
              </a:r>
              <a:r>
                <a:rPr lang="en-IN" sz="22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numpy</a:t>
              </a:r>
              <a:r>
                <a:rPr lang="en-IN" sz="2200" dirty="0">
                  <a:solidFill>
                    <a:srgbClr val="262626"/>
                  </a:solidFill>
                  <a:latin typeface="Courier New" panose="02070309020205020404" pitchFamily="49" charset="0"/>
                  <a:ea typeface="Tahoma" panose="020B0604030504040204" pitchFamily="34" charset="0"/>
                  <a:cs typeface="Courier New" panose="02070309020205020404" pitchFamily="49" charset="0"/>
                </a:rPr>
                <a:t> as np</a:t>
              </a:r>
            </a:p>
            <a:p>
              <a:r>
                <a:rPr lang="en-IN" sz="2200" dirty="0">
                  <a:solidFill>
                    <a:srgbClr val="262626"/>
                  </a:solidFill>
                  <a:latin typeface="Courier New" panose="02070309020205020404" pitchFamily="49" charset="0"/>
                  <a:ea typeface="Tahoma" panose="020B0604030504040204" pitchFamily="34" charset="0"/>
                  <a:cs typeface="Courier New" panose="02070309020205020404" pitchFamily="49" charset="0"/>
                </a:rPr>
                <a:t>from PIL import Image</a:t>
              </a:r>
            </a:p>
            <a:p>
              <a:r>
                <a:rPr lang="en-IN" sz="2200" dirty="0">
                  <a:solidFill>
                    <a:srgbClr val="262626"/>
                  </a:solidFill>
                  <a:latin typeface="Courier New" panose="02070309020205020404" pitchFamily="49" charset="0"/>
                  <a:ea typeface="Tahoma" panose="020B0604030504040204" pitchFamily="34" charset="0"/>
                  <a:cs typeface="Courier New" panose="02070309020205020404" pitchFamily="49" charset="0"/>
                </a:rPr>
                <a:t>import </a:t>
              </a:r>
              <a:r>
                <a:rPr lang="en-IN" sz="22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matplotlib.pyplot</a:t>
              </a:r>
              <a:r>
                <a:rPr lang="en-IN" sz="2200" dirty="0">
                  <a:solidFill>
                    <a:srgbClr val="262626"/>
                  </a:solidFill>
                  <a:latin typeface="Courier New" panose="02070309020205020404" pitchFamily="49" charset="0"/>
                  <a:ea typeface="Tahoma" panose="020B0604030504040204" pitchFamily="34" charset="0"/>
                  <a:cs typeface="Courier New" panose="02070309020205020404" pitchFamily="49" charset="0"/>
                </a:rPr>
                <a:t> as </a:t>
              </a:r>
              <a:r>
                <a:rPr lang="en-IN" sz="22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plt</a:t>
              </a:r>
              <a:endParaRPr lang="en-IN" sz="2200" dirty="0">
                <a:solidFill>
                  <a:srgbClr val="262626"/>
                </a:solidFill>
                <a:latin typeface="Courier New" panose="02070309020205020404" pitchFamily="49" charset="0"/>
                <a:ea typeface="Tahoma" panose="020B0604030504040204" pitchFamily="34" charset="0"/>
                <a:cs typeface="Courier New" panose="02070309020205020404" pitchFamily="49" charset="0"/>
              </a:endParaRPr>
            </a:p>
            <a:p>
              <a:r>
                <a:rPr lang="en-IN" sz="2200" dirty="0">
                  <a:solidFill>
                    <a:srgbClr val="262626"/>
                  </a:solidFill>
                  <a:latin typeface="Courier New" panose="02070309020205020404" pitchFamily="49" charset="0"/>
                  <a:ea typeface="Tahoma" panose="020B0604030504040204" pitchFamily="34" charset="0"/>
                  <a:cs typeface="Courier New" panose="02070309020205020404" pitchFamily="49" charset="0"/>
                </a:rPr>
                <a:t>import </a:t>
              </a:r>
              <a:r>
                <a:rPr lang="en-IN" sz="22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matplotlib.image</a:t>
              </a:r>
              <a:r>
                <a:rPr lang="en-IN" sz="2200" dirty="0">
                  <a:solidFill>
                    <a:srgbClr val="262626"/>
                  </a:solidFill>
                  <a:latin typeface="Courier New" panose="02070309020205020404" pitchFamily="49" charset="0"/>
                  <a:ea typeface="Tahoma" panose="020B0604030504040204" pitchFamily="34" charset="0"/>
                  <a:cs typeface="Courier New" panose="02070309020205020404" pitchFamily="49" charset="0"/>
                </a:rPr>
                <a:t> as </a:t>
              </a:r>
              <a:r>
                <a:rPr lang="en-IN" sz="22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mpimg</a:t>
              </a:r>
              <a:endParaRPr lang="en-IN" sz="2200" dirty="0">
                <a:solidFill>
                  <a:srgbClr val="262626"/>
                </a:solidFill>
                <a:latin typeface="Courier New" panose="02070309020205020404" pitchFamily="49" charset="0"/>
                <a:ea typeface="Tahoma" panose="020B0604030504040204" pitchFamily="34" charset="0"/>
                <a:cs typeface="Courier New" panose="02070309020205020404" pitchFamily="49" charset="0"/>
              </a:endParaRPr>
            </a:p>
            <a:p>
              <a:r>
                <a:rPr lang="en-IN" sz="2200" dirty="0">
                  <a:solidFill>
                    <a:srgbClr val="262626"/>
                  </a:solidFill>
                  <a:latin typeface="Courier New" panose="02070309020205020404" pitchFamily="49" charset="0"/>
                  <a:ea typeface="Tahoma" panose="020B0604030504040204" pitchFamily="34" charset="0"/>
                  <a:cs typeface="Courier New" panose="02070309020205020404" pitchFamily="49" charset="0"/>
                </a:rPr>
                <a:t>import </a:t>
              </a:r>
              <a:r>
                <a:rPr lang="en-IN" sz="22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os</a:t>
              </a:r>
              <a:endParaRPr lang="en-IN" sz="2200" dirty="0">
                <a:solidFill>
                  <a:srgbClr val="262626"/>
                </a:solidFill>
                <a:latin typeface="Courier New" panose="02070309020205020404" pitchFamily="49" charset="0"/>
                <a:ea typeface="Tahoma" panose="020B0604030504040204" pitchFamily="34" charset="0"/>
                <a:cs typeface="Courier New" panose="02070309020205020404" pitchFamily="49" charset="0"/>
              </a:endParaRPr>
            </a:p>
            <a:p>
              <a:r>
                <a:rPr lang="en-IN" sz="2200" dirty="0">
                  <a:solidFill>
                    <a:srgbClr val="262626"/>
                  </a:solidFill>
                  <a:latin typeface="Courier New" panose="02070309020205020404" pitchFamily="49" charset="0"/>
                  <a:ea typeface="Tahoma" panose="020B0604030504040204" pitchFamily="34" charset="0"/>
                  <a:cs typeface="Courier New" panose="02070309020205020404" pitchFamily="49" charset="0"/>
                </a:rPr>
                <a:t>%matplotlib inline</a:t>
              </a:r>
            </a:p>
          </p:txBody>
        </p:sp>
      </p:grpSp>
    </p:spTree>
    <p:extLst>
      <p:ext uri="{BB962C8B-B14F-4D97-AF65-F5344CB8AC3E}">
        <p14:creationId xmlns:p14="http://schemas.microsoft.com/office/powerpoint/2010/main" val="1372456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D3AE0E9-B963-4037-A8DC-7563DAD3207D}"/>
              </a:ext>
            </a:extLst>
          </p:cNvPr>
          <p:cNvSpPr>
            <a:spLocks noGrp="1"/>
          </p:cNvSpPr>
          <p:nvPr>
            <p:ph type="title"/>
          </p:nvPr>
        </p:nvSpPr>
        <p:spPr>
          <a:xfrm>
            <a:off x="3079" y="319676"/>
            <a:ext cx="16258031" cy="665045"/>
          </a:xfrm>
        </p:spPr>
        <p:txBody>
          <a:bodyPr/>
          <a:lstStyle/>
          <a:p>
            <a:r>
              <a:rPr lang="en-IN" dirty="0"/>
              <a:t>Step 2: Get the Image and its Corresponding RGB Values</a:t>
            </a:r>
          </a:p>
        </p:txBody>
      </p:sp>
      <p:pic>
        <p:nvPicPr>
          <p:cNvPr id="4" name="Shape 375">
            <a:extLst>
              <a:ext uri="{FF2B5EF4-FFF2-40B4-BE49-F238E27FC236}">
                <a16:creationId xmlns:a16="http://schemas.microsoft.com/office/drawing/2014/main" id="{FB949595-0C83-4AA8-8C43-CD385E9A3D04}"/>
              </a:ext>
            </a:extLst>
          </p:cNvPr>
          <p:cNvPicPr preferRelativeResize="0"/>
          <p:nvPr/>
        </p:nvPicPr>
        <p:blipFill rotWithShape="1">
          <a:blip r:embed="rId2">
            <a:alphaModFix/>
          </a:blip>
          <a:srcRect/>
          <a:stretch/>
        </p:blipFill>
        <p:spPr>
          <a:xfrm>
            <a:off x="2990756" y="829986"/>
            <a:ext cx="10388518" cy="253919"/>
          </a:xfrm>
          <a:prstGeom prst="rect">
            <a:avLst/>
          </a:prstGeom>
          <a:noFill/>
          <a:ln>
            <a:noFill/>
          </a:ln>
        </p:spPr>
      </p:pic>
      <p:grpSp>
        <p:nvGrpSpPr>
          <p:cNvPr id="5" name="Group 4">
            <a:extLst>
              <a:ext uri="{FF2B5EF4-FFF2-40B4-BE49-F238E27FC236}">
                <a16:creationId xmlns:a16="http://schemas.microsoft.com/office/drawing/2014/main" id="{8679DEC3-044B-4C6B-B786-6803E85087CD}"/>
              </a:ext>
            </a:extLst>
          </p:cNvPr>
          <p:cNvGrpSpPr/>
          <p:nvPr/>
        </p:nvGrpSpPr>
        <p:grpSpPr>
          <a:xfrm>
            <a:off x="7416558" y="1495031"/>
            <a:ext cx="1384542" cy="611563"/>
            <a:chOff x="7530784" y="3794728"/>
            <a:chExt cx="1194432" cy="685800"/>
          </a:xfrm>
        </p:grpSpPr>
        <p:sp>
          <p:nvSpPr>
            <p:cNvPr id="6" name="Rounded Rectangle 124">
              <a:extLst>
                <a:ext uri="{FF2B5EF4-FFF2-40B4-BE49-F238E27FC236}">
                  <a16:creationId xmlns:a16="http://schemas.microsoft.com/office/drawing/2014/main" id="{C83ED461-5384-487A-A7D2-6E173F44427B}"/>
                </a:ext>
              </a:extLst>
            </p:cNvPr>
            <p:cNvSpPr/>
            <p:nvPr/>
          </p:nvSpPr>
          <p:spPr>
            <a:xfrm>
              <a:off x="7530784" y="3794728"/>
              <a:ext cx="1194432" cy="685800"/>
            </a:xfrm>
            <a:prstGeom prst="roundRect">
              <a:avLst/>
            </a:prstGeom>
            <a:solidFill>
              <a:schemeClr val="bg1"/>
            </a:solidFill>
            <a:ln w="25400">
              <a:solidFill>
                <a:srgbClr val="26B7C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125">
              <a:extLst>
                <a:ext uri="{FF2B5EF4-FFF2-40B4-BE49-F238E27FC236}">
                  <a16:creationId xmlns:a16="http://schemas.microsoft.com/office/drawing/2014/main" id="{00DE701F-0040-49BF-BCBF-17AD7A085CE3}"/>
                </a:ext>
              </a:extLst>
            </p:cNvPr>
            <p:cNvSpPr/>
            <p:nvPr/>
          </p:nvSpPr>
          <p:spPr>
            <a:xfrm>
              <a:off x="7612331" y="3868964"/>
              <a:ext cx="1031338" cy="537328"/>
            </a:xfrm>
            <a:prstGeom prst="roundRect">
              <a:avLst/>
            </a:prstGeom>
            <a:solidFill>
              <a:srgbClr val="26B7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a:t>
              </a:r>
            </a:p>
          </p:txBody>
        </p:sp>
      </p:grpSp>
      <p:cxnSp>
        <p:nvCxnSpPr>
          <p:cNvPr id="10" name="Straight Connector 9">
            <a:extLst>
              <a:ext uri="{FF2B5EF4-FFF2-40B4-BE49-F238E27FC236}">
                <a16:creationId xmlns:a16="http://schemas.microsoft.com/office/drawing/2014/main" id="{A3250C64-108F-49B1-8D5D-CADD83AF906F}"/>
              </a:ext>
            </a:extLst>
          </p:cNvPr>
          <p:cNvCxnSpPr/>
          <p:nvPr/>
        </p:nvCxnSpPr>
        <p:spPr>
          <a:xfrm rot="5400000">
            <a:off x="7817087" y="2423858"/>
            <a:ext cx="634527" cy="0"/>
          </a:xfrm>
          <a:prstGeom prst="line">
            <a:avLst/>
          </a:prstGeom>
          <a:noFill/>
          <a:ln w="25400">
            <a:solidFill>
              <a:srgbClr val="26B7C9"/>
            </a:solidFill>
            <a:prstDash val="sysDash"/>
            <a:tailEnd type="diamond" w="lg" len="lg"/>
          </a:ln>
        </p:spPr>
        <p:style>
          <a:lnRef idx="2">
            <a:schemeClr val="accent1">
              <a:shade val="50000"/>
            </a:schemeClr>
          </a:lnRef>
          <a:fillRef idx="1">
            <a:schemeClr val="accent1"/>
          </a:fillRef>
          <a:effectRef idx="0">
            <a:schemeClr val="accent1"/>
          </a:effectRef>
          <a:fontRef idx="minor">
            <a:schemeClr val="lt1"/>
          </a:fontRef>
        </p:style>
      </p:cxnSp>
      <p:sp>
        <p:nvSpPr>
          <p:cNvPr id="11" name="Isosceles Triangle 10">
            <a:extLst>
              <a:ext uri="{FF2B5EF4-FFF2-40B4-BE49-F238E27FC236}">
                <a16:creationId xmlns:a16="http://schemas.microsoft.com/office/drawing/2014/main" id="{536F106C-90F5-4481-86A1-320F77307979}"/>
              </a:ext>
            </a:extLst>
          </p:cNvPr>
          <p:cNvSpPr/>
          <p:nvPr/>
        </p:nvSpPr>
        <p:spPr>
          <a:xfrm>
            <a:off x="7767935" y="2358929"/>
            <a:ext cx="732829" cy="343745"/>
          </a:xfrm>
          <a:prstGeom prst="triangle">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a:p>
        </p:txBody>
      </p:sp>
      <p:grpSp>
        <p:nvGrpSpPr>
          <p:cNvPr id="13" name="Group 12">
            <a:extLst>
              <a:ext uri="{FF2B5EF4-FFF2-40B4-BE49-F238E27FC236}">
                <a16:creationId xmlns:a16="http://schemas.microsoft.com/office/drawing/2014/main" id="{C5CBDEA7-B6F9-472A-8B5B-CB27DF737B54}"/>
              </a:ext>
            </a:extLst>
          </p:cNvPr>
          <p:cNvGrpSpPr/>
          <p:nvPr/>
        </p:nvGrpSpPr>
        <p:grpSpPr>
          <a:xfrm>
            <a:off x="1276350" y="2661840"/>
            <a:ext cx="13716000" cy="1300560"/>
            <a:chOff x="1276350" y="2661840"/>
            <a:chExt cx="13716000" cy="2938860"/>
          </a:xfrm>
        </p:grpSpPr>
        <p:sp>
          <p:nvSpPr>
            <p:cNvPr id="9" name="Rectangle 8">
              <a:extLst>
                <a:ext uri="{FF2B5EF4-FFF2-40B4-BE49-F238E27FC236}">
                  <a16:creationId xmlns:a16="http://schemas.microsoft.com/office/drawing/2014/main" id="{02CBC55C-79F1-43B4-8BE3-51E8FBC17DEF}"/>
                </a:ext>
              </a:extLst>
            </p:cNvPr>
            <p:cNvSpPr/>
            <p:nvPr/>
          </p:nvSpPr>
          <p:spPr>
            <a:xfrm rot="16200000">
              <a:off x="6664920" y="-2726730"/>
              <a:ext cx="2938860" cy="13716000"/>
            </a:xfrm>
            <a:prstGeom prst="rect">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a:p>
          </p:txBody>
        </p:sp>
        <p:sp>
          <p:nvSpPr>
            <p:cNvPr id="12" name="Rectangle 11">
              <a:extLst>
                <a:ext uri="{FF2B5EF4-FFF2-40B4-BE49-F238E27FC236}">
                  <a16:creationId xmlns:a16="http://schemas.microsoft.com/office/drawing/2014/main" id="{57C848CB-C3BA-4E9C-9375-091F0480F73B}"/>
                </a:ext>
              </a:extLst>
            </p:cNvPr>
            <p:cNvSpPr/>
            <p:nvPr/>
          </p:nvSpPr>
          <p:spPr>
            <a:xfrm>
              <a:off x="1396957" y="2756716"/>
              <a:ext cx="13474787" cy="2744562"/>
            </a:xfrm>
            <a:prstGeom prst="rect">
              <a:avLst/>
            </a:prstGeom>
            <a:solidFill>
              <a:srgbClr val="F2F2F2"/>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2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img</a:t>
              </a:r>
              <a:r>
                <a:rPr lang="en-IN" sz="2200" dirty="0">
                  <a:solidFill>
                    <a:srgbClr val="262626"/>
                  </a:solidFill>
                  <a:latin typeface="Courier New" panose="02070309020205020404" pitchFamily="49" charset="0"/>
                  <a:ea typeface="Tahoma" panose="020B0604030504040204" pitchFamily="34" charset="0"/>
                  <a:cs typeface="Courier New" panose="02070309020205020404" pitchFamily="49" charset="0"/>
                </a:rPr>
                <a:t> = </a:t>
              </a:r>
              <a:r>
                <a:rPr lang="en-IN" sz="22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Image.open</a:t>
              </a:r>
              <a:r>
                <a:rPr lang="en-IN" sz="2200" dirty="0">
                  <a:solidFill>
                    <a:srgbClr val="262626"/>
                  </a:solidFill>
                  <a:latin typeface="Courier New" panose="02070309020205020404" pitchFamily="49" charset="0"/>
                  <a:ea typeface="Tahoma" panose="020B0604030504040204" pitchFamily="34" charset="0"/>
                  <a:cs typeface="Courier New" panose="02070309020205020404" pitchFamily="49" charset="0"/>
                </a:rPr>
                <a:t>('tiger.png’)</a:t>
              </a:r>
            </a:p>
            <a:p>
              <a:r>
                <a:rPr lang="en-IN" sz="22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img_np</a:t>
              </a:r>
              <a:r>
                <a:rPr lang="en-IN" sz="2200" dirty="0">
                  <a:solidFill>
                    <a:srgbClr val="262626"/>
                  </a:solidFill>
                  <a:latin typeface="Courier New" panose="02070309020205020404" pitchFamily="49" charset="0"/>
                  <a:ea typeface="Tahoma" panose="020B0604030504040204" pitchFamily="34" charset="0"/>
                  <a:cs typeface="Courier New" panose="02070309020205020404" pitchFamily="49" charset="0"/>
                </a:rPr>
                <a:t>=</a:t>
              </a:r>
              <a:r>
                <a:rPr lang="en-IN" sz="22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np.asarray</a:t>
              </a:r>
              <a:r>
                <a:rPr lang="en-IN" sz="2200" dirty="0">
                  <a:solidFill>
                    <a:srgbClr val="262626"/>
                  </a:solidFill>
                  <a:latin typeface="Courier New" panose="02070309020205020404" pitchFamily="49" charset="0"/>
                  <a:ea typeface="Tahoma" panose="020B0604030504040204" pitchFamily="34" charset="0"/>
                  <a:cs typeface="Courier New" panose="02070309020205020404" pitchFamily="49" charset="0"/>
                </a:rPr>
                <a:t>(</a:t>
              </a:r>
              <a:r>
                <a:rPr lang="en-IN" sz="22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img</a:t>
              </a:r>
              <a:r>
                <a:rPr lang="en-IN" sz="2200" dirty="0">
                  <a:solidFill>
                    <a:srgbClr val="262626"/>
                  </a:solidFill>
                  <a:latin typeface="Courier New" panose="02070309020205020404" pitchFamily="49" charset="0"/>
                  <a:ea typeface="Tahoma" panose="020B0604030504040204" pitchFamily="34" charset="0"/>
                  <a:cs typeface="Courier New" panose="02070309020205020404" pitchFamily="49" charset="0"/>
                </a:rPr>
                <a:t>)</a:t>
              </a:r>
            </a:p>
            <a:p>
              <a:r>
                <a:rPr lang="en-IN" sz="22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img_np</a:t>
              </a:r>
              <a:r>
                <a:rPr lang="en-IN" sz="2200" dirty="0">
                  <a:solidFill>
                    <a:srgbClr val="262626"/>
                  </a:solidFill>
                  <a:latin typeface="Courier New" panose="02070309020205020404" pitchFamily="49" charset="0"/>
                  <a:ea typeface="Tahoma" panose="020B0604030504040204" pitchFamily="34" charset="0"/>
                  <a:cs typeface="Courier New" panose="02070309020205020404" pitchFamily="49" charset="0"/>
                </a:rPr>
                <a:t>[0:2]</a:t>
              </a:r>
            </a:p>
          </p:txBody>
        </p:sp>
      </p:grpSp>
      <p:pic>
        <p:nvPicPr>
          <p:cNvPr id="14" name="Picture 13">
            <a:extLst>
              <a:ext uri="{FF2B5EF4-FFF2-40B4-BE49-F238E27FC236}">
                <a16:creationId xmlns:a16="http://schemas.microsoft.com/office/drawing/2014/main" id="{8E57EBCA-9759-4719-A864-881C54AFA488}"/>
              </a:ext>
            </a:extLst>
          </p:cNvPr>
          <p:cNvPicPr>
            <a:picLocks noChangeAspect="1"/>
          </p:cNvPicPr>
          <p:nvPr/>
        </p:nvPicPr>
        <p:blipFill>
          <a:blip r:embed="rId3"/>
          <a:stretch>
            <a:fillRect/>
          </a:stretch>
        </p:blipFill>
        <p:spPr>
          <a:xfrm>
            <a:off x="5725236" y="4379792"/>
            <a:ext cx="4818228" cy="3360080"/>
          </a:xfrm>
          <a:prstGeom prst="rect">
            <a:avLst/>
          </a:prstGeom>
          <a:ln w="28575">
            <a:solidFill>
              <a:schemeClr val="accent2"/>
            </a:solidFill>
          </a:ln>
        </p:spPr>
      </p:pic>
    </p:spTree>
    <p:extLst>
      <p:ext uri="{BB962C8B-B14F-4D97-AF65-F5344CB8AC3E}">
        <p14:creationId xmlns:p14="http://schemas.microsoft.com/office/powerpoint/2010/main" val="36775649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hape 375">
            <a:extLst>
              <a:ext uri="{FF2B5EF4-FFF2-40B4-BE49-F238E27FC236}">
                <a16:creationId xmlns:a16="http://schemas.microsoft.com/office/drawing/2014/main" id="{94C64622-B5D7-4980-AA9B-063E8EBEE315}"/>
              </a:ext>
            </a:extLst>
          </p:cNvPr>
          <p:cNvPicPr preferRelativeResize="0"/>
          <p:nvPr/>
        </p:nvPicPr>
        <p:blipFill rotWithShape="1">
          <a:blip r:embed="rId2">
            <a:alphaModFix/>
          </a:blip>
          <a:srcRect/>
          <a:stretch/>
        </p:blipFill>
        <p:spPr>
          <a:xfrm>
            <a:off x="4959789" y="829986"/>
            <a:ext cx="6450452" cy="253919"/>
          </a:xfrm>
          <a:prstGeom prst="rect">
            <a:avLst/>
          </a:prstGeom>
          <a:noFill/>
          <a:ln>
            <a:noFill/>
          </a:ln>
        </p:spPr>
      </p:pic>
      <p:grpSp>
        <p:nvGrpSpPr>
          <p:cNvPr id="4" name="Group 3">
            <a:extLst>
              <a:ext uri="{FF2B5EF4-FFF2-40B4-BE49-F238E27FC236}">
                <a16:creationId xmlns:a16="http://schemas.microsoft.com/office/drawing/2014/main" id="{B9733FFD-1E8B-4EEF-ABF8-EAA56B5CEDC0}"/>
              </a:ext>
            </a:extLst>
          </p:cNvPr>
          <p:cNvGrpSpPr/>
          <p:nvPr/>
        </p:nvGrpSpPr>
        <p:grpSpPr>
          <a:xfrm>
            <a:off x="7416558" y="1495031"/>
            <a:ext cx="1384542" cy="611563"/>
            <a:chOff x="7530784" y="3794728"/>
            <a:chExt cx="1194432" cy="685800"/>
          </a:xfrm>
        </p:grpSpPr>
        <p:sp>
          <p:nvSpPr>
            <p:cNvPr id="5" name="Rounded Rectangle 124">
              <a:extLst>
                <a:ext uri="{FF2B5EF4-FFF2-40B4-BE49-F238E27FC236}">
                  <a16:creationId xmlns:a16="http://schemas.microsoft.com/office/drawing/2014/main" id="{339E696A-6DE7-4C67-A8E3-B3F504F3146A}"/>
                </a:ext>
              </a:extLst>
            </p:cNvPr>
            <p:cNvSpPr/>
            <p:nvPr/>
          </p:nvSpPr>
          <p:spPr>
            <a:xfrm>
              <a:off x="7530784" y="3794728"/>
              <a:ext cx="1194432" cy="685800"/>
            </a:xfrm>
            <a:prstGeom prst="roundRect">
              <a:avLst/>
            </a:prstGeom>
            <a:solidFill>
              <a:schemeClr val="bg1"/>
            </a:solidFill>
            <a:ln w="25400">
              <a:solidFill>
                <a:srgbClr val="26B7C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125">
              <a:extLst>
                <a:ext uri="{FF2B5EF4-FFF2-40B4-BE49-F238E27FC236}">
                  <a16:creationId xmlns:a16="http://schemas.microsoft.com/office/drawing/2014/main" id="{39321FE3-E4F3-47B4-ADE2-DF974AA008CC}"/>
                </a:ext>
              </a:extLst>
            </p:cNvPr>
            <p:cNvSpPr/>
            <p:nvPr/>
          </p:nvSpPr>
          <p:spPr>
            <a:xfrm>
              <a:off x="7612331" y="3868964"/>
              <a:ext cx="1031338" cy="537328"/>
            </a:xfrm>
            <a:prstGeom prst="roundRect">
              <a:avLst/>
            </a:prstGeom>
            <a:solidFill>
              <a:srgbClr val="26B7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a:t>
              </a:r>
            </a:p>
          </p:txBody>
        </p:sp>
      </p:grpSp>
      <p:cxnSp>
        <p:nvCxnSpPr>
          <p:cNvPr id="7" name="Straight Connector 6">
            <a:extLst>
              <a:ext uri="{FF2B5EF4-FFF2-40B4-BE49-F238E27FC236}">
                <a16:creationId xmlns:a16="http://schemas.microsoft.com/office/drawing/2014/main" id="{FD98CB50-2BBB-4556-81C4-C1F5041C7260}"/>
              </a:ext>
            </a:extLst>
          </p:cNvPr>
          <p:cNvCxnSpPr/>
          <p:nvPr/>
        </p:nvCxnSpPr>
        <p:spPr>
          <a:xfrm rot="5400000">
            <a:off x="7817087" y="2423858"/>
            <a:ext cx="634527" cy="0"/>
          </a:xfrm>
          <a:prstGeom prst="line">
            <a:avLst/>
          </a:prstGeom>
          <a:noFill/>
          <a:ln w="25400">
            <a:solidFill>
              <a:srgbClr val="26B7C9"/>
            </a:solidFill>
            <a:prstDash val="sysDash"/>
            <a:tailEnd type="diamond" w="lg" len="lg"/>
          </a:ln>
        </p:spPr>
        <p:style>
          <a:lnRef idx="2">
            <a:schemeClr val="accent1">
              <a:shade val="50000"/>
            </a:schemeClr>
          </a:lnRef>
          <a:fillRef idx="1">
            <a:schemeClr val="accent1"/>
          </a:fillRef>
          <a:effectRef idx="0">
            <a:schemeClr val="accent1"/>
          </a:effectRef>
          <a:fontRef idx="minor">
            <a:schemeClr val="lt1"/>
          </a:fontRef>
        </p:style>
      </p:cxnSp>
      <p:sp>
        <p:nvSpPr>
          <p:cNvPr id="8" name="Isosceles Triangle 7">
            <a:extLst>
              <a:ext uri="{FF2B5EF4-FFF2-40B4-BE49-F238E27FC236}">
                <a16:creationId xmlns:a16="http://schemas.microsoft.com/office/drawing/2014/main" id="{8B5F220F-CE0A-48B7-98BF-E78BC30C4D8C}"/>
              </a:ext>
            </a:extLst>
          </p:cNvPr>
          <p:cNvSpPr/>
          <p:nvPr/>
        </p:nvSpPr>
        <p:spPr>
          <a:xfrm>
            <a:off x="7767935" y="2358929"/>
            <a:ext cx="732829" cy="343745"/>
          </a:xfrm>
          <a:prstGeom prst="triangle">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a:p>
        </p:txBody>
      </p:sp>
      <p:grpSp>
        <p:nvGrpSpPr>
          <p:cNvPr id="9" name="Group 8">
            <a:extLst>
              <a:ext uri="{FF2B5EF4-FFF2-40B4-BE49-F238E27FC236}">
                <a16:creationId xmlns:a16="http://schemas.microsoft.com/office/drawing/2014/main" id="{93DED1CD-0EF7-42CC-9554-4FD8F1B74E89}"/>
              </a:ext>
            </a:extLst>
          </p:cNvPr>
          <p:cNvGrpSpPr/>
          <p:nvPr/>
        </p:nvGrpSpPr>
        <p:grpSpPr>
          <a:xfrm>
            <a:off x="1276350" y="2661840"/>
            <a:ext cx="13716000" cy="665045"/>
            <a:chOff x="1276350" y="2661840"/>
            <a:chExt cx="13716000" cy="2938860"/>
          </a:xfrm>
        </p:grpSpPr>
        <p:sp>
          <p:nvSpPr>
            <p:cNvPr id="10" name="Rectangle 9">
              <a:extLst>
                <a:ext uri="{FF2B5EF4-FFF2-40B4-BE49-F238E27FC236}">
                  <a16:creationId xmlns:a16="http://schemas.microsoft.com/office/drawing/2014/main" id="{6E35C0A9-BFC2-4B53-BE37-988FBD92222D}"/>
                </a:ext>
              </a:extLst>
            </p:cNvPr>
            <p:cNvSpPr/>
            <p:nvPr/>
          </p:nvSpPr>
          <p:spPr>
            <a:xfrm rot="16200000">
              <a:off x="6664920" y="-2726730"/>
              <a:ext cx="2938860" cy="13716000"/>
            </a:xfrm>
            <a:prstGeom prst="rect">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a:p>
          </p:txBody>
        </p:sp>
        <p:sp>
          <p:nvSpPr>
            <p:cNvPr id="11" name="Rectangle 10">
              <a:extLst>
                <a:ext uri="{FF2B5EF4-FFF2-40B4-BE49-F238E27FC236}">
                  <a16:creationId xmlns:a16="http://schemas.microsoft.com/office/drawing/2014/main" id="{DCB2C064-6186-4E4C-A911-5E02BB6EDBBA}"/>
                </a:ext>
              </a:extLst>
            </p:cNvPr>
            <p:cNvSpPr/>
            <p:nvPr/>
          </p:nvSpPr>
          <p:spPr>
            <a:xfrm>
              <a:off x="1396957" y="2756716"/>
              <a:ext cx="13474787" cy="2744562"/>
            </a:xfrm>
            <a:prstGeom prst="rect">
              <a:avLst/>
            </a:prstGeom>
            <a:solidFill>
              <a:srgbClr val="F2F2F2"/>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2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img_np.shape</a:t>
              </a:r>
              <a:endParaRPr lang="en-IN" sz="2200" dirty="0">
                <a:solidFill>
                  <a:srgbClr val="262626"/>
                </a:solidFill>
                <a:latin typeface="Courier New" panose="02070309020205020404" pitchFamily="49" charset="0"/>
                <a:ea typeface="Tahoma" panose="020B0604030504040204" pitchFamily="34" charset="0"/>
                <a:cs typeface="Courier New" panose="02070309020205020404" pitchFamily="49" charset="0"/>
              </a:endParaRPr>
            </a:p>
          </p:txBody>
        </p:sp>
      </p:grpSp>
      <p:sp>
        <p:nvSpPr>
          <p:cNvPr id="12" name="Title 1">
            <a:extLst>
              <a:ext uri="{FF2B5EF4-FFF2-40B4-BE49-F238E27FC236}">
                <a16:creationId xmlns:a16="http://schemas.microsoft.com/office/drawing/2014/main" id="{7F2D9FB9-F3AA-4B90-B2D1-14C32E44E6B6}"/>
              </a:ext>
            </a:extLst>
          </p:cNvPr>
          <p:cNvSpPr>
            <a:spLocks noGrp="1"/>
          </p:cNvSpPr>
          <p:nvPr>
            <p:ph type="title"/>
          </p:nvPr>
        </p:nvSpPr>
        <p:spPr>
          <a:xfrm>
            <a:off x="3079" y="319676"/>
            <a:ext cx="16258031" cy="665045"/>
          </a:xfrm>
        </p:spPr>
        <p:txBody>
          <a:bodyPr/>
          <a:lstStyle/>
          <a:p>
            <a:r>
              <a:rPr lang="en-IN" dirty="0"/>
              <a:t>Step 3: Get the Image Dimensions</a:t>
            </a:r>
          </a:p>
        </p:txBody>
      </p:sp>
      <p:pic>
        <p:nvPicPr>
          <p:cNvPr id="13" name="Picture 12">
            <a:extLst>
              <a:ext uri="{FF2B5EF4-FFF2-40B4-BE49-F238E27FC236}">
                <a16:creationId xmlns:a16="http://schemas.microsoft.com/office/drawing/2014/main" id="{0B64D4BE-622C-4EF9-9BBF-20786F009A00}"/>
              </a:ext>
            </a:extLst>
          </p:cNvPr>
          <p:cNvPicPr>
            <a:picLocks noChangeAspect="1"/>
          </p:cNvPicPr>
          <p:nvPr/>
        </p:nvPicPr>
        <p:blipFill>
          <a:blip r:embed="rId3"/>
          <a:stretch>
            <a:fillRect/>
          </a:stretch>
        </p:blipFill>
        <p:spPr>
          <a:xfrm>
            <a:off x="6680354" y="3629795"/>
            <a:ext cx="2552393" cy="376583"/>
          </a:xfrm>
          <a:prstGeom prst="rect">
            <a:avLst/>
          </a:prstGeom>
          <a:ln w="28575">
            <a:solidFill>
              <a:schemeClr val="accent2"/>
            </a:solidFill>
          </a:ln>
        </p:spPr>
      </p:pic>
      <p:sp>
        <p:nvSpPr>
          <p:cNvPr id="14" name="Rectangle: Rounded Corners 13">
            <a:extLst>
              <a:ext uri="{FF2B5EF4-FFF2-40B4-BE49-F238E27FC236}">
                <a16:creationId xmlns:a16="http://schemas.microsoft.com/office/drawing/2014/main" id="{19B81EA4-E723-4BFB-B9CC-D49276D3725A}"/>
              </a:ext>
            </a:extLst>
          </p:cNvPr>
          <p:cNvSpPr/>
          <p:nvPr/>
        </p:nvSpPr>
        <p:spPr>
          <a:xfrm>
            <a:off x="1396957" y="5353050"/>
            <a:ext cx="13176293" cy="1047750"/>
          </a:xfrm>
          <a:prstGeom prst="roundRect">
            <a:avLst/>
          </a:prstGeom>
          <a:solidFill>
            <a:srgbClr val="FF8585"/>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bg1"/>
                </a:solidFill>
                <a:latin typeface="Open Sans" panose="020B0604020202020204"/>
              </a:rPr>
              <a:t>For feeding this data into the algorithm, you must change the shape of this data into a dataset with 720*1280 = 921600 rows and 3 columns</a:t>
            </a:r>
          </a:p>
        </p:txBody>
      </p:sp>
    </p:spTree>
    <p:extLst>
      <p:ext uri="{BB962C8B-B14F-4D97-AF65-F5344CB8AC3E}">
        <p14:creationId xmlns:p14="http://schemas.microsoft.com/office/powerpoint/2010/main" val="14393570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890F19B-D786-4BEE-8137-70F129033946}"/>
              </a:ext>
            </a:extLst>
          </p:cNvPr>
          <p:cNvSpPr>
            <a:spLocks noGrp="1"/>
          </p:cNvSpPr>
          <p:nvPr>
            <p:ph type="title"/>
          </p:nvPr>
        </p:nvSpPr>
        <p:spPr>
          <a:xfrm>
            <a:off x="3079" y="319676"/>
            <a:ext cx="16258031" cy="665045"/>
          </a:xfrm>
        </p:spPr>
        <p:txBody>
          <a:bodyPr/>
          <a:lstStyle/>
          <a:p>
            <a:r>
              <a:rPr lang="en-IN" dirty="0"/>
              <a:t>Step 4: Reshape the Data</a:t>
            </a:r>
          </a:p>
        </p:txBody>
      </p:sp>
      <p:pic>
        <p:nvPicPr>
          <p:cNvPr id="4" name="Shape 375">
            <a:extLst>
              <a:ext uri="{FF2B5EF4-FFF2-40B4-BE49-F238E27FC236}">
                <a16:creationId xmlns:a16="http://schemas.microsoft.com/office/drawing/2014/main" id="{B3AD5C73-B942-4E45-9C95-662C8F12D086}"/>
              </a:ext>
            </a:extLst>
          </p:cNvPr>
          <p:cNvPicPr preferRelativeResize="0"/>
          <p:nvPr/>
        </p:nvPicPr>
        <p:blipFill rotWithShape="1">
          <a:blip r:embed="rId3">
            <a:alphaModFix/>
          </a:blip>
          <a:srcRect/>
          <a:stretch/>
        </p:blipFill>
        <p:spPr>
          <a:xfrm>
            <a:off x="5761855" y="829986"/>
            <a:ext cx="4846320" cy="253919"/>
          </a:xfrm>
          <a:prstGeom prst="rect">
            <a:avLst/>
          </a:prstGeom>
          <a:noFill/>
          <a:ln>
            <a:noFill/>
          </a:ln>
        </p:spPr>
      </p:pic>
      <p:grpSp>
        <p:nvGrpSpPr>
          <p:cNvPr id="6" name="Group 5">
            <a:extLst>
              <a:ext uri="{FF2B5EF4-FFF2-40B4-BE49-F238E27FC236}">
                <a16:creationId xmlns:a16="http://schemas.microsoft.com/office/drawing/2014/main" id="{EEACE530-DBFE-4187-B066-A113FDEFD801}"/>
              </a:ext>
            </a:extLst>
          </p:cNvPr>
          <p:cNvGrpSpPr/>
          <p:nvPr/>
        </p:nvGrpSpPr>
        <p:grpSpPr>
          <a:xfrm>
            <a:off x="7416558" y="1495031"/>
            <a:ext cx="1384542" cy="611563"/>
            <a:chOff x="7530784" y="3794728"/>
            <a:chExt cx="1194432" cy="685800"/>
          </a:xfrm>
        </p:grpSpPr>
        <p:sp>
          <p:nvSpPr>
            <p:cNvPr id="7" name="Rounded Rectangle 124">
              <a:extLst>
                <a:ext uri="{FF2B5EF4-FFF2-40B4-BE49-F238E27FC236}">
                  <a16:creationId xmlns:a16="http://schemas.microsoft.com/office/drawing/2014/main" id="{7B31A830-6B6E-47B0-B7B2-BDF12A7C5DAC}"/>
                </a:ext>
              </a:extLst>
            </p:cNvPr>
            <p:cNvSpPr/>
            <p:nvPr/>
          </p:nvSpPr>
          <p:spPr>
            <a:xfrm>
              <a:off x="7530784" y="3794728"/>
              <a:ext cx="1194432" cy="685800"/>
            </a:xfrm>
            <a:prstGeom prst="roundRect">
              <a:avLst/>
            </a:prstGeom>
            <a:solidFill>
              <a:schemeClr val="bg1"/>
            </a:solidFill>
            <a:ln w="25400">
              <a:solidFill>
                <a:srgbClr val="26B7C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125">
              <a:extLst>
                <a:ext uri="{FF2B5EF4-FFF2-40B4-BE49-F238E27FC236}">
                  <a16:creationId xmlns:a16="http://schemas.microsoft.com/office/drawing/2014/main" id="{DAA004A6-C8CC-447F-83E5-9D296E0F3087}"/>
                </a:ext>
              </a:extLst>
            </p:cNvPr>
            <p:cNvSpPr/>
            <p:nvPr/>
          </p:nvSpPr>
          <p:spPr>
            <a:xfrm>
              <a:off x="7612331" y="3868964"/>
              <a:ext cx="1031338" cy="537328"/>
            </a:xfrm>
            <a:prstGeom prst="roundRect">
              <a:avLst/>
            </a:prstGeom>
            <a:solidFill>
              <a:srgbClr val="26B7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a:t>
              </a:r>
            </a:p>
          </p:txBody>
        </p:sp>
      </p:grpSp>
      <p:cxnSp>
        <p:nvCxnSpPr>
          <p:cNvPr id="9" name="Straight Connector 8">
            <a:extLst>
              <a:ext uri="{FF2B5EF4-FFF2-40B4-BE49-F238E27FC236}">
                <a16:creationId xmlns:a16="http://schemas.microsoft.com/office/drawing/2014/main" id="{39D3F359-D530-45E9-81BA-13EFC06299CE}"/>
              </a:ext>
            </a:extLst>
          </p:cNvPr>
          <p:cNvCxnSpPr/>
          <p:nvPr/>
        </p:nvCxnSpPr>
        <p:spPr>
          <a:xfrm rot="5400000">
            <a:off x="7817087" y="2423858"/>
            <a:ext cx="634527" cy="0"/>
          </a:xfrm>
          <a:prstGeom prst="line">
            <a:avLst/>
          </a:prstGeom>
          <a:noFill/>
          <a:ln w="25400">
            <a:solidFill>
              <a:srgbClr val="26B7C9"/>
            </a:solidFill>
            <a:prstDash val="sysDash"/>
            <a:tailEnd type="diamond" w="lg" len="lg"/>
          </a:ln>
        </p:spPr>
        <p:style>
          <a:lnRef idx="2">
            <a:schemeClr val="accent1">
              <a:shade val="50000"/>
            </a:schemeClr>
          </a:lnRef>
          <a:fillRef idx="1">
            <a:schemeClr val="accent1"/>
          </a:fillRef>
          <a:effectRef idx="0">
            <a:schemeClr val="accent1"/>
          </a:effectRef>
          <a:fontRef idx="minor">
            <a:schemeClr val="lt1"/>
          </a:fontRef>
        </p:style>
      </p:cxnSp>
      <p:sp>
        <p:nvSpPr>
          <p:cNvPr id="10" name="Isosceles Triangle 9">
            <a:extLst>
              <a:ext uri="{FF2B5EF4-FFF2-40B4-BE49-F238E27FC236}">
                <a16:creationId xmlns:a16="http://schemas.microsoft.com/office/drawing/2014/main" id="{041CE34C-97CE-40FF-B6C3-DE98A2D49DC6}"/>
              </a:ext>
            </a:extLst>
          </p:cNvPr>
          <p:cNvSpPr/>
          <p:nvPr/>
        </p:nvSpPr>
        <p:spPr>
          <a:xfrm>
            <a:off x="7767935" y="2358929"/>
            <a:ext cx="732829" cy="343745"/>
          </a:xfrm>
          <a:prstGeom prst="triangle">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a:p>
        </p:txBody>
      </p:sp>
      <p:grpSp>
        <p:nvGrpSpPr>
          <p:cNvPr id="11" name="Group 10">
            <a:extLst>
              <a:ext uri="{FF2B5EF4-FFF2-40B4-BE49-F238E27FC236}">
                <a16:creationId xmlns:a16="http://schemas.microsoft.com/office/drawing/2014/main" id="{815A9920-68F9-4CE0-8761-EFD8C748BF27}"/>
              </a:ext>
            </a:extLst>
          </p:cNvPr>
          <p:cNvGrpSpPr/>
          <p:nvPr/>
        </p:nvGrpSpPr>
        <p:grpSpPr>
          <a:xfrm>
            <a:off x="1276350" y="2661840"/>
            <a:ext cx="13716000" cy="1300560"/>
            <a:chOff x="1276350" y="2661840"/>
            <a:chExt cx="13716000" cy="2938860"/>
          </a:xfrm>
        </p:grpSpPr>
        <p:sp>
          <p:nvSpPr>
            <p:cNvPr id="12" name="Rectangle 11">
              <a:extLst>
                <a:ext uri="{FF2B5EF4-FFF2-40B4-BE49-F238E27FC236}">
                  <a16:creationId xmlns:a16="http://schemas.microsoft.com/office/drawing/2014/main" id="{44C5EA59-065E-47D6-B2A4-A207E90D98DC}"/>
                </a:ext>
              </a:extLst>
            </p:cNvPr>
            <p:cNvSpPr/>
            <p:nvPr/>
          </p:nvSpPr>
          <p:spPr>
            <a:xfrm rot="16200000">
              <a:off x="6664920" y="-2726730"/>
              <a:ext cx="2938860" cy="13716000"/>
            </a:xfrm>
            <a:prstGeom prst="rect">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a:p>
          </p:txBody>
        </p:sp>
        <p:sp>
          <p:nvSpPr>
            <p:cNvPr id="13" name="Rectangle 12">
              <a:extLst>
                <a:ext uri="{FF2B5EF4-FFF2-40B4-BE49-F238E27FC236}">
                  <a16:creationId xmlns:a16="http://schemas.microsoft.com/office/drawing/2014/main" id="{698AD3BA-DEB8-48A2-BAE7-FEFC0C2C37D7}"/>
                </a:ext>
              </a:extLst>
            </p:cNvPr>
            <p:cNvSpPr/>
            <p:nvPr/>
          </p:nvSpPr>
          <p:spPr>
            <a:xfrm>
              <a:off x="1396957" y="2756716"/>
              <a:ext cx="13474787" cy="2744562"/>
            </a:xfrm>
            <a:prstGeom prst="rect">
              <a:avLst/>
            </a:prstGeom>
            <a:solidFill>
              <a:srgbClr val="F2F2F2"/>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200" dirty="0">
                  <a:solidFill>
                    <a:srgbClr val="262626"/>
                  </a:solidFill>
                  <a:latin typeface="Courier New" panose="02070309020205020404" pitchFamily="49" charset="0"/>
                  <a:ea typeface="Tahoma" panose="020B0604030504040204" pitchFamily="34" charset="0"/>
                  <a:cs typeface="Courier New" panose="02070309020205020404" pitchFamily="49" charset="0"/>
                </a:rPr>
                <a:t>pixels=</a:t>
              </a:r>
              <a:r>
                <a:rPr lang="en-IN" sz="22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img_np.reshape</a:t>
              </a:r>
              <a:r>
                <a:rPr lang="en-IN" sz="2200" dirty="0">
                  <a:solidFill>
                    <a:srgbClr val="262626"/>
                  </a:solidFill>
                  <a:latin typeface="Courier New" panose="02070309020205020404" pitchFamily="49" charset="0"/>
                  <a:ea typeface="Tahoma" panose="020B0604030504040204" pitchFamily="34" charset="0"/>
                  <a:cs typeface="Courier New" panose="02070309020205020404" pitchFamily="49" charset="0"/>
                </a:rPr>
                <a:t>(</a:t>
              </a:r>
              <a:r>
                <a:rPr lang="en-IN" sz="22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img_np.shape</a:t>
              </a:r>
              <a:r>
                <a:rPr lang="en-IN" sz="2200" dirty="0">
                  <a:solidFill>
                    <a:srgbClr val="262626"/>
                  </a:solidFill>
                  <a:latin typeface="Courier New" panose="02070309020205020404" pitchFamily="49" charset="0"/>
                  <a:ea typeface="Tahoma" panose="020B0604030504040204" pitchFamily="34" charset="0"/>
                  <a:cs typeface="Courier New" panose="02070309020205020404" pitchFamily="49" charset="0"/>
                </a:rPr>
                <a:t>[0]*</a:t>
              </a:r>
              <a:r>
                <a:rPr lang="en-IN" sz="22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img_np.shape</a:t>
              </a:r>
              <a:r>
                <a:rPr lang="en-IN" sz="2200" dirty="0">
                  <a:solidFill>
                    <a:srgbClr val="262626"/>
                  </a:solidFill>
                  <a:latin typeface="Courier New" panose="02070309020205020404" pitchFamily="49" charset="0"/>
                  <a:ea typeface="Tahoma" panose="020B0604030504040204" pitchFamily="34" charset="0"/>
                  <a:cs typeface="Courier New" panose="02070309020205020404" pitchFamily="49" charset="0"/>
                </a:rPr>
                <a:t>[1],</a:t>
              </a:r>
              <a:r>
                <a:rPr lang="en-IN" sz="22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img_np.shape</a:t>
              </a:r>
              <a:r>
                <a:rPr lang="en-IN" sz="2200" dirty="0">
                  <a:solidFill>
                    <a:srgbClr val="262626"/>
                  </a:solidFill>
                  <a:latin typeface="Courier New" panose="02070309020205020404" pitchFamily="49" charset="0"/>
                  <a:ea typeface="Tahoma" panose="020B0604030504040204" pitchFamily="34" charset="0"/>
                  <a:cs typeface="Courier New" panose="02070309020205020404" pitchFamily="49" charset="0"/>
                </a:rPr>
                <a:t>[2])</a:t>
              </a:r>
            </a:p>
            <a:p>
              <a:r>
                <a:rPr lang="en-IN" sz="22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pixels.shape</a:t>
              </a:r>
              <a:endParaRPr lang="en-IN" sz="2200" dirty="0">
                <a:solidFill>
                  <a:srgbClr val="262626"/>
                </a:solidFill>
                <a:latin typeface="Courier New" panose="02070309020205020404" pitchFamily="49" charset="0"/>
                <a:ea typeface="Tahoma" panose="020B0604030504040204" pitchFamily="34" charset="0"/>
                <a:cs typeface="Courier New" panose="02070309020205020404" pitchFamily="49" charset="0"/>
              </a:endParaRPr>
            </a:p>
          </p:txBody>
        </p:sp>
      </p:grpSp>
      <p:pic>
        <p:nvPicPr>
          <p:cNvPr id="14" name="Picture 13">
            <a:extLst>
              <a:ext uri="{FF2B5EF4-FFF2-40B4-BE49-F238E27FC236}">
                <a16:creationId xmlns:a16="http://schemas.microsoft.com/office/drawing/2014/main" id="{6683520A-F660-48FB-A4EE-128FB8AD5B49}"/>
              </a:ext>
            </a:extLst>
          </p:cNvPr>
          <p:cNvPicPr>
            <a:picLocks noChangeAspect="1"/>
          </p:cNvPicPr>
          <p:nvPr/>
        </p:nvPicPr>
        <p:blipFill>
          <a:blip r:embed="rId4"/>
          <a:stretch>
            <a:fillRect/>
          </a:stretch>
        </p:blipFill>
        <p:spPr>
          <a:xfrm>
            <a:off x="6854592" y="4418577"/>
            <a:ext cx="2546815" cy="306846"/>
          </a:xfrm>
          <a:prstGeom prst="rect">
            <a:avLst/>
          </a:prstGeom>
          <a:ln w="28575">
            <a:solidFill>
              <a:schemeClr val="accent2"/>
            </a:solidFill>
          </a:ln>
        </p:spPr>
      </p:pic>
    </p:spTree>
    <p:extLst>
      <p:ext uri="{BB962C8B-B14F-4D97-AF65-F5344CB8AC3E}">
        <p14:creationId xmlns:p14="http://schemas.microsoft.com/office/powerpoint/2010/main" val="3135807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372">
            <a:extLst>
              <a:ext uri="{FF2B5EF4-FFF2-40B4-BE49-F238E27FC236}">
                <a16:creationId xmlns:a16="http://schemas.microsoft.com/office/drawing/2014/main" id="{29C642A2-61B6-4013-AB35-75A5367855FE}"/>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dirty="0">
                <a:solidFill>
                  <a:schemeClr val="tx1">
                    <a:lumMod val="75000"/>
                    <a:lumOff val="25000"/>
                  </a:schemeClr>
                </a:solidFill>
              </a:rPr>
              <a:t>Unsupervised Learning Process Flow</a:t>
            </a:r>
            <a:endPar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endParaRPr>
          </a:p>
        </p:txBody>
      </p:sp>
      <p:pic>
        <p:nvPicPr>
          <p:cNvPr id="5" name="Shape 375">
            <a:extLst>
              <a:ext uri="{FF2B5EF4-FFF2-40B4-BE49-F238E27FC236}">
                <a16:creationId xmlns:a16="http://schemas.microsoft.com/office/drawing/2014/main" id="{C5E45AAB-D1EC-4E83-BF57-567B4BAFE436}"/>
              </a:ext>
            </a:extLst>
          </p:cNvPr>
          <p:cNvPicPr preferRelativeResize="0"/>
          <p:nvPr/>
        </p:nvPicPr>
        <p:blipFill rotWithShape="1">
          <a:blip r:embed="rId3">
            <a:alphaModFix/>
          </a:blip>
          <a:srcRect/>
          <a:stretch/>
        </p:blipFill>
        <p:spPr>
          <a:xfrm>
            <a:off x="4959789" y="829986"/>
            <a:ext cx="6450452" cy="253919"/>
          </a:xfrm>
          <a:prstGeom prst="rect">
            <a:avLst/>
          </a:prstGeom>
          <a:noFill/>
          <a:ln>
            <a:noFill/>
          </a:ln>
        </p:spPr>
      </p:pic>
      <p:sp>
        <p:nvSpPr>
          <p:cNvPr id="6" name="Rectangle: Rounded Corners 5">
            <a:extLst>
              <a:ext uri="{FF2B5EF4-FFF2-40B4-BE49-F238E27FC236}">
                <a16:creationId xmlns:a16="http://schemas.microsoft.com/office/drawing/2014/main" id="{83FEC478-E7C4-4A18-9B62-9F3469CC77CC}"/>
              </a:ext>
            </a:extLst>
          </p:cNvPr>
          <p:cNvSpPr/>
          <p:nvPr/>
        </p:nvSpPr>
        <p:spPr>
          <a:xfrm>
            <a:off x="2581835" y="1344705"/>
            <a:ext cx="10919012" cy="665045"/>
          </a:xfrm>
          <a:prstGeom prst="roundRect">
            <a:avLst/>
          </a:prstGeom>
          <a:solidFill>
            <a:srgbClr val="79C4E7"/>
          </a:solidFill>
          <a:ln w="28575">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latin typeface="Open Sans" panose="020B0606030504020204"/>
            </a:endParaRPr>
          </a:p>
        </p:txBody>
      </p:sp>
      <p:sp>
        <p:nvSpPr>
          <p:cNvPr id="3" name="Rectangle 2">
            <a:extLst>
              <a:ext uri="{FF2B5EF4-FFF2-40B4-BE49-F238E27FC236}">
                <a16:creationId xmlns:a16="http://schemas.microsoft.com/office/drawing/2014/main" id="{8E6E89C0-493D-4C34-8132-505C8BB0C17D}"/>
              </a:ext>
            </a:extLst>
          </p:cNvPr>
          <p:cNvSpPr/>
          <p:nvPr/>
        </p:nvSpPr>
        <p:spPr>
          <a:xfrm>
            <a:off x="3546327" y="1486548"/>
            <a:ext cx="9163342" cy="400110"/>
          </a:xfrm>
          <a:prstGeom prst="rect">
            <a:avLst/>
          </a:prstGeom>
        </p:spPr>
        <p:txBody>
          <a:bodyPr wrap="none">
            <a:spAutoFit/>
          </a:bodyPr>
          <a:lstStyle/>
          <a:p>
            <a:pPr algn="ctr" defTabSz="228600" fontAlgn="base">
              <a:spcBef>
                <a:spcPct val="20000"/>
              </a:spcBef>
              <a:spcAft>
                <a:spcPct val="0"/>
              </a:spcAft>
              <a:buClr>
                <a:srgbClr val="FF0000"/>
              </a:buClr>
            </a:pPr>
            <a:r>
              <a:rPr lang="en-US" sz="2000" dirty="0">
                <a:solidFill>
                  <a:schemeClr val="tx1">
                    <a:lumMod val="65000"/>
                    <a:lumOff val="35000"/>
                  </a:schemeClr>
                </a:solidFill>
                <a:latin typeface="Open Sans" panose="020B0606030504020204"/>
              </a:rPr>
              <a:t>The data has no labels. The machine just looks for whatever patterns it can find.</a:t>
            </a:r>
            <a:endParaRPr lang="en-IN" sz="2400" dirty="0">
              <a:solidFill>
                <a:schemeClr val="tx1">
                  <a:lumMod val="65000"/>
                  <a:lumOff val="35000"/>
                </a:schemeClr>
              </a:solidFill>
              <a:latin typeface="Open Sans" panose="020B0606030504020204"/>
            </a:endParaRPr>
          </a:p>
        </p:txBody>
      </p:sp>
      <p:sp>
        <p:nvSpPr>
          <p:cNvPr id="9" name="Rectangle 8">
            <a:extLst>
              <a:ext uri="{FF2B5EF4-FFF2-40B4-BE49-F238E27FC236}">
                <a16:creationId xmlns:a16="http://schemas.microsoft.com/office/drawing/2014/main" id="{1068B1C1-0852-4CC4-97A0-DBBCA6CF0FBE}"/>
              </a:ext>
            </a:extLst>
          </p:cNvPr>
          <p:cNvSpPr/>
          <p:nvPr/>
        </p:nvSpPr>
        <p:spPr>
          <a:xfrm>
            <a:off x="8373035" y="2402541"/>
            <a:ext cx="3944471" cy="502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8" name="Group 7">
            <a:extLst>
              <a:ext uri="{FF2B5EF4-FFF2-40B4-BE49-F238E27FC236}">
                <a16:creationId xmlns:a16="http://schemas.microsoft.com/office/drawing/2014/main" id="{4AB27542-A7E9-4E2F-95BA-35648A5B981C}"/>
              </a:ext>
            </a:extLst>
          </p:cNvPr>
          <p:cNvGrpSpPr/>
          <p:nvPr/>
        </p:nvGrpSpPr>
        <p:grpSpPr>
          <a:xfrm>
            <a:off x="4490991" y="2695906"/>
            <a:ext cx="6917698" cy="5514654"/>
            <a:chOff x="8481117" y="884252"/>
            <a:chExt cx="7516279" cy="6983308"/>
          </a:xfrm>
        </p:grpSpPr>
        <p:grpSp>
          <p:nvGrpSpPr>
            <p:cNvPr id="10" name="Group 9">
              <a:extLst>
                <a:ext uri="{FF2B5EF4-FFF2-40B4-BE49-F238E27FC236}">
                  <a16:creationId xmlns:a16="http://schemas.microsoft.com/office/drawing/2014/main" id="{9DBCC3B4-3532-444F-8C1B-7A074345320B}"/>
                </a:ext>
              </a:extLst>
            </p:cNvPr>
            <p:cNvGrpSpPr/>
            <p:nvPr/>
          </p:nvGrpSpPr>
          <p:grpSpPr>
            <a:xfrm>
              <a:off x="8481117" y="1531913"/>
              <a:ext cx="7516279" cy="6335647"/>
              <a:chOff x="8481117" y="1417613"/>
              <a:chExt cx="7516279" cy="6335647"/>
            </a:xfrm>
          </p:grpSpPr>
          <p:grpSp>
            <p:nvGrpSpPr>
              <p:cNvPr id="12" name="Group 11">
                <a:extLst>
                  <a:ext uri="{FF2B5EF4-FFF2-40B4-BE49-F238E27FC236}">
                    <a16:creationId xmlns:a16="http://schemas.microsoft.com/office/drawing/2014/main" id="{0E2A9C44-BF3A-4AF3-AFB3-BEC1C9570E48}"/>
                  </a:ext>
                </a:extLst>
              </p:cNvPr>
              <p:cNvGrpSpPr/>
              <p:nvPr/>
            </p:nvGrpSpPr>
            <p:grpSpPr>
              <a:xfrm>
                <a:off x="9272006" y="1541166"/>
                <a:ext cx="1618736" cy="1704344"/>
                <a:chOff x="10352972" y="1593682"/>
                <a:chExt cx="1618736" cy="1704344"/>
              </a:xfrm>
            </p:grpSpPr>
            <p:sp>
              <p:nvSpPr>
                <p:cNvPr id="40" name="Rectangle 39">
                  <a:extLst>
                    <a:ext uri="{FF2B5EF4-FFF2-40B4-BE49-F238E27FC236}">
                      <a16:creationId xmlns:a16="http://schemas.microsoft.com/office/drawing/2014/main" id="{9A2944F5-D48B-4FDC-9C48-E5E85F97F3FD}"/>
                    </a:ext>
                  </a:extLst>
                </p:cNvPr>
                <p:cNvSpPr/>
                <p:nvPr/>
              </p:nvSpPr>
              <p:spPr>
                <a:xfrm>
                  <a:off x="10352972" y="1787885"/>
                  <a:ext cx="1392683" cy="1510141"/>
                </a:xfrm>
                <a:prstGeom prst="rect">
                  <a:avLst/>
                </a:prstGeom>
                <a:solidFill>
                  <a:schemeClr val="accent2">
                    <a:lumMod val="20000"/>
                    <a:lumOff val="8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EECCE518-0615-4889-A09A-F3452097909B}"/>
                    </a:ext>
                  </a:extLst>
                </p:cNvPr>
                <p:cNvSpPr/>
                <p:nvPr/>
              </p:nvSpPr>
              <p:spPr>
                <a:xfrm>
                  <a:off x="10460463" y="1706917"/>
                  <a:ext cx="1392683" cy="1510141"/>
                </a:xfrm>
                <a:prstGeom prst="rect">
                  <a:avLst/>
                </a:prstGeom>
                <a:solidFill>
                  <a:schemeClr val="accent2">
                    <a:lumMod val="20000"/>
                    <a:lumOff val="8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7F37C84D-373C-4BCD-A15E-F5699BAD8627}"/>
                    </a:ext>
                  </a:extLst>
                </p:cNvPr>
                <p:cNvGrpSpPr/>
                <p:nvPr/>
              </p:nvGrpSpPr>
              <p:grpSpPr>
                <a:xfrm>
                  <a:off x="10578561" y="1593682"/>
                  <a:ext cx="1393147" cy="1510141"/>
                  <a:chOff x="11108847" y="1775983"/>
                  <a:chExt cx="1393147" cy="1510141"/>
                </a:xfrm>
              </p:grpSpPr>
              <p:sp>
                <p:nvSpPr>
                  <p:cNvPr id="43" name="Rectangle 42">
                    <a:extLst>
                      <a:ext uri="{FF2B5EF4-FFF2-40B4-BE49-F238E27FC236}">
                        <a16:creationId xmlns:a16="http://schemas.microsoft.com/office/drawing/2014/main" id="{5C1FAE1F-62C3-41BA-BD3D-FE1B45C89350}"/>
                      </a:ext>
                    </a:extLst>
                  </p:cNvPr>
                  <p:cNvSpPr/>
                  <p:nvPr/>
                </p:nvSpPr>
                <p:spPr>
                  <a:xfrm>
                    <a:off x="11109311" y="1775983"/>
                    <a:ext cx="1392683" cy="1510141"/>
                  </a:xfrm>
                  <a:prstGeom prst="rect">
                    <a:avLst/>
                  </a:prstGeom>
                  <a:solidFill>
                    <a:schemeClr val="accent2">
                      <a:lumMod val="20000"/>
                      <a:lumOff val="8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1E2CADB9-21EB-4125-AFC5-C75BE1E8051E}"/>
                      </a:ext>
                    </a:extLst>
                  </p:cNvPr>
                  <p:cNvSpPr txBox="1"/>
                  <p:nvPr/>
                </p:nvSpPr>
                <p:spPr>
                  <a:xfrm>
                    <a:off x="11108847" y="1876558"/>
                    <a:ext cx="1382076" cy="1286153"/>
                  </a:xfrm>
                  <a:prstGeom prst="rect">
                    <a:avLst/>
                  </a:prstGeom>
                  <a:noFill/>
                </p:spPr>
                <p:txBody>
                  <a:bodyPr wrap="square" rtlCol="0">
                    <a:spAutoFit/>
                  </a:bodyPr>
                  <a:lstStyle/>
                  <a:p>
                    <a:r>
                      <a:rPr lang="en-US" sz="15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Training Text,</a:t>
                    </a:r>
                  </a:p>
                  <a:p>
                    <a:r>
                      <a:rPr lang="en-US" sz="15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Documents,</a:t>
                    </a:r>
                  </a:p>
                  <a:p>
                    <a:r>
                      <a:rPr lang="en-US" sz="15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Images, etc.</a:t>
                    </a:r>
                  </a:p>
                </p:txBody>
              </p:sp>
            </p:grpSp>
          </p:grpSp>
          <p:grpSp>
            <p:nvGrpSpPr>
              <p:cNvPr id="13" name="Group 12">
                <a:extLst>
                  <a:ext uri="{FF2B5EF4-FFF2-40B4-BE49-F238E27FC236}">
                    <a16:creationId xmlns:a16="http://schemas.microsoft.com/office/drawing/2014/main" id="{669BD795-633B-4597-A3D7-A07E03457316}"/>
                  </a:ext>
                </a:extLst>
              </p:cNvPr>
              <p:cNvGrpSpPr/>
              <p:nvPr/>
            </p:nvGrpSpPr>
            <p:grpSpPr>
              <a:xfrm>
                <a:off x="12511125" y="1417613"/>
                <a:ext cx="1440448" cy="1497732"/>
                <a:chOff x="13590646" y="1393203"/>
                <a:chExt cx="1440448" cy="1497732"/>
              </a:xfrm>
            </p:grpSpPr>
            <p:grpSp>
              <p:nvGrpSpPr>
                <p:cNvPr id="35" name="Group 34">
                  <a:extLst>
                    <a:ext uri="{FF2B5EF4-FFF2-40B4-BE49-F238E27FC236}">
                      <a16:creationId xmlns:a16="http://schemas.microsoft.com/office/drawing/2014/main" id="{DBCED388-C2BC-4549-AEE0-34EA70AC07BA}"/>
                    </a:ext>
                  </a:extLst>
                </p:cNvPr>
                <p:cNvGrpSpPr/>
                <p:nvPr/>
              </p:nvGrpSpPr>
              <p:grpSpPr>
                <a:xfrm>
                  <a:off x="13590646" y="1393203"/>
                  <a:ext cx="481042" cy="1497732"/>
                  <a:chOff x="12958415" y="1469044"/>
                  <a:chExt cx="481042" cy="1497732"/>
                </a:xfrm>
              </p:grpSpPr>
              <p:sp>
                <p:nvSpPr>
                  <p:cNvPr id="37" name="Rectangle 36">
                    <a:extLst>
                      <a:ext uri="{FF2B5EF4-FFF2-40B4-BE49-F238E27FC236}">
                        <a16:creationId xmlns:a16="http://schemas.microsoft.com/office/drawing/2014/main" id="{42CA05E3-B31D-4646-A51F-E12D35BF42C1}"/>
                      </a:ext>
                    </a:extLst>
                  </p:cNvPr>
                  <p:cNvSpPr/>
                  <p:nvPr/>
                </p:nvSpPr>
                <p:spPr>
                  <a:xfrm>
                    <a:off x="13279419" y="1469044"/>
                    <a:ext cx="160038" cy="1302444"/>
                  </a:xfrm>
                  <a:prstGeom prst="rect">
                    <a:avLst/>
                  </a:prstGeom>
                  <a:solidFill>
                    <a:schemeClr val="accent4">
                      <a:lumMod val="20000"/>
                      <a:lumOff val="8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CE09D8CE-583B-43F9-BC9B-95A6950B83B9}"/>
                      </a:ext>
                    </a:extLst>
                  </p:cNvPr>
                  <p:cNvSpPr/>
                  <p:nvPr/>
                </p:nvSpPr>
                <p:spPr>
                  <a:xfrm>
                    <a:off x="13118917" y="1562079"/>
                    <a:ext cx="160038" cy="1302444"/>
                  </a:xfrm>
                  <a:prstGeom prst="rect">
                    <a:avLst/>
                  </a:prstGeom>
                  <a:solidFill>
                    <a:schemeClr val="accent4">
                      <a:lumMod val="20000"/>
                      <a:lumOff val="8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9E6A46CF-0EDE-4D5A-8690-712E09AB77CE}"/>
                      </a:ext>
                    </a:extLst>
                  </p:cNvPr>
                  <p:cNvSpPr/>
                  <p:nvPr/>
                </p:nvSpPr>
                <p:spPr>
                  <a:xfrm>
                    <a:off x="12958415" y="1664332"/>
                    <a:ext cx="160038" cy="1302444"/>
                  </a:xfrm>
                  <a:prstGeom prst="rect">
                    <a:avLst/>
                  </a:prstGeom>
                  <a:solidFill>
                    <a:schemeClr val="accent4">
                      <a:lumMod val="20000"/>
                      <a:lumOff val="8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TextBox 35">
                  <a:extLst>
                    <a:ext uri="{FF2B5EF4-FFF2-40B4-BE49-F238E27FC236}">
                      <a16:creationId xmlns:a16="http://schemas.microsoft.com/office/drawing/2014/main" id="{2567C794-3893-49EA-9C44-12B8E13A8526}"/>
                    </a:ext>
                  </a:extLst>
                </p:cNvPr>
                <p:cNvSpPr txBox="1"/>
                <p:nvPr/>
              </p:nvSpPr>
              <p:spPr>
                <a:xfrm>
                  <a:off x="14117959" y="1440666"/>
                  <a:ext cx="913135" cy="584775"/>
                </a:xfrm>
                <a:prstGeom prst="rect">
                  <a:avLst/>
                </a:prstGeom>
                <a:noFill/>
              </p:spPr>
              <p:txBody>
                <a:bodyPr wrap="none" rtlCol="0">
                  <a:spAutoFit/>
                </a:bodyPr>
                <a:lstStyle/>
                <a:p>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Feature</a:t>
                  </a:r>
                </a:p>
                <a:p>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Vectors</a:t>
                  </a:r>
                </a:p>
              </p:txBody>
            </p:sp>
          </p:grpSp>
          <p:sp>
            <p:nvSpPr>
              <p:cNvPr id="14" name="Arrow: Right 13">
                <a:extLst>
                  <a:ext uri="{FF2B5EF4-FFF2-40B4-BE49-F238E27FC236}">
                    <a16:creationId xmlns:a16="http://schemas.microsoft.com/office/drawing/2014/main" id="{1CAAE225-010D-460A-9EFB-0CDB44A1696A}"/>
                  </a:ext>
                </a:extLst>
              </p:cNvPr>
              <p:cNvSpPr/>
              <p:nvPr/>
            </p:nvSpPr>
            <p:spPr>
              <a:xfrm>
                <a:off x="11081361" y="2057927"/>
                <a:ext cx="1311202" cy="476618"/>
              </a:xfrm>
              <a:prstGeom prst="rightArrow">
                <a:avLst/>
              </a:prstGeom>
              <a:solidFill>
                <a:srgbClr val="88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A0DB5FA4-0E51-4B10-A826-D091E6118B85}"/>
                  </a:ext>
                </a:extLst>
              </p:cNvPr>
              <p:cNvSpPr/>
              <p:nvPr/>
            </p:nvSpPr>
            <p:spPr>
              <a:xfrm rot="5400000">
                <a:off x="12353603" y="3191475"/>
                <a:ext cx="705312" cy="476618"/>
              </a:xfrm>
              <a:prstGeom prst="rightArrow">
                <a:avLst/>
              </a:prstGeom>
              <a:solidFill>
                <a:srgbClr val="88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7CC6342F-CA55-4B6E-8F1A-35A373C5765E}"/>
                  </a:ext>
                </a:extLst>
              </p:cNvPr>
              <p:cNvGrpSpPr/>
              <p:nvPr/>
            </p:nvGrpSpPr>
            <p:grpSpPr>
              <a:xfrm>
                <a:off x="11982883" y="3884599"/>
                <a:ext cx="1511300" cy="1511300"/>
                <a:chOff x="13811093" y="3866464"/>
                <a:chExt cx="1511300" cy="1511300"/>
              </a:xfrm>
            </p:grpSpPr>
            <p:sp>
              <p:nvSpPr>
                <p:cNvPr id="33" name="Oval 32">
                  <a:extLst>
                    <a:ext uri="{FF2B5EF4-FFF2-40B4-BE49-F238E27FC236}">
                      <a16:creationId xmlns:a16="http://schemas.microsoft.com/office/drawing/2014/main" id="{F9E73872-F955-4FAF-ABB2-ED29852903F3}"/>
                    </a:ext>
                  </a:extLst>
                </p:cNvPr>
                <p:cNvSpPr/>
                <p:nvPr/>
              </p:nvSpPr>
              <p:spPr>
                <a:xfrm>
                  <a:off x="13811093" y="3866464"/>
                  <a:ext cx="1511300" cy="1511300"/>
                </a:xfrm>
                <a:prstGeom prst="ellipse">
                  <a:avLst/>
                </a:prstGeom>
                <a:solidFill>
                  <a:schemeClr val="accent3">
                    <a:lumMod val="20000"/>
                    <a:lumOff val="8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2376F892-F911-41C6-8AB3-E94A6781B5BE}"/>
                    </a:ext>
                  </a:extLst>
                </p:cNvPr>
                <p:cNvSpPr txBox="1"/>
                <p:nvPr/>
              </p:nvSpPr>
              <p:spPr>
                <a:xfrm>
                  <a:off x="14005053" y="4121375"/>
                  <a:ext cx="1160327" cy="993844"/>
                </a:xfrm>
                <a:prstGeom prst="rect">
                  <a:avLst/>
                </a:prstGeom>
                <a:noFill/>
              </p:spPr>
              <p:txBody>
                <a:bodyPr wrap="none" rtlCol="0">
                  <a:spAutoFit/>
                </a:bodyPr>
                <a:lstStyle/>
                <a:p>
                  <a:pPr algn="ctr"/>
                  <a:r>
                    <a:rPr lang="en-US" sz="15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Machine</a:t>
                  </a:r>
                </a:p>
                <a:p>
                  <a:pPr algn="ctr"/>
                  <a:r>
                    <a:rPr lang="en-US" sz="15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Learning </a:t>
                  </a:r>
                </a:p>
                <a:p>
                  <a:pPr algn="ctr"/>
                  <a:r>
                    <a:rPr lang="en-US" sz="15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Algorithm</a:t>
                  </a:r>
                </a:p>
              </p:txBody>
            </p:sp>
          </p:grpSp>
          <p:sp>
            <p:nvSpPr>
              <p:cNvPr id="17" name="Arrow: Right 16">
                <a:extLst>
                  <a:ext uri="{FF2B5EF4-FFF2-40B4-BE49-F238E27FC236}">
                    <a16:creationId xmlns:a16="http://schemas.microsoft.com/office/drawing/2014/main" id="{E86E32E7-C3A3-4C7E-8918-0C14E51754C4}"/>
                  </a:ext>
                </a:extLst>
              </p:cNvPr>
              <p:cNvSpPr/>
              <p:nvPr/>
            </p:nvSpPr>
            <p:spPr>
              <a:xfrm rot="5400000">
                <a:off x="12400652" y="5581183"/>
                <a:ext cx="646533" cy="363441"/>
              </a:xfrm>
              <a:prstGeom prst="rightArrow">
                <a:avLst/>
              </a:prstGeom>
              <a:solidFill>
                <a:srgbClr val="88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96B13AF1-5936-48AD-921F-22F733D2B27A}"/>
                  </a:ext>
                </a:extLst>
              </p:cNvPr>
              <p:cNvGrpSpPr/>
              <p:nvPr/>
            </p:nvGrpSpPr>
            <p:grpSpPr>
              <a:xfrm>
                <a:off x="8481117" y="5758269"/>
                <a:ext cx="7516279" cy="1994991"/>
                <a:chOff x="8481117" y="5758269"/>
                <a:chExt cx="7516279" cy="1994991"/>
              </a:xfrm>
            </p:grpSpPr>
            <p:grpSp>
              <p:nvGrpSpPr>
                <p:cNvPr id="19" name="Group 18">
                  <a:extLst>
                    <a:ext uri="{FF2B5EF4-FFF2-40B4-BE49-F238E27FC236}">
                      <a16:creationId xmlns:a16="http://schemas.microsoft.com/office/drawing/2014/main" id="{6869F10D-8D44-45D4-98E3-2B696AF337D7}"/>
                    </a:ext>
                  </a:extLst>
                </p:cNvPr>
                <p:cNvGrpSpPr/>
                <p:nvPr/>
              </p:nvGrpSpPr>
              <p:grpSpPr>
                <a:xfrm>
                  <a:off x="8481117" y="6046030"/>
                  <a:ext cx="1392683" cy="1510141"/>
                  <a:chOff x="9562083" y="6098546"/>
                  <a:chExt cx="1392683" cy="1510141"/>
                </a:xfrm>
              </p:grpSpPr>
              <p:sp>
                <p:nvSpPr>
                  <p:cNvPr id="31" name="Rectangle 30">
                    <a:extLst>
                      <a:ext uri="{FF2B5EF4-FFF2-40B4-BE49-F238E27FC236}">
                        <a16:creationId xmlns:a16="http://schemas.microsoft.com/office/drawing/2014/main" id="{31A82362-6C7C-46EB-A0A3-9EE4FD6ADADD}"/>
                      </a:ext>
                    </a:extLst>
                  </p:cNvPr>
                  <p:cNvSpPr/>
                  <p:nvPr/>
                </p:nvSpPr>
                <p:spPr>
                  <a:xfrm>
                    <a:off x="9562083" y="6098546"/>
                    <a:ext cx="1392683" cy="1510141"/>
                  </a:xfrm>
                  <a:prstGeom prst="rect">
                    <a:avLst/>
                  </a:prstGeom>
                  <a:solidFill>
                    <a:schemeClr val="accent2">
                      <a:lumMod val="20000"/>
                      <a:lumOff val="8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A9EA17E7-E8BB-48B4-B8A8-4878880FC75C}"/>
                      </a:ext>
                    </a:extLst>
                  </p:cNvPr>
                  <p:cNvSpPr txBox="1"/>
                  <p:nvPr/>
                </p:nvSpPr>
                <p:spPr>
                  <a:xfrm>
                    <a:off x="9593773" y="6300806"/>
                    <a:ext cx="1350173" cy="993845"/>
                  </a:xfrm>
                  <a:prstGeom prst="rect">
                    <a:avLst/>
                  </a:prstGeom>
                  <a:noFill/>
                </p:spPr>
                <p:txBody>
                  <a:bodyPr wrap="none" rtlCol="0">
                    <a:spAutoFit/>
                  </a:bodyPr>
                  <a:lstStyle/>
                  <a:p>
                    <a:r>
                      <a:rPr lang="en-US" sz="15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New Text,</a:t>
                    </a:r>
                  </a:p>
                  <a:p>
                    <a:r>
                      <a:rPr lang="en-US" sz="15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Document,</a:t>
                    </a:r>
                  </a:p>
                  <a:p>
                    <a:r>
                      <a:rPr lang="en-US" sz="15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Images, etc.</a:t>
                    </a:r>
                  </a:p>
                </p:txBody>
              </p:sp>
            </p:grpSp>
            <p:sp>
              <p:nvSpPr>
                <p:cNvPr id="20" name="Arrow: Right 19">
                  <a:extLst>
                    <a:ext uri="{FF2B5EF4-FFF2-40B4-BE49-F238E27FC236}">
                      <a16:creationId xmlns:a16="http://schemas.microsoft.com/office/drawing/2014/main" id="{100393F7-4936-41FE-A915-9201E8CACDAD}"/>
                    </a:ext>
                  </a:extLst>
                </p:cNvPr>
                <p:cNvSpPr/>
                <p:nvPr/>
              </p:nvSpPr>
              <p:spPr>
                <a:xfrm>
                  <a:off x="10012594" y="6560647"/>
                  <a:ext cx="759586" cy="476618"/>
                </a:xfrm>
                <a:prstGeom prst="rightArrow">
                  <a:avLst/>
                </a:prstGeom>
                <a:solidFill>
                  <a:srgbClr val="A9D1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EA15222-5978-4021-A2C3-E8A08FB6A6D7}"/>
                    </a:ext>
                  </a:extLst>
                </p:cNvPr>
                <p:cNvSpPr/>
                <p:nvPr/>
              </p:nvSpPr>
              <p:spPr>
                <a:xfrm>
                  <a:off x="10892547" y="6144022"/>
                  <a:ext cx="160038" cy="1302444"/>
                </a:xfrm>
                <a:prstGeom prst="rect">
                  <a:avLst/>
                </a:prstGeom>
                <a:solidFill>
                  <a:schemeClr val="accent4">
                    <a:lumMod val="20000"/>
                    <a:lumOff val="8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CED822A7-6A8E-41D0-9E3E-0F30C8AFC62B}"/>
                    </a:ext>
                  </a:extLst>
                </p:cNvPr>
                <p:cNvSpPr txBox="1"/>
                <p:nvPr/>
              </p:nvSpPr>
              <p:spPr>
                <a:xfrm>
                  <a:off x="11101426" y="5819878"/>
                  <a:ext cx="913135" cy="584774"/>
                </a:xfrm>
                <a:prstGeom prst="rect">
                  <a:avLst/>
                </a:prstGeom>
                <a:noFill/>
              </p:spPr>
              <p:txBody>
                <a:bodyPr wrap="none" rtlCol="0">
                  <a:spAutoFit/>
                </a:bodyPr>
                <a:lstStyle/>
                <a:p>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Feature</a:t>
                  </a:r>
                </a:p>
                <a:p>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Vectors</a:t>
                  </a:r>
                </a:p>
              </p:txBody>
            </p:sp>
            <p:sp>
              <p:nvSpPr>
                <p:cNvPr id="23" name="Arrow: Right 22">
                  <a:extLst>
                    <a:ext uri="{FF2B5EF4-FFF2-40B4-BE49-F238E27FC236}">
                      <a16:creationId xmlns:a16="http://schemas.microsoft.com/office/drawing/2014/main" id="{FBA2F90C-5158-40B0-9367-CFE44B9B3ED6}"/>
                    </a:ext>
                  </a:extLst>
                </p:cNvPr>
                <p:cNvSpPr/>
                <p:nvPr/>
              </p:nvSpPr>
              <p:spPr>
                <a:xfrm>
                  <a:off x="11218352" y="6560647"/>
                  <a:ext cx="760385" cy="476618"/>
                </a:xfrm>
                <a:prstGeom prst="rightArrow">
                  <a:avLst/>
                </a:prstGeom>
                <a:solidFill>
                  <a:srgbClr val="A9D1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4A9CD43C-DC20-4FD1-838E-AD11D4287212}"/>
                    </a:ext>
                  </a:extLst>
                </p:cNvPr>
                <p:cNvGrpSpPr/>
                <p:nvPr/>
              </p:nvGrpSpPr>
              <p:grpSpPr>
                <a:xfrm>
                  <a:off x="12027577" y="6112266"/>
                  <a:ext cx="1392683" cy="1392683"/>
                  <a:chOff x="13182466" y="6157635"/>
                  <a:chExt cx="1392683" cy="1392683"/>
                </a:xfrm>
              </p:grpSpPr>
              <p:sp>
                <p:nvSpPr>
                  <p:cNvPr id="29" name="Diamond 28">
                    <a:extLst>
                      <a:ext uri="{FF2B5EF4-FFF2-40B4-BE49-F238E27FC236}">
                        <a16:creationId xmlns:a16="http://schemas.microsoft.com/office/drawing/2014/main" id="{27129E9B-12B9-4119-88DB-2436D967C53D}"/>
                      </a:ext>
                    </a:extLst>
                  </p:cNvPr>
                  <p:cNvSpPr/>
                  <p:nvPr/>
                </p:nvSpPr>
                <p:spPr>
                  <a:xfrm>
                    <a:off x="13182466" y="6157635"/>
                    <a:ext cx="1392683" cy="1392683"/>
                  </a:xfrm>
                  <a:prstGeom prst="diamond">
                    <a:avLst/>
                  </a:prstGeom>
                  <a:solidFill>
                    <a:schemeClr val="accent2">
                      <a:lumMod val="60000"/>
                      <a:lumOff val="4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1F8A145E-512B-4832-B59E-AA12C75004CA}"/>
                      </a:ext>
                    </a:extLst>
                  </p:cNvPr>
                  <p:cNvSpPr txBox="1"/>
                  <p:nvPr/>
                </p:nvSpPr>
                <p:spPr>
                  <a:xfrm>
                    <a:off x="13318360" y="6584226"/>
                    <a:ext cx="1150922" cy="701538"/>
                  </a:xfrm>
                  <a:prstGeom prst="rect">
                    <a:avLst/>
                  </a:prstGeom>
                  <a:noFill/>
                </p:spPr>
                <p:txBody>
                  <a:bodyPr wrap="none" rtlCol="0">
                    <a:spAutoFit/>
                  </a:bodyPr>
                  <a:lstStyle/>
                  <a:p>
                    <a:pPr algn="ctr"/>
                    <a:r>
                      <a:rPr lang="en-US" sz="15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Predictive</a:t>
                    </a:r>
                  </a:p>
                  <a:p>
                    <a:pPr algn="ctr"/>
                    <a:r>
                      <a:rPr lang="en-US" sz="15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Model</a:t>
                    </a:r>
                  </a:p>
                </p:txBody>
              </p:sp>
            </p:grpSp>
            <p:sp>
              <p:nvSpPr>
                <p:cNvPr id="25" name="Arrow: Right 24">
                  <a:extLst>
                    <a:ext uri="{FF2B5EF4-FFF2-40B4-BE49-F238E27FC236}">
                      <a16:creationId xmlns:a16="http://schemas.microsoft.com/office/drawing/2014/main" id="{1C85DDCC-BB92-48D2-ACEE-1D619B0A8646}"/>
                    </a:ext>
                  </a:extLst>
                </p:cNvPr>
                <p:cNvSpPr/>
                <p:nvPr/>
              </p:nvSpPr>
              <p:spPr>
                <a:xfrm>
                  <a:off x="13514862" y="6560647"/>
                  <a:ext cx="759586" cy="476618"/>
                </a:xfrm>
                <a:prstGeom prst="rightArrow">
                  <a:avLst/>
                </a:prstGeom>
                <a:solidFill>
                  <a:srgbClr val="A9D1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E344B847-767D-4DFE-8544-6C1173AE3399}"/>
                    </a:ext>
                  </a:extLst>
                </p:cNvPr>
                <p:cNvGrpSpPr/>
                <p:nvPr/>
              </p:nvGrpSpPr>
              <p:grpSpPr>
                <a:xfrm>
                  <a:off x="14310029" y="5758269"/>
                  <a:ext cx="1687367" cy="1994991"/>
                  <a:chOff x="14310029" y="5758269"/>
                  <a:chExt cx="1687367" cy="1994991"/>
                </a:xfrm>
              </p:grpSpPr>
              <p:sp>
                <p:nvSpPr>
                  <p:cNvPr id="27" name="Rectangle 26">
                    <a:extLst>
                      <a:ext uri="{FF2B5EF4-FFF2-40B4-BE49-F238E27FC236}">
                        <a16:creationId xmlns:a16="http://schemas.microsoft.com/office/drawing/2014/main" id="{A62A9BE4-5C5D-4960-BD0F-C0FA8294C7CB}"/>
                      </a:ext>
                    </a:extLst>
                  </p:cNvPr>
                  <p:cNvSpPr/>
                  <p:nvPr/>
                </p:nvSpPr>
                <p:spPr>
                  <a:xfrm>
                    <a:off x="14333395" y="5758269"/>
                    <a:ext cx="1633094" cy="1994991"/>
                  </a:xfrm>
                  <a:prstGeom prst="rect">
                    <a:avLst/>
                  </a:prstGeom>
                  <a:solidFill>
                    <a:schemeClr val="accent5">
                      <a:lumMod val="60000"/>
                      <a:lumOff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0F090D96-F026-4612-AF99-456B9D37D547}"/>
                      </a:ext>
                    </a:extLst>
                  </p:cNvPr>
                  <p:cNvSpPr txBox="1"/>
                  <p:nvPr/>
                </p:nvSpPr>
                <p:spPr>
                  <a:xfrm>
                    <a:off x="14310029" y="5975178"/>
                    <a:ext cx="1687367" cy="1286153"/>
                  </a:xfrm>
                  <a:prstGeom prst="rect">
                    <a:avLst/>
                  </a:prstGeom>
                  <a:noFill/>
                </p:spPr>
                <p:txBody>
                  <a:bodyPr wrap="none" rtlCol="0">
                    <a:spAutoFit/>
                  </a:bodyPr>
                  <a:lstStyle/>
                  <a:p>
                    <a:pPr algn="ctr"/>
                    <a:r>
                      <a:rPr lang="en-US" sz="15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Likelihood </a:t>
                    </a:r>
                  </a:p>
                  <a:p>
                    <a:pPr algn="ctr"/>
                    <a:r>
                      <a:rPr lang="en-US" sz="15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or Cluster ID</a:t>
                    </a:r>
                  </a:p>
                  <a:p>
                    <a:pPr algn="ctr"/>
                    <a:r>
                      <a:rPr lang="en-US" sz="15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or Better</a:t>
                    </a:r>
                  </a:p>
                  <a:p>
                    <a:pPr algn="ctr"/>
                    <a:r>
                      <a:rPr lang="en-US" sz="15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Representation</a:t>
                    </a:r>
                  </a:p>
                </p:txBody>
              </p:sp>
            </p:grpSp>
          </p:grpSp>
        </p:grpSp>
        <p:sp>
          <p:nvSpPr>
            <p:cNvPr id="11" name="TextBox 10">
              <a:extLst>
                <a:ext uri="{FF2B5EF4-FFF2-40B4-BE49-F238E27FC236}">
                  <a16:creationId xmlns:a16="http://schemas.microsoft.com/office/drawing/2014/main" id="{E474BF4E-F68A-42F6-AFF7-D42CB696655D}"/>
                </a:ext>
              </a:extLst>
            </p:cNvPr>
            <p:cNvSpPr txBox="1"/>
            <p:nvPr/>
          </p:nvSpPr>
          <p:spPr>
            <a:xfrm>
              <a:off x="10639864" y="884252"/>
              <a:ext cx="3973076" cy="406265"/>
            </a:xfrm>
            <a:prstGeom prst="rect">
              <a:avLst/>
            </a:prstGeom>
            <a:noFill/>
          </p:spPr>
          <p:txBody>
            <a:bodyPr wrap="none" rtlCol="0">
              <a:spAutoFit/>
            </a:bodyPr>
            <a:lstStyle/>
            <a:p>
              <a:pPr algn="ctr"/>
              <a:r>
                <a:rPr lang="en-US"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Unsupervised Learning Model</a:t>
              </a:r>
            </a:p>
          </p:txBody>
        </p:sp>
      </p:grpSp>
    </p:spTree>
    <p:extLst>
      <p:ext uri="{BB962C8B-B14F-4D97-AF65-F5344CB8AC3E}">
        <p14:creationId xmlns:p14="http://schemas.microsoft.com/office/powerpoint/2010/main" val="339984988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3D202D1-99B8-43E1-83DB-94BEE3918BAA}"/>
              </a:ext>
            </a:extLst>
          </p:cNvPr>
          <p:cNvSpPr>
            <a:spLocks noGrp="1"/>
          </p:cNvSpPr>
          <p:nvPr>
            <p:ph type="title"/>
          </p:nvPr>
        </p:nvSpPr>
        <p:spPr>
          <a:xfrm>
            <a:off x="3079" y="319676"/>
            <a:ext cx="16258031" cy="665045"/>
          </a:xfrm>
        </p:spPr>
        <p:txBody>
          <a:bodyPr/>
          <a:lstStyle/>
          <a:p>
            <a:r>
              <a:rPr lang="en-IN" dirty="0"/>
              <a:t>Step 5: Define the K-means Model</a:t>
            </a:r>
          </a:p>
        </p:txBody>
      </p:sp>
      <p:pic>
        <p:nvPicPr>
          <p:cNvPr id="4" name="Shape 375">
            <a:extLst>
              <a:ext uri="{FF2B5EF4-FFF2-40B4-BE49-F238E27FC236}">
                <a16:creationId xmlns:a16="http://schemas.microsoft.com/office/drawing/2014/main" id="{439FF204-76D1-4108-A46D-DE25E5766116}"/>
              </a:ext>
            </a:extLst>
          </p:cNvPr>
          <p:cNvPicPr preferRelativeResize="0"/>
          <p:nvPr/>
        </p:nvPicPr>
        <p:blipFill rotWithShape="1">
          <a:blip r:embed="rId2">
            <a:alphaModFix/>
          </a:blip>
          <a:srcRect/>
          <a:stretch/>
        </p:blipFill>
        <p:spPr>
          <a:xfrm>
            <a:off x="4959789" y="829986"/>
            <a:ext cx="6450452" cy="253919"/>
          </a:xfrm>
          <a:prstGeom prst="rect">
            <a:avLst/>
          </a:prstGeom>
          <a:noFill/>
          <a:ln>
            <a:noFill/>
          </a:ln>
        </p:spPr>
      </p:pic>
      <p:grpSp>
        <p:nvGrpSpPr>
          <p:cNvPr id="5" name="Group 4">
            <a:extLst>
              <a:ext uri="{FF2B5EF4-FFF2-40B4-BE49-F238E27FC236}">
                <a16:creationId xmlns:a16="http://schemas.microsoft.com/office/drawing/2014/main" id="{F3AA3D4A-89C1-474F-BF57-0C78329792B8}"/>
              </a:ext>
            </a:extLst>
          </p:cNvPr>
          <p:cNvGrpSpPr/>
          <p:nvPr/>
        </p:nvGrpSpPr>
        <p:grpSpPr>
          <a:xfrm>
            <a:off x="7416558" y="1495031"/>
            <a:ext cx="1384542" cy="611563"/>
            <a:chOff x="7530784" y="3794728"/>
            <a:chExt cx="1194432" cy="685800"/>
          </a:xfrm>
        </p:grpSpPr>
        <p:sp>
          <p:nvSpPr>
            <p:cNvPr id="6" name="Rounded Rectangle 124">
              <a:extLst>
                <a:ext uri="{FF2B5EF4-FFF2-40B4-BE49-F238E27FC236}">
                  <a16:creationId xmlns:a16="http://schemas.microsoft.com/office/drawing/2014/main" id="{4433F232-66DF-422A-A3DE-71352CEA3B46}"/>
                </a:ext>
              </a:extLst>
            </p:cNvPr>
            <p:cNvSpPr/>
            <p:nvPr/>
          </p:nvSpPr>
          <p:spPr>
            <a:xfrm>
              <a:off x="7530784" y="3794728"/>
              <a:ext cx="1194432" cy="685800"/>
            </a:xfrm>
            <a:prstGeom prst="roundRect">
              <a:avLst/>
            </a:prstGeom>
            <a:solidFill>
              <a:schemeClr val="bg1"/>
            </a:solidFill>
            <a:ln w="25400">
              <a:solidFill>
                <a:srgbClr val="26B7C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125">
              <a:extLst>
                <a:ext uri="{FF2B5EF4-FFF2-40B4-BE49-F238E27FC236}">
                  <a16:creationId xmlns:a16="http://schemas.microsoft.com/office/drawing/2014/main" id="{80CB6669-9F51-4BFD-9A85-5370D5A82196}"/>
                </a:ext>
              </a:extLst>
            </p:cNvPr>
            <p:cNvSpPr/>
            <p:nvPr/>
          </p:nvSpPr>
          <p:spPr>
            <a:xfrm>
              <a:off x="7612331" y="3868964"/>
              <a:ext cx="1031338" cy="537328"/>
            </a:xfrm>
            <a:prstGeom prst="roundRect">
              <a:avLst/>
            </a:prstGeom>
            <a:solidFill>
              <a:srgbClr val="26B7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a:t>
              </a:r>
            </a:p>
          </p:txBody>
        </p:sp>
      </p:grpSp>
      <p:cxnSp>
        <p:nvCxnSpPr>
          <p:cNvPr id="8" name="Straight Connector 7">
            <a:extLst>
              <a:ext uri="{FF2B5EF4-FFF2-40B4-BE49-F238E27FC236}">
                <a16:creationId xmlns:a16="http://schemas.microsoft.com/office/drawing/2014/main" id="{058C26F7-9558-4B77-885A-BFFF633077F3}"/>
              </a:ext>
            </a:extLst>
          </p:cNvPr>
          <p:cNvCxnSpPr/>
          <p:nvPr/>
        </p:nvCxnSpPr>
        <p:spPr>
          <a:xfrm rot="5400000">
            <a:off x="7817087" y="2423858"/>
            <a:ext cx="634527" cy="0"/>
          </a:xfrm>
          <a:prstGeom prst="line">
            <a:avLst/>
          </a:prstGeom>
          <a:noFill/>
          <a:ln w="25400">
            <a:solidFill>
              <a:srgbClr val="26B7C9"/>
            </a:solidFill>
            <a:prstDash val="sysDash"/>
            <a:tailEnd type="diamond" w="lg" len="lg"/>
          </a:ln>
        </p:spPr>
        <p:style>
          <a:lnRef idx="2">
            <a:schemeClr val="accent1">
              <a:shade val="50000"/>
            </a:schemeClr>
          </a:lnRef>
          <a:fillRef idx="1">
            <a:schemeClr val="accent1"/>
          </a:fillRef>
          <a:effectRef idx="0">
            <a:schemeClr val="accent1"/>
          </a:effectRef>
          <a:fontRef idx="minor">
            <a:schemeClr val="lt1"/>
          </a:fontRef>
        </p:style>
      </p:cxnSp>
      <p:sp>
        <p:nvSpPr>
          <p:cNvPr id="9" name="Isosceles Triangle 8">
            <a:extLst>
              <a:ext uri="{FF2B5EF4-FFF2-40B4-BE49-F238E27FC236}">
                <a16:creationId xmlns:a16="http://schemas.microsoft.com/office/drawing/2014/main" id="{628F10B9-081C-40B5-B45A-BC31F938C66D}"/>
              </a:ext>
            </a:extLst>
          </p:cNvPr>
          <p:cNvSpPr/>
          <p:nvPr/>
        </p:nvSpPr>
        <p:spPr>
          <a:xfrm>
            <a:off x="7767935" y="2358929"/>
            <a:ext cx="732829" cy="343745"/>
          </a:xfrm>
          <a:prstGeom prst="triangle">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a:p>
        </p:txBody>
      </p:sp>
      <p:grpSp>
        <p:nvGrpSpPr>
          <p:cNvPr id="10" name="Group 9">
            <a:extLst>
              <a:ext uri="{FF2B5EF4-FFF2-40B4-BE49-F238E27FC236}">
                <a16:creationId xmlns:a16="http://schemas.microsoft.com/office/drawing/2014/main" id="{E9BF5315-91D7-47C2-B3F2-918B5F5786EE}"/>
              </a:ext>
            </a:extLst>
          </p:cNvPr>
          <p:cNvGrpSpPr/>
          <p:nvPr/>
        </p:nvGrpSpPr>
        <p:grpSpPr>
          <a:xfrm>
            <a:off x="1276350" y="2661840"/>
            <a:ext cx="13716000" cy="1300560"/>
            <a:chOff x="1276350" y="2661840"/>
            <a:chExt cx="13716000" cy="2938860"/>
          </a:xfrm>
        </p:grpSpPr>
        <p:sp>
          <p:nvSpPr>
            <p:cNvPr id="11" name="Rectangle 10">
              <a:extLst>
                <a:ext uri="{FF2B5EF4-FFF2-40B4-BE49-F238E27FC236}">
                  <a16:creationId xmlns:a16="http://schemas.microsoft.com/office/drawing/2014/main" id="{40A04AD2-A643-4208-8F0B-0413932077F8}"/>
                </a:ext>
              </a:extLst>
            </p:cNvPr>
            <p:cNvSpPr/>
            <p:nvPr/>
          </p:nvSpPr>
          <p:spPr>
            <a:xfrm rot="16200000">
              <a:off x="6664920" y="-2726730"/>
              <a:ext cx="2938860" cy="13716000"/>
            </a:xfrm>
            <a:prstGeom prst="rect">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a:p>
          </p:txBody>
        </p:sp>
        <p:sp>
          <p:nvSpPr>
            <p:cNvPr id="12" name="Rectangle 11">
              <a:extLst>
                <a:ext uri="{FF2B5EF4-FFF2-40B4-BE49-F238E27FC236}">
                  <a16:creationId xmlns:a16="http://schemas.microsoft.com/office/drawing/2014/main" id="{F828561E-038C-4771-BA15-8B85B673E92E}"/>
                </a:ext>
              </a:extLst>
            </p:cNvPr>
            <p:cNvSpPr/>
            <p:nvPr/>
          </p:nvSpPr>
          <p:spPr>
            <a:xfrm>
              <a:off x="1396957" y="2756716"/>
              <a:ext cx="13474787" cy="2744562"/>
            </a:xfrm>
            <a:prstGeom prst="rect">
              <a:avLst/>
            </a:prstGeom>
            <a:solidFill>
              <a:srgbClr val="F2F2F2"/>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200" dirty="0">
                  <a:solidFill>
                    <a:srgbClr val="262626"/>
                  </a:solidFill>
                  <a:latin typeface="Courier New" panose="02070309020205020404" pitchFamily="49" charset="0"/>
                  <a:ea typeface="Tahoma" panose="020B0604030504040204" pitchFamily="34" charset="0"/>
                  <a:cs typeface="Courier New" panose="02070309020205020404" pitchFamily="49" charset="0"/>
                </a:rPr>
                <a:t>model=</a:t>
              </a:r>
              <a:r>
                <a:rPr lang="en-IN" sz="22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KMeans</a:t>
              </a:r>
              <a:r>
                <a:rPr lang="en-IN" sz="2200" dirty="0">
                  <a:solidFill>
                    <a:srgbClr val="262626"/>
                  </a:solidFill>
                  <a:latin typeface="Courier New" panose="02070309020205020404" pitchFamily="49" charset="0"/>
                  <a:ea typeface="Tahoma" panose="020B0604030504040204" pitchFamily="34" charset="0"/>
                  <a:cs typeface="Courier New" panose="02070309020205020404" pitchFamily="49" charset="0"/>
                </a:rPr>
                <a:t>(</a:t>
              </a:r>
              <a:r>
                <a:rPr lang="en-IN" sz="22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n_clusters</a:t>
              </a:r>
              <a:r>
                <a:rPr lang="en-IN" sz="2200" dirty="0">
                  <a:solidFill>
                    <a:srgbClr val="262626"/>
                  </a:solidFill>
                  <a:latin typeface="Courier New" panose="02070309020205020404" pitchFamily="49" charset="0"/>
                  <a:ea typeface="Tahoma" panose="020B0604030504040204" pitchFamily="34" charset="0"/>
                  <a:cs typeface="Courier New" panose="02070309020205020404" pitchFamily="49" charset="0"/>
                </a:rPr>
                <a:t>=16)</a:t>
              </a:r>
            </a:p>
            <a:p>
              <a:r>
                <a:rPr lang="en-IN" sz="22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model.fit</a:t>
              </a:r>
              <a:r>
                <a:rPr lang="en-IN" sz="2200" dirty="0">
                  <a:solidFill>
                    <a:srgbClr val="262626"/>
                  </a:solidFill>
                  <a:latin typeface="Courier New" panose="02070309020205020404" pitchFamily="49" charset="0"/>
                  <a:ea typeface="Tahoma" panose="020B0604030504040204" pitchFamily="34" charset="0"/>
                  <a:cs typeface="Courier New" panose="02070309020205020404" pitchFamily="49" charset="0"/>
                </a:rPr>
                <a:t>(pixels)</a:t>
              </a:r>
            </a:p>
          </p:txBody>
        </p:sp>
      </p:grpSp>
      <p:pic>
        <p:nvPicPr>
          <p:cNvPr id="13" name="Picture 12">
            <a:extLst>
              <a:ext uri="{FF2B5EF4-FFF2-40B4-BE49-F238E27FC236}">
                <a16:creationId xmlns:a16="http://schemas.microsoft.com/office/drawing/2014/main" id="{66096158-8260-485E-8F15-577888371709}"/>
              </a:ext>
            </a:extLst>
          </p:cNvPr>
          <p:cNvPicPr>
            <a:picLocks noChangeAspect="1"/>
          </p:cNvPicPr>
          <p:nvPr/>
        </p:nvPicPr>
        <p:blipFill>
          <a:blip r:embed="rId3"/>
          <a:stretch>
            <a:fillRect/>
          </a:stretch>
        </p:blipFill>
        <p:spPr>
          <a:xfrm>
            <a:off x="3490286" y="4379792"/>
            <a:ext cx="9389457" cy="935878"/>
          </a:xfrm>
          <a:prstGeom prst="rect">
            <a:avLst/>
          </a:prstGeom>
          <a:ln w="28575">
            <a:solidFill>
              <a:schemeClr val="accent2"/>
            </a:solidFill>
          </a:ln>
        </p:spPr>
      </p:pic>
      <p:sp>
        <p:nvSpPr>
          <p:cNvPr id="15" name="Rectangle: Rounded Corners 14">
            <a:extLst>
              <a:ext uri="{FF2B5EF4-FFF2-40B4-BE49-F238E27FC236}">
                <a16:creationId xmlns:a16="http://schemas.microsoft.com/office/drawing/2014/main" id="{41F71A67-63EC-4792-B2D8-9A146CDDD0A4}"/>
              </a:ext>
            </a:extLst>
          </p:cNvPr>
          <p:cNvSpPr/>
          <p:nvPr/>
        </p:nvSpPr>
        <p:spPr>
          <a:xfrm>
            <a:off x="2212839" y="5733061"/>
            <a:ext cx="11944350" cy="1524000"/>
          </a:xfrm>
          <a:prstGeom prst="roundRect">
            <a:avLst/>
          </a:prstGeom>
          <a:solidFill>
            <a:srgbClr val="5EB9C2"/>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Open Sans" panose="020B0604020202020204"/>
              </a:rPr>
              <a:t>After the model is trained, </a:t>
            </a:r>
            <a:r>
              <a:rPr lang="en-US" sz="2000" dirty="0" err="1">
                <a:solidFill>
                  <a:schemeClr val="bg1"/>
                </a:solidFill>
                <a:latin typeface="Open Sans" panose="020B0604020202020204"/>
              </a:rPr>
              <a:t>model.labels</a:t>
            </a:r>
            <a:r>
              <a:rPr lang="en-US" sz="2000" dirty="0">
                <a:solidFill>
                  <a:schemeClr val="bg1"/>
                </a:solidFill>
                <a:latin typeface="Open Sans" panose="020B0604020202020204"/>
              </a:rPr>
              <a:t>_ is used to obtain the number of cluster that is assigned to each data point or each pixel. </a:t>
            </a:r>
          </a:p>
          <a:p>
            <a:pPr algn="ctr"/>
            <a:r>
              <a:rPr lang="en-US" sz="2000" dirty="0" err="1">
                <a:solidFill>
                  <a:schemeClr val="bg1"/>
                </a:solidFill>
                <a:latin typeface="Open Sans" panose="020B0604020202020204"/>
              </a:rPr>
              <a:t>model.cluster_centers</a:t>
            </a:r>
            <a:r>
              <a:rPr lang="en-US" sz="2000" dirty="0">
                <a:solidFill>
                  <a:schemeClr val="bg1"/>
                </a:solidFill>
                <a:latin typeface="Open Sans" panose="020B0604020202020204"/>
              </a:rPr>
              <a:t>_ gives us the coordinates or the RGB values of the 16 cluster centers.</a:t>
            </a:r>
            <a:endParaRPr lang="en-IN" sz="2000" dirty="0">
              <a:solidFill>
                <a:schemeClr val="bg1"/>
              </a:solidFill>
              <a:latin typeface="Open Sans" panose="020B0604020202020204"/>
            </a:endParaRPr>
          </a:p>
        </p:txBody>
      </p:sp>
    </p:spTree>
    <p:extLst>
      <p:ext uri="{BB962C8B-B14F-4D97-AF65-F5344CB8AC3E}">
        <p14:creationId xmlns:p14="http://schemas.microsoft.com/office/powerpoint/2010/main" val="34542489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664C24B-0702-4727-B5EF-1ED878C239AF}"/>
              </a:ext>
            </a:extLst>
          </p:cNvPr>
          <p:cNvSpPr>
            <a:spLocks noGrp="1"/>
          </p:cNvSpPr>
          <p:nvPr>
            <p:ph type="title"/>
          </p:nvPr>
        </p:nvSpPr>
        <p:spPr>
          <a:xfrm>
            <a:off x="3079" y="319676"/>
            <a:ext cx="16258031" cy="665045"/>
          </a:xfrm>
        </p:spPr>
        <p:txBody>
          <a:bodyPr/>
          <a:lstStyle/>
          <a:p>
            <a:r>
              <a:rPr lang="en-IN" dirty="0"/>
              <a:t>Step 6: Define the Cluster Centres </a:t>
            </a:r>
          </a:p>
        </p:txBody>
      </p:sp>
      <p:pic>
        <p:nvPicPr>
          <p:cNvPr id="4" name="Shape 375">
            <a:extLst>
              <a:ext uri="{FF2B5EF4-FFF2-40B4-BE49-F238E27FC236}">
                <a16:creationId xmlns:a16="http://schemas.microsoft.com/office/drawing/2014/main" id="{E37FDDCC-5257-419E-B6E3-9BFE56B176A6}"/>
              </a:ext>
            </a:extLst>
          </p:cNvPr>
          <p:cNvPicPr preferRelativeResize="0"/>
          <p:nvPr/>
        </p:nvPicPr>
        <p:blipFill rotWithShape="1">
          <a:blip r:embed="rId2">
            <a:alphaModFix/>
          </a:blip>
          <a:srcRect/>
          <a:stretch/>
        </p:blipFill>
        <p:spPr>
          <a:xfrm>
            <a:off x="4959789" y="829986"/>
            <a:ext cx="6450452" cy="253919"/>
          </a:xfrm>
          <a:prstGeom prst="rect">
            <a:avLst/>
          </a:prstGeom>
          <a:noFill/>
          <a:ln>
            <a:noFill/>
          </a:ln>
        </p:spPr>
      </p:pic>
      <p:grpSp>
        <p:nvGrpSpPr>
          <p:cNvPr id="5" name="Group 4">
            <a:extLst>
              <a:ext uri="{FF2B5EF4-FFF2-40B4-BE49-F238E27FC236}">
                <a16:creationId xmlns:a16="http://schemas.microsoft.com/office/drawing/2014/main" id="{AEB20ED3-157F-491F-9ADE-6E16AAFD4C1A}"/>
              </a:ext>
            </a:extLst>
          </p:cNvPr>
          <p:cNvGrpSpPr/>
          <p:nvPr/>
        </p:nvGrpSpPr>
        <p:grpSpPr>
          <a:xfrm>
            <a:off x="7416558" y="1495031"/>
            <a:ext cx="1384542" cy="611563"/>
            <a:chOff x="7530784" y="3794728"/>
            <a:chExt cx="1194432" cy="685800"/>
          </a:xfrm>
        </p:grpSpPr>
        <p:sp>
          <p:nvSpPr>
            <p:cNvPr id="6" name="Rounded Rectangle 124">
              <a:extLst>
                <a:ext uri="{FF2B5EF4-FFF2-40B4-BE49-F238E27FC236}">
                  <a16:creationId xmlns:a16="http://schemas.microsoft.com/office/drawing/2014/main" id="{D2C330FE-123D-497D-AB36-6AABA52AB967}"/>
                </a:ext>
              </a:extLst>
            </p:cNvPr>
            <p:cNvSpPr/>
            <p:nvPr/>
          </p:nvSpPr>
          <p:spPr>
            <a:xfrm>
              <a:off x="7530784" y="3794728"/>
              <a:ext cx="1194432" cy="685800"/>
            </a:xfrm>
            <a:prstGeom prst="roundRect">
              <a:avLst/>
            </a:prstGeom>
            <a:solidFill>
              <a:schemeClr val="bg1"/>
            </a:solidFill>
            <a:ln w="25400">
              <a:solidFill>
                <a:srgbClr val="26B7C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125">
              <a:extLst>
                <a:ext uri="{FF2B5EF4-FFF2-40B4-BE49-F238E27FC236}">
                  <a16:creationId xmlns:a16="http://schemas.microsoft.com/office/drawing/2014/main" id="{6EFCCA8E-3402-4895-A06B-390744003A9F}"/>
                </a:ext>
              </a:extLst>
            </p:cNvPr>
            <p:cNvSpPr/>
            <p:nvPr/>
          </p:nvSpPr>
          <p:spPr>
            <a:xfrm>
              <a:off x="7612331" y="3868964"/>
              <a:ext cx="1031338" cy="537328"/>
            </a:xfrm>
            <a:prstGeom prst="roundRect">
              <a:avLst/>
            </a:prstGeom>
            <a:solidFill>
              <a:srgbClr val="26B7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a:t>
              </a:r>
            </a:p>
          </p:txBody>
        </p:sp>
      </p:grpSp>
      <p:cxnSp>
        <p:nvCxnSpPr>
          <p:cNvPr id="8" name="Straight Connector 7">
            <a:extLst>
              <a:ext uri="{FF2B5EF4-FFF2-40B4-BE49-F238E27FC236}">
                <a16:creationId xmlns:a16="http://schemas.microsoft.com/office/drawing/2014/main" id="{75A76787-3C2F-4143-A34A-822BB77DB87F}"/>
              </a:ext>
            </a:extLst>
          </p:cNvPr>
          <p:cNvCxnSpPr/>
          <p:nvPr/>
        </p:nvCxnSpPr>
        <p:spPr>
          <a:xfrm rot="5400000">
            <a:off x="7817087" y="2423858"/>
            <a:ext cx="634527" cy="0"/>
          </a:xfrm>
          <a:prstGeom prst="line">
            <a:avLst/>
          </a:prstGeom>
          <a:noFill/>
          <a:ln w="25400">
            <a:solidFill>
              <a:srgbClr val="26B7C9"/>
            </a:solidFill>
            <a:prstDash val="sysDash"/>
            <a:tailEnd type="diamond" w="lg" len="lg"/>
          </a:ln>
        </p:spPr>
        <p:style>
          <a:lnRef idx="2">
            <a:schemeClr val="accent1">
              <a:shade val="50000"/>
            </a:schemeClr>
          </a:lnRef>
          <a:fillRef idx="1">
            <a:schemeClr val="accent1"/>
          </a:fillRef>
          <a:effectRef idx="0">
            <a:schemeClr val="accent1"/>
          </a:effectRef>
          <a:fontRef idx="minor">
            <a:schemeClr val="lt1"/>
          </a:fontRef>
        </p:style>
      </p:cxnSp>
      <p:sp>
        <p:nvSpPr>
          <p:cNvPr id="9" name="Isosceles Triangle 8">
            <a:extLst>
              <a:ext uri="{FF2B5EF4-FFF2-40B4-BE49-F238E27FC236}">
                <a16:creationId xmlns:a16="http://schemas.microsoft.com/office/drawing/2014/main" id="{06E95DA9-B5EC-46E1-A0F3-3616AE6B2E8A}"/>
              </a:ext>
            </a:extLst>
          </p:cNvPr>
          <p:cNvSpPr/>
          <p:nvPr/>
        </p:nvSpPr>
        <p:spPr>
          <a:xfrm>
            <a:off x="7767935" y="2358929"/>
            <a:ext cx="732829" cy="343745"/>
          </a:xfrm>
          <a:prstGeom prst="triangle">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a:p>
        </p:txBody>
      </p:sp>
      <p:grpSp>
        <p:nvGrpSpPr>
          <p:cNvPr id="10" name="Group 9">
            <a:extLst>
              <a:ext uri="{FF2B5EF4-FFF2-40B4-BE49-F238E27FC236}">
                <a16:creationId xmlns:a16="http://schemas.microsoft.com/office/drawing/2014/main" id="{CB4DAE7B-A6C9-4877-97B7-46DEBC9ECA5D}"/>
              </a:ext>
            </a:extLst>
          </p:cNvPr>
          <p:cNvGrpSpPr/>
          <p:nvPr/>
        </p:nvGrpSpPr>
        <p:grpSpPr>
          <a:xfrm>
            <a:off x="1276350" y="2661840"/>
            <a:ext cx="13716000" cy="1300560"/>
            <a:chOff x="1276350" y="2661840"/>
            <a:chExt cx="13716000" cy="2938860"/>
          </a:xfrm>
        </p:grpSpPr>
        <p:sp>
          <p:nvSpPr>
            <p:cNvPr id="11" name="Rectangle 10">
              <a:extLst>
                <a:ext uri="{FF2B5EF4-FFF2-40B4-BE49-F238E27FC236}">
                  <a16:creationId xmlns:a16="http://schemas.microsoft.com/office/drawing/2014/main" id="{91E4050A-C4F0-4A68-A297-47A1A4ABA40D}"/>
                </a:ext>
              </a:extLst>
            </p:cNvPr>
            <p:cNvSpPr/>
            <p:nvPr/>
          </p:nvSpPr>
          <p:spPr>
            <a:xfrm rot="16200000">
              <a:off x="6664920" y="-2726730"/>
              <a:ext cx="2938860" cy="13716000"/>
            </a:xfrm>
            <a:prstGeom prst="rect">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a:p>
          </p:txBody>
        </p:sp>
        <p:sp>
          <p:nvSpPr>
            <p:cNvPr id="12" name="Rectangle 11">
              <a:extLst>
                <a:ext uri="{FF2B5EF4-FFF2-40B4-BE49-F238E27FC236}">
                  <a16:creationId xmlns:a16="http://schemas.microsoft.com/office/drawing/2014/main" id="{830E1292-8C71-4F0A-8E3A-F045C508C6FB}"/>
                </a:ext>
              </a:extLst>
            </p:cNvPr>
            <p:cNvSpPr/>
            <p:nvPr/>
          </p:nvSpPr>
          <p:spPr>
            <a:xfrm>
              <a:off x="1396957" y="2756716"/>
              <a:ext cx="13474787" cy="2744562"/>
            </a:xfrm>
            <a:prstGeom prst="rect">
              <a:avLst/>
            </a:prstGeom>
            <a:solidFill>
              <a:srgbClr val="F2F2F2"/>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2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pixel_centroids</a:t>
              </a:r>
              <a:r>
                <a:rPr lang="en-IN" sz="2200" dirty="0">
                  <a:solidFill>
                    <a:srgbClr val="262626"/>
                  </a:solidFill>
                  <a:latin typeface="Courier New" panose="02070309020205020404" pitchFamily="49" charset="0"/>
                  <a:ea typeface="Tahoma" panose="020B0604030504040204" pitchFamily="34" charset="0"/>
                  <a:cs typeface="Courier New" panose="02070309020205020404" pitchFamily="49" charset="0"/>
                </a:rPr>
                <a:t> = </a:t>
              </a:r>
              <a:r>
                <a:rPr lang="en-IN" sz="22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model.labels</a:t>
              </a:r>
              <a:r>
                <a:rPr lang="en-IN" sz="2200" dirty="0">
                  <a:solidFill>
                    <a:srgbClr val="262626"/>
                  </a:solidFill>
                  <a:latin typeface="Courier New" panose="02070309020205020404" pitchFamily="49" charset="0"/>
                  <a:ea typeface="Tahoma" panose="020B0604030504040204" pitchFamily="34" charset="0"/>
                  <a:cs typeface="Courier New" panose="02070309020205020404" pitchFamily="49" charset="0"/>
                </a:rPr>
                <a:t>_</a:t>
              </a:r>
            </a:p>
            <a:p>
              <a:r>
                <a:rPr lang="en-IN" sz="22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cluster_centers</a:t>
              </a:r>
              <a:r>
                <a:rPr lang="en-IN" sz="2200" dirty="0">
                  <a:solidFill>
                    <a:srgbClr val="262626"/>
                  </a:solidFill>
                  <a:latin typeface="Courier New" panose="02070309020205020404" pitchFamily="49" charset="0"/>
                  <a:ea typeface="Tahoma" panose="020B0604030504040204" pitchFamily="34" charset="0"/>
                  <a:cs typeface="Courier New" panose="02070309020205020404" pitchFamily="49" charset="0"/>
                </a:rPr>
                <a:t>=</a:t>
              </a:r>
              <a:r>
                <a:rPr lang="en-IN" sz="22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model.cluster_centers</a:t>
              </a:r>
              <a:r>
                <a:rPr lang="en-IN" sz="2200" dirty="0">
                  <a:solidFill>
                    <a:srgbClr val="262626"/>
                  </a:solidFill>
                  <a:latin typeface="Courier New" panose="02070309020205020404" pitchFamily="49" charset="0"/>
                  <a:ea typeface="Tahoma" panose="020B0604030504040204" pitchFamily="34" charset="0"/>
                  <a:cs typeface="Courier New" panose="02070309020205020404" pitchFamily="49" charset="0"/>
                </a:rPr>
                <a:t>_</a:t>
              </a:r>
            </a:p>
            <a:p>
              <a:r>
                <a:rPr lang="en-IN" sz="22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pixel_centroids</a:t>
              </a:r>
              <a:endParaRPr lang="en-IN" sz="2200" dirty="0">
                <a:solidFill>
                  <a:srgbClr val="262626"/>
                </a:solidFill>
                <a:latin typeface="Courier New" panose="02070309020205020404" pitchFamily="49" charset="0"/>
                <a:ea typeface="Tahoma" panose="020B0604030504040204" pitchFamily="34" charset="0"/>
                <a:cs typeface="Courier New" panose="02070309020205020404" pitchFamily="49" charset="0"/>
              </a:endParaRPr>
            </a:p>
          </p:txBody>
        </p:sp>
      </p:grpSp>
      <p:pic>
        <p:nvPicPr>
          <p:cNvPr id="13" name="Picture 12">
            <a:extLst>
              <a:ext uri="{FF2B5EF4-FFF2-40B4-BE49-F238E27FC236}">
                <a16:creationId xmlns:a16="http://schemas.microsoft.com/office/drawing/2014/main" id="{9B82D47B-121D-4B04-966A-8975042B0781}"/>
              </a:ext>
            </a:extLst>
          </p:cNvPr>
          <p:cNvPicPr>
            <a:picLocks noChangeAspect="1"/>
          </p:cNvPicPr>
          <p:nvPr/>
        </p:nvPicPr>
        <p:blipFill>
          <a:blip r:embed="rId3"/>
          <a:stretch>
            <a:fillRect/>
          </a:stretch>
        </p:blipFill>
        <p:spPr>
          <a:xfrm>
            <a:off x="1396957" y="4279841"/>
            <a:ext cx="4894178" cy="475610"/>
          </a:xfrm>
          <a:prstGeom prst="rect">
            <a:avLst/>
          </a:prstGeom>
          <a:ln w="28575">
            <a:solidFill>
              <a:schemeClr val="accent2"/>
            </a:solidFill>
          </a:ln>
        </p:spPr>
      </p:pic>
      <p:grpSp>
        <p:nvGrpSpPr>
          <p:cNvPr id="14" name="Group 13">
            <a:extLst>
              <a:ext uri="{FF2B5EF4-FFF2-40B4-BE49-F238E27FC236}">
                <a16:creationId xmlns:a16="http://schemas.microsoft.com/office/drawing/2014/main" id="{202E6A9B-4759-4AC1-A67E-E44611D5D377}"/>
              </a:ext>
            </a:extLst>
          </p:cNvPr>
          <p:cNvGrpSpPr/>
          <p:nvPr/>
        </p:nvGrpSpPr>
        <p:grpSpPr>
          <a:xfrm>
            <a:off x="7416558" y="4216282"/>
            <a:ext cx="1384542" cy="611563"/>
            <a:chOff x="7530784" y="3794728"/>
            <a:chExt cx="1194432" cy="685800"/>
          </a:xfrm>
        </p:grpSpPr>
        <p:sp>
          <p:nvSpPr>
            <p:cNvPr id="15" name="Rounded Rectangle 124">
              <a:extLst>
                <a:ext uri="{FF2B5EF4-FFF2-40B4-BE49-F238E27FC236}">
                  <a16:creationId xmlns:a16="http://schemas.microsoft.com/office/drawing/2014/main" id="{3FD71091-A115-4D82-A580-C6676FEF30ED}"/>
                </a:ext>
              </a:extLst>
            </p:cNvPr>
            <p:cNvSpPr/>
            <p:nvPr/>
          </p:nvSpPr>
          <p:spPr>
            <a:xfrm>
              <a:off x="7530784" y="3794728"/>
              <a:ext cx="1194432" cy="685800"/>
            </a:xfrm>
            <a:prstGeom prst="roundRect">
              <a:avLst/>
            </a:prstGeom>
            <a:solidFill>
              <a:schemeClr val="bg1"/>
            </a:solidFill>
            <a:ln w="25400">
              <a:solidFill>
                <a:srgbClr val="26B7C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25">
              <a:extLst>
                <a:ext uri="{FF2B5EF4-FFF2-40B4-BE49-F238E27FC236}">
                  <a16:creationId xmlns:a16="http://schemas.microsoft.com/office/drawing/2014/main" id="{4782BFED-D8E8-4785-8853-1E2D279C165C}"/>
                </a:ext>
              </a:extLst>
            </p:cNvPr>
            <p:cNvSpPr/>
            <p:nvPr/>
          </p:nvSpPr>
          <p:spPr>
            <a:xfrm>
              <a:off x="7612331" y="3868964"/>
              <a:ext cx="1031338" cy="537328"/>
            </a:xfrm>
            <a:prstGeom prst="roundRect">
              <a:avLst/>
            </a:prstGeom>
            <a:solidFill>
              <a:srgbClr val="26B7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a:t>
              </a:r>
            </a:p>
          </p:txBody>
        </p:sp>
      </p:grpSp>
      <p:cxnSp>
        <p:nvCxnSpPr>
          <p:cNvPr id="17" name="Straight Connector 16">
            <a:extLst>
              <a:ext uri="{FF2B5EF4-FFF2-40B4-BE49-F238E27FC236}">
                <a16:creationId xmlns:a16="http://schemas.microsoft.com/office/drawing/2014/main" id="{72B34763-C495-43B4-B74C-B3A27F83B838}"/>
              </a:ext>
            </a:extLst>
          </p:cNvPr>
          <p:cNvCxnSpPr/>
          <p:nvPr/>
        </p:nvCxnSpPr>
        <p:spPr>
          <a:xfrm rot="5400000">
            <a:off x="7817087" y="5145109"/>
            <a:ext cx="634527" cy="0"/>
          </a:xfrm>
          <a:prstGeom prst="line">
            <a:avLst/>
          </a:prstGeom>
          <a:noFill/>
          <a:ln w="25400">
            <a:solidFill>
              <a:srgbClr val="26B7C9"/>
            </a:solidFill>
            <a:prstDash val="sysDash"/>
            <a:tailEnd type="diamond" w="lg" len="lg"/>
          </a:ln>
        </p:spPr>
        <p:style>
          <a:lnRef idx="2">
            <a:schemeClr val="accent1">
              <a:shade val="50000"/>
            </a:schemeClr>
          </a:lnRef>
          <a:fillRef idx="1">
            <a:schemeClr val="accent1"/>
          </a:fillRef>
          <a:effectRef idx="0">
            <a:schemeClr val="accent1"/>
          </a:effectRef>
          <a:fontRef idx="minor">
            <a:schemeClr val="lt1"/>
          </a:fontRef>
        </p:style>
      </p:cxnSp>
      <p:sp>
        <p:nvSpPr>
          <p:cNvPr id="18" name="Isosceles Triangle 17">
            <a:extLst>
              <a:ext uri="{FF2B5EF4-FFF2-40B4-BE49-F238E27FC236}">
                <a16:creationId xmlns:a16="http://schemas.microsoft.com/office/drawing/2014/main" id="{8363E42A-7277-4B8F-AB91-6447EB21AE9D}"/>
              </a:ext>
            </a:extLst>
          </p:cNvPr>
          <p:cNvSpPr/>
          <p:nvPr/>
        </p:nvSpPr>
        <p:spPr>
          <a:xfrm>
            <a:off x="7767935" y="5080180"/>
            <a:ext cx="732829" cy="343745"/>
          </a:xfrm>
          <a:prstGeom prst="triangle">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a:p>
        </p:txBody>
      </p:sp>
      <p:grpSp>
        <p:nvGrpSpPr>
          <p:cNvPr id="19" name="Group 18">
            <a:extLst>
              <a:ext uri="{FF2B5EF4-FFF2-40B4-BE49-F238E27FC236}">
                <a16:creationId xmlns:a16="http://schemas.microsoft.com/office/drawing/2014/main" id="{B28B1177-6147-4E7C-A99B-AD7A01589ADD}"/>
              </a:ext>
            </a:extLst>
          </p:cNvPr>
          <p:cNvGrpSpPr/>
          <p:nvPr/>
        </p:nvGrpSpPr>
        <p:grpSpPr>
          <a:xfrm>
            <a:off x="1276350" y="5383091"/>
            <a:ext cx="13716000" cy="611563"/>
            <a:chOff x="1276350" y="2661840"/>
            <a:chExt cx="13716000" cy="2938860"/>
          </a:xfrm>
        </p:grpSpPr>
        <p:sp>
          <p:nvSpPr>
            <p:cNvPr id="20" name="Rectangle 19">
              <a:extLst>
                <a:ext uri="{FF2B5EF4-FFF2-40B4-BE49-F238E27FC236}">
                  <a16:creationId xmlns:a16="http://schemas.microsoft.com/office/drawing/2014/main" id="{1159653F-541D-414B-AC17-B4D55F1602E6}"/>
                </a:ext>
              </a:extLst>
            </p:cNvPr>
            <p:cNvSpPr/>
            <p:nvPr/>
          </p:nvSpPr>
          <p:spPr>
            <a:xfrm rot="16200000">
              <a:off x="6664920" y="-2726730"/>
              <a:ext cx="2938860" cy="13716000"/>
            </a:xfrm>
            <a:prstGeom prst="rect">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a:p>
          </p:txBody>
        </p:sp>
        <p:sp>
          <p:nvSpPr>
            <p:cNvPr id="21" name="Rectangle 20">
              <a:extLst>
                <a:ext uri="{FF2B5EF4-FFF2-40B4-BE49-F238E27FC236}">
                  <a16:creationId xmlns:a16="http://schemas.microsoft.com/office/drawing/2014/main" id="{5A1A6763-52B1-4D3E-9AE4-EBC032349899}"/>
                </a:ext>
              </a:extLst>
            </p:cNvPr>
            <p:cNvSpPr/>
            <p:nvPr/>
          </p:nvSpPr>
          <p:spPr>
            <a:xfrm>
              <a:off x="1396957" y="2756716"/>
              <a:ext cx="13474787" cy="2744562"/>
            </a:xfrm>
            <a:prstGeom prst="rect">
              <a:avLst/>
            </a:prstGeom>
            <a:solidFill>
              <a:srgbClr val="F2F2F2"/>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2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cluster_centers</a:t>
              </a:r>
              <a:endParaRPr lang="en-IN" sz="2200" dirty="0">
                <a:solidFill>
                  <a:srgbClr val="262626"/>
                </a:solidFill>
                <a:latin typeface="Courier New" panose="02070309020205020404" pitchFamily="49" charset="0"/>
                <a:ea typeface="Tahoma" panose="020B0604030504040204" pitchFamily="34" charset="0"/>
                <a:cs typeface="Courier New" panose="02070309020205020404" pitchFamily="49" charset="0"/>
              </a:endParaRPr>
            </a:p>
          </p:txBody>
        </p:sp>
      </p:grpSp>
      <p:pic>
        <p:nvPicPr>
          <p:cNvPr id="22" name="Picture 21">
            <a:extLst>
              <a:ext uri="{FF2B5EF4-FFF2-40B4-BE49-F238E27FC236}">
                <a16:creationId xmlns:a16="http://schemas.microsoft.com/office/drawing/2014/main" id="{B9BE82B8-590B-4A78-ABDA-507632970267}"/>
              </a:ext>
            </a:extLst>
          </p:cNvPr>
          <p:cNvPicPr>
            <a:picLocks noChangeAspect="1"/>
          </p:cNvPicPr>
          <p:nvPr/>
        </p:nvPicPr>
        <p:blipFill>
          <a:blip r:embed="rId4"/>
          <a:stretch>
            <a:fillRect/>
          </a:stretch>
        </p:blipFill>
        <p:spPr>
          <a:xfrm>
            <a:off x="5860614" y="6297564"/>
            <a:ext cx="4496427" cy="2619741"/>
          </a:xfrm>
          <a:prstGeom prst="rect">
            <a:avLst/>
          </a:prstGeom>
          <a:ln w="28575">
            <a:solidFill>
              <a:schemeClr val="accent2"/>
            </a:solidFill>
          </a:ln>
        </p:spPr>
      </p:pic>
    </p:spTree>
    <p:extLst>
      <p:ext uri="{BB962C8B-B14F-4D97-AF65-F5344CB8AC3E}">
        <p14:creationId xmlns:p14="http://schemas.microsoft.com/office/powerpoint/2010/main" val="893669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DCBFC58-C138-4DA0-A9E6-F4CB5AB61B85}"/>
              </a:ext>
            </a:extLst>
          </p:cNvPr>
          <p:cNvSpPr>
            <a:spLocks noGrp="1"/>
          </p:cNvSpPr>
          <p:nvPr>
            <p:ph type="title"/>
          </p:nvPr>
        </p:nvSpPr>
        <p:spPr>
          <a:xfrm>
            <a:off x="3079" y="319676"/>
            <a:ext cx="16258031" cy="665045"/>
          </a:xfrm>
        </p:spPr>
        <p:txBody>
          <a:bodyPr/>
          <a:lstStyle/>
          <a:p>
            <a:r>
              <a:rPr lang="en-IN" dirty="0"/>
              <a:t>Step 7: Cluster Assignment</a:t>
            </a:r>
          </a:p>
        </p:txBody>
      </p:sp>
      <p:pic>
        <p:nvPicPr>
          <p:cNvPr id="4" name="Shape 375">
            <a:extLst>
              <a:ext uri="{FF2B5EF4-FFF2-40B4-BE49-F238E27FC236}">
                <a16:creationId xmlns:a16="http://schemas.microsoft.com/office/drawing/2014/main" id="{8942476D-9A36-4AFC-8CB9-7A4F1F5FDF8B}"/>
              </a:ext>
            </a:extLst>
          </p:cNvPr>
          <p:cNvPicPr preferRelativeResize="0"/>
          <p:nvPr/>
        </p:nvPicPr>
        <p:blipFill rotWithShape="1">
          <a:blip r:embed="rId2">
            <a:alphaModFix/>
          </a:blip>
          <a:srcRect/>
          <a:stretch/>
        </p:blipFill>
        <p:spPr>
          <a:xfrm>
            <a:off x="5519539" y="829986"/>
            <a:ext cx="5330952" cy="253919"/>
          </a:xfrm>
          <a:prstGeom prst="rect">
            <a:avLst/>
          </a:prstGeom>
          <a:noFill/>
          <a:ln>
            <a:noFill/>
          </a:ln>
        </p:spPr>
      </p:pic>
      <p:grpSp>
        <p:nvGrpSpPr>
          <p:cNvPr id="5" name="Group 4">
            <a:extLst>
              <a:ext uri="{FF2B5EF4-FFF2-40B4-BE49-F238E27FC236}">
                <a16:creationId xmlns:a16="http://schemas.microsoft.com/office/drawing/2014/main" id="{F4D92F4A-346C-42CB-9E9C-9DA839A4246E}"/>
              </a:ext>
            </a:extLst>
          </p:cNvPr>
          <p:cNvGrpSpPr/>
          <p:nvPr/>
        </p:nvGrpSpPr>
        <p:grpSpPr>
          <a:xfrm>
            <a:off x="7416558" y="1495031"/>
            <a:ext cx="1472746" cy="685800"/>
            <a:chOff x="7530784" y="3794728"/>
            <a:chExt cx="1194432" cy="685800"/>
          </a:xfrm>
        </p:grpSpPr>
        <p:sp>
          <p:nvSpPr>
            <p:cNvPr id="6" name="Rounded Rectangle 124">
              <a:extLst>
                <a:ext uri="{FF2B5EF4-FFF2-40B4-BE49-F238E27FC236}">
                  <a16:creationId xmlns:a16="http://schemas.microsoft.com/office/drawing/2014/main" id="{001FDDD4-242B-4176-A498-5DBA2D79AF72}"/>
                </a:ext>
              </a:extLst>
            </p:cNvPr>
            <p:cNvSpPr/>
            <p:nvPr/>
          </p:nvSpPr>
          <p:spPr>
            <a:xfrm>
              <a:off x="7530784" y="3794728"/>
              <a:ext cx="1194432" cy="685800"/>
            </a:xfrm>
            <a:prstGeom prst="roundRect">
              <a:avLst/>
            </a:prstGeom>
            <a:solidFill>
              <a:schemeClr val="bg1"/>
            </a:solidFill>
            <a:ln w="25400">
              <a:solidFill>
                <a:srgbClr val="26B7C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125">
              <a:extLst>
                <a:ext uri="{FF2B5EF4-FFF2-40B4-BE49-F238E27FC236}">
                  <a16:creationId xmlns:a16="http://schemas.microsoft.com/office/drawing/2014/main" id="{70B0431D-634B-49A5-8955-02D17CE9FA31}"/>
                </a:ext>
              </a:extLst>
            </p:cNvPr>
            <p:cNvSpPr/>
            <p:nvPr/>
          </p:nvSpPr>
          <p:spPr>
            <a:xfrm>
              <a:off x="7612331" y="3868964"/>
              <a:ext cx="1031338" cy="537328"/>
            </a:xfrm>
            <a:prstGeom prst="roundRect">
              <a:avLst/>
            </a:prstGeom>
            <a:solidFill>
              <a:srgbClr val="26B7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a:t>
              </a:r>
            </a:p>
          </p:txBody>
        </p:sp>
      </p:grpSp>
      <p:grpSp>
        <p:nvGrpSpPr>
          <p:cNvPr id="8" name="Group 7">
            <a:extLst>
              <a:ext uri="{FF2B5EF4-FFF2-40B4-BE49-F238E27FC236}">
                <a16:creationId xmlns:a16="http://schemas.microsoft.com/office/drawing/2014/main" id="{9A8FC496-012C-43BC-A241-0F40CE0DA841}"/>
              </a:ext>
            </a:extLst>
          </p:cNvPr>
          <p:cNvGrpSpPr/>
          <p:nvPr/>
        </p:nvGrpSpPr>
        <p:grpSpPr>
          <a:xfrm>
            <a:off x="1276350" y="2106595"/>
            <a:ext cx="13716000" cy="2103455"/>
            <a:chOff x="3533641" y="4914900"/>
            <a:chExt cx="9576000" cy="3766537"/>
          </a:xfrm>
        </p:grpSpPr>
        <p:sp>
          <p:nvSpPr>
            <p:cNvPr id="9" name="Rectangle 8">
              <a:extLst>
                <a:ext uri="{FF2B5EF4-FFF2-40B4-BE49-F238E27FC236}">
                  <a16:creationId xmlns:a16="http://schemas.microsoft.com/office/drawing/2014/main" id="{706652C8-BB3A-445C-BA18-1CE0B86A4796}"/>
                </a:ext>
              </a:extLst>
            </p:cNvPr>
            <p:cNvSpPr/>
            <p:nvPr/>
          </p:nvSpPr>
          <p:spPr>
            <a:xfrm rot="16200000">
              <a:off x="6737641" y="2309437"/>
              <a:ext cx="3168000" cy="9576000"/>
            </a:xfrm>
            <a:prstGeom prst="rect">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a:p>
          </p:txBody>
        </p:sp>
        <p:cxnSp>
          <p:nvCxnSpPr>
            <p:cNvPr id="10" name="Straight Connector 9">
              <a:extLst>
                <a:ext uri="{FF2B5EF4-FFF2-40B4-BE49-F238E27FC236}">
                  <a16:creationId xmlns:a16="http://schemas.microsoft.com/office/drawing/2014/main" id="{C6FA5BA3-A9EB-42AD-ADDA-0C42666E35F8}"/>
                </a:ext>
              </a:extLst>
            </p:cNvPr>
            <p:cNvCxnSpPr/>
            <p:nvPr/>
          </p:nvCxnSpPr>
          <p:spPr>
            <a:xfrm rot="5400000">
              <a:off x="7979641" y="5256900"/>
              <a:ext cx="684000" cy="0"/>
            </a:xfrm>
            <a:prstGeom prst="line">
              <a:avLst/>
            </a:prstGeom>
            <a:noFill/>
            <a:ln w="25400">
              <a:solidFill>
                <a:srgbClr val="26B7C9"/>
              </a:solidFill>
              <a:prstDash val="sysDash"/>
              <a:tailEnd type="diamond" w="lg" len="lg"/>
            </a:ln>
          </p:spPr>
          <p:style>
            <a:lnRef idx="2">
              <a:schemeClr val="accent1">
                <a:shade val="50000"/>
              </a:schemeClr>
            </a:lnRef>
            <a:fillRef idx="1">
              <a:schemeClr val="accent1"/>
            </a:fillRef>
            <a:effectRef idx="0">
              <a:schemeClr val="accent1"/>
            </a:effectRef>
            <a:fontRef idx="minor">
              <a:schemeClr val="lt1"/>
            </a:fontRef>
          </p:style>
        </p:cxnSp>
        <p:sp>
          <p:nvSpPr>
            <p:cNvPr id="11" name="Isosceles Triangle 10">
              <a:extLst>
                <a:ext uri="{FF2B5EF4-FFF2-40B4-BE49-F238E27FC236}">
                  <a16:creationId xmlns:a16="http://schemas.microsoft.com/office/drawing/2014/main" id="{8DAFF2C9-E14A-4AC3-85CF-B557B21DC44F}"/>
                </a:ext>
              </a:extLst>
            </p:cNvPr>
            <p:cNvSpPr/>
            <p:nvPr/>
          </p:nvSpPr>
          <p:spPr>
            <a:xfrm>
              <a:off x="8065824" y="5186908"/>
              <a:ext cx="511634" cy="370546"/>
            </a:xfrm>
            <a:prstGeom prst="triangle">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a:p>
          </p:txBody>
        </p:sp>
        <p:sp>
          <p:nvSpPr>
            <p:cNvPr id="12" name="Rectangle 11">
              <a:extLst>
                <a:ext uri="{FF2B5EF4-FFF2-40B4-BE49-F238E27FC236}">
                  <a16:creationId xmlns:a16="http://schemas.microsoft.com/office/drawing/2014/main" id="{ED79041C-EE00-4289-8621-D736A1C1BEC7}"/>
                </a:ext>
              </a:extLst>
            </p:cNvPr>
            <p:cNvSpPr/>
            <p:nvPr/>
          </p:nvSpPr>
          <p:spPr>
            <a:xfrm>
              <a:off x="3617844" y="5615710"/>
              <a:ext cx="9407594" cy="2958553"/>
            </a:xfrm>
            <a:prstGeom prst="rect">
              <a:avLst/>
            </a:prstGeom>
            <a:solidFill>
              <a:srgbClr val="F2F2F2"/>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200" dirty="0">
                  <a:solidFill>
                    <a:srgbClr val="262626"/>
                  </a:solidFill>
                  <a:latin typeface="Courier New" panose="02070309020205020404" pitchFamily="49" charset="0"/>
                  <a:ea typeface="Tahoma" panose="020B0604030504040204" pitchFamily="34" charset="0"/>
                  <a:cs typeface="Courier New" panose="02070309020205020404" pitchFamily="49" charset="0"/>
                </a:rPr>
                <a:t>final=</a:t>
              </a:r>
              <a:r>
                <a:rPr lang="en-IN" sz="22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np.zeros</a:t>
              </a:r>
              <a:r>
                <a:rPr lang="en-IN" sz="2200" dirty="0">
                  <a:solidFill>
                    <a:srgbClr val="262626"/>
                  </a:solidFill>
                  <a:latin typeface="Courier New" panose="02070309020205020404" pitchFamily="49" charset="0"/>
                  <a:ea typeface="Tahoma" panose="020B0604030504040204" pitchFamily="34" charset="0"/>
                  <a:cs typeface="Courier New" panose="02070309020205020404" pitchFamily="49" charset="0"/>
                </a:rPr>
                <a:t>((</a:t>
              </a:r>
              <a:r>
                <a:rPr lang="en-IN" sz="22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pixel_centroids.shape</a:t>
              </a:r>
              <a:r>
                <a:rPr lang="en-IN" sz="2200" dirty="0">
                  <a:solidFill>
                    <a:srgbClr val="262626"/>
                  </a:solidFill>
                  <a:latin typeface="Courier New" panose="02070309020205020404" pitchFamily="49" charset="0"/>
                  <a:ea typeface="Tahoma" panose="020B0604030504040204" pitchFamily="34" charset="0"/>
                  <a:cs typeface="Courier New" panose="02070309020205020404" pitchFamily="49" charset="0"/>
                </a:rPr>
                <a:t>[0],3))</a:t>
              </a:r>
            </a:p>
            <a:p>
              <a:r>
                <a:rPr lang="en-IN" sz="2200" dirty="0">
                  <a:solidFill>
                    <a:srgbClr val="262626"/>
                  </a:solidFill>
                  <a:latin typeface="Courier New" panose="02070309020205020404" pitchFamily="49" charset="0"/>
                  <a:ea typeface="Tahoma" panose="020B0604030504040204" pitchFamily="34" charset="0"/>
                  <a:cs typeface="Courier New" panose="02070309020205020404" pitchFamily="49" charset="0"/>
                </a:rPr>
                <a:t>for </a:t>
              </a:r>
              <a:r>
                <a:rPr lang="en-IN" sz="22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cluster_no</a:t>
              </a:r>
              <a:r>
                <a:rPr lang="en-IN" sz="2200" dirty="0">
                  <a:solidFill>
                    <a:srgbClr val="262626"/>
                  </a:solidFill>
                  <a:latin typeface="Courier New" panose="02070309020205020404" pitchFamily="49" charset="0"/>
                  <a:ea typeface="Tahoma" panose="020B0604030504040204" pitchFamily="34" charset="0"/>
                  <a:cs typeface="Courier New" panose="02070309020205020404" pitchFamily="49" charset="0"/>
                </a:rPr>
                <a:t> in range(16):</a:t>
              </a:r>
            </a:p>
            <a:p>
              <a:r>
                <a:rPr lang="en-IN" sz="2200" dirty="0">
                  <a:solidFill>
                    <a:srgbClr val="262626"/>
                  </a:solidFill>
                  <a:latin typeface="Courier New" panose="02070309020205020404" pitchFamily="49" charset="0"/>
                  <a:ea typeface="Tahoma" panose="020B0604030504040204" pitchFamily="34" charset="0"/>
                  <a:cs typeface="Courier New" panose="02070309020205020404" pitchFamily="49" charset="0"/>
                </a:rPr>
                <a:t>    final[</a:t>
              </a:r>
              <a:r>
                <a:rPr lang="en-IN" sz="22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pixel_centroids</a:t>
              </a:r>
              <a:r>
                <a:rPr lang="en-IN" sz="2200" dirty="0">
                  <a:solidFill>
                    <a:srgbClr val="262626"/>
                  </a:solidFill>
                  <a:latin typeface="Courier New" panose="02070309020205020404" pitchFamily="49" charset="0"/>
                  <a:ea typeface="Tahoma" panose="020B0604030504040204" pitchFamily="34" charset="0"/>
                  <a:cs typeface="Courier New" panose="02070309020205020404" pitchFamily="49" charset="0"/>
                </a:rPr>
                <a:t>==</a:t>
              </a:r>
              <a:r>
                <a:rPr lang="en-IN" sz="22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cluster_no</a:t>
              </a:r>
              <a:r>
                <a:rPr lang="en-IN" sz="2200" dirty="0">
                  <a:solidFill>
                    <a:srgbClr val="262626"/>
                  </a:solidFill>
                  <a:latin typeface="Courier New" panose="02070309020205020404" pitchFamily="49" charset="0"/>
                  <a:ea typeface="Tahoma" panose="020B0604030504040204" pitchFamily="34" charset="0"/>
                  <a:cs typeface="Courier New" panose="02070309020205020404" pitchFamily="49" charset="0"/>
                </a:rPr>
                <a:t>]=</a:t>
              </a:r>
              <a:r>
                <a:rPr lang="en-IN" sz="22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cluster_centers</a:t>
              </a:r>
              <a:r>
                <a:rPr lang="en-IN" sz="2200" dirty="0">
                  <a:solidFill>
                    <a:srgbClr val="262626"/>
                  </a:solidFill>
                  <a:latin typeface="Courier New" panose="02070309020205020404" pitchFamily="49" charset="0"/>
                  <a:ea typeface="Tahoma" panose="020B0604030504040204" pitchFamily="34" charset="0"/>
                  <a:cs typeface="Courier New" panose="02070309020205020404" pitchFamily="49" charset="0"/>
                </a:rPr>
                <a:t>[</a:t>
              </a:r>
              <a:r>
                <a:rPr lang="en-IN" sz="22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cluster_no</a:t>
              </a:r>
              <a:r>
                <a:rPr lang="en-IN" sz="2200" dirty="0">
                  <a:solidFill>
                    <a:srgbClr val="262626"/>
                  </a:solidFill>
                  <a:latin typeface="Courier New" panose="02070309020205020404" pitchFamily="49" charset="0"/>
                  <a:ea typeface="Tahoma" panose="020B0604030504040204" pitchFamily="34" charset="0"/>
                  <a:cs typeface="Courier New" panose="02070309020205020404" pitchFamily="49" charset="0"/>
                </a:rPr>
                <a:t>]</a:t>
              </a:r>
            </a:p>
            <a:p>
              <a:r>
                <a:rPr lang="en-IN" sz="2200" dirty="0">
                  <a:solidFill>
                    <a:srgbClr val="262626"/>
                  </a:solidFill>
                  <a:latin typeface="Courier New" panose="02070309020205020404" pitchFamily="49" charset="0"/>
                  <a:ea typeface="Tahoma" panose="020B0604030504040204" pitchFamily="34" charset="0"/>
                  <a:cs typeface="Courier New" panose="02070309020205020404" pitchFamily="49" charset="0"/>
                </a:rPr>
                <a:t>final[0:5]	</a:t>
              </a:r>
            </a:p>
          </p:txBody>
        </p:sp>
      </p:grpSp>
      <p:pic>
        <p:nvPicPr>
          <p:cNvPr id="13" name="Picture 12">
            <a:extLst>
              <a:ext uri="{FF2B5EF4-FFF2-40B4-BE49-F238E27FC236}">
                <a16:creationId xmlns:a16="http://schemas.microsoft.com/office/drawing/2014/main" id="{8E27A586-E9E9-4798-A3D0-B72F4938A2FE}"/>
              </a:ext>
            </a:extLst>
          </p:cNvPr>
          <p:cNvPicPr>
            <a:picLocks noChangeAspect="1"/>
          </p:cNvPicPr>
          <p:nvPr/>
        </p:nvPicPr>
        <p:blipFill>
          <a:blip r:embed="rId3"/>
          <a:stretch>
            <a:fillRect/>
          </a:stretch>
        </p:blipFill>
        <p:spPr>
          <a:xfrm>
            <a:off x="4893405" y="4470073"/>
            <a:ext cx="6583220" cy="1227380"/>
          </a:xfrm>
          <a:prstGeom prst="rect">
            <a:avLst/>
          </a:prstGeom>
          <a:ln w="28575">
            <a:solidFill>
              <a:schemeClr val="accent2"/>
            </a:solidFill>
          </a:ln>
        </p:spPr>
      </p:pic>
    </p:spTree>
    <p:extLst>
      <p:ext uri="{BB962C8B-B14F-4D97-AF65-F5344CB8AC3E}">
        <p14:creationId xmlns:p14="http://schemas.microsoft.com/office/powerpoint/2010/main" val="94166486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2729D6B-6DF7-4F2C-8C43-E6FE3095F59F}"/>
              </a:ext>
            </a:extLst>
          </p:cNvPr>
          <p:cNvSpPr>
            <a:spLocks noGrp="1"/>
          </p:cNvSpPr>
          <p:nvPr>
            <p:ph type="title"/>
          </p:nvPr>
        </p:nvSpPr>
        <p:spPr>
          <a:xfrm>
            <a:off x="3079" y="319676"/>
            <a:ext cx="16258031" cy="665045"/>
          </a:xfrm>
        </p:spPr>
        <p:txBody>
          <a:bodyPr/>
          <a:lstStyle/>
          <a:p>
            <a:r>
              <a:rPr lang="en-IN" dirty="0"/>
              <a:t>Step 8: Reshape to Original Dimensions</a:t>
            </a:r>
          </a:p>
        </p:txBody>
      </p:sp>
      <p:pic>
        <p:nvPicPr>
          <p:cNvPr id="4" name="Shape 375">
            <a:extLst>
              <a:ext uri="{FF2B5EF4-FFF2-40B4-BE49-F238E27FC236}">
                <a16:creationId xmlns:a16="http://schemas.microsoft.com/office/drawing/2014/main" id="{D96C9A02-9351-4E82-9FF7-6432C42DBF84}"/>
              </a:ext>
            </a:extLst>
          </p:cNvPr>
          <p:cNvPicPr preferRelativeResize="0"/>
          <p:nvPr/>
        </p:nvPicPr>
        <p:blipFill rotWithShape="1">
          <a:blip r:embed="rId2">
            <a:alphaModFix/>
          </a:blip>
          <a:srcRect/>
          <a:stretch/>
        </p:blipFill>
        <p:spPr>
          <a:xfrm>
            <a:off x="4282492" y="829986"/>
            <a:ext cx="7805047" cy="253919"/>
          </a:xfrm>
          <a:prstGeom prst="rect">
            <a:avLst/>
          </a:prstGeom>
          <a:noFill/>
          <a:ln>
            <a:noFill/>
          </a:ln>
        </p:spPr>
      </p:pic>
      <p:grpSp>
        <p:nvGrpSpPr>
          <p:cNvPr id="5" name="Group 4">
            <a:extLst>
              <a:ext uri="{FF2B5EF4-FFF2-40B4-BE49-F238E27FC236}">
                <a16:creationId xmlns:a16="http://schemas.microsoft.com/office/drawing/2014/main" id="{3BBCBA3C-C79F-4A62-B9B8-2FB1A28D12BF}"/>
              </a:ext>
            </a:extLst>
          </p:cNvPr>
          <p:cNvGrpSpPr/>
          <p:nvPr/>
        </p:nvGrpSpPr>
        <p:grpSpPr>
          <a:xfrm>
            <a:off x="7416558" y="1495031"/>
            <a:ext cx="1472746" cy="685800"/>
            <a:chOff x="7530784" y="3794728"/>
            <a:chExt cx="1194432" cy="685800"/>
          </a:xfrm>
        </p:grpSpPr>
        <p:sp>
          <p:nvSpPr>
            <p:cNvPr id="6" name="Rounded Rectangle 124">
              <a:extLst>
                <a:ext uri="{FF2B5EF4-FFF2-40B4-BE49-F238E27FC236}">
                  <a16:creationId xmlns:a16="http://schemas.microsoft.com/office/drawing/2014/main" id="{3C125FF1-F4FE-48C5-8F26-C15FE5FE3C8F}"/>
                </a:ext>
              </a:extLst>
            </p:cNvPr>
            <p:cNvSpPr/>
            <p:nvPr/>
          </p:nvSpPr>
          <p:spPr>
            <a:xfrm>
              <a:off x="7530784" y="3794728"/>
              <a:ext cx="1194432" cy="685800"/>
            </a:xfrm>
            <a:prstGeom prst="roundRect">
              <a:avLst/>
            </a:prstGeom>
            <a:solidFill>
              <a:schemeClr val="bg1"/>
            </a:solidFill>
            <a:ln w="25400">
              <a:solidFill>
                <a:srgbClr val="26B7C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125">
              <a:extLst>
                <a:ext uri="{FF2B5EF4-FFF2-40B4-BE49-F238E27FC236}">
                  <a16:creationId xmlns:a16="http://schemas.microsoft.com/office/drawing/2014/main" id="{6148305D-E7BD-4D9D-A954-9DF8D67E56C7}"/>
                </a:ext>
              </a:extLst>
            </p:cNvPr>
            <p:cNvSpPr/>
            <p:nvPr/>
          </p:nvSpPr>
          <p:spPr>
            <a:xfrm>
              <a:off x="7612331" y="3868964"/>
              <a:ext cx="1031338" cy="537328"/>
            </a:xfrm>
            <a:prstGeom prst="roundRect">
              <a:avLst/>
            </a:prstGeom>
            <a:solidFill>
              <a:srgbClr val="26B7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a:t>
              </a:r>
            </a:p>
          </p:txBody>
        </p:sp>
      </p:grpSp>
      <p:grpSp>
        <p:nvGrpSpPr>
          <p:cNvPr id="8" name="Group 7">
            <a:extLst>
              <a:ext uri="{FF2B5EF4-FFF2-40B4-BE49-F238E27FC236}">
                <a16:creationId xmlns:a16="http://schemas.microsoft.com/office/drawing/2014/main" id="{B41309B4-66CE-4CCD-8343-606B228762D8}"/>
              </a:ext>
            </a:extLst>
          </p:cNvPr>
          <p:cNvGrpSpPr/>
          <p:nvPr/>
        </p:nvGrpSpPr>
        <p:grpSpPr>
          <a:xfrm>
            <a:off x="1276350" y="2106595"/>
            <a:ext cx="13716000" cy="2103455"/>
            <a:chOff x="3533641" y="4914900"/>
            <a:chExt cx="9576000" cy="3766537"/>
          </a:xfrm>
        </p:grpSpPr>
        <p:sp>
          <p:nvSpPr>
            <p:cNvPr id="9" name="Rectangle 8">
              <a:extLst>
                <a:ext uri="{FF2B5EF4-FFF2-40B4-BE49-F238E27FC236}">
                  <a16:creationId xmlns:a16="http://schemas.microsoft.com/office/drawing/2014/main" id="{15C63525-C9E7-46EA-866E-ABDBCCCADE18}"/>
                </a:ext>
              </a:extLst>
            </p:cNvPr>
            <p:cNvSpPr/>
            <p:nvPr/>
          </p:nvSpPr>
          <p:spPr>
            <a:xfrm rot="16200000">
              <a:off x="6737641" y="2309437"/>
              <a:ext cx="3168000" cy="9576000"/>
            </a:xfrm>
            <a:prstGeom prst="rect">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a:p>
          </p:txBody>
        </p:sp>
        <p:cxnSp>
          <p:nvCxnSpPr>
            <p:cNvPr id="10" name="Straight Connector 9">
              <a:extLst>
                <a:ext uri="{FF2B5EF4-FFF2-40B4-BE49-F238E27FC236}">
                  <a16:creationId xmlns:a16="http://schemas.microsoft.com/office/drawing/2014/main" id="{EF623F35-00DD-45C9-A1EC-8E5660FAE243}"/>
                </a:ext>
              </a:extLst>
            </p:cNvPr>
            <p:cNvCxnSpPr/>
            <p:nvPr/>
          </p:nvCxnSpPr>
          <p:spPr>
            <a:xfrm rot="5400000">
              <a:off x="7979641" y="5256900"/>
              <a:ext cx="684000" cy="0"/>
            </a:xfrm>
            <a:prstGeom prst="line">
              <a:avLst/>
            </a:prstGeom>
            <a:noFill/>
            <a:ln w="25400">
              <a:solidFill>
                <a:srgbClr val="26B7C9"/>
              </a:solidFill>
              <a:prstDash val="sysDash"/>
              <a:tailEnd type="diamond" w="lg" len="lg"/>
            </a:ln>
          </p:spPr>
          <p:style>
            <a:lnRef idx="2">
              <a:schemeClr val="accent1">
                <a:shade val="50000"/>
              </a:schemeClr>
            </a:lnRef>
            <a:fillRef idx="1">
              <a:schemeClr val="accent1"/>
            </a:fillRef>
            <a:effectRef idx="0">
              <a:schemeClr val="accent1"/>
            </a:effectRef>
            <a:fontRef idx="minor">
              <a:schemeClr val="lt1"/>
            </a:fontRef>
          </p:style>
        </p:cxnSp>
        <p:sp>
          <p:nvSpPr>
            <p:cNvPr id="11" name="Isosceles Triangle 10">
              <a:extLst>
                <a:ext uri="{FF2B5EF4-FFF2-40B4-BE49-F238E27FC236}">
                  <a16:creationId xmlns:a16="http://schemas.microsoft.com/office/drawing/2014/main" id="{AFBF723F-E720-4840-BCAA-8E093324743E}"/>
                </a:ext>
              </a:extLst>
            </p:cNvPr>
            <p:cNvSpPr/>
            <p:nvPr/>
          </p:nvSpPr>
          <p:spPr>
            <a:xfrm>
              <a:off x="8065824" y="5186908"/>
              <a:ext cx="511634" cy="370546"/>
            </a:xfrm>
            <a:prstGeom prst="triangle">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a:p>
          </p:txBody>
        </p:sp>
        <p:sp>
          <p:nvSpPr>
            <p:cNvPr id="12" name="Rectangle 11">
              <a:extLst>
                <a:ext uri="{FF2B5EF4-FFF2-40B4-BE49-F238E27FC236}">
                  <a16:creationId xmlns:a16="http://schemas.microsoft.com/office/drawing/2014/main" id="{89A03DE7-3AD0-4048-9173-3B4A73D7FD21}"/>
                </a:ext>
              </a:extLst>
            </p:cNvPr>
            <p:cNvSpPr/>
            <p:nvPr/>
          </p:nvSpPr>
          <p:spPr>
            <a:xfrm>
              <a:off x="3617844" y="5615710"/>
              <a:ext cx="9407594" cy="2958553"/>
            </a:xfrm>
            <a:prstGeom prst="rect">
              <a:avLst/>
            </a:prstGeom>
            <a:solidFill>
              <a:srgbClr val="F2F2F2"/>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2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comp_image</a:t>
              </a:r>
              <a:r>
                <a:rPr lang="en-IN" sz="2200" dirty="0">
                  <a:solidFill>
                    <a:srgbClr val="262626"/>
                  </a:solidFill>
                  <a:latin typeface="Courier New" panose="02070309020205020404" pitchFamily="49" charset="0"/>
                  <a:ea typeface="Tahoma" panose="020B0604030504040204" pitchFamily="34" charset="0"/>
                  <a:cs typeface="Courier New" panose="02070309020205020404" pitchFamily="49" charset="0"/>
                </a:rPr>
                <a:t>=</a:t>
              </a:r>
              <a:r>
                <a:rPr lang="en-IN" sz="22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final.reshape</a:t>
              </a:r>
              <a:r>
                <a:rPr lang="en-IN" sz="2200" dirty="0">
                  <a:solidFill>
                    <a:srgbClr val="262626"/>
                  </a:solidFill>
                  <a:latin typeface="Courier New" panose="02070309020205020404" pitchFamily="49" charset="0"/>
                  <a:ea typeface="Tahoma" panose="020B0604030504040204" pitchFamily="34" charset="0"/>
                  <a:cs typeface="Courier New" panose="02070309020205020404" pitchFamily="49" charset="0"/>
                </a:rPr>
                <a:t>(</a:t>
              </a:r>
              <a:r>
                <a:rPr lang="en-IN" sz="22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img_np.shape</a:t>
              </a:r>
              <a:r>
                <a:rPr lang="en-IN" sz="2200" dirty="0">
                  <a:solidFill>
                    <a:srgbClr val="262626"/>
                  </a:solidFill>
                  <a:latin typeface="Courier New" panose="02070309020205020404" pitchFamily="49" charset="0"/>
                  <a:ea typeface="Tahoma" panose="020B0604030504040204" pitchFamily="34" charset="0"/>
                  <a:cs typeface="Courier New" panose="02070309020205020404" pitchFamily="49" charset="0"/>
                </a:rPr>
                <a:t>[0],</a:t>
              </a:r>
              <a:r>
                <a:rPr lang="en-IN" sz="22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img_np.shape</a:t>
              </a:r>
              <a:r>
                <a:rPr lang="en-IN" sz="2200" dirty="0">
                  <a:solidFill>
                    <a:srgbClr val="262626"/>
                  </a:solidFill>
                  <a:latin typeface="Courier New" panose="02070309020205020404" pitchFamily="49" charset="0"/>
                  <a:ea typeface="Tahoma" panose="020B0604030504040204" pitchFamily="34" charset="0"/>
                  <a:cs typeface="Courier New" panose="02070309020205020404" pitchFamily="49" charset="0"/>
                </a:rPr>
                <a:t>[1],3)</a:t>
              </a:r>
            </a:p>
            <a:p>
              <a:r>
                <a:rPr lang="en-IN" sz="22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comp_image.shape</a:t>
              </a:r>
              <a:endParaRPr lang="en-IN" sz="2200" dirty="0">
                <a:solidFill>
                  <a:srgbClr val="262626"/>
                </a:solidFill>
                <a:latin typeface="Courier New" panose="02070309020205020404" pitchFamily="49" charset="0"/>
                <a:ea typeface="Tahoma" panose="020B0604030504040204" pitchFamily="34" charset="0"/>
                <a:cs typeface="Courier New" panose="02070309020205020404" pitchFamily="49" charset="0"/>
              </a:endParaRPr>
            </a:p>
          </p:txBody>
        </p:sp>
      </p:grpSp>
      <p:pic>
        <p:nvPicPr>
          <p:cNvPr id="13" name="Picture 12">
            <a:extLst>
              <a:ext uri="{FF2B5EF4-FFF2-40B4-BE49-F238E27FC236}">
                <a16:creationId xmlns:a16="http://schemas.microsoft.com/office/drawing/2014/main" id="{A333B564-2D96-41D5-B4A9-58D5DBF4C61D}"/>
              </a:ext>
            </a:extLst>
          </p:cNvPr>
          <p:cNvPicPr>
            <a:picLocks noChangeAspect="1"/>
          </p:cNvPicPr>
          <p:nvPr/>
        </p:nvPicPr>
        <p:blipFill>
          <a:blip r:embed="rId3"/>
          <a:stretch>
            <a:fillRect/>
          </a:stretch>
        </p:blipFill>
        <p:spPr>
          <a:xfrm>
            <a:off x="6609118" y="4470073"/>
            <a:ext cx="3037764" cy="322187"/>
          </a:xfrm>
          <a:prstGeom prst="rect">
            <a:avLst/>
          </a:prstGeom>
          <a:ln w="28575">
            <a:solidFill>
              <a:schemeClr val="accent2"/>
            </a:solidFill>
          </a:ln>
        </p:spPr>
      </p:pic>
    </p:spTree>
    <p:extLst>
      <p:ext uri="{BB962C8B-B14F-4D97-AF65-F5344CB8AC3E}">
        <p14:creationId xmlns:p14="http://schemas.microsoft.com/office/powerpoint/2010/main" val="24515752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CE40438-C162-49C9-9183-9E2133A94D2A}"/>
              </a:ext>
            </a:extLst>
          </p:cNvPr>
          <p:cNvSpPr>
            <a:spLocks noGrp="1"/>
          </p:cNvSpPr>
          <p:nvPr>
            <p:ph type="title"/>
          </p:nvPr>
        </p:nvSpPr>
        <p:spPr>
          <a:xfrm>
            <a:off x="3079" y="319676"/>
            <a:ext cx="16258031" cy="665045"/>
          </a:xfrm>
        </p:spPr>
        <p:txBody>
          <a:bodyPr/>
          <a:lstStyle/>
          <a:p>
            <a:r>
              <a:rPr lang="en-IN" dirty="0"/>
              <a:t>Step 9: Convert the Pixel Values to Image</a:t>
            </a:r>
          </a:p>
        </p:txBody>
      </p:sp>
      <p:pic>
        <p:nvPicPr>
          <p:cNvPr id="4" name="Shape 375">
            <a:extLst>
              <a:ext uri="{FF2B5EF4-FFF2-40B4-BE49-F238E27FC236}">
                <a16:creationId xmlns:a16="http://schemas.microsoft.com/office/drawing/2014/main" id="{DE8692E3-C797-4B97-87D4-1791A20E2BA8}"/>
              </a:ext>
            </a:extLst>
          </p:cNvPr>
          <p:cNvPicPr preferRelativeResize="0"/>
          <p:nvPr/>
        </p:nvPicPr>
        <p:blipFill rotWithShape="1">
          <a:blip r:embed="rId2">
            <a:alphaModFix/>
          </a:blip>
          <a:srcRect/>
          <a:stretch/>
        </p:blipFill>
        <p:spPr>
          <a:xfrm>
            <a:off x="4282492" y="829986"/>
            <a:ext cx="7805047" cy="253919"/>
          </a:xfrm>
          <a:prstGeom prst="rect">
            <a:avLst/>
          </a:prstGeom>
          <a:noFill/>
          <a:ln>
            <a:noFill/>
          </a:ln>
        </p:spPr>
      </p:pic>
      <p:grpSp>
        <p:nvGrpSpPr>
          <p:cNvPr id="5" name="Group 4">
            <a:extLst>
              <a:ext uri="{FF2B5EF4-FFF2-40B4-BE49-F238E27FC236}">
                <a16:creationId xmlns:a16="http://schemas.microsoft.com/office/drawing/2014/main" id="{F64CD93A-DABE-44EE-AE16-37014B44FDAF}"/>
              </a:ext>
            </a:extLst>
          </p:cNvPr>
          <p:cNvGrpSpPr/>
          <p:nvPr/>
        </p:nvGrpSpPr>
        <p:grpSpPr>
          <a:xfrm>
            <a:off x="7416558" y="1495031"/>
            <a:ext cx="1472746" cy="685800"/>
            <a:chOff x="7530784" y="3794728"/>
            <a:chExt cx="1194432" cy="685800"/>
          </a:xfrm>
        </p:grpSpPr>
        <p:sp>
          <p:nvSpPr>
            <p:cNvPr id="6" name="Rounded Rectangle 124">
              <a:extLst>
                <a:ext uri="{FF2B5EF4-FFF2-40B4-BE49-F238E27FC236}">
                  <a16:creationId xmlns:a16="http://schemas.microsoft.com/office/drawing/2014/main" id="{3DD63D57-08E0-4B8A-BCED-5A71C25C1753}"/>
                </a:ext>
              </a:extLst>
            </p:cNvPr>
            <p:cNvSpPr/>
            <p:nvPr/>
          </p:nvSpPr>
          <p:spPr>
            <a:xfrm>
              <a:off x="7530784" y="3794728"/>
              <a:ext cx="1194432" cy="685800"/>
            </a:xfrm>
            <a:prstGeom prst="roundRect">
              <a:avLst/>
            </a:prstGeom>
            <a:solidFill>
              <a:schemeClr val="bg1"/>
            </a:solidFill>
            <a:ln w="25400">
              <a:solidFill>
                <a:srgbClr val="26B7C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125">
              <a:extLst>
                <a:ext uri="{FF2B5EF4-FFF2-40B4-BE49-F238E27FC236}">
                  <a16:creationId xmlns:a16="http://schemas.microsoft.com/office/drawing/2014/main" id="{1EAEE9B3-F5A3-48F4-9877-DC89DA48C96D}"/>
                </a:ext>
              </a:extLst>
            </p:cNvPr>
            <p:cNvSpPr/>
            <p:nvPr/>
          </p:nvSpPr>
          <p:spPr>
            <a:xfrm>
              <a:off x="7612331" y="3868964"/>
              <a:ext cx="1031338" cy="537328"/>
            </a:xfrm>
            <a:prstGeom prst="roundRect">
              <a:avLst/>
            </a:prstGeom>
            <a:solidFill>
              <a:srgbClr val="26B7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a:t>
              </a:r>
            </a:p>
          </p:txBody>
        </p:sp>
      </p:grpSp>
      <p:grpSp>
        <p:nvGrpSpPr>
          <p:cNvPr id="8" name="Group 7">
            <a:extLst>
              <a:ext uri="{FF2B5EF4-FFF2-40B4-BE49-F238E27FC236}">
                <a16:creationId xmlns:a16="http://schemas.microsoft.com/office/drawing/2014/main" id="{1C4D29CD-D0D9-4D16-88C0-1F827014C44B}"/>
              </a:ext>
            </a:extLst>
          </p:cNvPr>
          <p:cNvGrpSpPr/>
          <p:nvPr/>
        </p:nvGrpSpPr>
        <p:grpSpPr>
          <a:xfrm>
            <a:off x="1276350" y="2106595"/>
            <a:ext cx="13716000" cy="2103455"/>
            <a:chOff x="3533641" y="4914900"/>
            <a:chExt cx="9576000" cy="3766537"/>
          </a:xfrm>
        </p:grpSpPr>
        <p:sp>
          <p:nvSpPr>
            <p:cNvPr id="9" name="Rectangle 8">
              <a:extLst>
                <a:ext uri="{FF2B5EF4-FFF2-40B4-BE49-F238E27FC236}">
                  <a16:creationId xmlns:a16="http://schemas.microsoft.com/office/drawing/2014/main" id="{B287872F-C6BD-4559-BFBF-6133F2F7FC20}"/>
                </a:ext>
              </a:extLst>
            </p:cNvPr>
            <p:cNvSpPr/>
            <p:nvPr/>
          </p:nvSpPr>
          <p:spPr>
            <a:xfrm rot="16200000">
              <a:off x="6737641" y="2309437"/>
              <a:ext cx="3168000" cy="9576000"/>
            </a:xfrm>
            <a:prstGeom prst="rect">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a:p>
          </p:txBody>
        </p:sp>
        <p:cxnSp>
          <p:nvCxnSpPr>
            <p:cNvPr id="10" name="Straight Connector 9">
              <a:extLst>
                <a:ext uri="{FF2B5EF4-FFF2-40B4-BE49-F238E27FC236}">
                  <a16:creationId xmlns:a16="http://schemas.microsoft.com/office/drawing/2014/main" id="{CA38EFF7-AD42-44A2-96F6-DA717BE9E83E}"/>
                </a:ext>
              </a:extLst>
            </p:cNvPr>
            <p:cNvCxnSpPr/>
            <p:nvPr/>
          </p:nvCxnSpPr>
          <p:spPr>
            <a:xfrm rot="5400000">
              <a:off x="7979641" y="5256900"/>
              <a:ext cx="684000" cy="0"/>
            </a:xfrm>
            <a:prstGeom prst="line">
              <a:avLst/>
            </a:prstGeom>
            <a:noFill/>
            <a:ln w="25400">
              <a:solidFill>
                <a:srgbClr val="26B7C9"/>
              </a:solidFill>
              <a:prstDash val="sysDash"/>
              <a:tailEnd type="diamond" w="lg" len="lg"/>
            </a:ln>
          </p:spPr>
          <p:style>
            <a:lnRef idx="2">
              <a:schemeClr val="accent1">
                <a:shade val="50000"/>
              </a:schemeClr>
            </a:lnRef>
            <a:fillRef idx="1">
              <a:schemeClr val="accent1"/>
            </a:fillRef>
            <a:effectRef idx="0">
              <a:schemeClr val="accent1"/>
            </a:effectRef>
            <a:fontRef idx="minor">
              <a:schemeClr val="lt1"/>
            </a:fontRef>
          </p:style>
        </p:cxnSp>
        <p:sp>
          <p:nvSpPr>
            <p:cNvPr id="11" name="Isosceles Triangle 10">
              <a:extLst>
                <a:ext uri="{FF2B5EF4-FFF2-40B4-BE49-F238E27FC236}">
                  <a16:creationId xmlns:a16="http://schemas.microsoft.com/office/drawing/2014/main" id="{B97FFDE7-6C44-4D43-B2F9-8CE50C854ED8}"/>
                </a:ext>
              </a:extLst>
            </p:cNvPr>
            <p:cNvSpPr/>
            <p:nvPr/>
          </p:nvSpPr>
          <p:spPr>
            <a:xfrm>
              <a:off x="8065824" y="5186908"/>
              <a:ext cx="511634" cy="370546"/>
            </a:xfrm>
            <a:prstGeom prst="triangle">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a:p>
          </p:txBody>
        </p:sp>
        <p:sp>
          <p:nvSpPr>
            <p:cNvPr id="12" name="Rectangle 11">
              <a:extLst>
                <a:ext uri="{FF2B5EF4-FFF2-40B4-BE49-F238E27FC236}">
                  <a16:creationId xmlns:a16="http://schemas.microsoft.com/office/drawing/2014/main" id="{DA3AF2F5-0E59-4B6B-B603-76E2C732BE9B}"/>
                </a:ext>
              </a:extLst>
            </p:cNvPr>
            <p:cNvSpPr/>
            <p:nvPr/>
          </p:nvSpPr>
          <p:spPr>
            <a:xfrm>
              <a:off x="3617844" y="5615710"/>
              <a:ext cx="9407594" cy="2958553"/>
            </a:xfrm>
            <a:prstGeom prst="rect">
              <a:avLst/>
            </a:prstGeom>
            <a:solidFill>
              <a:srgbClr val="F2F2F2"/>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2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comp_image</a:t>
              </a:r>
              <a:r>
                <a:rPr lang="en-IN" sz="2200" dirty="0">
                  <a:solidFill>
                    <a:srgbClr val="262626"/>
                  </a:solidFill>
                  <a:latin typeface="Courier New" panose="02070309020205020404" pitchFamily="49" charset="0"/>
                  <a:ea typeface="Tahoma" panose="020B0604030504040204" pitchFamily="34" charset="0"/>
                  <a:cs typeface="Courier New" panose="02070309020205020404" pitchFamily="49" charset="0"/>
                </a:rPr>
                <a:t>=</a:t>
              </a:r>
              <a:r>
                <a:rPr lang="en-IN" sz="22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Image.fromarray</a:t>
              </a:r>
              <a:r>
                <a:rPr lang="en-IN" sz="2200" dirty="0">
                  <a:solidFill>
                    <a:srgbClr val="262626"/>
                  </a:solidFill>
                  <a:latin typeface="Courier New" panose="02070309020205020404" pitchFamily="49" charset="0"/>
                  <a:ea typeface="Tahoma" panose="020B0604030504040204" pitchFamily="34" charset="0"/>
                  <a:cs typeface="Courier New" panose="02070309020205020404" pitchFamily="49" charset="0"/>
                </a:rPr>
                <a:t>(np.uint8(</a:t>
              </a:r>
              <a:r>
                <a:rPr lang="en-IN" sz="22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comp_image</a:t>
              </a:r>
              <a:r>
                <a:rPr lang="en-IN" sz="2200" dirty="0">
                  <a:solidFill>
                    <a:srgbClr val="262626"/>
                  </a:solidFill>
                  <a:latin typeface="Courier New" panose="02070309020205020404" pitchFamily="49" charset="0"/>
                  <a:ea typeface="Tahoma" panose="020B0604030504040204" pitchFamily="34" charset="0"/>
                  <a:cs typeface="Courier New" panose="02070309020205020404" pitchFamily="49" charset="0"/>
                </a:rPr>
                <a:t>))</a:t>
              </a:r>
            </a:p>
            <a:p>
              <a:r>
                <a:rPr lang="en-IN" sz="22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comp_image.save</a:t>
              </a:r>
              <a:r>
                <a:rPr lang="en-IN" sz="2200" dirty="0">
                  <a:solidFill>
                    <a:srgbClr val="262626"/>
                  </a:solidFill>
                  <a:latin typeface="Courier New" panose="02070309020205020404" pitchFamily="49" charset="0"/>
                  <a:ea typeface="Tahoma" panose="020B0604030504040204" pitchFamily="34" charset="0"/>
                  <a:cs typeface="Courier New" panose="02070309020205020404" pitchFamily="49" charset="0"/>
                </a:rPr>
                <a:t>('tiger_compressed.png’)</a:t>
              </a:r>
            </a:p>
            <a:p>
              <a:r>
                <a:rPr lang="en-IN" sz="2200" dirty="0">
                  <a:solidFill>
                    <a:srgbClr val="262626"/>
                  </a:solidFill>
                  <a:latin typeface="Courier New" panose="02070309020205020404" pitchFamily="49" charset="0"/>
                  <a:ea typeface="Tahoma" panose="020B0604030504040204" pitchFamily="34" charset="0"/>
                  <a:cs typeface="Courier New" panose="02070309020205020404" pitchFamily="49" charset="0"/>
                </a:rPr>
                <a:t>img_1 = </a:t>
              </a:r>
              <a:r>
                <a:rPr lang="en-IN" sz="22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mpimg.imread</a:t>
              </a:r>
              <a:r>
                <a:rPr lang="en-IN" sz="2200" dirty="0">
                  <a:solidFill>
                    <a:srgbClr val="262626"/>
                  </a:solidFill>
                  <a:latin typeface="Courier New" panose="02070309020205020404" pitchFamily="49" charset="0"/>
                  <a:ea typeface="Tahoma" panose="020B0604030504040204" pitchFamily="34" charset="0"/>
                  <a:cs typeface="Courier New" panose="02070309020205020404" pitchFamily="49" charset="0"/>
                </a:rPr>
                <a:t>('tiger.png')</a:t>
              </a:r>
            </a:p>
            <a:p>
              <a:r>
                <a:rPr lang="en-IN" sz="2200" dirty="0">
                  <a:solidFill>
                    <a:srgbClr val="262626"/>
                  </a:solidFill>
                  <a:latin typeface="Courier New" panose="02070309020205020404" pitchFamily="49" charset="0"/>
                  <a:ea typeface="Tahoma" panose="020B0604030504040204" pitchFamily="34" charset="0"/>
                  <a:cs typeface="Courier New" panose="02070309020205020404" pitchFamily="49" charset="0"/>
                </a:rPr>
                <a:t>img_2 = </a:t>
              </a:r>
              <a:r>
                <a:rPr lang="en-IN" sz="22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mpimg.imread</a:t>
              </a:r>
              <a:r>
                <a:rPr lang="en-IN" sz="2200" dirty="0">
                  <a:solidFill>
                    <a:srgbClr val="262626"/>
                  </a:solidFill>
                  <a:latin typeface="Courier New" panose="02070309020205020404" pitchFamily="49" charset="0"/>
                  <a:ea typeface="Tahoma" panose="020B0604030504040204" pitchFamily="34" charset="0"/>
                  <a:cs typeface="Courier New" panose="02070309020205020404" pitchFamily="49" charset="0"/>
                </a:rPr>
                <a:t>('tiger_compressed.png')</a:t>
              </a:r>
            </a:p>
          </p:txBody>
        </p:sp>
      </p:grpSp>
    </p:spTree>
    <p:extLst>
      <p:ext uri="{BB962C8B-B14F-4D97-AF65-F5344CB8AC3E}">
        <p14:creationId xmlns:p14="http://schemas.microsoft.com/office/powerpoint/2010/main" val="98846947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4E1E6D5-4D03-474A-8DE9-230A516B4274}"/>
              </a:ext>
            </a:extLst>
          </p:cNvPr>
          <p:cNvSpPr>
            <a:spLocks noGrp="1"/>
          </p:cNvSpPr>
          <p:nvPr>
            <p:ph type="title"/>
          </p:nvPr>
        </p:nvSpPr>
        <p:spPr>
          <a:xfrm>
            <a:off x="3079" y="319676"/>
            <a:ext cx="16258031" cy="665045"/>
          </a:xfrm>
        </p:spPr>
        <p:txBody>
          <a:bodyPr/>
          <a:lstStyle/>
          <a:p>
            <a:r>
              <a:rPr lang="en-IN" dirty="0"/>
              <a:t>Step 10: Original Plot vs. Compressed Image</a:t>
            </a:r>
          </a:p>
        </p:txBody>
      </p:sp>
      <p:pic>
        <p:nvPicPr>
          <p:cNvPr id="4" name="Shape 375">
            <a:extLst>
              <a:ext uri="{FF2B5EF4-FFF2-40B4-BE49-F238E27FC236}">
                <a16:creationId xmlns:a16="http://schemas.microsoft.com/office/drawing/2014/main" id="{539106BA-83A6-4BC5-BC76-3D754A8ACA49}"/>
              </a:ext>
            </a:extLst>
          </p:cNvPr>
          <p:cNvPicPr preferRelativeResize="0"/>
          <p:nvPr/>
        </p:nvPicPr>
        <p:blipFill rotWithShape="1">
          <a:blip r:embed="rId2">
            <a:alphaModFix/>
          </a:blip>
          <a:srcRect/>
          <a:stretch/>
        </p:blipFill>
        <p:spPr>
          <a:xfrm>
            <a:off x="4282492" y="829986"/>
            <a:ext cx="7805047" cy="253919"/>
          </a:xfrm>
          <a:prstGeom prst="rect">
            <a:avLst/>
          </a:prstGeom>
          <a:noFill/>
          <a:ln>
            <a:noFill/>
          </a:ln>
        </p:spPr>
      </p:pic>
      <p:grpSp>
        <p:nvGrpSpPr>
          <p:cNvPr id="5" name="Group 4">
            <a:extLst>
              <a:ext uri="{FF2B5EF4-FFF2-40B4-BE49-F238E27FC236}">
                <a16:creationId xmlns:a16="http://schemas.microsoft.com/office/drawing/2014/main" id="{45B0C70A-A8B5-4A34-B3B3-B4E8D48C1A5A}"/>
              </a:ext>
            </a:extLst>
          </p:cNvPr>
          <p:cNvGrpSpPr/>
          <p:nvPr/>
        </p:nvGrpSpPr>
        <p:grpSpPr>
          <a:xfrm>
            <a:off x="7416558" y="1495031"/>
            <a:ext cx="1472746" cy="685800"/>
            <a:chOff x="7530784" y="3794728"/>
            <a:chExt cx="1194432" cy="685800"/>
          </a:xfrm>
        </p:grpSpPr>
        <p:sp>
          <p:nvSpPr>
            <p:cNvPr id="6" name="Rounded Rectangle 124">
              <a:extLst>
                <a:ext uri="{FF2B5EF4-FFF2-40B4-BE49-F238E27FC236}">
                  <a16:creationId xmlns:a16="http://schemas.microsoft.com/office/drawing/2014/main" id="{5E16D2B6-A28F-43BD-AA38-27105976C9FB}"/>
                </a:ext>
              </a:extLst>
            </p:cNvPr>
            <p:cNvSpPr/>
            <p:nvPr/>
          </p:nvSpPr>
          <p:spPr>
            <a:xfrm>
              <a:off x="7530784" y="3794728"/>
              <a:ext cx="1194432" cy="685800"/>
            </a:xfrm>
            <a:prstGeom prst="roundRect">
              <a:avLst/>
            </a:prstGeom>
            <a:solidFill>
              <a:schemeClr val="bg1"/>
            </a:solidFill>
            <a:ln w="25400">
              <a:solidFill>
                <a:srgbClr val="26B7C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125">
              <a:extLst>
                <a:ext uri="{FF2B5EF4-FFF2-40B4-BE49-F238E27FC236}">
                  <a16:creationId xmlns:a16="http://schemas.microsoft.com/office/drawing/2014/main" id="{68D7063F-9B8D-4F17-8601-E0556A79611B}"/>
                </a:ext>
              </a:extLst>
            </p:cNvPr>
            <p:cNvSpPr/>
            <p:nvPr/>
          </p:nvSpPr>
          <p:spPr>
            <a:xfrm>
              <a:off x="7612331" y="3868964"/>
              <a:ext cx="1031338" cy="537328"/>
            </a:xfrm>
            <a:prstGeom prst="roundRect">
              <a:avLst/>
            </a:prstGeom>
            <a:solidFill>
              <a:srgbClr val="26B7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a:t>
              </a:r>
            </a:p>
          </p:txBody>
        </p:sp>
      </p:grpSp>
      <p:grpSp>
        <p:nvGrpSpPr>
          <p:cNvPr id="8" name="Group 7">
            <a:extLst>
              <a:ext uri="{FF2B5EF4-FFF2-40B4-BE49-F238E27FC236}">
                <a16:creationId xmlns:a16="http://schemas.microsoft.com/office/drawing/2014/main" id="{C75751F4-C618-4F58-9689-584B1F194ABB}"/>
              </a:ext>
            </a:extLst>
          </p:cNvPr>
          <p:cNvGrpSpPr/>
          <p:nvPr/>
        </p:nvGrpSpPr>
        <p:grpSpPr>
          <a:xfrm>
            <a:off x="1276350" y="2106595"/>
            <a:ext cx="13716000" cy="2770205"/>
            <a:chOff x="3533641" y="4914900"/>
            <a:chExt cx="9576000" cy="3766537"/>
          </a:xfrm>
        </p:grpSpPr>
        <p:sp>
          <p:nvSpPr>
            <p:cNvPr id="9" name="Rectangle 8">
              <a:extLst>
                <a:ext uri="{FF2B5EF4-FFF2-40B4-BE49-F238E27FC236}">
                  <a16:creationId xmlns:a16="http://schemas.microsoft.com/office/drawing/2014/main" id="{B9D2C7BF-5D6E-42C8-AB6D-F7B521BE1BF7}"/>
                </a:ext>
              </a:extLst>
            </p:cNvPr>
            <p:cNvSpPr/>
            <p:nvPr/>
          </p:nvSpPr>
          <p:spPr>
            <a:xfrm rot="16200000">
              <a:off x="6737641" y="2309437"/>
              <a:ext cx="3168000" cy="9576000"/>
            </a:xfrm>
            <a:prstGeom prst="rect">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a:p>
          </p:txBody>
        </p:sp>
        <p:cxnSp>
          <p:nvCxnSpPr>
            <p:cNvPr id="10" name="Straight Connector 9">
              <a:extLst>
                <a:ext uri="{FF2B5EF4-FFF2-40B4-BE49-F238E27FC236}">
                  <a16:creationId xmlns:a16="http://schemas.microsoft.com/office/drawing/2014/main" id="{FAE23BF1-1526-44FC-ADFC-36DE7FBEF9BA}"/>
                </a:ext>
              </a:extLst>
            </p:cNvPr>
            <p:cNvCxnSpPr/>
            <p:nvPr/>
          </p:nvCxnSpPr>
          <p:spPr>
            <a:xfrm rot="5400000">
              <a:off x="7979641" y="5256900"/>
              <a:ext cx="684000" cy="0"/>
            </a:xfrm>
            <a:prstGeom prst="line">
              <a:avLst/>
            </a:prstGeom>
            <a:noFill/>
            <a:ln w="25400">
              <a:solidFill>
                <a:srgbClr val="26B7C9"/>
              </a:solidFill>
              <a:prstDash val="sysDash"/>
              <a:tailEnd type="diamond" w="lg" len="lg"/>
            </a:ln>
          </p:spPr>
          <p:style>
            <a:lnRef idx="2">
              <a:schemeClr val="accent1">
                <a:shade val="50000"/>
              </a:schemeClr>
            </a:lnRef>
            <a:fillRef idx="1">
              <a:schemeClr val="accent1"/>
            </a:fillRef>
            <a:effectRef idx="0">
              <a:schemeClr val="accent1"/>
            </a:effectRef>
            <a:fontRef idx="minor">
              <a:schemeClr val="lt1"/>
            </a:fontRef>
          </p:style>
        </p:cxnSp>
        <p:sp>
          <p:nvSpPr>
            <p:cNvPr id="11" name="Isosceles Triangle 10">
              <a:extLst>
                <a:ext uri="{FF2B5EF4-FFF2-40B4-BE49-F238E27FC236}">
                  <a16:creationId xmlns:a16="http://schemas.microsoft.com/office/drawing/2014/main" id="{85AEB689-3E6B-4103-9EE1-76AEE6D921C1}"/>
                </a:ext>
              </a:extLst>
            </p:cNvPr>
            <p:cNvSpPr/>
            <p:nvPr/>
          </p:nvSpPr>
          <p:spPr>
            <a:xfrm>
              <a:off x="8065824" y="5186908"/>
              <a:ext cx="511634" cy="370546"/>
            </a:xfrm>
            <a:prstGeom prst="triangle">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a:p>
          </p:txBody>
        </p:sp>
        <p:sp>
          <p:nvSpPr>
            <p:cNvPr id="12" name="Rectangle 11">
              <a:extLst>
                <a:ext uri="{FF2B5EF4-FFF2-40B4-BE49-F238E27FC236}">
                  <a16:creationId xmlns:a16="http://schemas.microsoft.com/office/drawing/2014/main" id="{5C2F1217-52F0-409C-9231-9BF0DCFEF1D9}"/>
                </a:ext>
              </a:extLst>
            </p:cNvPr>
            <p:cNvSpPr/>
            <p:nvPr/>
          </p:nvSpPr>
          <p:spPr>
            <a:xfrm>
              <a:off x="3617844" y="5615710"/>
              <a:ext cx="9407594" cy="2958553"/>
            </a:xfrm>
            <a:prstGeom prst="rect">
              <a:avLst/>
            </a:prstGeom>
            <a:solidFill>
              <a:srgbClr val="F2F2F2"/>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200" dirty="0">
                  <a:solidFill>
                    <a:srgbClr val="262626"/>
                  </a:solidFill>
                  <a:latin typeface="Courier New" panose="02070309020205020404" pitchFamily="49" charset="0"/>
                  <a:ea typeface="Tahoma" panose="020B0604030504040204" pitchFamily="34" charset="0"/>
                  <a:cs typeface="Courier New" panose="02070309020205020404" pitchFamily="49" charset="0"/>
                </a:rPr>
                <a:t>fig,(ax1,ax2) = </a:t>
              </a:r>
              <a:r>
                <a:rPr lang="en-IN" sz="22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plt.subplots</a:t>
              </a:r>
              <a:r>
                <a:rPr lang="en-IN" sz="2200" dirty="0">
                  <a:solidFill>
                    <a:srgbClr val="262626"/>
                  </a:solidFill>
                  <a:latin typeface="Courier New" panose="02070309020205020404" pitchFamily="49" charset="0"/>
                  <a:ea typeface="Tahoma" panose="020B0604030504040204" pitchFamily="34" charset="0"/>
                  <a:cs typeface="Courier New" panose="02070309020205020404" pitchFamily="49" charset="0"/>
                </a:rPr>
                <a:t>(1,2, </a:t>
              </a:r>
              <a:r>
                <a:rPr lang="en-IN" sz="22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figsize</a:t>
              </a:r>
              <a:r>
                <a:rPr lang="en-IN" sz="2200" dirty="0">
                  <a:solidFill>
                    <a:srgbClr val="262626"/>
                  </a:solidFill>
                  <a:latin typeface="Courier New" panose="02070309020205020404" pitchFamily="49" charset="0"/>
                  <a:ea typeface="Tahoma" panose="020B0604030504040204" pitchFamily="34" charset="0"/>
                  <a:cs typeface="Courier New" panose="02070309020205020404" pitchFamily="49" charset="0"/>
                </a:rPr>
                <a:t>=(20,20))</a:t>
              </a:r>
            </a:p>
            <a:p>
              <a:r>
                <a:rPr lang="en-IN" sz="2200" dirty="0">
                  <a:solidFill>
                    <a:srgbClr val="262626"/>
                  </a:solidFill>
                  <a:latin typeface="Courier New" panose="02070309020205020404" pitchFamily="49" charset="0"/>
                  <a:ea typeface="Tahoma" panose="020B0604030504040204" pitchFamily="34" charset="0"/>
                  <a:cs typeface="Courier New" panose="02070309020205020404" pitchFamily="49" charset="0"/>
                </a:rPr>
                <a:t>ax1.imshow(img_1)</a:t>
              </a:r>
            </a:p>
            <a:p>
              <a:r>
                <a:rPr lang="en-IN" sz="2200" dirty="0">
                  <a:solidFill>
                    <a:srgbClr val="262626"/>
                  </a:solidFill>
                  <a:latin typeface="Courier New" panose="02070309020205020404" pitchFamily="49" charset="0"/>
                  <a:ea typeface="Tahoma" panose="020B0604030504040204" pitchFamily="34" charset="0"/>
                  <a:cs typeface="Courier New" panose="02070309020205020404" pitchFamily="49" charset="0"/>
                </a:rPr>
                <a:t>ax1.set_title('Original Image')</a:t>
              </a:r>
            </a:p>
            <a:p>
              <a:r>
                <a:rPr lang="en-IN" sz="2200" dirty="0">
                  <a:solidFill>
                    <a:srgbClr val="262626"/>
                  </a:solidFill>
                  <a:latin typeface="Courier New" panose="02070309020205020404" pitchFamily="49" charset="0"/>
                  <a:ea typeface="Tahoma" panose="020B0604030504040204" pitchFamily="34" charset="0"/>
                  <a:cs typeface="Courier New" panose="02070309020205020404" pitchFamily="49" charset="0"/>
                </a:rPr>
                <a:t>ax2.imshow(img_2)</a:t>
              </a:r>
            </a:p>
            <a:p>
              <a:r>
                <a:rPr lang="en-IN" sz="2200" dirty="0">
                  <a:solidFill>
                    <a:srgbClr val="262626"/>
                  </a:solidFill>
                  <a:latin typeface="Courier New" panose="02070309020205020404" pitchFamily="49" charset="0"/>
                  <a:ea typeface="Tahoma" panose="020B0604030504040204" pitchFamily="34" charset="0"/>
                  <a:cs typeface="Courier New" panose="02070309020205020404" pitchFamily="49" charset="0"/>
                </a:rPr>
                <a:t>ax2.set_title('Compressed Image')</a:t>
              </a:r>
            </a:p>
            <a:p>
              <a:r>
                <a:rPr lang="en-IN" sz="22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plt.show</a:t>
              </a:r>
              <a:r>
                <a:rPr lang="en-IN" sz="2200" dirty="0">
                  <a:solidFill>
                    <a:srgbClr val="262626"/>
                  </a:solidFill>
                  <a:latin typeface="Courier New" panose="02070309020205020404" pitchFamily="49" charset="0"/>
                  <a:ea typeface="Tahoma" panose="020B0604030504040204" pitchFamily="34" charset="0"/>
                  <a:cs typeface="Courier New" panose="02070309020205020404" pitchFamily="49" charset="0"/>
                </a:rPr>
                <a:t>()</a:t>
              </a:r>
            </a:p>
          </p:txBody>
        </p:sp>
      </p:grpSp>
      <p:pic>
        <p:nvPicPr>
          <p:cNvPr id="13" name="Picture 12">
            <a:extLst>
              <a:ext uri="{FF2B5EF4-FFF2-40B4-BE49-F238E27FC236}">
                <a16:creationId xmlns:a16="http://schemas.microsoft.com/office/drawing/2014/main" id="{65A55EAA-7FBC-4725-8072-FA8A8D11660C}"/>
              </a:ext>
            </a:extLst>
          </p:cNvPr>
          <p:cNvPicPr>
            <a:picLocks noChangeAspect="1"/>
          </p:cNvPicPr>
          <p:nvPr/>
        </p:nvPicPr>
        <p:blipFill>
          <a:blip r:embed="rId3"/>
          <a:stretch>
            <a:fillRect/>
          </a:stretch>
        </p:blipFill>
        <p:spPr>
          <a:xfrm>
            <a:off x="1972081" y="5116955"/>
            <a:ext cx="12311838" cy="3499554"/>
          </a:xfrm>
          <a:prstGeom prst="rect">
            <a:avLst/>
          </a:prstGeom>
        </p:spPr>
      </p:pic>
    </p:spTree>
    <p:extLst>
      <p:ext uri="{BB962C8B-B14F-4D97-AF65-F5344CB8AC3E}">
        <p14:creationId xmlns:p14="http://schemas.microsoft.com/office/powerpoint/2010/main" val="306453651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667"/>
        <p:cNvGrpSpPr/>
        <p:nvPr/>
      </p:nvGrpSpPr>
      <p:grpSpPr>
        <a:xfrm>
          <a:off x="0" y="0"/>
          <a:ext cx="0" cy="0"/>
          <a:chOff x="0" y="0"/>
          <a:chExt cx="0" cy="0"/>
        </a:xfrm>
      </p:grpSpPr>
      <p:sp>
        <p:nvSpPr>
          <p:cNvPr id="1668" name="Google Shape;1668;p145"/>
          <p:cNvSpPr txBox="1"/>
          <p:nvPr/>
        </p:nvSpPr>
        <p:spPr>
          <a:xfrm>
            <a:off x="5097059" y="3158167"/>
            <a:ext cx="8946900" cy="586200"/>
          </a:xfrm>
          <a:prstGeom prst="rect">
            <a:avLst/>
          </a:prstGeom>
          <a:noFill/>
          <a:ln>
            <a:noFill/>
          </a:ln>
        </p:spPr>
        <p:txBody>
          <a:bodyPr spcFirstLastPara="1" wrap="square" lIns="91425" tIns="45700" rIns="91425" bIns="45700" anchor="t" anchorCtr="0">
            <a:noAutofit/>
          </a:bodyPr>
          <a:lstStyle/>
          <a:p>
            <a:pPr>
              <a:buClr>
                <a:srgbClr val="3F3F3F"/>
              </a:buClr>
              <a:buSzPts val="2200"/>
            </a:pPr>
            <a:r>
              <a:rPr lang="en-US" sz="2000" dirty="0">
                <a:solidFill>
                  <a:schemeClr val="tx1">
                    <a:lumMod val="65000"/>
                    <a:lumOff val="35000"/>
                  </a:schemeClr>
                </a:solidFill>
                <a:latin typeface="Open Sans" panose="020B0604020202020204"/>
                <a:ea typeface="Open Sans" panose="020B0604020202020204"/>
                <a:cs typeface="Open Sans" panose="020B0604020202020204"/>
                <a:sym typeface="Open Sans"/>
              </a:rPr>
              <a:t>Explain the mechanism of unsupervised learning</a:t>
            </a:r>
          </a:p>
        </p:txBody>
      </p:sp>
      <p:sp>
        <p:nvSpPr>
          <p:cNvPr id="1669" name="Google Shape;1669;p145"/>
          <p:cNvSpPr txBox="1"/>
          <p:nvPr/>
        </p:nvSpPr>
        <p:spPr>
          <a:xfrm>
            <a:off x="5097060" y="3967546"/>
            <a:ext cx="8946900" cy="5862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3F3F3F"/>
              </a:buClr>
              <a:buSzPts val="2200"/>
              <a:buFont typeface="Arial"/>
              <a:buNone/>
            </a:pPr>
            <a:endParaRPr sz="2200" b="0" i="0" u="none" strike="noStrike" cap="none">
              <a:solidFill>
                <a:srgbClr val="3F3F3F"/>
              </a:solidFill>
              <a:latin typeface="Open Sans"/>
              <a:ea typeface="Open Sans"/>
              <a:cs typeface="Open Sans"/>
              <a:sym typeface="Open Sans"/>
            </a:endParaRPr>
          </a:p>
        </p:txBody>
      </p:sp>
      <p:sp>
        <p:nvSpPr>
          <p:cNvPr id="1670" name="Google Shape;1670;p145"/>
          <p:cNvSpPr txBox="1"/>
          <p:nvPr/>
        </p:nvSpPr>
        <p:spPr>
          <a:xfrm>
            <a:off x="5097058" y="3996847"/>
            <a:ext cx="9819000" cy="586200"/>
          </a:xfrm>
          <a:prstGeom prst="rect">
            <a:avLst/>
          </a:prstGeom>
          <a:noFill/>
          <a:ln>
            <a:noFill/>
          </a:ln>
        </p:spPr>
        <p:txBody>
          <a:bodyPr spcFirstLastPara="1" wrap="square" lIns="91425" tIns="45700" rIns="91425" bIns="45700" anchor="t" anchorCtr="0">
            <a:noAutofit/>
          </a:bodyPr>
          <a:lstStyle>
            <a:defPPr>
              <a:defRPr lang="en-US"/>
            </a:defPPr>
            <a:lvl1pPr marR="0" lvl="0" indent="0">
              <a:lnSpc>
                <a:spcPct val="100000"/>
              </a:lnSpc>
              <a:spcBef>
                <a:spcPts val="0"/>
              </a:spcBef>
              <a:spcAft>
                <a:spcPts val="0"/>
              </a:spcAft>
              <a:buClr>
                <a:srgbClr val="3F3F3F"/>
              </a:buClr>
              <a:buSzPts val="2200"/>
              <a:buFont typeface="Arial"/>
              <a:buNone/>
              <a:defRPr sz="2000">
                <a:solidFill>
                  <a:srgbClr val="434343"/>
                </a:solidFill>
                <a:latin typeface="Open Sans" panose="020B0604020202020204" charset="0"/>
                <a:ea typeface="Open Sans" panose="020B0604020202020204" charset="0"/>
                <a:cs typeface="Open Sans" panose="020B0604020202020204" charset="0"/>
              </a:defRPr>
            </a:lvl1pPr>
          </a:lstStyle>
          <a:p>
            <a:r>
              <a:rPr lang="en-US" dirty="0"/>
              <a:t>Practice different clustering techniques in Python</a:t>
            </a:r>
          </a:p>
        </p:txBody>
      </p:sp>
      <p:pic>
        <p:nvPicPr>
          <p:cNvPr id="1672" name="Google Shape;1672;p145"/>
          <p:cNvPicPr preferRelativeResize="0"/>
          <p:nvPr/>
        </p:nvPicPr>
        <p:blipFill rotWithShape="1">
          <a:blip r:embed="rId3">
            <a:alphaModFix/>
          </a:blip>
          <a:srcRect l="19928" t="20890" r="25873" b="23651"/>
          <a:stretch/>
        </p:blipFill>
        <p:spPr>
          <a:xfrm>
            <a:off x="4406534" y="3158167"/>
            <a:ext cx="457415" cy="457200"/>
          </a:xfrm>
          <a:prstGeom prst="rect">
            <a:avLst/>
          </a:prstGeom>
          <a:noFill/>
          <a:ln>
            <a:noFill/>
          </a:ln>
        </p:spPr>
      </p:pic>
      <p:pic>
        <p:nvPicPr>
          <p:cNvPr id="1673" name="Google Shape;1673;p145"/>
          <p:cNvPicPr preferRelativeResize="0"/>
          <p:nvPr/>
        </p:nvPicPr>
        <p:blipFill rotWithShape="1">
          <a:blip r:embed="rId3">
            <a:alphaModFix/>
          </a:blip>
          <a:srcRect l="19928" t="20890" r="25873" b="23651"/>
          <a:stretch/>
        </p:blipFill>
        <p:spPr>
          <a:xfrm>
            <a:off x="4406534" y="3982943"/>
            <a:ext cx="457415" cy="457200"/>
          </a:xfrm>
          <a:prstGeom prst="rect">
            <a:avLst/>
          </a:prstGeom>
          <a:noFill/>
          <a:ln>
            <a:noFill/>
          </a:ln>
        </p:spPr>
      </p:pic>
      <p:sp>
        <p:nvSpPr>
          <p:cNvPr id="1679" name="Google Shape;1679;p145"/>
          <p:cNvSpPr txBox="1"/>
          <p:nvPr/>
        </p:nvSpPr>
        <p:spPr>
          <a:xfrm>
            <a:off x="4406525" y="2142075"/>
            <a:ext cx="8847600" cy="787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000" dirty="0">
                <a:solidFill>
                  <a:srgbClr val="434343"/>
                </a:solidFill>
                <a:latin typeface="Open Sans" panose="020B0604020202020204" charset="0"/>
                <a:ea typeface="Open Sans" panose="020B0604020202020204" charset="0"/>
                <a:cs typeface="Open Sans" panose="020B0604020202020204" charset="0"/>
                <a:sym typeface="Open Sans"/>
              </a:rPr>
              <a:t>Now, you are </a:t>
            </a:r>
            <a:r>
              <a:rPr lang="en-US" sz="2000" b="0" i="0" u="none" strike="noStrike" cap="none" dirty="0">
                <a:solidFill>
                  <a:srgbClr val="434343"/>
                </a:solidFill>
                <a:latin typeface="Open Sans" panose="020B0604020202020204" charset="0"/>
                <a:ea typeface="Open Sans" panose="020B0604020202020204" charset="0"/>
                <a:cs typeface="Open Sans" panose="020B0604020202020204" charset="0"/>
                <a:sym typeface="Open Sans"/>
              </a:rPr>
              <a:t>able to:</a:t>
            </a:r>
            <a:endParaRPr sz="2000" b="0" i="0" u="none" strike="noStrike" cap="none" dirty="0">
              <a:solidFill>
                <a:srgbClr val="434343"/>
              </a:solidFill>
              <a:latin typeface="Open Sans" panose="020B0604020202020204" charset="0"/>
              <a:ea typeface="Open Sans" panose="020B0604020202020204" charset="0"/>
              <a:cs typeface="Open Sans" panose="020B0604020202020204" charset="0"/>
              <a:sym typeface="Open Sans"/>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683"/>
        <p:cNvGrpSpPr/>
        <p:nvPr/>
      </p:nvGrpSpPr>
      <p:grpSpPr>
        <a:xfrm>
          <a:off x="0" y="0"/>
          <a:ext cx="0" cy="0"/>
          <a:chOff x="0" y="0"/>
          <a:chExt cx="0" cy="0"/>
        </a:xfrm>
      </p:grpSpPr>
      <p:sp>
        <p:nvSpPr>
          <p:cNvPr id="2" name="Google Shape;28;p2">
            <a:extLst>
              <a:ext uri="{FF2B5EF4-FFF2-40B4-BE49-F238E27FC236}">
                <a16:creationId xmlns:a16="http://schemas.microsoft.com/office/drawing/2014/main" id="{ED6E2083-5252-40F2-9BAA-428A3B258D62}"/>
              </a:ext>
            </a:extLst>
          </p:cNvPr>
          <p:cNvSpPr txBox="1"/>
          <p:nvPr/>
        </p:nvSpPr>
        <p:spPr>
          <a:xfrm>
            <a:off x="88120" y="8713208"/>
            <a:ext cx="3757952" cy="36933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0" i="0" u="none" strike="noStrike" cap="none" dirty="0">
                <a:solidFill>
                  <a:schemeClr val="bg1">
                    <a:lumMod val="85000"/>
                  </a:schemeClr>
                </a:solidFill>
                <a:latin typeface="Open Sans"/>
                <a:ea typeface="Open Sans"/>
                <a:cs typeface="Open Sans"/>
                <a:sym typeface="Open Sans"/>
              </a:rPr>
              <a:t>© </a:t>
            </a:r>
            <a:r>
              <a:rPr lang="en-US" sz="1800" b="0" i="0" u="none" strike="noStrike" cap="none" dirty="0" err="1">
                <a:solidFill>
                  <a:schemeClr val="bg1">
                    <a:lumMod val="85000"/>
                  </a:schemeClr>
                </a:solidFill>
                <a:latin typeface="Open Sans"/>
                <a:ea typeface="Open Sans"/>
                <a:cs typeface="Open Sans"/>
                <a:sym typeface="Open Sans"/>
              </a:rPr>
              <a:t>Simplilearn</a:t>
            </a:r>
            <a:r>
              <a:rPr lang="en-US" sz="1800" b="0" i="0" u="none" strike="noStrike" cap="none" dirty="0">
                <a:solidFill>
                  <a:schemeClr val="bg1">
                    <a:lumMod val="85000"/>
                  </a:schemeClr>
                </a:solidFill>
                <a:latin typeface="Open Sans"/>
                <a:ea typeface="Open Sans"/>
                <a:cs typeface="Open Sans"/>
                <a:sym typeface="Open Sans"/>
              </a:rPr>
              <a:t>. All rights reserved.</a:t>
            </a:r>
            <a:endParaRPr dirty="0">
              <a:solidFill>
                <a:schemeClr val="bg1">
                  <a:lumMod val="85000"/>
                </a:schemeClr>
              </a:solidFill>
            </a:endParaRPr>
          </a:p>
        </p:txBody>
      </p:sp>
      <p:pic>
        <p:nvPicPr>
          <p:cNvPr id="3" name="Google Shape;37;p2">
            <a:extLst>
              <a:ext uri="{FF2B5EF4-FFF2-40B4-BE49-F238E27FC236}">
                <a16:creationId xmlns:a16="http://schemas.microsoft.com/office/drawing/2014/main" id="{B8040128-2DAF-4CE9-B13C-579FFE5652F2}"/>
              </a:ext>
            </a:extLst>
          </p:cNvPr>
          <p:cNvPicPr preferRelativeResize="0"/>
          <p:nvPr/>
        </p:nvPicPr>
        <p:blipFill rotWithShape="1">
          <a:blip r:embed="rId3">
            <a:alphaModFix/>
          </a:blip>
          <a:srcRect/>
          <a:stretch/>
        </p:blipFill>
        <p:spPr>
          <a:xfrm>
            <a:off x="14996159" y="8781788"/>
            <a:ext cx="879553" cy="260934"/>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687"/>
        <p:cNvGrpSpPr/>
        <p:nvPr/>
      </p:nvGrpSpPr>
      <p:grpSpPr>
        <a:xfrm>
          <a:off x="0" y="0"/>
          <a:ext cx="0" cy="0"/>
          <a:chOff x="0" y="0"/>
          <a:chExt cx="0" cy="0"/>
        </a:xfrm>
      </p:grpSpPr>
      <p:sp>
        <p:nvSpPr>
          <p:cNvPr id="1688" name="Google Shape;1688;p147"/>
          <p:cNvSpPr txBox="1">
            <a:spLocks noGrp="1"/>
          </p:cNvSpPr>
          <p:nvPr>
            <p:ph type="body" idx="1"/>
          </p:nvPr>
        </p:nvSpPr>
        <p:spPr>
          <a:xfrm>
            <a:off x="2310168" y="836032"/>
            <a:ext cx="13391132" cy="1424965"/>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dirty="0"/>
              <a:t>Can decision trees be used for performing clustering?</a:t>
            </a:r>
          </a:p>
        </p:txBody>
      </p:sp>
      <p:sp>
        <p:nvSpPr>
          <p:cNvPr id="1693" name="Google Shape;1693;p147"/>
          <p:cNvSpPr txBox="1">
            <a:spLocks noGrp="1"/>
          </p:cNvSpPr>
          <p:nvPr>
            <p:ph type="body" idx="6"/>
          </p:nvPr>
        </p:nvSpPr>
        <p:spPr>
          <a:xfrm>
            <a:off x="495095" y="1588560"/>
            <a:ext cx="1693250" cy="53707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1000"/>
              </a:spcBef>
              <a:spcAft>
                <a:spcPts val="0"/>
              </a:spcAft>
              <a:buSzPts val="2800"/>
              <a:buNone/>
            </a:pPr>
            <a:r>
              <a:rPr lang="en-US"/>
              <a:t>1</a:t>
            </a:r>
            <a:endParaRPr/>
          </a:p>
        </p:txBody>
      </p:sp>
      <p:sp>
        <p:nvSpPr>
          <p:cNvPr id="3" name="Text Placeholder 2">
            <a:extLst>
              <a:ext uri="{FF2B5EF4-FFF2-40B4-BE49-F238E27FC236}">
                <a16:creationId xmlns:a16="http://schemas.microsoft.com/office/drawing/2014/main" id="{96B6EE1E-4335-4714-BCE5-BF3BFA0D5908}"/>
              </a:ext>
            </a:extLst>
          </p:cNvPr>
          <p:cNvSpPr>
            <a:spLocks noGrp="1"/>
          </p:cNvSpPr>
          <p:nvPr>
            <p:ph type="body" idx="2"/>
          </p:nvPr>
        </p:nvSpPr>
        <p:spPr>
          <a:xfrm>
            <a:off x="2329744" y="2802666"/>
            <a:ext cx="11250640" cy="701711"/>
          </a:xfrm>
        </p:spPr>
        <p:txBody>
          <a:bodyPr/>
          <a:lstStyle/>
          <a:p>
            <a:r>
              <a:rPr lang="en-IN" dirty="0"/>
              <a:t>True</a:t>
            </a:r>
          </a:p>
        </p:txBody>
      </p:sp>
      <p:sp>
        <p:nvSpPr>
          <p:cNvPr id="5" name="Text Placeholder 4">
            <a:extLst>
              <a:ext uri="{FF2B5EF4-FFF2-40B4-BE49-F238E27FC236}">
                <a16:creationId xmlns:a16="http://schemas.microsoft.com/office/drawing/2014/main" id="{893D0B68-FFAE-4F19-9231-BA8A975962A1}"/>
              </a:ext>
            </a:extLst>
          </p:cNvPr>
          <p:cNvSpPr>
            <a:spLocks noGrp="1"/>
          </p:cNvSpPr>
          <p:nvPr>
            <p:ph type="body" idx="3"/>
          </p:nvPr>
        </p:nvSpPr>
        <p:spPr>
          <a:xfrm>
            <a:off x="2329744" y="3585171"/>
            <a:ext cx="11250640" cy="701711"/>
          </a:xfrm>
        </p:spPr>
        <p:txBody>
          <a:bodyPr/>
          <a:lstStyle/>
          <a:p>
            <a:r>
              <a:rPr lang="en-IN" dirty="0"/>
              <a:t>False</a:t>
            </a:r>
          </a:p>
        </p:txBody>
      </p:sp>
      <p:sp>
        <p:nvSpPr>
          <p:cNvPr id="6" name="Google Shape;28;p2">
            <a:extLst>
              <a:ext uri="{FF2B5EF4-FFF2-40B4-BE49-F238E27FC236}">
                <a16:creationId xmlns:a16="http://schemas.microsoft.com/office/drawing/2014/main" id="{9A913AF6-F93C-4CA1-877C-CE82F9E49C65}"/>
              </a:ext>
            </a:extLst>
          </p:cNvPr>
          <p:cNvSpPr txBox="1"/>
          <p:nvPr/>
        </p:nvSpPr>
        <p:spPr>
          <a:xfrm>
            <a:off x="88120" y="8713208"/>
            <a:ext cx="3757952" cy="36933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0" i="0" u="none" strike="noStrike" cap="none" dirty="0">
                <a:solidFill>
                  <a:schemeClr val="bg1">
                    <a:lumMod val="85000"/>
                  </a:schemeClr>
                </a:solidFill>
                <a:latin typeface="Open Sans"/>
                <a:ea typeface="Open Sans"/>
                <a:cs typeface="Open Sans"/>
                <a:sym typeface="Open Sans"/>
              </a:rPr>
              <a:t>© </a:t>
            </a:r>
            <a:r>
              <a:rPr lang="en-US" sz="1800" b="0" i="0" u="none" strike="noStrike" cap="none" dirty="0" err="1">
                <a:solidFill>
                  <a:schemeClr val="bg1">
                    <a:lumMod val="85000"/>
                  </a:schemeClr>
                </a:solidFill>
                <a:latin typeface="Open Sans"/>
                <a:ea typeface="Open Sans"/>
                <a:cs typeface="Open Sans"/>
                <a:sym typeface="Open Sans"/>
              </a:rPr>
              <a:t>Simplilearn</a:t>
            </a:r>
            <a:r>
              <a:rPr lang="en-US" sz="1800" b="0" i="0" u="none" strike="noStrike" cap="none" dirty="0">
                <a:solidFill>
                  <a:schemeClr val="bg1">
                    <a:lumMod val="85000"/>
                  </a:schemeClr>
                </a:solidFill>
                <a:latin typeface="Open Sans"/>
                <a:ea typeface="Open Sans"/>
                <a:cs typeface="Open Sans"/>
                <a:sym typeface="Open Sans"/>
              </a:rPr>
              <a:t>. All rights reserved.</a:t>
            </a:r>
            <a:endParaRPr dirty="0">
              <a:solidFill>
                <a:schemeClr val="bg1">
                  <a:lumMod val="85000"/>
                </a:schemeClr>
              </a:solidFill>
            </a:endParaRPr>
          </a:p>
        </p:txBody>
      </p:sp>
      <p:pic>
        <p:nvPicPr>
          <p:cNvPr id="7" name="Google Shape;37;p2">
            <a:extLst>
              <a:ext uri="{FF2B5EF4-FFF2-40B4-BE49-F238E27FC236}">
                <a16:creationId xmlns:a16="http://schemas.microsoft.com/office/drawing/2014/main" id="{AD690AC6-BC52-4905-BFB4-D697461E6711}"/>
              </a:ext>
            </a:extLst>
          </p:cNvPr>
          <p:cNvPicPr preferRelativeResize="0"/>
          <p:nvPr/>
        </p:nvPicPr>
        <p:blipFill rotWithShape="1">
          <a:blip r:embed="rId3">
            <a:alphaModFix/>
          </a:blip>
          <a:srcRect/>
          <a:stretch/>
        </p:blipFill>
        <p:spPr>
          <a:xfrm>
            <a:off x="14996159" y="8781788"/>
            <a:ext cx="879553" cy="260934"/>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697"/>
        <p:cNvGrpSpPr/>
        <p:nvPr/>
      </p:nvGrpSpPr>
      <p:grpSpPr>
        <a:xfrm>
          <a:off x="0" y="0"/>
          <a:ext cx="0" cy="0"/>
          <a:chOff x="0" y="0"/>
          <a:chExt cx="0" cy="0"/>
        </a:xfrm>
      </p:grpSpPr>
      <p:sp>
        <p:nvSpPr>
          <p:cNvPr id="1698" name="Google Shape;1698;p148"/>
          <p:cNvSpPr txBox="1">
            <a:spLocks noGrp="1"/>
          </p:cNvSpPr>
          <p:nvPr>
            <p:ph type="body" idx="1"/>
          </p:nvPr>
        </p:nvSpPr>
        <p:spPr>
          <a:prstGeom prst="rect">
            <a:avLst/>
          </a:prstGeom>
          <a:noFill/>
          <a:ln>
            <a:noFill/>
          </a:ln>
        </p:spPr>
        <p:txBody>
          <a:bodyPr spcFirstLastPara="1" wrap="square" lIns="91425" tIns="45700" rIns="91425" bIns="45700" anchor="ctr" anchorCtr="0">
            <a:noAutofit/>
          </a:bodyPr>
          <a:lstStyle/>
          <a:p>
            <a:pPr marL="0" indent="0">
              <a:spcBef>
                <a:spcPts val="0"/>
              </a:spcBef>
            </a:pPr>
            <a:r>
              <a:rPr lang="en-US" dirty="0"/>
              <a:t>Can decision trees be used for performing clustering?</a:t>
            </a:r>
          </a:p>
        </p:txBody>
      </p:sp>
      <p:sp>
        <p:nvSpPr>
          <p:cNvPr id="1699" name="Google Shape;1699;p148"/>
          <p:cNvSpPr txBox="1">
            <a:spLocks noGrp="1"/>
          </p:cNvSpPr>
          <p:nvPr>
            <p:ph type="body" idx="2"/>
          </p:nvPr>
        </p:nvSpPr>
        <p:spPr>
          <a:prstGeom prst="rect">
            <a:avLst/>
          </a:prstGeom>
          <a:noFill/>
          <a:ln>
            <a:noFill/>
          </a:ln>
        </p:spPr>
        <p:txBody>
          <a:bodyPr spcFirstLastPara="1" wrap="square" lIns="91425" tIns="45700" rIns="91425" bIns="45700" anchor="t" anchorCtr="0">
            <a:noAutofit/>
          </a:bodyPr>
          <a:lstStyle/>
          <a:p>
            <a:pPr marL="0" indent="0">
              <a:lnSpc>
                <a:spcPct val="90000"/>
              </a:lnSpc>
              <a:spcBef>
                <a:spcPts val="0"/>
              </a:spcBef>
              <a:buClr>
                <a:srgbClr val="3F3F3F"/>
              </a:buClr>
              <a:buSzPts val="2400"/>
            </a:pPr>
            <a:r>
              <a:rPr lang="en-US" dirty="0"/>
              <a:t>Decision trees can also be used to for clusters in the data, but it often generates natural clusters and is not dependent on any objective function.</a:t>
            </a:r>
            <a:endParaRPr lang="en-IN" dirty="0"/>
          </a:p>
        </p:txBody>
      </p:sp>
      <p:sp>
        <p:nvSpPr>
          <p:cNvPr id="1700" name="Google Shape;1700;p148"/>
          <p:cNvSpPr txBox="1">
            <a:spLocks noGrp="1"/>
          </p:cNvSpPr>
          <p:nvPr>
            <p:ph type="body" idx="3"/>
          </p:nvPr>
        </p:nvSpPr>
        <p:spPr>
          <a:xfrm>
            <a:off x="3129470" y="6682784"/>
            <a:ext cx="9022188" cy="619532"/>
          </a:xfrm>
          <a:prstGeom prst="rect">
            <a:avLst/>
          </a:prstGeom>
          <a:noFill/>
          <a:ln>
            <a:noFill/>
          </a:ln>
        </p:spPr>
        <p:txBody>
          <a:bodyPr spcFirstLastPara="1" wrap="square" lIns="91425" tIns="45700" rIns="91425" bIns="45700" anchor="ctr" anchorCtr="0">
            <a:noAutofit/>
          </a:bodyPr>
          <a:lstStyle/>
          <a:p>
            <a:pPr marL="304792" lvl="0" indent="-304792" algn="l" rtl="0">
              <a:lnSpc>
                <a:spcPct val="90000"/>
              </a:lnSpc>
              <a:spcBef>
                <a:spcPts val="1000"/>
              </a:spcBef>
              <a:spcAft>
                <a:spcPts val="0"/>
              </a:spcAft>
              <a:buSzPts val="2800"/>
              <a:buNone/>
            </a:pPr>
            <a:r>
              <a:rPr lang="en-US" sz="2200" dirty="0"/>
              <a:t>a. True</a:t>
            </a:r>
            <a:endParaRPr dirty="0"/>
          </a:p>
        </p:txBody>
      </p:sp>
      <p:sp>
        <p:nvSpPr>
          <p:cNvPr id="1701" name="Google Shape;1701;p148"/>
          <p:cNvSpPr txBox="1">
            <a:spLocks noGrp="1"/>
          </p:cNvSpPr>
          <p:nvPr>
            <p:ph type="body" idx="4"/>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1000"/>
              </a:spcBef>
              <a:spcAft>
                <a:spcPts val="0"/>
              </a:spcAft>
              <a:buSzPts val="2800"/>
              <a:buNone/>
            </a:pPr>
            <a:r>
              <a:rPr lang="en-US"/>
              <a:t>1</a:t>
            </a:r>
            <a:endParaRPr/>
          </a:p>
        </p:txBody>
      </p:sp>
      <p:sp>
        <p:nvSpPr>
          <p:cNvPr id="21" name="Text Placeholder 8">
            <a:extLst>
              <a:ext uri="{FF2B5EF4-FFF2-40B4-BE49-F238E27FC236}">
                <a16:creationId xmlns:a16="http://schemas.microsoft.com/office/drawing/2014/main" id="{DB1E4E39-4861-4EA4-A79D-40EA0E58DE1C}"/>
              </a:ext>
            </a:extLst>
          </p:cNvPr>
          <p:cNvSpPr>
            <a:spLocks noGrp="1"/>
          </p:cNvSpPr>
          <p:nvPr>
            <p:ph type="body" idx="5"/>
          </p:nvPr>
        </p:nvSpPr>
        <p:spPr/>
        <p:txBody>
          <a:bodyPr/>
          <a:lstStyle/>
          <a:p>
            <a:r>
              <a:rPr lang="en-IN" dirty="0"/>
              <a:t>True</a:t>
            </a:r>
          </a:p>
        </p:txBody>
      </p:sp>
      <p:sp>
        <p:nvSpPr>
          <p:cNvPr id="2" name="Text Placeholder 1">
            <a:extLst>
              <a:ext uri="{FF2B5EF4-FFF2-40B4-BE49-F238E27FC236}">
                <a16:creationId xmlns:a16="http://schemas.microsoft.com/office/drawing/2014/main" id="{1E79C9C1-65FE-41BC-95DB-B75EBDF34998}"/>
              </a:ext>
            </a:extLst>
          </p:cNvPr>
          <p:cNvSpPr>
            <a:spLocks noGrp="1"/>
          </p:cNvSpPr>
          <p:nvPr>
            <p:ph type="body" idx="6"/>
          </p:nvPr>
        </p:nvSpPr>
        <p:spPr/>
        <p:txBody>
          <a:bodyPr/>
          <a:lstStyle/>
          <a:p>
            <a:r>
              <a:rPr lang="en-IN" dirty="0"/>
              <a:t>False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60FD5263-8D7C-4870-B4D7-7F876AE4E46C}"/>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dirty="0">
                <a:solidFill>
                  <a:schemeClr val="tx1">
                    <a:lumMod val="75000"/>
                    <a:lumOff val="25000"/>
                  </a:schemeClr>
                </a:solidFill>
              </a:rPr>
              <a:t>Unsupervised Learning vs. Supervised Learning</a:t>
            </a:r>
            <a:endPar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endParaRPr>
          </a:p>
        </p:txBody>
      </p:sp>
      <p:pic>
        <p:nvPicPr>
          <p:cNvPr id="4" name="Shape 375">
            <a:extLst>
              <a:ext uri="{FF2B5EF4-FFF2-40B4-BE49-F238E27FC236}">
                <a16:creationId xmlns:a16="http://schemas.microsoft.com/office/drawing/2014/main" id="{2E13F231-3C7D-4E00-95CD-CD6C1B5F4901}"/>
              </a:ext>
            </a:extLst>
          </p:cNvPr>
          <p:cNvPicPr preferRelativeResize="0"/>
          <p:nvPr/>
        </p:nvPicPr>
        <p:blipFill rotWithShape="1">
          <a:blip r:embed="rId3">
            <a:alphaModFix/>
          </a:blip>
          <a:srcRect/>
          <a:stretch/>
        </p:blipFill>
        <p:spPr>
          <a:xfrm>
            <a:off x="3892239" y="829986"/>
            <a:ext cx="8585552" cy="253919"/>
          </a:xfrm>
          <a:prstGeom prst="rect">
            <a:avLst/>
          </a:prstGeom>
          <a:noFill/>
          <a:ln>
            <a:noFill/>
          </a:ln>
        </p:spPr>
      </p:pic>
      <p:grpSp>
        <p:nvGrpSpPr>
          <p:cNvPr id="2" name="Group 1">
            <a:extLst>
              <a:ext uri="{FF2B5EF4-FFF2-40B4-BE49-F238E27FC236}">
                <a16:creationId xmlns:a16="http://schemas.microsoft.com/office/drawing/2014/main" id="{C76659C1-448D-4C74-A3A2-45F64636A941}"/>
              </a:ext>
            </a:extLst>
          </p:cNvPr>
          <p:cNvGrpSpPr/>
          <p:nvPr/>
        </p:nvGrpSpPr>
        <p:grpSpPr>
          <a:xfrm>
            <a:off x="393452" y="2426604"/>
            <a:ext cx="15309198" cy="6138558"/>
            <a:chOff x="393452" y="1720022"/>
            <a:chExt cx="15309198" cy="6138558"/>
          </a:xfrm>
        </p:grpSpPr>
        <p:grpSp>
          <p:nvGrpSpPr>
            <p:cNvPr id="11" name="Group 10">
              <a:extLst>
                <a:ext uri="{FF2B5EF4-FFF2-40B4-BE49-F238E27FC236}">
                  <a16:creationId xmlns:a16="http://schemas.microsoft.com/office/drawing/2014/main" id="{552FBCC3-B58C-4933-A461-BDEEF74B3645}"/>
                </a:ext>
              </a:extLst>
            </p:cNvPr>
            <p:cNvGrpSpPr/>
            <p:nvPr/>
          </p:nvGrpSpPr>
          <p:grpSpPr>
            <a:xfrm>
              <a:off x="393452" y="1720022"/>
              <a:ext cx="7578177" cy="6053874"/>
              <a:chOff x="8481117" y="1417613"/>
              <a:chExt cx="7485372" cy="6335647"/>
            </a:xfrm>
          </p:grpSpPr>
          <p:grpSp>
            <p:nvGrpSpPr>
              <p:cNvPr id="12" name="Group 11">
                <a:extLst>
                  <a:ext uri="{FF2B5EF4-FFF2-40B4-BE49-F238E27FC236}">
                    <a16:creationId xmlns:a16="http://schemas.microsoft.com/office/drawing/2014/main" id="{3770EFA2-38D7-4C5E-9674-03AD419A0340}"/>
                  </a:ext>
                </a:extLst>
              </p:cNvPr>
              <p:cNvGrpSpPr/>
              <p:nvPr/>
            </p:nvGrpSpPr>
            <p:grpSpPr>
              <a:xfrm>
                <a:off x="9272006" y="1541166"/>
                <a:ext cx="1680564" cy="1704344"/>
                <a:chOff x="10352972" y="1593682"/>
                <a:chExt cx="1680564" cy="1704344"/>
              </a:xfrm>
            </p:grpSpPr>
            <p:sp>
              <p:nvSpPr>
                <p:cNvPr id="40" name="Rectangle 39">
                  <a:extLst>
                    <a:ext uri="{FF2B5EF4-FFF2-40B4-BE49-F238E27FC236}">
                      <a16:creationId xmlns:a16="http://schemas.microsoft.com/office/drawing/2014/main" id="{76543D72-CE59-477D-A990-618E31A80777}"/>
                    </a:ext>
                  </a:extLst>
                </p:cNvPr>
                <p:cNvSpPr/>
                <p:nvPr/>
              </p:nvSpPr>
              <p:spPr>
                <a:xfrm>
                  <a:off x="10352972" y="1787885"/>
                  <a:ext cx="1392683" cy="1510141"/>
                </a:xfrm>
                <a:prstGeom prst="rect">
                  <a:avLst/>
                </a:prstGeom>
                <a:solidFill>
                  <a:schemeClr val="accent2">
                    <a:lumMod val="20000"/>
                    <a:lumOff val="8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DB3D10B9-BC98-4A5E-9D53-F4573C9B7FE8}"/>
                    </a:ext>
                  </a:extLst>
                </p:cNvPr>
                <p:cNvSpPr/>
                <p:nvPr/>
              </p:nvSpPr>
              <p:spPr>
                <a:xfrm>
                  <a:off x="10460463" y="1706917"/>
                  <a:ext cx="1392683" cy="1510141"/>
                </a:xfrm>
                <a:prstGeom prst="rect">
                  <a:avLst/>
                </a:prstGeom>
                <a:solidFill>
                  <a:schemeClr val="accent2">
                    <a:lumMod val="20000"/>
                    <a:lumOff val="8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76B5A175-6F08-46E8-A841-ABE869C07E9C}"/>
                    </a:ext>
                  </a:extLst>
                </p:cNvPr>
                <p:cNvGrpSpPr/>
                <p:nvPr/>
              </p:nvGrpSpPr>
              <p:grpSpPr>
                <a:xfrm>
                  <a:off x="10579025" y="1593682"/>
                  <a:ext cx="1454511" cy="1510141"/>
                  <a:chOff x="11109311" y="1775983"/>
                  <a:chExt cx="1454511" cy="1510141"/>
                </a:xfrm>
              </p:grpSpPr>
              <p:sp>
                <p:nvSpPr>
                  <p:cNvPr id="43" name="Rectangle 42">
                    <a:extLst>
                      <a:ext uri="{FF2B5EF4-FFF2-40B4-BE49-F238E27FC236}">
                        <a16:creationId xmlns:a16="http://schemas.microsoft.com/office/drawing/2014/main" id="{0B17BA06-CFD2-4A38-BC91-5921E6AD2A2D}"/>
                      </a:ext>
                    </a:extLst>
                  </p:cNvPr>
                  <p:cNvSpPr/>
                  <p:nvPr/>
                </p:nvSpPr>
                <p:spPr>
                  <a:xfrm>
                    <a:off x="11109311" y="1775983"/>
                    <a:ext cx="1392683" cy="1510141"/>
                  </a:xfrm>
                  <a:prstGeom prst="rect">
                    <a:avLst/>
                  </a:prstGeom>
                  <a:solidFill>
                    <a:schemeClr val="accent2">
                      <a:lumMod val="20000"/>
                      <a:lumOff val="8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2E4143DE-1238-48BE-9A69-28822E1C2A2B}"/>
                      </a:ext>
                    </a:extLst>
                  </p:cNvPr>
                  <p:cNvSpPr txBox="1"/>
                  <p:nvPr/>
                </p:nvSpPr>
                <p:spPr>
                  <a:xfrm>
                    <a:off x="11121439" y="2080348"/>
                    <a:ext cx="1442383" cy="830997"/>
                  </a:xfrm>
                  <a:prstGeom prst="rect">
                    <a:avLst/>
                  </a:prstGeom>
                  <a:noFill/>
                </p:spPr>
                <p:txBody>
                  <a:bodyPr wrap="none" rtlCol="0">
                    <a:spAutoFit/>
                  </a:bodyPr>
                  <a:lstStyle/>
                  <a:p>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Training Text,</a:t>
                    </a:r>
                  </a:p>
                  <a:p>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Documents,</a:t>
                    </a:r>
                  </a:p>
                  <a:p>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Images, etc.</a:t>
                    </a:r>
                  </a:p>
                </p:txBody>
              </p:sp>
            </p:grpSp>
          </p:grpSp>
          <p:grpSp>
            <p:nvGrpSpPr>
              <p:cNvPr id="13" name="Group 12">
                <a:extLst>
                  <a:ext uri="{FF2B5EF4-FFF2-40B4-BE49-F238E27FC236}">
                    <a16:creationId xmlns:a16="http://schemas.microsoft.com/office/drawing/2014/main" id="{0F1F796D-3CF8-4622-9EAA-B320FB43C094}"/>
                  </a:ext>
                </a:extLst>
              </p:cNvPr>
              <p:cNvGrpSpPr/>
              <p:nvPr/>
            </p:nvGrpSpPr>
            <p:grpSpPr>
              <a:xfrm>
                <a:off x="12511125" y="1417613"/>
                <a:ext cx="1440448" cy="1497732"/>
                <a:chOff x="13590646" y="1393203"/>
                <a:chExt cx="1440448" cy="1497732"/>
              </a:xfrm>
            </p:grpSpPr>
            <p:grpSp>
              <p:nvGrpSpPr>
                <p:cNvPr id="35" name="Group 34">
                  <a:extLst>
                    <a:ext uri="{FF2B5EF4-FFF2-40B4-BE49-F238E27FC236}">
                      <a16:creationId xmlns:a16="http://schemas.microsoft.com/office/drawing/2014/main" id="{ABF9CCEE-738B-4A88-A624-4CFD5505784A}"/>
                    </a:ext>
                  </a:extLst>
                </p:cNvPr>
                <p:cNvGrpSpPr/>
                <p:nvPr/>
              </p:nvGrpSpPr>
              <p:grpSpPr>
                <a:xfrm>
                  <a:off x="13590646" y="1393203"/>
                  <a:ext cx="481042" cy="1497732"/>
                  <a:chOff x="12958415" y="1469044"/>
                  <a:chExt cx="481042" cy="1497732"/>
                </a:xfrm>
              </p:grpSpPr>
              <p:sp>
                <p:nvSpPr>
                  <p:cNvPr id="37" name="Rectangle 36">
                    <a:extLst>
                      <a:ext uri="{FF2B5EF4-FFF2-40B4-BE49-F238E27FC236}">
                        <a16:creationId xmlns:a16="http://schemas.microsoft.com/office/drawing/2014/main" id="{0316CF5C-6847-44CE-A889-16864B7A1F70}"/>
                      </a:ext>
                    </a:extLst>
                  </p:cNvPr>
                  <p:cNvSpPr/>
                  <p:nvPr/>
                </p:nvSpPr>
                <p:spPr>
                  <a:xfrm>
                    <a:off x="13279419" y="1469044"/>
                    <a:ext cx="160038" cy="1302444"/>
                  </a:xfrm>
                  <a:prstGeom prst="rect">
                    <a:avLst/>
                  </a:prstGeom>
                  <a:solidFill>
                    <a:schemeClr val="accent4">
                      <a:lumMod val="20000"/>
                      <a:lumOff val="8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9FCBA63A-25E5-4449-B967-9E37C1C9E804}"/>
                      </a:ext>
                    </a:extLst>
                  </p:cNvPr>
                  <p:cNvSpPr/>
                  <p:nvPr/>
                </p:nvSpPr>
                <p:spPr>
                  <a:xfrm>
                    <a:off x="13118917" y="1562079"/>
                    <a:ext cx="160038" cy="1302444"/>
                  </a:xfrm>
                  <a:prstGeom prst="rect">
                    <a:avLst/>
                  </a:prstGeom>
                  <a:solidFill>
                    <a:schemeClr val="accent4">
                      <a:lumMod val="20000"/>
                      <a:lumOff val="8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339AA027-C8ED-41AF-ACF4-C38AC8BCA372}"/>
                      </a:ext>
                    </a:extLst>
                  </p:cNvPr>
                  <p:cNvSpPr/>
                  <p:nvPr/>
                </p:nvSpPr>
                <p:spPr>
                  <a:xfrm>
                    <a:off x="12958415" y="1664332"/>
                    <a:ext cx="160038" cy="1302444"/>
                  </a:xfrm>
                  <a:prstGeom prst="rect">
                    <a:avLst/>
                  </a:prstGeom>
                  <a:solidFill>
                    <a:schemeClr val="accent4">
                      <a:lumMod val="20000"/>
                      <a:lumOff val="8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TextBox 35">
                  <a:extLst>
                    <a:ext uri="{FF2B5EF4-FFF2-40B4-BE49-F238E27FC236}">
                      <a16:creationId xmlns:a16="http://schemas.microsoft.com/office/drawing/2014/main" id="{D8C3D881-96E6-437F-8F2E-6F63708957D9}"/>
                    </a:ext>
                  </a:extLst>
                </p:cNvPr>
                <p:cNvSpPr txBox="1"/>
                <p:nvPr/>
              </p:nvSpPr>
              <p:spPr>
                <a:xfrm>
                  <a:off x="14117959" y="1440666"/>
                  <a:ext cx="913135" cy="584775"/>
                </a:xfrm>
                <a:prstGeom prst="rect">
                  <a:avLst/>
                </a:prstGeom>
                <a:noFill/>
              </p:spPr>
              <p:txBody>
                <a:bodyPr wrap="none" rtlCol="0">
                  <a:spAutoFit/>
                </a:bodyPr>
                <a:lstStyle/>
                <a:p>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Feature</a:t>
                  </a:r>
                </a:p>
                <a:p>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Vectors</a:t>
                  </a:r>
                </a:p>
              </p:txBody>
            </p:sp>
          </p:grpSp>
          <p:sp>
            <p:nvSpPr>
              <p:cNvPr id="14" name="Arrow: Right 13">
                <a:extLst>
                  <a:ext uri="{FF2B5EF4-FFF2-40B4-BE49-F238E27FC236}">
                    <a16:creationId xmlns:a16="http://schemas.microsoft.com/office/drawing/2014/main" id="{F47EB4DA-7B66-47F5-BF12-6432F9F60D43}"/>
                  </a:ext>
                </a:extLst>
              </p:cNvPr>
              <p:cNvSpPr/>
              <p:nvPr/>
            </p:nvSpPr>
            <p:spPr>
              <a:xfrm>
                <a:off x="11081361" y="2057927"/>
                <a:ext cx="1311202" cy="476618"/>
              </a:xfrm>
              <a:prstGeom prst="rightArrow">
                <a:avLst/>
              </a:prstGeom>
              <a:solidFill>
                <a:srgbClr val="88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DEEC777C-11FA-4019-A300-4B5C9DB5DB47}"/>
                  </a:ext>
                </a:extLst>
              </p:cNvPr>
              <p:cNvSpPr/>
              <p:nvPr/>
            </p:nvSpPr>
            <p:spPr>
              <a:xfrm rot="5400000">
                <a:off x="12353603" y="3191475"/>
                <a:ext cx="705312" cy="476618"/>
              </a:xfrm>
              <a:prstGeom prst="rightArrow">
                <a:avLst/>
              </a:prstGeom>
              <a:solidFill>
                <a:srgbClr val="88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18F37EDF-7570-438E-A3BD-6903B96096A3}"/>
                  </a:ext>
                </a:extLst>
              </p:cNvPr>
              <p:cNvGrpSpPr/>
              <p:nvPr/>
            </p:nvGrpSpPr>
            <p:grpSpPr>
              <a:xfrm>
                <a:off x="11982883" y="3884599"/>
                <a:ext cx="1511300" cy="1511300"/>
                <a:chOff x="13811093" y="3866464"/>
                <a:chExt cx="1511300" cy="1511300"/>
              </a:xfrm>
            </p:grpSpPr>
            <p:sp>
              <p:nvSpPr>
                <p:cNvPr id="33" name="Oval 32">
                  <a:extLst>
                    <a:ext uri="{FF2B5EF4-FFF2-40B4-BE49-F238E27FC236}">
                      <a16:creationId xmlns:a16="http://schemas.microsoft.com/office/drawing/2014/main" id="{911B7D4F-31DF-42F7-8244-4C496992D320}"/>
                    </a:ext>
                  </a:extLst>
                </p:cNvPr>
                <p:cNvSpPr/>
                <p:nvPr/>
              </p:nvSpPr>
              <p:spPr>
                <a:xfrm>
                  <a:off x="13811093" y="3866464"/>
                  <a:ext cx="1511300" cy="1511300"/>
                </a:xfrm>
                <a:prstGeom prst="ellipse">
                  <a:avLst/>
                </a:prstGeom>
                <a:solidFill>
                  <a:schemeClr val="accent3">
                    <a:lumMod val="20000"/>
                    <a:lumOff val="8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0BF03F86-2BF6-4255-80C5-0DC08D56368E}"/>
                    </a:ext>
                  </a:extLst>
                </p:cNvPr>
                <p:cNvSpPr txBox="1"/>
                <p:nvPr/>
              </p:nvSpPr>
              <p:spPr>
                <a:xfrm>
                  <a:off x="14054606" y="4206615"/>
                  <a:ext cx="1125629" cy="830997"/>
                </a:xfrm>
                <a:prstGeom prst="rect">
                  <a:avLst/>
                </a:prstGeom>
                <a:noFill/>
              </p:spPr>
              <p:txBody>
                <a:bodyPr wrap="none" rtlCol="0">
                  <a:spAutoFit/>
                </a:bodyPr>
                <a:lstStyle/>
                <a:p>
                  <a:pPr algn="ctr"/>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Machine</a:t>
                  </a:r>
                </a:p>
                <a:p>
                  <a:pPr algn="ctr"/>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Learning </a:t>
                  </a:r>
                </a:p>
                <a:p>
                  <a:pPr algn="ctr"/>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Algorithm</a:t>
                  </a:r>
                </a:p>
              </p:txBody>
            </p:sp>
          </p:grpSp>
          <p:sp>
            <p:nvSpPr>
              <p:cNvPr id="17" name="Arrow: Right 16">
                <a:extLst>
                  <a:ext uri="{FF2B5EF4-FFF2-40B4-BE49-F238E27FC236}">
                    <a16:creationId xmlns:a16="http://schemas.microsoft.com/office/drawing/2014/main" id="{72E7C0BC-EE18-4F01-8C29-82562AF5332B}"/>
                  </a:ext>
                </a:extLst>
              </p:cNvPr>
              <p:cNvSpPr/>
              <p:nvPr/>
            </p:nvSpPr>
            <p:spPr>
              <a:xfrm rot="5400000">
                <a:off x="12400652" y="5581183"/>
                <a:ext cx="646533" cy="363441"/>
              </a:xfrm>
              <a:prstGeom prst="rightArrow">
                <a:avLst/>
              </a:prstGeom>
              <a:solidFill>
                <a:srgbClr val="88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F3A0F8EA-FACB-42D3-B144-5D7D42F44586}"/>
                  </a:ext>
                </a:extLst>
              </p:cNvPr>
              <p:cNvGrpSpPr/>
              <p:nvPr/>
            </p:nvGrpSpPr>
            <p:grpSpPr>
              <a:xfrm>
                <a:off x="8481117" y="5758269"/>
                <a:ext cx="7485372" cy="1994991"/>
                <a:chOff x="8481117" y="5758269"/>
                <a:chExt cx="7485372" cy="1994991"/>
              </a:xfrm>
            </p:grpSpPr>
            <p:grpSp>
              <p:nvGrpSpPr>
                <p:cNvPr id="19" name="Group 18">
                  <a:extLst>
                    <a:ext uri="{FF2B5EF4-FFF2-40B4-BE49-F238E27FC236}">
                      <a16:creationId xmlns:a16="http://schemas.microsoft.com/office/drawing/2014/main" id="{836C5624-BA00-4018-BDD3-C63E82128EF5}"/>
                    </a:ext>
                  </a:extLst>
                </p:cNvPr>
                <p:cNvGrpSpPr/>
                <p:nvPr/>
              </p:nvGrpSpPr>
              <p:grpSpPr>
                <a:xfrm>
                  <a:off x="8481117" y="6046030"/>
                  <a:ext cx="1392683" cy="1510141"/>
                  <a:chOff x="9562083" y="6098546"/>
                  <a:chExt cx="1392683" cy="1510141"/>
                </a:xfrm>
              </p:grpSpPr>
              <p:sp>
                <p:nvSpPr>
                  <p:cNvPr id="31" name="Rectangle 30">
                    <a:extLst>
                      <a:ext uri="{FF2B5EF4-FFF2-40B4-BE49-F238E27FC236}">
                        <a16:creationId xmlns:a16="http://schemas.microsoft.com/office/drawing/2014/main" id="{8CB9B71C-C34D-4809-9DBA-31A57D93112D}"/>
                      </a:ext>
                    </a:extLst>
                  </p:cNvPr>
                  <p:cNvSpPr/>
                  <p:nvPr/>
                </p:nvSpPr>
                <p:spPr>
                  <a:xfrm>
                    <a:off x="9562083" y="6098546"/>
                    <a:ext cx="1392683" cy="1510141"/>
                  </a:xfrm>
                  <a:prstGeom prst="rect">
                    <a:avLst/>
                  </a:prstGeom>
                  <a:solidFill>
                    <a:schemeClr val="accent2">
                      <a:lumMod val="20000"/>
                      <a:lumOff val="8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1FDBAF6F-36AF-4CDA-9A16-843A3B460770}"/>
                      </a:ext>
                    </a:extLst>
                  </p:cNvPr>
                  <p:cNvSpPr txBox="1"/>
                  <p:nvPr/>
                </p:nvSpPr>
                <p:spPr>
                  <a:xfrm>
                    <a:off x="9620746" y="6435974"/>
                    <a:ext cx="1334020" cy="830997"/>
                  </a:xfrm>
                  <a:prstGeom prst="rect">
                    <a:avLst/>
                  </a:prstGeom>
                  <a:noFill/>
                </p:spPr>
                <p:txBody>
                  <a:bodyPr wrap="none" rtlCol="0">
                    <a:spAutoFit/>
                  </a:bodyPr>
                  <a:lstStyle/>
                  <a:p>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New Text,</a:t>
                    </a:r>
                  </a:p>
                  <a:p>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Document,</a:t>
                    </a:r>
                  </a:p>
                  <a:p>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Images, etc.</a:t>
                    </a:r>
                  </a:p>
                </p:txBody>
              </p:sp>
            </p:grpSp>
            <p:sp>
              <p:nvSpPr>
                <p:cNvPr id="20" name="Arrow: Right 19">
                  <a:extLst>
                    <a:ext uri="{FF2B5EF4-FFF2-40B4-BE49-F238E27FC236}">
                      <a16:creationId xmlns:a16="http://schemas.microsoft.com/office/drawing/2014/main" id="{228A6DB4-C706-460D-82D0-4EBA967098AD}"/>
                    </a:ext>
                  </a:extLst>
                </p:cNvPr>
                <p:cNvSpPr/>
                <p:nvPr/>
              </p:nvSpPr>
              <p:spPr>
                <a:xfrm>
                  <a:off x="10012594" y="6560647"/>
                  <a:ext cx="759586" cy="476618"/>
                </a:xfrm>
                <a:prstGeom prst="rightArrow">
                  <a:avLst/>
                </a:prstGeom>
                <a:solidFill>
                  <a:srgbClr val="A9D1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F5A51FC-EA42-4B37-BB4C-451EDF2277D4}"/>
                    </a:ext>
                  </a:extLst>
                </p:cNvPr>
                <p:cNvSpPr/>
                <p:nvPr/>
              </p:nvSpPr>
              <p:spPr>
                <a:xfrm>
                  <a:off x="10892547" y="6144022"/>
                  <a:ext cx="160038" cy="1302444"/>
                </a:xfrm>
                <a:prstGeom prst="rect">
                  <a:avLst/>
                </a:prstGeom>
                <a:solidFill>
                  <a:schemeClr val="accent4">
                    <a:lumMod val="20000"/>
                    <a:lumOff val="8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4A89C882-D4BC-4631-95F9-23DEFA10445A}"/>
                    </a:ext>
                  </a:extLst>
                </p:cNvPr>
                <p:cNvSpPr txBox="1"/>
                <p:nvPr/>
              </p:nvSpPr>
              <p:spPr>
                <a:xfrm>
                  <a:off x="11114442" y="6077349"/>
                  <a:ext cx="913135" cy="584775"/>
                </a:xfrm>
                <a:prstGeom prst="rect">
                  <a:avLst/>
                </a:prstGeom>
                <a:noFill/>
              </p:spPr>
              <p:txBody>
                <a:bodyPr wrap="none" rtlCol="0">
                  <a:spAutoFit/>
                </a:bodyPr>
                <a:lstStyle/>
                <a:p>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Feature</a:t>
                  </a:r>
                </a:p>
                <a:p>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Vectors</a:t>
                  </a:r>
                </a:p>
              </p:txBody>
            </p:sp>
            <p:sp>
              <p:nvSpPr>
                <p:cNvPr id="23" name="Arrow: Right 22">
                  <a:extLst>
                    <a:ext uri="{FF2B5EF4-FFF2-40B4-BE49-F238E27FC236}">
                      <a16:creationId xmlns:a16="http://schemas.microsoft.com/office/drawing/2014/main" id="{6D92CFED-E8D6-4466-A33D-D93403D99AE0}"/>
                    </a:ext>
                  </a:extLst>
                </p:cNvPr>
                <p:cNvSpPr/>
                <p:nvPr/>
              </p:nvSpPr>
              <p:spPr>
                <a:xfrm>
                  <a:off x="11218352" y="6560647"/>
                  <a:ext cx="760385" cy="476618"/>
                </a:xfrm>
                <a:prstGeom prst="rightArrow">
                  <a:avLst/>
                </a:prstGeom>
                <a:solidFill>
                  <a:srgbClr val="A9D1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39FBEADD-0FAD-4072-B79D-72564B7502DB}"/>
                    </a:ext>
                  </a:extLst>
                </p:cNvPr>
                <p:cNvGrpSpPr/>
                <p:nvPr/>
              </p:nvGrpSpPr>
              <p:grpSpPr>
                <a:xfrm>
                  <a:off x="12027577" y="6112266"/>
                  <a:ext cx="1392683" cy="1392683"/>
                  <a:chOff x="13182466" y="6157635"/>
                  <a:chExt cx="1392683" cy="1392683"/>
                </a:xfrm>
              </p:grpSpPr>
              <p:sp>
                <p:nvSpPr>
                  <p:cNvPr id="29" name="Diamond 28">
                    <a:extLst>
                      <a:ext uri="{FF2B5EF4-FFF2-40B4-BE49-F238E27FC236}">
                        <a16:creationId xmlns:a16="http://schemas.microsoft.com/office/drawing/2014/main" id="{AAF3F746-DB61-4C4F-9B07-54DBB7D953E3}"/>
                      </a:ext>
                    </a:extLst>
                  </p:cNvPr>
                  <p:cNvSpPr/>
                  <p:nvPr/>
                </p:nvSpPr>
                <p:spPr>
                  <a:xfrm>
                    <a:off x="13182466" y="6157635"/>
                    <a:ext cx="1392683" cy="1392683"/>
                  </a:xfrm>
                  <a:prstGeom prst="diamond">
                    <a:avLst/>
                  </a:prstGeom>
                  <a:solidFill>
                    <a:schemeClr val="accent2">
                      <a:lumMod val="60000"/>
                      <a:lumOff val="4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A52B388D-942E-42AA-A2ED-AABA2C5FDE87}"/>
                      </a:ext>
                    </a:extLst>
                  </p:cNvPr>
                  <p:cNvSpPr txBox="1"/>
                  <p:nvPr/>
                </p:nvSpPr>
                <p:spPr>
                  <a:xfrm>
                    <a:off x="13334661" y="6584226"/>
                    <a:ext cx="1118319" cy="584775"/>
                  </a:xfrm>
                  <a:prstGeom prst="rect">
                    <a:avLst/>
                  </a:prstGeom>
                  <a:noFill/>
                </p:spPr>
                <p:txBody>
                  <a:bodyPr wrap="none" rtlCol="0">
                    <a:spAutoFit/>
                  </a:bodyPr>
                  <a:lstStyle/>
                  <a:p>
                    <a:pPr algn="ctr"/>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Predictive</a:t>
                    </a:r>
                  </a:p>
                  <a:p>
                    <a:pPr algn="ctr"/>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Model</a:t>
                    </a:r>
                  </a:p>
                </p:txBody>
              </p:sp>
            </p:grpSp>
            <p:sp>
              <p:nvSpPr>
                <p:cNvPr id="25" name="Arrow: Right 24">
                  <a:extLst>
                    <a:ext uri="{FF2B5EF4-FFF2-40B4-BE49-F238E27FC236}">
                      <a16:creationId xmlns:a16="http://schemas.microsoft.com/office/drawing/2014/main" id="{801A5206-D172-4F2A-B430-A57E0EA6FDF0}"/>
                    </a:ext>
                  </a:extLst>
                </p:cNvPr>
                <p:cNvSpPr/>
                <p:nvPr/>
              </p:nvSpPr>
              <p:spPr>
                <a:xfrm>
                  <a:off x="13514862" y="6560647"/>
                  <a:ext cx="759586" cy="476618"/>
                </a:xfrm>
                <a:prstGeom prst="rightArrow">
                  <a:avLst/>
                </a:prstGeom>
                <a:solidFill>
                  <a:srgbClr val="A9D1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08D6D7A3-F89E-4A5B-A368-D392AAA0DA56}"/>
                    </a:ext>
                  </a:extLst>
                </p:cNvPr>
                <p:cNvGrpSpPr/>
                <p:nvPr/>
              </p:nvGrpSpPr>
              <p:grpSpPr>
                <a:xfrm>
                  <a:off x="14333395" y="5758269"/>
                  <a:ext cx="1633094" cy="1994991"/>
                  <a:chOff x="14333395" y="5758269"/>
                  <a:chExt cx="1633094" cy="1994991"/>
                </a:xfrm>
              </p:grpSpPr>
              <p:sp>
                <p:nvSpPr>
                  <p:cNvPr id="27" name="Rectangle 26">
                    <a:extLst>
                      <a:ext uri="{FF2B5EF4-FFF2-40B4-BE49-F238E27FC236}">
                        <a16:creationId xmlns:a16="http://schemas.microsoft.com/office/drawing/2014/main" id="{82186C4E-25BF-4758-86DE-43D4525580FA}"/>
                      </a:ext>
                    </a:extLst>
                  </p:cNvPr>
                  <p:cNvSpPr/>
                  <p:nvPr/>
                </p:nvSpPr>
                <p:spPr>
                  <a:xfrm>
                    <a:off x="14333395" y="5758269"/>
                    <a:ext cx="1633094" cy="1994991"/>
                  </a:xfrm>
                  <a:prstGeom prst="rect">
                    <a:avLst/>
                  </a:prstGeom>
                  <a:solidFill>
                    <a:schemeClr val="accent5">
                      <a:lumMod val="60000"/>
                      <a:lumOff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D182E1E0-4768-485E-BD9A-79247362DABB}"/>
                      </a:ext>
                    </a:extLst>
                  </p:cNvPr>
                  <p:cNvSpPr txBox="1"/>
                  <p:nvPr/>
                </p:nvSpPr>
                <p:spPr>
                  <a:xfrm>
                    <a:off x="14333395" y="6192086"/>
                    <a:ext cx="1625553" cy="1127356"/>
                  </a:xfrm>
                  <a:prstGeom prst="rect">
                    <a:avLst/>
                  </a:prstGeom>
                  <a:noFill/>
                </p:spPr>
                <p:txBody>
                  <a:bodyPr wrap="none" rtlCol="0">
                    <a:spAutoFit/>
                  </a:bodyPr>
                  <a:lstStyle/>
                  <a:p>
                    <a:pPr algn="ctr"/>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Likelihood </a:t>
                    </a:r>
                  </a:p>
                  <a:p>
                    <a:pPr algn="ctr"/>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or Cluster ID</a:t>
                    </a:r>
                  </a:p>
                  <a:p>
                    <a:pPr algn="ctr"/>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or Better</a:t>
                    </a:r>
                  </a:p>
                  <a:p>
                    <a:pPr algn="ctr"/>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Representation</a:t>
                    </a:r>
                  </a:p>
                </p:txBody>
              </p:sp>
            </p:grpSp>
          </p:grpSp>
        </p:grpSp>
        <p:grpSp>
          <p:nvGrpSpPr>
            <p:cNvPr id="45" name="Group 44">
              <a:extLst>
                <a:ext uri="{FF2B5EF4-FFF2-40B4-BE49-F238E27FC236}">
                  <a16:creationId xmlns:a16="http://schemas.microsoft.com/office/drawing/2014/main" id="{22574241-4E31-4C4D-8C89-3368A0CEAAEC}"/>
                </a:ext>
              </a:extLst>
            </p:cNvPr>
            <p:cNvGrpSpPr/>
            <p:nvPr/>
          </p:nvGrpSpPr>
          <p:grpSpPr>
            <a:xfrm>
              <a:off x="8527893" y="1720022"/>
              <a:ext cx="7174757" cy="6138558"/>
              <a:chOff x="8481117" y="1417613"/>
              <a:chExt cx="7174757" cy="6138558"/>
            </a:xfrm>
          </p:grpSpPr>
          <p:grpSp>
            <p:nvGrpSpPr>
              <p:cNvPr id="46" name="Group 45">
                <a:extLst>
                  <a:ext uri="{FF2B5EF4-FFF2-40B4-BE49-F238E27FC236}">
                    <a16:creationId xmlns:a16="http://schemas.microsoft.com/office/drawing/2014/main" id="{92B43FB3-4C1F-4E7F-8F26-86D15EF9A439}"/>
                  </a:ext>
                </a:extLst>
              </p:cNvPr>
              <p:cNvGrpSpPr/>
              <p:nvPr/>
            </p:nvGrpSpPr>
            <p:grpSpPr>
              <a:xfrm>
                <a:off x="9540630" y="4262677"/>
                <a:ext cx="1499759" cy="859809"/>
                <a:chOff x="10585450" y="4514102"/>
                <a:chExt cx="1499759" cy="859809"/>
              </a:xfrm>
            </p:grpSpPr>
            <p:sp>
              <p:nvSpPr>
                <p:cNvPr id="81" name="Rectangle 80">
                  <a:extLst>
                    <a:ext uri="{FF2B5EF4-FFF2-40B4-BE49-F238E27FC236}">
                      <a16:creationId xmlns:a16="http://schemas.microsoft.com/office/drawing/2014/main" id="{D29C7FAD-6892-4730-8623-D85B11F32C4F}"/>
                    </a:ext>
                  </a:extLst>
                </p:cNvPr>
                <p:cNvSpPr/>
                <p:nvPr/>
              </p:nvSpPr>
              <p:spPr>
                <a:xfrm>
                  <a:off x="10585450" y="4791390"/>
                  <a:ext cx="1322479" cy="582521"/>
                </a:xfrm>
                <a:prstGeom prst="rect">
                  <a:avLst/>
                </a:prstGeom>
                <a:solidFill>
                  <a:schemeClr val="accent5">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BA242B86-2A39-45F4-9FC9-EAC83AC4AD57}"/>
                    </a:ext>
                  </a:extLst>
                </p:cNvPr>
                <p:cNvSpPr/>
                <p:nvPr/>
              </p:nvSpPr>
              <p:spPr>
                <a:xfrm>
                  <a:off x="10675160" y="4665482"/>
                  <a:ext cx="1322479" cy="582521"/>
                </a:xfrm>
                <a:prstGeom prst="rect">
                  <a:avLst/>
                </a:prstGeom>
                <a:solidFill>
                  <a:schemeClr val="accent5">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3" name="Group 82">
                  <a:extLst>
                    <a:ext uri="{FF2B5EF4-FFF2-40B4-BE49-F238E27FC236}">
                      <a16:creationId xmlns:a16="http://schemas.microsoft.com/office/drawing/2014/main" id="{93FE00FD-9C7A-490B-A63F-4D16311E3377}"/>
                    </a:ext>
                  </a:extLst>
                </p:cNvPr>
                <p:cNvGrpSpPr/>
                <p:nvPr/>
              </p:nvGrpSpPr>
              <p:grpSpPr>
                <a:xfrm>
                  <a:off x="10762730" y="4514102"/>
                  <a:ext cx="1322479" cy="582521"/>
                  <a:chOff x="10623869" y="4452937"/>
                  <a:chExt cx="1600200" cy="704850"/>
                </a:xfrm>
              </p:grpSpPr>
              <p:sp>
                <p:nvSpPr>
                  <p:cNvPr id="84" name="Rectangle 83">
                    <a:extLst>
                      <a:ext uri="{FF2B5EF4-FFF2-40B4-BE49-F238E27FC236}">
                        <a16:creationId xmlns:a16="http://schemas.microsoft.com/office/drawing/2014/main" id="{EA059495-BBF9-45D4-9438-4A687C355074}"/>
                      </a:ext>
                    </a:extLst>
                  </p:cNvPr>
                  <p:cNvSpPr/>
                  <p:nvPr/>
                </p:nvSpPr>
                <p:spPr>
                  <a:xfrm>
                    <a:off x="10623869" y="4452937"/>
                    <a:ext cx="1600200" cy="704850"/>
                  </a:xfrm>
                  <a:prstGeom prst="rect">
                    <a:avLst/>
                  </a:prstGeom>
                  <a:solidFill>
                    <a:schemeClr val="accent5">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84">
                    <a:extLst>
                      <a:ext uri="{FF2B5EF4-FFF2-40B4-BE49-F238E27FC236}">
                        <a16:creationId xmlns:a16="http://schemas.microsoft.com/office/drawing/2014/main" id="{4236348D-9E79-45D5-BAF8-990320D8A930}"/>
                      </a:ext>
                    </a:extLst>
                  </p:cNvPr>
                  <p:cNvSpPr txBox="1"/>
                  <p:nvPr/>
                </p:nvSpPr>
                <p:spPr>
                  <a:xfrm>
                    <a:off x="10926898" y="4619486"/>
                    <a:ext cx="960507" cy="409650"/>
                  </a:xfrm>
                  <a:prstGeom prst="rect">
                    <a:avLst/>
                  </a:prstGeom>
                  <a:noFill/>
                </p:spPr>
                <p:txBody>
                  <a:bodyPr wrap="none" rtlCol="0">
                    <a:spAutoFit/>
                  </a:bodyPr>
                  <a:lstStyle/>
                  <a:p>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Labels</a:t>
                    </a:r>
                  </a:p>
                </p:txBody>
              </p:sp>
            </p:grpSp>
          </p:grpSp>
          <p:grpSp>
            <p:nvGrpSpPr>
              <p:cNvPr id="47" name="Group 46">
                <a:extLst>
                  <a:ext uri="{FF2B5EF4-FFF2-40B4-BE49-F238E27FC236}">
                    <a16:creationId xmlns:a16="http://schemas.microsoft.com/office/drawing/2014/main" id="{1E50E8BE-DC9F-4417-92C9-9E6F0571921C}"/>
                  </a:ext>
                </a:extLst>
              </p:cNvPr>
              <p:cNvGrpSpPr/>
              <p:nvPr/>
            </p:nvGrpSpPr>
            <p:grpSpPr>
              <a:xfrm>
                <a:off x="9272006" y="1541166"/>
                <a:ext cx="1668436" cy="1704344"/>
                <a:chOff x="10352972" y="1593682"/>
                <a:chExt cx="1668436" cy="1704344"/>
              </a:xfrm>
            </p:grpSpPr>
            <p:sp>
              <p:nvSpPr>
                <p:cNvPr id="76" name="Rectangle 75">
                  <a:extLst>
                    <a:ext uri="{FF2B5EF4-FFF2-40B4-BE49-F238E27FC236}">
                      <a16:creationId xmlns:a16="http://schemas.microsoft.com/office/drawing/2014/main" id="{97A6821D-BFBB-493F-A61E-8893EDFFC25E}"/>
                    </a:ext>
                  </a:extLst>
                </p:cNvPr>
                <p:cNvSpPr/>
                <p:nvPr/>
              </p:nvSpPr>
              <p:spPr>
                <a:xfrm>
                  <a:off x="10352972" y="1787885"/>
                  <a:ext cx="1392683" cy="1510141"/>
                </a:xfrm>
                <a:prstGeom prst="rect">
                  <a:avLst/>
                </a:prstGeom>
                <a:solidFill>
                  <a:schemeClr val="accent2">
                    <a:lumMod val="20000"/>
                    <a:lumOff val="8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C7CCB17D-52DD-4245-A263-4214F6DA7A28}"/>
                    </a:ext>
                  </a:extLst>
                </p:cNvPr>
                <p:cNvSpPr/>
                <p:nvPr/>
              </p:nvSpPr>
              <p:spPr>
                <a:xfrm>
                  <a:off x="10460463" y="1706917"/>
                  <a:ext cx="1392683" cy="1510141"/>
                </a:xfrm>
                <a:prstGeom prst="rect">
                  <a:avLst/>
                </a:prstGeom>
                <a:solidFill>
                  <a:schemeClr val="accent2">
                    <a:lumMod val="20000"/>
                    <a:lumOff val="8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8" name="Group 77">
                  <a:extLst>
                    <a:ext uri="{FF2B5EF4-FFF2-40B4-BE49-F238E27FC236}">
                      <a16:creationId xmlns:a16="http://schemas.microsoft.com/office/drawing/2014/main" id="{09C7C6FD-CFB6-47E9-86C0-0DE44D7F2625}"/>
                    </a:ext>
                  </a:extLst>
                </p:cNvPr>
                <p:cNvGrpSpPr/>
                <p:nvPr/>
              </p:nvGrpSpPr>
              <p:grpSpPr>
                <a:xfrm>
                  <a:off x="10579025" y="1593682"/>
                  <a:ext cx="1442383" cy="1510141"/>
                  <a:chOff x="11109311" y="1775983"/>
                  <a:chExt cx="1442383" cy="1510141"/>
                </a:xfrm>
              </p:grpSpPr>
              <p:sp>
                <p:nvSpPr>
                  <p:cNvPr id="79" name="Rectangle 78">
                    <a:extLst>
                      <a:ext uri="{FF2B5EF4-FFF2-40B4-BE49-F238E27FC236}">
                        <a16:creationId xmlns:a16="http://schemas.microsoft.com/office/drawing/2014/main" id="{D34D3C96-05BF-4818-8488-9FE3F8478F86}"/>
                      </a:ext>
                    </a:extLst>
                  </p:cNvPr>
                  <p:cNvSpPr/>
                  <p:nvPr/>
                </p:nvSpPr>
                <p:spPr>
                  <a:xfrm>
                    <a:off x="11109311" y="1775983"/>
                    <a:ext cx="1392683" cy="1510141"/>
                  </a:xfrm>
                  <a:prstGeom prst="rect">
                    <a:avLst/>
                  </a:prstGeom>
                  <a:solidFill>
                    <a:schemeClr val="accent2">
                      <a:lumMod val="20000"/>
                      <a:lumOff val="8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a:extLst>
                      <a:ext uri="{FF2B5EF4-FFF2-40B4-BE49-F238E27FC236}">
                        <a16:creationId xmlns:a16="http://schemas.microsoft.com/office/drawing/2014/main" id="{D7BFD452-4578-495A-A195-A99FE3506864}"/>
                      </a:ext>
                    </a:extLst>
                  </p:cNvPr>
                  <p:cNvSpPr txBox="1"/>
                  <p:nvPr/>
                </p:nvSpPr>
                <p:spPr>
                  <a:xfrm>
                    <a:off x="11109311" y="2032425"/>
                    <a:ext cx="1442383" cy="830997"/>
                  </a:xfrm>
                  <a:prstGeom prst="rect">
                    <a:avLst/>
                  </a:prstGeom>
                  <a:noFill/>
                </p:spPr>
                <p:txBody>
                  <a:bodyPr wrap="none" rtlCol="0">
                    <a:spAutoFit/>
                  </a:bodyPr>
                  <a:lstStyle/>
                  <a:p>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Training Text,</a:t>
                    </a:r>
                  </a:p>
                  <a:p>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Documents,</a:t>
                    </a:r>
                  </a:p>
                  <a:p>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Images, etc.</a:t>
                    </a:r>
                  </a:p>
                </p:txBody>
              </p:sp>
            </p:grpSp>
          </p:grpSp>
          <p:grpSp>
            <p:nvGrpSpPr>
              <p:cNvPr id="48" name="Group 47">
                <a:extLst>
                  <a:ext uri="{FF2B5EF4-FFF2-40B4-BE49-F238E27FC236}">
                    <a16:creationId xmlns:a16="http://schemas.microsoft.com/office/drawing/2014/main" id="{ECBDA33D-86C0-4D1B-878A-FC215E3E55DA}"/>
                  </a:ext>
                </a:extLst>
              </p:cNvPr>
              <p:cNvGrpSpPr/>
              <p:nvPr/>
            </p:nvGrpSpPr>
            <p:grpSpPr>
              <a:xfrm>
                <a:off x="12511125" y="1417613"/>
                <a:ext cx="1440448" cy="1497732"/>
                <a:chOff x="13590646" y="1393203"/>
                <a:chExt cx="1440448" cy="1497732"/>
              </a:xfrm>
            </p:grpSpPr>
            <p:grpSp>
              <p:nvGrpSpPr>
                <p:cNvPr id="71" name="Group 70">
                  <a:extLst>
                    <a:ext uri="{FF2B5EF4-FFF2-40B4-BE49-F238E27FC236}">
                      <a16:creationId xmlns:a16="http://schemas.microsoft.com/office/drawing/2014/main" id="{9006F708-B5EA-4F83-8AE2-692B0BB67A2D}"/>
                    </a:ext>
                  </a:extLst>
                </p:cNvPr>
                <p:cNvGrpSpPr/>
                <p:nvPr/>
              </p:nvGrpSpPr>
              <p:grpSpPr>
                <a:xfrm>
                  <a:off x="13590646" y="1393203"/>
                  <a:ext cx="481042" cy="1497732"/>
                  <a:chOff x="12958415" y="1469044"/>
                  <a:chExt cx="481042" cy="1497732"/>
                </a:xfrm>
              </p:grpSpPr>
              <p:sp>
                <p:nvSpPr>
                  <p:cNvPr id="73" name="Rectangle 72">
                    <a:extLst>
                      <a:ext uri="{FF2B5EF4-FFF2-40B4-BE49-F238E27FC236}">
                        <a16:creationId xmlns:a16="http://schemas.microsoft.com/office/drawing/2014/main" id="{47C74AB7-6F72-44AA-964A-B60EFE9E4546}"/>
                      </a:ext>
                    </a:extLst>
                  </p:cNvPr>
                  <p:cNvSpPr/>
                  <p:nvPr/>
                </p:nvSpPr>
                <p:spPr>
                  <a:xfrm>
                    <a:off x="13279419" y="1469044"/>
                    <a:ext cx="160038" cy="1302444"/>
                  </a:xfrm>
                  <a:prstGeom prst="rect">
                    <a:avLst/>
                  </a:prstGeom>
                  <a:solidFill>
                    <a:schemeClr val="accent4">
                      <a:lumMod val="20000"/>
                      <a:lumOff val="8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33071947-1B60-4573-A8C3-E5EC38BACF8E}"/>
                      </a:ext>
                    </a:extLst>
                  </p:cNvPr>
                  <p:cNvSpPr/>
                  <p:nvPr/>
                </p:nvSpPr>
                <p:spPr>
                  <a:xfrm>
                    <a:off x="13118917" y="1562079"/>
                    <a:ext cx="160038" cy="1302444"/>
                  </a:xfrm>
                  <a:prstGeom prst="rect">
                    <a:avLst/>
                  </a:prstGeom>
                  <a:solidFill>
                    <a:schemeClr val="accent4">
                      <a:lumMod val="20000"/>
                      <a:lumOff val="8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498F7688-6891-462D-8090-D93E3015B75D}"/>
                      </a:ext>
                    </a:extLst>
                  </p:cNvPr>
                  <p:cNvSpPr/>
                  <p:nvPr/>
                </p:nvSpPr>
                <p:spPr>
                  <a:xfrm>
                    <a:off x="12958415" y="1664332"/>
                    <a:ext cx="160038" cy="1302444"/>
                  </a:xfrm>
                  <a:prstGeom prst="rect">
                    <a:avLst/>
                  </a:prstGeom>
                  <a:solidFill>
                    <a:schemeClr val="accent4">
                      <a:lumMod val="20000"/>
                      <a:lumOff val="8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2" name="TextBox 71">
                  <a:extLst>
                    <a:ext uri="{FF2B5EF4-FFF2-40B4-BE49-F238E27FC236}">
                      <a16:creationId xmlns:a16="http://schemas.microsoft.com/office/drawing/2014/main" id="{B4080C6C-D307-4FA9-A445-05C1859340E3}"/>
                    </a:ext>
                  </a:extLst>
                </p:cNvPr>
                <p:cNvSpPr txBox="1"/>
                <p:nvPr/>
              </p:nvSpPr>
              <p:spPr>
                <a:xfrm>
                  <a:off x="14117959" y="1440666"/>
                  <a:ext cx="913135" cy="584775"/>
                </a:xfrm>
                <a:prstGeom prst="rect">
                  <a:avLst/>
                </a:prstGeom>
                <a:noFill/>
              </p:spPr>
              <p:txBody>
                <a:bodyPr wrap="none" rtlCol="0">
                  <a:spAutoFit/>
                </a:bodyPr>
                <a:lstStyle/>
                <a:p>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Feature</a:t>
                  </a:r>
                </a:p>
                <a:p>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Vectors</a:t>
                  </a:r>
                </a:p>
              </p:txBody>
            </p:sp>
          </p:grpSp>
          <p:sp>
            <p:nvSpPr>
              <p:cNvPr id="49" name="Arrow: Right 48">
                <a:extLst>
                  <a:ext uri="{FF2B5EF4-FFF2-40B4-BE49-F238E27FC236}">
                    <a16:creationId xmlns:a16="http://schemas.microsoft.com/office/drawing/2014/main" id="{BFFF6E54-AFCE-4CC6-9684-55F0F5C67C8C}"/>
                  </a:ext>
                </a:extLst>
              </p:cNvPr>
              <p:cNvSpPr/>
              <p:nvPr/>
            </p:nvSpPr>
            <p:spPr>
              <a:xfrm>
                <a:off x="11081361" y="2057927"/>
                <a:ext cx="1311202" cy="476618"/>
              </a:xfrm>
              <a:prstGeom prst="rightArrow">
                <a:avLst/>
              </a:prstGeom>
              <a:solidFill>
                <a:srgbClr val="88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Arrow: Right 49">
                <a:extLst>
                  <a:ext uri="{FF2B5EF4-FFF2-40B4-BE49-F238E27FC236}">
                    <a16:creationId xmlns:a16="http://schemas.microsoft.com/office/drawing/2014/main" id="{A9188180-6558-4D40-B26A-D6FCFAE39DD3}"/>
                  </a:ext>
                </a:extLst>
              </p:cNvPr>
              <p:cNvSpPr/>
              <p:nvPr/>
            </p:nvSpPr>
            <p:spPr>
              <a:xfrm rot="5400000">
                <a:off x="12353603" y="3191475"/>
                <a:ext cx="705312" cy="476618"/>
              </a:xfrm>
              <a:prstGeom prst="rightArrow">
                <a:avLst/>
              </a:prstGeom>
              <a:solidFill>
                <a:srgbClr val="88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1" name="Group 50">
                <a:extLst>
                  <a:ext uri="{FF2B5EF4-FFF2-40B4-BE49-F238E27FC236}">
                    <a16:creationId xmlns:a16="http://schemas.microsoft.com/office/drawing/2014/main" id="{54ABFE4D-A8CD-4430-A51D-14C42C845900}"/>
                  </a:ext>
                </a:extLst>
              </p:cNvPr>
              <p:cNvGrpSpPr/>
              <p:nvPr/>
            </p:nvGrpSpPr>
            <p:grpSpPr>
              <a:xfrm>
                <a:off x="11982883" y="3884599"/>
                <a:ext cx="1511300" cy="1511300"/>
                <a:chOff x="13811093" y="3866464"/>
                <a:chExt cx="1511300" cy="1511300"/>
              </a:xfrm>
            </p:grpSpPr>
            <p:sp>
              <p:nvSpPr>
                <p:cNvPr id="69" name="Oval 68">
                  <a:extLst>
                    <a:ext uri="{FF2B5EF4-FFF2-40B4-BE49-F238E27FC236}">
                      <a16:creationId xmlns:a16="http://schemas.microsoft.com/office/drawing/2014/main" id="{D72BB850-1FDD-4D4C-A2FD-5A932418074C}"/>
                    </a:ext>
                  </a:extLst>
                </p:cNvPr>
                <p:cNvSpPr/>
                <p:nvPr/>
              </p:nvSpPr>
              <p:spPr>
                <a:xfrm>
                  <a:off x="13811093" y="3866464"/>
                  <a:ext cx="1511300" cy="1511300"/>
                </a:xfrm>
                <a:prstGeom prst="ellipse">
                  <a:avLst/>
                </a:prstGeom>
                <a:solidFill>
                  <a:schemeClr val="accent3">
                    <a:lumMod val="20000"/>
                    <a:lumOff val="8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0FC5A9A9-F79F-4A9A-BDC7-2E3D4CD0957E}"/>
                    </a:ext>
                  </a:extLst>
                </p:cNvPr>
                <p:cNvSpPr txBox="1"/>
                <p:nvPr/>
              </p:nvSpPr>
              <p:spPr>
                <a:xfrm>
                  <a:off x="14054606" y="4206615"/>
                  <a:ext cx="1125629" cy="830997"/>
                </a:xfrm>
                <a:prstGeom prst="rect">
                  <a:avLst/>
                </a:prstGeom>
                <a:noFill/>
              </p:spPr>
              <p:txBody>
                <a:bodyPr wrap="none" rtlCol="0">
                  <a:spAutoFit/>
                </a:bodyPr>
                <a:lstStyle/>
                <a:p>
                  <a:pPr algn="ctr"/>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Machine</a:t>
                  </a:r>
                </a:p>
                <a:p>
                  <a:pPr algn="ctr"/>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Learning </a:t>
                  </a:r>
                </a:p>
                <a:p>
                  <a:pPr algn="ctr"/>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Algorithm</a:t>
                  </a:r>
                </a:p>
              </p:txBody>
            </p:sp>
          </p:grpSp>
          <p:sp>
            <p:nvSpPr>
              <p:cNvPr id="52" name="Arrow: Right 51">
                <a:extLst>
                  <a:ext uri="{FF2B5EF4-FFF2-40B4-BE49-F238E27FC236}">
                    <a16:creationId xmlns:a16="http://schemas.microsoft.com/office/drawing/2014/main" id="{3F3B1925-51CB-411A-8E07-CCAF5AA51AE4}"/>
                  </a:ext>
                </a:extLst>
              </p:cNvPr>
              <p:cNvSpPr/>
              <p:nvPr/>
            </p:nvSpPr>
            <p:spPr>
              <a:xfrm>
                <a:off x="11184416" y="4315628"/>
                <a:ext cx="705312" cy="476618"/>
              </a:xfrm>
              <a:prstGeom prst="rightArrow">
                <a:avLst/>
              </a:prstGeom>
              <a:solidFill>
                <a:srgbClr val="88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Arrow: Right 52">
                <a:extLst>
                  <a:ext uri="{FF2B5EF4-FFF2-40B4-BE49-F238E27FC236}">
                    <a16:creationId xmlns:a16="http://schemas.microsoft.com/office/drawing/2014/main" id="{EEBCE846-71B5-44E6-B77A-EB66DBF767B5}"/>
                  </a:ext>
                </a:extLst>
              </p:cNvPr>
              <p:cNvSpPr/>
              <p:nvPr/>
            </p:nvSpPr>
            <p:spPr>
              <a:xfrm rot="5400000">
                <a:off x="12400652" y="5581183"/>
                <a:ext cx="646533" cy="363441"/>
              </a:xfrm>
              <a:prstGeom prst="rightArrow">
                <a:avLst/>
              </a:prstGeom>
              <a:solidFill>
                <a:srgbClr val="88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oup 53">
                <a:extLst>
                  <a:ext uri="{FF2B5EF4-FFF2-40B4-BE49-F238E27FC236}">
                    <a16:creationId xmlns:a16="http://schemas.microsoft.com/office/drawing/2014/main" id="{F788C403-760A-4844-9AAA-F95C7507CC41}"/>
                  </a:ext>
                </a:extLst>
              </p:cNvPr>
              <p:cNvGrpSpPr/>
              <p:nvPr/>
            </p:nvGrpSpPr>
            <p:grpSpPr>
              <a:xfrm>
                <a:off x="8481117" y="6046030"/>
                <a:ext cx="7174757" cy="1510141"/>
                <a:chOff x="8481117" y="6046030"/>
                <a:chExt cx="7174757" cy="1510141"/>
              </a:xfrm>
            </p:grpSpPr>
            <p:grpSp>
              <p:nvGrpSpPr>
                <p:cNvPr id="55" name="Group 54">
                  <a:extLst>
                    <a:ext uri="{FF2B5EF4-FFF2-40B4-BE49-F238E27FC236}">
                      <a16:creationId xmlns:a16="http://schemas.microsoft.com/office/drawing/2014/main" id="{7A117023-95AD-4F0C-A4AA-97169894273D}"/>
                    </a:ext>
                  </a:extLst>
                </p:cNvPr>
                <p:cNvGrpSpPr/>
                <p:nvPr/>
              </p:nvGrpSpPr>
              <p:grpSpPr>
                <a:xfrm>
                  <a:off x="8481117" y="6046030"/>
                  <a:ext cx="1392683" cy="1510141"/>
                  <a:chOff x="9562083" y="6098546"/>
                  <a:chExt cx="1392683" cy="1510141"/>
                </a:xfrm>
              </p:grpSpPr>
              <p:sp>
                <p:nvSpPr>
                  <p:cNvPr id="67" name="Rectangle 66">
                    <a:extLst>
                      <a:ext uri="{FF2B5EF4-FFF2-40B4-BE49-F238E27FC236}">
                        <a16:creationId xmlns:a16="http://schemas.microsoft.com/office/drawing/2014/main" id="{35E375FD-455C-4199-816D-6D222B68BAA1}"/>
                      </a:ext>
                    </a:extLst>
                  </p:cNvPr>
                  <p:cNvSpPr/>
                  <p:nvPr/>
                </p:nvSpPr>
                <p:spPr>
                  <a:xfrm>
                    <a:off x="9562083" y="6098546"/>
                    <a:ext cx="1392683" cy="1510141"/>
                  </a:xfrm>
                  <a:prstGeom prst="rect">
                    <a:avLst/>
                  </a:prstGeom>
                  <a:solidFill>
                    <a:schemeClr val="accent2">
                      <a:lumMod val="20000"/>
                      <a:lumOff val="8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a:extLst>
                      <a:ext uri="{FF2B5EF4-FFF2-40B4-BE49-F238E27FC236}">
                        <a16:creationId xmlns:a16="http://schemas.microsoft.com/office/drawing/2014/main" id="{2FC3C0A6-85D9-46CA-B5C8-8AA34A531E1A}"/>
                      </a:ext>
                    </a:extLst>
                  </p:cNvPr>
                  <p:cNvSpPr txBox="1"/>
                  <p:nvPr/>
                </p:nvSpPr>
                <p:spPr>
                  <a:xfrm>
                    <a:off x="9620746" y="6435974"/>
                    <a:ext cx="1334020" cy="830997"/>
                  </a:xfrm>
                  <a:prstGeom prst="rect">
                    <a:avLst/>
                  </a:prstGeom>
                  <a:noFill/>
                </p:spPr>
                <p:txBody>
                  <a:bodyPr wrap="none" rtlCol="0">
                    <a:spAutoFit/>
                  </a:bodyPr>
                  <a:lstStyle/>
                  <a:p>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New Text,</a:t>
                    </a:r>
                  </a:p>
                  <a:p>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Document,</a:t>
                    </a:r>
                  </a:p>
                  <a:p>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Images, etc.</a:t>
                    </a:r>
                  </a:p>
                </p:txBody>
              </p:sp>
            </p:grpSp>
            <p:sp>
              <p:nvSpPr>
                <p:cNvPr id="56" name="Arrow: Right 55">
                  <a:extLst>
                    <a:ext uri="{FF2B5EF4-FFF2-40B4-BE49-F238E27FC236}">
                      <a16:creationId xmlns:a16="http://schemas.microsoft.com/office/drawing/2014/main" id="{BF0D3070-8CCF-4C9A-8D9F-482D542D3E36}"/>
                    </a:ext>
                  </a:extLst>
                </p:cNvPr>
                <p:cNvSpPr/>
                <p:nvPr/>
              </p:nvSpPr>
              <p:spPr>
                <a:xfrm>
                  <a:off x="10012594" y="6560647"/>
                  <a:ext cx="759586" cy="476618"/>
                </a:xfrm>
                <a:prstGeom prst="rightArrow">
                  <a:avLst/>
                </a:prstGeom>
                <a:solidFill>
                  <a:srgbClr val="A9D1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566F6679-2435-49D8-AC34-6E52D90B89F2}"/>
                    </a:ext>
                  </a:extLst>
                </p:cNvPr>
                <p:cNvSpPr/>
                <p:nvPr/>
              </p:nvSpPr>
              <p:spPr>
                <a:xfrm>
                  <a:off x="10892547" y="6144022"/>
                  <a:ext cx="160038" cy="1302444"/>
                </a:xfrm>
                <a:prstGeom prst="rect">
                  <a:avLst/>
                </a:prstGeom>
                <a:solidFill>
                  <a:schemeClr val="accent4">
                    <a:lumMod val="20000"/>
                    <a:lumOff val="8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a:extLst>
                    <a:ext uri="{FF2B5EF4-FFF2-40B4-BE49-F238E27FC236}">
                      <a16:creationId xmlns:a16="http://schemas.microsoft.com/office/drawing/2014/main" id="{286BE62C-02D8-4DDC-BF19-3BAF147B8401}"/>
                    </a:ext>
                  </a:extLst>
                </p:cNvPr>
                <p:cNvSpPr txBox="1"/>
                <p:nvPr/>
              </p:nvSpPr>
              <p:spPr>
                <a:xfrm>
                  <a:off x="11114442" y="6077349"/>
                  <a:ext cx="913135" cy="584775"/>
                </a:xfrm>
                <a:prstGeom prst="rect">
                  <a:avLst/>
                </a:prstGeom>
                <a:noFill/>
              </p:spPr>
              <p:txBody>
                <a:bodyPr wrap="none" rtlCol="0">
                  <a:spAutoFit/>
                </a:bodyPr>
                <a:lstStyle/>
                <a:p>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Feature</a:t>
                  </a:r>
                </a:p>
                <a:p>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Vectors</a:t>
                  </a:r>
                </a:p>
              </p:txBody>
            </p:sp>
            <p:sp>
              <p:nvSpPr>
                <p:cNvPr id="59" name="Arrow: Right 58">
                  <a:extLst>
                    <a:ext uri="{FF2B5EF4-FFF2-40B4-BE49-F238E27FC236}">
                      <a16:creationId xmlns:a16="http://schemas.microsoft.com/office/drawing/2014/main" id="{E85DFED3-2FEA-46C1-955B-D9E3E42459FF}"/>
                    </a:ext>
                  </a:extLst>
                </p:cNvPr>
                <p:cNvSpPr/>
                <p:nvPr/>
              </p:nvSpPr>
              <p:spPr>
                <a:xfrm>
                  <a:off x="11218352" y="6560647"/>
                  <a:ext cx="760385" cy="476618"/>
                </a:xfrm>
                <a:prstGeom prst="rightArrow">
                  <a:avLst/>
                </a:prstGeom>
                <a:solidFill>
                  <a:srgbClr val="A9D1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0" name="Group 59">
                  <a:extLst>
                    <a:ext uri="{FF2B5EF4-FFF2-40B4-BE49-F238E27FC236}">
                      <a16:creationId xmlns:a16="http://schemas.microsoft.com/office/drawing/2014/main" id="{55E34A3B-7824-4013-8F53-BDEA64480AB3}"/>
                    </a:ext>
                  </a:extLst>
                </p:cNvPr>
                <p:cNvGrpSpPr/>
                <p:nvPr/>
              </p:nvGrpSpPr>
              <p:grpSpPr>
                <a:xfrm>
                  <a:off x="12027577" y="6112266"/>
                  <a:ext cx="1392683" cy="1392683"/>
                  <a:chOff x="13182466" y="6157635"/>
                  <a:chExt cx="1392683" cy="1392683"/>
                </a:xfrm>
              </p:grpSpPr>
              <p:sp>
                <p:nvSpPr>
                  <p:cNvPr id="65" name="Diamond 64">
                    <a:extLst>
                      <a:ext uri="{FF2B5EF4-FFF2-40B4-BE49-F238E27FC236}">
                        <a16:creationId xmlns:a16="http://schemas.microsoft.com/office/drawing/2014/main" id="{E4489E46-9A37-4452-ADA8-FCFD689119B7}"/>
                      </a:ext>
                    </a:extLst>
                  </p:cNvPr>
                  <p:cNvSpPr/>
                  <p:nvPr/>
                </p:nvSpPr>
                <p:spPr>
                  <a:xfrm>
                    <a:off x="13182466" y="6157635"/>
                    <a:ext cx="1392683" cy="1392683"/>
                  </a:xfrm>
                  <a:prstGeom prst="diamond">
                    <a:avLst/>
                  </a:prstGeom>
                  <a:solidFill>
                    <a:schemeClr val="accent2">
                      <a:lumMod val="60000"/>
                      <a:lumOff val="4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38AE82FE-D0C6-4129-B923-AEDD3F98B21F}"/>
                      </a:ext>
                    </a:extLst>
                  </p:cNvPr>
                  <p:cNvSpPr txBox="1"/>
                  <p:nvPr/>
                </p:nvSpPr>
                <p:spPr>
                  <a:xfrm>
                    <a:off x="13334661" y="6584226"/>
                    <a:ext cx="1118319" cy="584775"/>
                  </a:xfrm>
                  <a:prstGeom prst="rect">
                    <a:avLst/>
                  </a:prstGeom>
                  <a:noFill/>
                </p:spPr>
                <p:txBody>
                  <a:bodyPr wrap="none" rtlCol="0">
                    <a:spAutoFit/>
                  </a:bodyPr>
                  <a:lstStyle/>
                  <a:p>
                    <a:pPr algn="ctr"/>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Predictive</a:t>
                    </a:r>
                  </a:p>
                  <a:p>
                    <a:pPr algn="ctr"/>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Model</a:t>
                    </a:r>
                  </a:p>
                </p:txBody>
              </p:sp>
            </p:grpSp>
            <p:sp>
              <p:nvSpPr>
                <p:cNvPr id="61" name="Arrow: Right 60">
                  <a:extLst>
                    <a:ext uri="{FF2B5EF4-FFF2-40B4-BE49-F238E27FC236}">
                      <a16:creationId xmlns:a16="http://schemas.microsoft.com/office/drawing/2014/main" id="{549A7627-8100-40C3-8C1A-B3B1AC0573AB}"/>
                    </a:ext>
                  </a:extLst>
                </p:cNvPr>
                <p:cNvSpPr/>
                <p:nvPr/>
              </p:nvSpPr>
              <p:spPr>
                <a:xfrm>
                  <a:off x="13514862" y="6560647"/>
                  <a:ext cx="759586" cy="476618"/>
                </a:xfrm>
                <a:prstGeom prst="rightArrow">
                  <a:avLst/>
                </a:prstGeom>
                <a:solidFill>
                  <a:srgbClr val="A9D1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2" name="Group 61">
                  <a:extLst>
                    <a:ext uri="{FF2B5EF4-FFF2-40B4-BE49-F238E27FC236}">
                      <a16:creationId xmlns:a16="http://schemas.microsoft.com/office/drawing/2014/main" id="{59EAA3DB-3512-48EC-A7A1-77E5E93336F2}"/>
                    </a:ext>
                  </a:extLst>
                </p:cNvPr>
                <p:cNvGrpSpPr/>
                <p:nvPr/>
              </p:nvGrpSpPr>
              <p:grpSpPr>
                <a:xfrm>
                  <a:off x="14333395" y="6504906"/>
                  <a:ext cx="1322479" cy="596088"/>
                  <a:chOff x="14333395" y="6504906"/>
                  <a:chExt cx="1322479" cy="596088"/>
                </a:xfrm>
              </p:grpSpPr>
              <p:sp>
                <p:nvSpPr>
                  <p:cNvPr id="63" name="Rectangle 62">
                    <a:extLst>
                      <a:ext uri="{FF2B5EF4-FFF2-40B4-BE49-F238E27FC236}">
                        <a16:creationId xmlns:a16="http://schemas.microsoft.com/office/drawing/2014/main" id="{5E8B155D-C0B4-431D-9502-6785D4483A0B}"/>
                      </a:ext>
                    </a:extLst>
                  </p:cNvPr>
                  <p:cNvSpPr/>
                  <p:nvPr/>
                </p:nvSpPr>
                <p:spPr>
                  <a:xfrm>
                    <a:off x="14333395" y="6504906"/>
                    <a:ext cx="1322479" cy="582521"/>
                  </a:xfrm>
                  <a:prstGeom prst="rect">
                    <a:avLst/>
                  </a:prstGeom>
                  <a:solidFill>
                    <a:schemeClr val="accent5">
                      <a:lumMod val="60000"/>
                      <a:lumOff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a:extLst>
                      <a:ext uri="{FF2B5EF4-FFF2-40B4-BE49-F238E27FC236}">
                        <a16:creationId xmlns:a16="http://schemas.microsoft.com/office/drawing/2014/main" id="{EE8F3D05-A887-4C45-BD0C-30A3649DD729}"/>
                      </a:ext>
                    </a:extLst>
                  </p:cNvPr>
                  <p:cNvSpPr txBox="1"/>
                  <p:nvPr/>
                </p:nvSpPr>
                <p:spPr>
                  <a:xfrm>
                    <a:off x="14466284" y="6516219"/>
                    <a:ext cx="1056700" cy="584775"/>
                  </a:xfrm>
                  <a:prstGeom prst="rect">
                    <a:avLst/>
                  </a:prstGeom>
                  <a:noFill/>
                </p:spPr>
                <p:txBody>
                  <a:bodyPr wrap="none" rtlCol="0">
                    <a:spAutoFit/>
                  </a:bodyPr>
                  <a:lstStyle/>
                  <a:p>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Expected</a:t>
                    </a:r>
                  </a:p>
                  <a:p>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Label</a:t>
                    </a:r>
                  </a:p>
                </p:txBody>
              </p:sp>
            </p:grpSp>
          </p:grpSp>
        </p:grpSp>
      </p:grpSp>
      <p:sp>
        <p:nvSpPr>
          <p:cNvPr id="86" name="Rectangle: Rounded Corners 85">
            <a:extLst>
              <a:ext uri="{FF2B5EF4-FFF2-40B4-BE49-F238E27FC236}">
                <a16:creationId xmlns:a16="http://schemas.microsoft.com/office/drawing/2014/main" id="{599A1240-C540-4E8C-8A70-ACB7CC2C7A82}"/>
              </a:ext>
            </a:extLst>
          </p:cNvPr>
          <p:cNvSpPr/>
          <p:nvPr/>
        </p:nvSpPr>
        <p:spPr>
          <a:xfrm>
            <a:off x="3802469" y="1345328"/>
            <a:ext cx="8651061" cy="665045"/>
          </a:xfrm>
          <a:prstGeom prst="roundRect">
            <a:avLst/>
          </a:prstGeom>
          <a:solidFill>
            <a:srgbClr val="79C4E7"/>
          </a:solidFill>
          <a:ln w="28575">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lumMod val="65000"/>
                    <a:lumOff val="35000"/>
                  </a:schemeClr>
                </a:solidFill>
                <a:latin typeface="Open Sans" panose="020B0606030504020204"/>
              </a:rPr>
              <a:t>The only difference is the labels in the training data</a:t>
            </a:r>
          </a:p>
        </p:txBody>
      </p:sp>
      <p:cxnSp>
        <p:nvCxnSpPr>
          <p:cNvPr id="6" name="Straight Connector 5">
            <a:extLst>
              <a:ext uri="{FF2B5EF4-FFF2-40B4-BE49-F238E27FC236}">
                <a16:creationId xmlns:a16="http://schemas.microsoft.com/office/drawing/2014/main" id="{BCAB8E2F-D7AC-47DA-AC13-B07C3159D0C2}"/>
              </a:ext>
            </a:extLst>
          </p:cNvPr>
          <p:cNvCxnSpPr/>
          <p:nvPr/>
        </p:nvCxnSpPr>
        <p:spPr>
          <a:xfrm>
            <a:off x="8192326" y="2426604"/>
            <a:ext cx="7634" cy="6509578"/>
          </a:xfrm>
          <a:prstGeom prst="line">
            <a:avLst/>
          </a:prstGeom>
          <a:ln w="28575">
            <a:solidFill>
              <a:schemeClr val="accent2"/>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6613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687"/>
        <p:cNvGrpSpPr/>
        <p:nvPr/>
      </p:nvGrpSpPr>
      <p:grpSpPr>
        <a:xfrm>
          <a:off x="0" y="0"/>
          <a:ext cx="0" cy="0"/>
          <a:chOff x="0" y="0"/>
          <a:chExt cx="0" cy="0"/>
        </a:xfrm>
      </p:grpSpPr>
      <p:sp>
        <p:nvSpPr>
          <p:cNvPr id="1688" name="Google Shape;1688;p147"/>
          <p:cNvSpPr txBox="1">
            <a:spLocks noGrp="1"/>
          </p:cNvSpPr>
          <p:nvPr>
            <p:ph type="body" idx="1"/>
          </p:nvPr>
        </p:nvSpPr>
        <p:spPr>
          <a:prstGeom prst="rect">
            <a:avLst/>
          </a:prstGeom>
          <a:noFill/>
          <a:ln>
            <a:noFill/>
          </a:ln>
        </p:spPr>
        <p:txBody>
          <a:bodyPr spcFirstLastPara="1" wrap="square" lIns="91425" tIns="45700" rIns="91425" bIns="45700" anchor="ctr" anchorCtr="0">
            <a:noAutofit/>
          </a:bodyPr>
          <a:lstStyle/>
          <a:p>
            <a:pPr marL="0" indent="0">
              <a:spcBef>
                <a:spcPts val="0"/>
              </a:spcBef>
            </a:pPr>
            <a:endParaRPr lang="en-IN" dirty="0"/>
          </a:p>
          <a:p>
            <a:pPr marL="0" indent="0">
              <a:spcBef>
                <a:spcPts val="0"/>
              </a:spcBef>
            </a:pPr>
            <a:endParaRPr lang="en-IN" dirty="0"/>
          </a:p>
          <a:p>
            <a:pPr marL="0" indent="0">
              <a:spcBef>
                <a:spcPts val="0"/>
              </a:spcBef>
            </a:pPr>
            <a:r>
              <a:rPr lang="en-US" dirty="0"/>
              <a:t>Which of the following can act as possible termination condition in K-Means?</a:t>
            </a:r>
            <a:endParaRPr lang="en-IN" dirty="0"/>
          </a:p>
          <a:p>
            <a:pPr marL="0" lvl="0" indent="0">
              <a:spcBef>
                <a:spcPts val="0"/>
              </a:spcBef>
            </a:pPr>
            <a:r>
              <a:rPr lang="en-US" sz="1600" b="0" dirty="0"/>
              <a:t>1. </a:t>
            </a:r>
            <a:r>
              <a:rPr lang="en-US" sz="1800" b="0" dirty="0"/>
              <a:t>Fixed number of iterations.</a:t>
            </a:r>
          </a:p>
          <a:p>
            <a:pPr marL="0" lvl="0" indent="0">
              <a:spcBef>
                <a:spcPts val="0"/>
              </a:spcBef>
            </a:pPr>
            <a:r>
              <a:rPr lang="en-US" sz="1800" b="0" dirty="0"/>
              <a:t>2. Assigning observations to clusters such that they don’t change between iterations, except for cases with a bad local minimum.</a:t>
            </a:r>
          </a:p>
          <a:p>
            <a:pPr marL="0" lvl="0" indent="0">
              <a:spcBef>
                <a:spcPts val="0"/>
              </a:spcBef>
            </a:pPr>
            <a:r>
              <a:rPr lang="en-US" sz="1800" b="0" dirty="0"/>
              <a:t>3. Stationary centroids appear between successive iterations.</a:t>
            </a:r>
          </a:p>
          <a:p>
            <a:pPr marL="0" lvl="0" indent="0">
              <a:spcBef>
                <a:spcPts val="0"/>
              </a:spcBef>
            </a:pPr>
            <a:r>
              <a:rPr lang="en-US" sz="1800" b="0" dirty="0"/>
              <a:t>4. When RSS falls below a threshold.</a:t>
            </a:r>
          </a:p>
          <a:p>
            <a:pPr marL="0" indent="0">
              <a:spcBef>
                <a:spcPts val="0"/>
              </a:spcBef>
            </a:pPr>
            <a:endParaRPr lang="en-US" sz="1800" b="0" dirty="0"/>
          </a:p>
          <a:p>
            <a:pPr marL="0" indent="0">
              <a:spcBef>
                <a:spcPts val="0"/>
              </a:spcBef>
            </a:pPr>
            <a:endParaRPr lang="en-US" altLang="en-US" sz="3600" b="0" dirty="0">
              <a:solidFill>
                <a:schemeClr val="tx1"/>
              </a:solidFill>
              <a:latin typeface="Arial" panose="020B0604020202020204" pitchFamily="34" charset="0"/>
            </a:endParaRPr>
          </a:p>
        </p:txBody>
      </p:sp>
      <p:sp>
        <p:nvSpPr>
          <p:cNvPr id="3" name="Text Placeholder 2">
            <a:extLst>
              <a:ext uri="{FF2B5EF4-FFF2-40B4-BE49-F238E27FC236}">
                <a16:creationId xmlns:a16="http://schemas.microsoft.com/office/drawing/2014/main" id="{96B6EE1E-4335-4714-BCE5-BF3BFA0D5908}"/>
              </a:ext>
            </a:extLst>
          </p:cNvPr>
          <p:cNvSpPr>
            <a:spLocks noGrp="1"/>
          </p:cNvSpPr>
          <p:nvPr>
            <p:ph type="body" idx="2"/>
          </p:nvPr>
        </p:nvSpPr>
        <p:spPr/>
        <p:txBody>
          <a:bodyPr/>
          <a:lstStyle/>
          <a:p>
            <a:r>
              <a:rPr lang="en-IN" dirty="0"/>
              <a:t>1,3, and 4</a:t>
            </a:r>
          </a:p>
        </p:txBody>
      </p:sp>
      <p:sp>
        <p:nvSpPr>
          <p:cNvPr id="5" name="Text Placeholder 4">
            <a:extLst>
              <a:ext uri="{FF2B5EF4-FFF2-40B4-BE49-F238E27FC236}">
                <a16:creationId xmlns:a16="http://schemas.microsoft.com/office/drawing/2014/main" id="{893D0B68-FFAE-4F19-9231-BA8A975962A1}"/>
              </a:ext>
            </a:extLst>
          </p:cNvPr>
          <p:cNvSpPr>
            <a:spLocks noGrp="1"/>
          </p:cNvSpPr>
          <p:nvPr>
            <p:ph type="body" idx="3"/>
          </p:nvPr>
        </p:nvSpPr>
        <p:spPr/>
        <p:txBody>
          <a:bodyPr/>
          <a:lstStyle/>
          <a:p>
            <a:r>
              <a:rPr lang="en-IN" dirty="0"/>
              <a:t>1, 2, and 3</a:t>
            </a:r>
          </a:p>
        </p:txBody>
      </p:sp>
      <p:sp>
        <p:nvSpPr>
          <p:cNvPr id="1693" name="Google Shape;1693;p147"/>
          <p:cNvSpPr txBox="1">
            <a:spLocks noGrp="1"/>
          </p:cNvSpPr>
          <p:nvPr>
            <p:ph type="body" idx="4"/>
          </p:nvPr>
        </p:nvSpPr>
        <p:spPr>
          <a:xfrm>
            <a:off x="2577394" y="4462926"/>
            <a:ext cx="11250640" cy="701711"/>
          </a:xfrm>
          <a:prstGeom prst="rect">
            <a:avLst/>
          </a:prstGeom>
          <a:noFill/>
          <a:ln>
            <a:noFill/>
          </a:ln>
        </p:spPr>
        <p:txBody>
          <a:bodyPr spcFirstLastPara="1" wrap="square" lIns="91425" tIns="45700" rIns="91425" bIns="45700" anchor="ctr" anchorCtr="0">
            <a:noAutofit/>
          </a:bodyPr>
          <a:lstStyle/>
          <a:p>
            <a:pPr marL="0" lvl="0" indent="0" rtl="0">
              <a:lnSpc>
                <a:spcPct val="90000"/>
              </a:lnSpc>
              <a:spcBef>
                <a:spcPts val="1000"/>
              </a:spcBef>
              <a:spcAft>
                <a:spcPts val="0"/>
              </a:spcAft>
              <a:buSzPts val="2800"/>
              <a:buNone/>
            </a:pPr>
            <a:r>
              <a:rPr lang="en-IN" dirty="0"/>
              <a:t>1, 2, and 4</a:t>
            </a:r>
            <a:endParaRPr dirty="0"/>
          </a:p>
        </p:txBody>
      </p:sp>
      <p:sp>
        <p:nvSpPr>
          <p:cNvPr id="7" name="Text Placeholder 6">
            <a:extLst>
              <a:ext uri="{FF2B5EF4-FFF2-40B4-BE49-F238E27FC236}">
                <a16:creationId xmlns:a16="http://schemas.microsoft.com/office/drawing/2014/main" id="{886C0CEB-8FA4-491B-A270-BAF38D65362B}"/>
              </a:ext>
            </a:extLst>
          </p:cNvPr>
          <p:cNvSpPr>
            <a:spLocks noGrp="1"/>
          </p:cNvSpPr>
          <p:nvPr>
            <p:ph type="body" idx="5"/>
          </p:nvPr>
        </p:nvSpPr>
        <p:spPr>
          <a:xfrm>
            <a:off x="2329744" y="5169231"/>
            <a:ext cx="11250640" cy="701711"/>
          </a:xfrm>
        </p:spPr>
        <p:txBody>
          <a:bodyPr/>
          <a:lstStyle/>
          <a:p>
            <a:r>
              <a:rPr lang="en-IN" dirty="0"/>
              <a:t>All the above</a:t>
            </a:r>
          </a:p>
        </p:txBody>
      </p:sp>
      <p:sp>
        <p:nvSpPr>
          <p:cNvPr id="9" name="Text Placeholder 8">
            <a:extLst>
              <a:ext uri="{FF2B5EF4-FFF2-40B4-BE49-F238E27FC236}">
                <a16:creationId xmlns:a16="http://schemas.microsoft.com/office/drawing/2014/main" id="{DC55D165-B8A1-4BD6-A970-685557DFCE36}"/>
              </a:ext>
            </a:extLst>
          </p:cNvPr>
          <p:cNvSpPr>
            <a:spLocks noGrp="1"/>
          </p:cNvSpPr>
          <p:nvPr>
            <p:ph type="body" idx="6"/>
          </p:nvPr>
        </p:nvSpPr>
        <p:spPr>
          <a:xfrm>
            <a:off x="361745" y="1548514"/>
            <a:ext cx="1693250" cy="537078"/>
          </a:xfrm>
        </p:spPr>
        <p:txBody>
          <a:bodyPr/>
          <a:lstStyle/>
          <a:p>
            <a:r>
              <a:rPr lang="en-IN" dirty="0"/>
              <a:t>2</a:t>
            </a:r>
          </a:p>
        </p:txBody>
      </p:sp>
      <p:sp>
        <p:nvSpPr>
          <p:cNvPr id="8" name="Google Shape;28;p2">
            <a:extLst>
              <a:ext uri="{FF2B5EF4-FFF2-40B4-BE49-F238E27FC236}">
                <a16:creationId xmlns:a16="http://schemas.microsoft.com/office/drawing/2014/main" id="{5CBCF6C3-A959-4D9A-89B4-47B9C6A45B7E}"/>
              </a:ext>
            </a:extLst>
          </p:cNvPr>
          <p:cNvSpPr txBox="1"/>
          <p:nvPr/>
        </p:nvSpPr>
        <p:spPr>
          <a:xfrm>
            <a:off x="88120" y="8713208"/>
            <a:ext cx="3757952" cy="36933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0" i="0" u="none" strike="noStrike" cap="none" dirty="0">
                <a:solidFill>
                  <a:schemeClr val="bg1">
                    <a:lumMod val="85000"/>
                  </a:schemeClr>
                </a:solidFill>
                <a:latin typeface="Open Sans"/>
                <a:ea typeface="Open Sans"/>
                <a:cs typeface="Open Sans"/>
                <a:sym typeface="Open Sans"/>
              </a:rPr>
              <a:t>© </a:t>
            </a:r>
            <a:r>
              <a:rPr lang="en-US" sz="1800" b="0" i="0" u="none" strike="noStrike" cap="none" dirty="0" err="1">
                <a:solidFill>
                  <a:schemeClr val="bg1">
                    <a:lumMod val="85000"/>
                  </a:schemeClr>
                </a:solidFill>
                <a:latin typeface="Open Sans"/>
                <a:ea typeface="Open Sans"/>
                <a:cs typeface="Open Sans"/>
                <a:sym typeface="Open Sans"/>
              </a:rPr>
              <a:t>Simplilearn</a:t>
            </a:r>
            <a:r>
              <a:rPr lang="en-US" sz="1800" b="0" i="0" u="none" strike="noStrike" cap="none" dirty="0">
                <a:solidFill>
                  <a:schemeClr val="bg1">
                    <a:lumMod val="85000"/>
                  </a:schemeClr>
                </a:solidFill>
                <a:latin typeface="Open Sans"/>
                <a:ea typeface="Open Sans"/>
                <a:cs typeface="Open Sans"/>
                <a:sym typeface="Open Sans"/>
              </a:rPr>
              <a:t>. All rights reserved.</a:t>
            </a:r>
            <a:endParaRPr dirty="0">
              <a:solidFill>
                <a:schemeClr val="bg1">
                  <a:lumMod val="85000"/>
                </a:schemeClr>
              </a:solidFill>
            </a:endParaRPr>
          </a:p>
        </p:txBody>
      </p:sp>
      <p:pic>
        <p:nvPicPr>
          <p:cNvPr id="10" name="Google Shape;37;p2">
            <a:extLst>
              <a:ext uri="{FF2B5EF4-FFF2-40B4-BE49-F238E27FC236}">
                <a16:creationId xmlns:a16="http://schemas.microsoft.com/office/drawing/2014/main" id="{BDAFEF48-70A2-48EE-B890-FF6EE7AE58BB}"/>
              </a:ext>
            </a:extLst>
          </p:cNvPr>
          <p:cNvPicPr preferRelativeResize="0"/>
          <p:nvPr/>
        </p:nvPicPr>
        <p:blipFill rotWithShape="1">
          <a:blip r:embed="rId3">
            <a:alphaModFix/>
          </a:blip>
          <a:srcRect/>
          <a:stretch/>
        </p:blipFill>
        <p:spPr>
          <a:xfrm>
            <a:off x="14996159" y="8781788"/>
            <a:ext cx="879553" cy="260934"/>
          </a:xfrm>
          <a:prstGeom prst="rect">
            <a:avLst/>
          </a:prstGeom>
          <a:noFill/>
          <a:ln>
            <a:noFill/>
          </a:ln>
        </p:spPr>
      </p:pic>
    </p:spTree>
    <p:extLst>
      <p:ext uri="{BB962C8B-B14F-4D97-AF65-F5344CB8AC3E}">
        <p14:creationId xmlns:p14="http://schemas.microsoft.com/office/powerpoint/2010/main" val="365350614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697"/>
        <p:cNvGrpSpPr/>
        <p:nvPr/>
      </p:nvGrpSpPr>
      <p:grpSpPr>
        <a:xfrm>
          <a:off x="0" y="0"/>
          <a:ext cx="0" cy="0"/>
          <a:chOff x="0" y="0"/>
          <a:chExt cx="0" cy="0"/>
        </a:xfrm>
      </p:grpSpPr>
      <p:sp>
        <p:nvSpPr>
          <p:cNvPr id="1698" name="Google Shape;1698;p148"/>
          <p:cNvSpPr txBox="1">
            <a:spLocks noGrp="1"/>
          </p:cNvSpPr>
          <p:nvPr>
            <p:ph type="body" idx="1"/>
          </p:nvPr>
        </p:nvSpPr>
        <p:spPr>
          <a:xfrm>
            <a:off x="2310168" y="836032"/>
            <a:ext cx="13391132" cy="1424965"/>
          </a:xfrm>
          <a:prstGeom prst="rect">
            <a:avLst/>
          </a:prstGeom>
          <a:noFill/>
          <a:ln>
            <a:noFill/>
          </a:ln>
        </p:spPr>
        <p:txBody>
          <a:bodyPr spcFirstLastPara="1" wrap="square" lIns="91425" tIns="45700" rIns="91425" bIns="45700" anchor="ctr" anchorCtr="0">
            <a:noAutofit/>
          </a:bodyPr>
          <a:lstStyle/>
          <a:p>
            <a:pPr marL="0" lvl="0" indent="0">
              <a:spcBef>
                <a:spcPts val="0"/>
              </a:spcBef>
            </a:pPr>
            <a:endParaRPr lang="en-IN" dirty="0"/>
          </a:p>
          <a:p>
            <a:pPr marL="0" lvl="0" indent="0">
              <a:spcBef>
                <a:spcPts val="0"/>
              </a:spcBef>
            </a:pPr>
            <a:endParaRPr lang="en-IN" dirty="0"/>
          </a:p>
          <a:p>
            <a:pPr marL="0" lvl="0" indent="0">
              <a:spcBef>
                <a:spcPts val="0"/>
              </a:spcBef>
            </a:pPr>
            <a:r>
              <a:rPr lang="en-US" dirty="0"/>
              <a:t>Which of the following can act as possible termination condition in K-Means?</a:t>
            </a:r>
            <a:endParaRPr lang="en-IN" dirty="0"/>
          </a:p>
          <a:p>
            <a:pPr marL="0" lvl="0" indent="0">
              <a:spcBef>
                <a:spcPts val="0"/>
              </a:spcBef>
            </a:pPr>
            <a:r>
              <a:rPr lang="en-US" sz="1600" b="0" dirty="0"/>
              <a:t>1. </a:t>
            </a:r>
            <a:r>
              <a:rPr lang="en-US" sz="1800" b="0" dirty="0"/>
              <a:t>Fixed number of iterations.</a:t>
            </a:r>
          </a:p>
          <a:p>
            <a:pPr marL="0" lvl="0" indent="0">
              <a:spcBef>
                <a:spcPts val="0"/>
              </a:spcBef>
            </a:pPr>
            <a:r>
              <a:rPr lang="en-US" sz="1800" b="0" dirty="0"/>
              <a:t>2. Assigning observations to clusters such that they don’t change between iterations, except for cases with a bad local minimum.</a:t>
            </a:r>
          </a:p>
          <a:p>
            <a:pPr marL="0" lvl="0" indent="0">
              <a:spcBef>
                <a:spcPts val="0"/>
              </a:spcBef>
            </a:pPr>
            <a:r>
              <a:rPr lang="en-US" sz="1800" b="0" dirty="0"/>
              <a:t>3. Stationary centroids appear between successive iterations.</a:t>
            </a:r>
          </a:p>
          <a:p>
            <a:pPr marL="0" lvl="0" indent="0">
              <a:spcBef>
                <a:spcPts val="0"/>
              </a:spcBef>
            </a:pPr>
            <a:r>
              <a:rPr lang="en-US" sz="1800" b="0" dirty="0"/>
              <a:t>4. When RSS falls below a threshold.</a:t>
            </a:r>
          </a:p>
          <a:p>
            <a:pPr marL="0" lvl="0" indent="0">
              <a:spcBef>
                <a:spcPts val="0"/>
              </a:spcBef>
            </a:pPr>
            <a:endParaRPr lang="en-US" sz="1800" b="0" dirty="0"/>
          </a:p>
          <a:p>
            <a:pPr marL="0" lvl="0" indent="0">
              <a:spcBef>
                <a:spcPts val="0"/>
              </a:spcBef>
            </a:pPr>
            <a:endParaRPr lang="en-US" altLang="en-US" sz="3600" b="0" dirty="0">
              <a:solidFill>
                <a:prstClr val="black"/>
              </a:solidFill>
              <a:latin typeface="Arial" panose="020B0604020202020204" pitchFamily="34" charset="0"/>
            </a:endParaRPr>
          </a:p>
        </p:txBody>
      </p:sp>
      <p:sp>
        <p:nvSpPr>
          <p:cNvPr id="1699" name="Google Shape;1699;p148"/>
          <p:cNvSpPr txBox="1">
            <a:spLocks noGrp="1"/>
          </p:cNvSpPr>
          <p:nvPr>
            <p:ph type="body" idx="2"/>
          </p:nvPr>
        </p:nvSpPr>
        <p:spPr>
          <a:xfrm>
            <a:off x="489443" y="7435666"/>
            <a:ext cx="15375004" cy="1333852"/>
          </a:xfrm>
          <a:prstGeom prst="rect">
            <a:avLst/>
          </a:prstGeom>
          <a:noFill/>
          <a:ln>
            <a:noFill/>
          </a:ln>
        </p:spPr>
        <p:txBody>
          <a:bodyPr spcFirstLastPara="1" wrap="square" lIns="91425" tIns="45700" rIns="91425" bIns="45700" anchor="t" anchorCtr="0">
            <a:noAutofit/>
          </a:bodyPr>
          <a:lstStyle/>
          <a:p>
            <a:pPr marL="0" indent="0">
              <a:lnSpc>
                <a:spcPct val="90000"/>
              </a:lnSpc>
              <a:spcBef>
                <a:spcPts val="0"/>
              </a:spcBef>
              <a:buClr>
                <a:srgbClr val="3F3F3F"/>
              </a:buClr>
              <a:buSzPts val="2400"/>
            </a:pPr>
            <a:r>
              <a:rPr lang="en-IN" dirty="0"/>
              <a:t>All the above options are true.</a:t>
            </a:r>
          </a:p>
        </p:txBody>
      </p:sp>
      <p:sp>
        <p:nvSpPr>
          <p:cNvPr id="1700" name="Google Shape;1700;p148"/>
          <p:cNvSpPr txBox="1">
            <a:spLocks noGrp="1"/>
          </p:cNvSpPr>
          <p:nvPr>
            <p:ph type="body" idx="3"/>
          </p:nvPr>
        </p:nvSpPr>
        <p:spPr>
          <a:xfrm>
            <a:off x="3281870" y="6987584"/>
            <a:ext cx="9022188" cy="505232"/>
          </a:xfrm>
          <a:prstGeom prst="rect">
            <a:avLst/>
          </a:prstGeom>
          <a:noFill/>
          <a:ln>
            <a:noFill/>
          </a:ln>
        </p:spPr>
        <p:txBody>
          <a:bodyPr spcFirstLastPara="1" wrap="square" lIns="91425" tIns="45700" rIns="91425" bIns="45700" anchor="ctr" anchorCtr="0">
            <a:noAutofit/>
          </a:bodyPr>
          <a:lstStyle/>
          <a:p>
            <a:pPr marL="304792" indent="-304792"/>
            <a:r>
              <a:rPr lang="en-US" sz="2200" dirty="0"/>
              <a:t>d. </a:t>
            </a:r>
            <a:r>
              <a:rPr lang="en-IN" dirty="0"/>
              <a:t>All the above</a:t>
            </a:r>
          </a:p>
          <a:p>
            <a:pPr marL="304792" lvl="0" indent="-304792" algn="l" rtl="0">
              <a:lnSpc>
                <a:spcPct val="90000"/>
              </a:lnSpc>
              <a:spcBef>
                <a:spcPts val="1000"/>
              </a:spcBef>
              <a:spcAft>
                <a:spcPts val="0"/>
              </a:spcAft>
              <a:buSzPts val="2800"/>
              <a:buNone/>
            </a:pPr>
            <a:endParaRPr dirty="0"/>
          </a:p>
        </p:txBody>
      </p:sp>
      <p:sp>
        <p:nvSpPr>
          <p:cNvPr id="1701" name="Google Shape;1701;p148"/>
          <p:cNvSpPr txBox="1">
            <a:spLocks noGrp="1"/>
          </p:cNvSpPr>
          <p:nvPr>
            <p:ph type="body" idx="4"/>
          </p:nvPr>
        </p:nvSpPr>
        <p:spPr>
          <a:xfrm>
            <a:off x="476045" y="1550460"/>
            <a:ext cx="1693250" cy="53707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1000"/>
              </a:spcBef>
              <a:spcAft>
                <a:spcPts val="0"/>
              </a:spcAft>
              <a:buSzPts val="2800"/>
              <a:buNone/>
            </a:pPr>
            <a:r>
              <a:rPr lang="en-US" dirty="0"/>
              <a:t>2</a:t>
            </a:r>
            <a:endParaRPr dirty="0"/>
          </a:p>
        </p:txBody>
      </p:sp>
      <p:sp>
        <p:nvSpPr>
          <p:cNvPr id="18" name="Text Placeholder 2">
            <a:extLst>
              <a:ext uri="{FF2B5EF4-FFF2-40B4-BE49-F238E27FC236}">
                <a16:creationId xmlns:a16="http://schemas.microsoft.com/office/drawing/2014/main" id="{A275AEDA-C340-45D9-807E-9E88F6B7D200}"/>
              </a:ext>
            </a:extLst>
          </p:cNvPr>
          <p:cNvSpPr txBox="1">
            <a:spLocks/>
          </p:cNvSpPr>
          <p:nvPr/>
        </p:nvSpPr>
        <p:spPr>
          <a:xfrm>
            <a:off x="2329744" y="2802666"/>
            <a:ext cx="11250640" cy="701711"/>
          </a:xfrm>
          <a:prstGeom prst="rect">
            <a:avLst/>
          </a:prstGeom>
          <a:noFill/>
          <a:ln>
            <a:noFill/>
          </a:ln>
        </p:spPr>
        <p:txBody>
          <a:bodyPr spcFirstLastPara="1" vert="horz" wrap="square" lIns="91425" tIns="45700" rIns="91425" bIns="45700" rtlCol="0" anchor="ctr" anchorCtr="0">
            <a:normAutofit/>
          </a:bodyPr>
          <a:lstStyle>
            <a:defPPr>
              <a:defRPr lang="en-US"/>
            </a:defPPr>
            <a:lvl1pPr marL="457200" lvl="0" indent="-228600" defTabSz="1219170">
              <a:lnSpc>
                <a:spcPct val="90000"/>
              </a:lnSpc>
              <a:spcBef>
                <a:spcPts val="1000"/>
              </a:spcBef>
              <a:spcAft>
                <a:spcPts val="0"/>
              </a:spcAft>
              <a:buSzPts val="2800"/>
              <a:buFont typeface="Arial" panose="020B0604020202020204" pitchFamily="34" charset="0"/>
              <a:buNone/>
              <a:defRPr sz="2000">
                <a:solidFill>
                  <a:srgbClr val="3F3F3F"/>
                </a:solidFill>
                <a:latin typeface="Open Sans ExtraBold"/>
                <a:ea typeface="Open Sans ExtraBold"/>
                <a:cs typeface="Open Sans ExtraBold"/>
              </a:defRPr>
            </a:lvl1pPr>
            <a:lvl2pPr marL="914400" lvl="1" indent="-381000" defTabSz="1219170">
              <a:lnSpc>
                <a:spcPct val="90000"/>
              </a:lnSpc>
              <a:spcBef>
                <a:spcPts val="500"/>
              </a:spcBef>
              <a:spcAft>
                <a:spcPts val="0"/>
              </a:spcAft>
              <a:buSzPts val="2400"/>
              <a:buFont typeface="Arial" panose="020B0604020202020204" pitchFamily="34" charset="0"/>
              <a:buChar char="•"/>
              <a:defRPr sz="3200"/>
            </a:lvl2pPr>
            <a:lvl3pPr marL="1371600" lvl="2" indent="-355600" defTabSz="1219170">
              <a:lnSpc>
                <a:spcPct val="90000"/>
              </a:lnSpc>
              <a:spcBef>
                <a:spcPts val="500"/>
              </a:spcBef>
              <a:spcAft>
                <a:spcPts val="0"/>
              </a:spcAft>
              <a:buSzPts val="2000"/>
              <a:buFont typeface="Arial" panose="020B0604020202020204" pitchFamily="34" charset="0"/>
              <a:buChar char="•"/>
              <a:defRPr sz="2667"/>
            </a:lvl3pPr>
            <a:lvl4pPr marL="1828800" lvl="3" indent="-342900" defTabSz="1219170">
              <a:lnSpc>
                <a:spcPct val="90000"/>
              </a:lnSpc>
              <a:spcBef>
                <a:spcPts val="500"/>
              </a:spcBef>
              <a:spcAft>
                <a:spcPts val="0"/>
              </a:spcAft>
              <a:buSzPts val="1800"/>
              <a:buFont typeface="Arial" panose="020B0604020202020204" pitchFamily="34" charset="0"/>
              <a:buChar char="•"/>
              <a:defRPr sz="2400"/>
            </a:lvl4pPr>
            <a:lvl5pPr marL="2286000" lvl="4" indent="-342900" defTabSz="1219170">
              <a:lnSpc>
                <a:spcPct val="90000"/>
              </a:lnSpc>
              <a:spcBef>
                <a:spcPts val="500"/>
              </a:spcBef>
              <a:spcAft>
                <a:spcPts val="0"/>
              </a:spcAft>
              <a:buSzPts val="1800"/>
              <a:buFont typeface="Arial" panose="020B0604020202020204" pitchFamily="34" charset="0"/>
              <a:buChar char="•"/>
              <a:defRPr sz="2400"/>
            </a:lvl5pPr>
            <a:lvl6pPr marL="2743200" lvl="5" indent="-342900" defTabSz="1219170">
              <a:lnSpc>
                <a:spcPct val="90000"/>
              </a:lnSpc>
              <a:spcBef>
                <a:spcPts val="500"/>
              </a:spcBef>
              <a:spcAft>
                <a:spcPts val="0"/>
              </a:spcAft>
              <a:buSzPts val="1800"/>
              <a:buFont typeface="Arial" panose="020B0604020202020204" pitchFamily="34" charset="0"/>
              <a:buChar char="•"/>
              <a:defRPr sz="2400"/>
            </a:lvl6pPr>
            <a:lvl7pPr marL="3200400" lvl="6" indent="-342900" defTabSz="1219170">
              <a:lnSpc>
                <a:spcPct val="90000"/>
              </a:lnSpc>
              <a:spcBef>
                <a:spcPts val="500"/>
              </a:spcBef>
              <a:spcAft>
                <a:spcPts val="0"/>
              </a:spcAft>
              <a:buSzPts val="1800"/>
              <a:buFont typeface="Arial" panose="020B0604020202020204" pitchFamily="34" charset="0"/>
              <a:buChar char="•"/>
              <a:defRPr sz="2400"/>
            </a:lvl7pPr>
            <a:lvl8pPr marL="3657600" lvl="7" indent="-342900" defTabSz="1219170">
              <a:lnSpc>
                <a:spcPct val="90000"/>
              </a:lnSpc>
              <a:spcBef>
                <a:spcPts val="500"/>
              </a:spcBef>
              <a:spcAft>
                <a:spcPts val="0"/>
              </a:spcAft>
              <a:buSzPts val="1800"/>
              <a:buFont typeface="Arial" panose="020B0604020202020204" pitchFamily="34" charset="0"/>
              <a:buChar char="•"/>
              <a:defRPr sz="2400"/>
            </a:lvl8pPr>
            <a:lvl9pPr marL="4114800" lvl="8" indent="-342900" defTabSz="1219170">
              <a:lnSpc>
                <a:spcPct val="90000"/>
              </a:lnSpc>
              <a:spcBef>
                <a:spcPts val="500"/>
              </a:spcBef>
              <a:spcAft>
                <a:spcPts val="0"/>
              </a:spcAft>
              <a:buSzPts val="1800"/>
              <a:buFont typeface="Arial" panose="020B0604020202020204" pitchFamily="34" charset="0"/>
              <a:buChar char="•"/>
              <a:defRPr sz="2400"/>
            </a:lvl9pPr>
          </a:lstStyle>
          <a:p>
            <a:r>
              <a:rPr lang="en-IN" dirty="0"/>
              <a:t>1,3, and 4</a:t>
            </a:r>
          </a:p>
        </p:txBody>
      </p:sp>
      <p:sp>
        <p:nvSpPr>
          <p:cNvPr id="19" name="Text Placeholder 4">
            <a:extLst>
              <a:ext uri="{FF2B5EF4-FFF2-40B4-BE49-F238E27FC236}">
                <a16:creationId xmlns:a16="http://schemas.microsoft.com/office/drawing/2014/main" id="{949FDE26-74F9-4A36-98B0-5352D3531749}"/>
              </a:ext>
            </a:extLst>
          </p:cNvPr>
          <p:cNvSpPr txBox="1">
            <a:spLocks/>
          </p:cNvSpPr>
          <p:nvPr/>
        </p:nvSpPr>
        <p:spPr>
          <a:xfrm>
            <a:off x="2329744" y="3585171"/>
            <a:ext cx="11250640" cy="701711"/>
          </a:xfrm>
          <a:prstGeom prst="rect">
            <a:avLst/>
          </a:prstGeom>
          <a:noFill/>
          <a:ln>
            <a:noFill/>
          </a:ln>
        </p:spPr>
        <p:txBody>
          <a:bodyPr spcFirstLastPara="1" vert="horz" wrap="square" lIns="91425" tIns="45700" rIns="91425" bIns="45700" rtlCol="0" anchor="ctr" anchorCtr="0">
            <a:normAutofit/>
          </a:bodyPr>
          <a:lstStyle>
            <a:defPPr>
              <a:defRPr lang="en-US"/>
            </a:defPPr>
            <a:lvl1pPr marL="457200" lvl="0" indent="-228600" defTabSz="1219170">
              <a:lnSpc>
                <a:spcPct val="90000"/>
              </a:lnSpc>
              <a:spcBef>
                <a:spcPts val="1000"/>
              </a:spcBef>
              <a:spcAft>
                <a:spcPts val="0"/>
              </a:spcAft>
              <a:buSzPts val="2800"/>
              <a:buFont typeface="Arial" panose="020B0604020202020204" pitchFamily="34" charset="0"/>
              <a:buNone/>
              <a:defRPr sz="2000">
                <a:solidFill>
                  <a:srgbClr val="3F3F3F"/>
                </a:solidFill>
                <a:latin typeface="Open Sans ExtraBold"/>
                <a:ea typeface="Open Sans ExtraBold"/>
                <a:cs typeface="Open Sans ExtraBold"/>
              </a:defRPr>
            </a:lvl1pPr>
            <a:lvl2pPr marL="914400" lvl="1" indent="-381000" defTabSz="1219170">
              <a:lnSpc>
                <a:spcPct val="90000"/>
              </a:lnSpc>
              <a:spcBef>
                <a:spcPts val="500"/>
              </a:spcBef>
              <a:spcAft>
                <a:spcPts val="0"/>
              </a:spcAft>
              <a:buSzPts val="2400"/>
              <a:buFont typeface="Arial" panose="020B0604020202020204" pitchFamily="34" charset="0"/>
              <a:buChar char="•"/>
              <a:defRPr sz="3200"/>
            </a:lvl2pPr>
            <a:lvl3pPr marL="1371600" lvl="2" indent="-355600" defTabSz="1219170">
              <a:lnSpc>
                <a:spcPct val="90000"/>
              </a:lnSpc>
              <a:spcBef>
                <a:spcPts val="500"/>
              </a:spcBef>
              <a:spcAft>
                <a:spcPts val="0"/>
              </a:spcAft>
              <a:buSzPts val="2000"/>
              <a:buFont typeface="Arial" panose="020B0604020202020204" pitchFamily="34" charset="0"/>
              <a:buChar char="•"/>
              <a:defRPr sz="2667"/>
            </a:lvl3pPr>
            <a:lvl4pPr marL="1828800" lvl="3" indent="-342900" defTabSz="1219170">
              <a:lnSpc>
                <a:spcPct val="90000"/>
              </a:lnSpc>
              <a:spcBef>
                <a:spcPts val="500"/>
              </a:spcBef>
              <a:spcAft>
                <a:spcPts val="0"/>
              </a:spcAft>
              <a:buSzPts val="1800"/>
              <a:buFont typeface="Arial" panose="020B0604020202020204" pitchFamily="34" charset="0"/>
              <a:buChar char="•"/>
              <a:defRPr sz="2400"/>
            </a:lvl4pPr>
            <a:lvl5pPr marL="2286000" lvl="4" indent="-342900" defTabSz="1219170">
              <a:lnSpc>
                <a:spcPct val="90000"/>
              </a:lnSpc>
              <a:spcBef>
                <a:spcPts val="500"/>
              </a:spcBef>
              <a:spcAft>
                <a:spcPts val="0"/>
              </a:spcAft>
              <a:buSzPts val="1800"/>
              <a:buFont typeface="Arial" panose="020B0604020202020204" pitchFamily="34" charset="0"/>
              <a:buChar char="•"/>
              <a:defRPr sz="2400"/>
            </a:lvl5pPr>
            <a:lvl6pPr marL="2743200" lvl="5" indent="-342900" defTabSz="1219170">
              <a:lnSpc>
                <a:spcPct val="90000"/>
              </a:lnSpc>
              <a:spcBef>
                <a:spcPts val="500"/>
              </a:spcBef>
              <a:spcAft>
                <a:spcPts val="0"/>
              </a:spcAft>
              <a:buSzPts val="1800"/>
              <a:buFont typeface="Arial" panose="020B0604020202020204" pitchFamily="34" charset="0"/>
              <a:buChar char="•"/>
              <a:defRPr sz="2400"/>
            </a:lvl6pPr>
            <a:lvl7pPr marL="3200400" lvl="6" indent="-342900" defTabSz="1219170">
              <a:lnSpc>
                <a:spcPct val="90000"/>
              </a:lnSpc>
              <a:spcBef>
                <a:spcPts val="500"/>
              </a:spcBef>
              <a:spcAft>
                <a:spcPts val="0"/>
              </a:spcAft>
              <a:buSzPts val="1800"/>
              <a:buFont typeface="Arial" panose="020B0604020202020204" pitchFamily="34" charset="0"/>
              <a:buChar char="•"/>
              <a:defRPr sz="2400"/>
            </a:lvl7pPr>
            <a:lvl8pPr marL="3657600" lvl="7" indent="-342900" defTabSz="1219170">
              <a:lnSpc>
                <a:spcPct val="90000"/>
              </a:lnSpc>
              <a:spcBef>
                <a:spcPts val="500"/>
              </a:spcBef>
              <a:spcAft>
                <a:spcPts val="0"/>
              </a:spcAft>
              <a:buSzPts val="1800"/>
              <a:buFont typeface="Arial" panose="020B0604020202020204" pitchFamily="34" charset="0"/>
              <a:buChar char="•"/>
              <a:defRPr sz="2400"/>
            </a:lvl8pPr>
            <a:lvl9pPr marL="4114800" lvl="8" indent="-342900" defTabSz="1219170">
              <a:lnSpc>
                <a:spcPct val="90000"/>
              </a:lnSpc>
              <a:spcBef>
                <a:spcPts val="500"/>
              </a:spcBef>
              <a:spcAft>
                <a:spcPts val="0"/>
              </a:spcAft>
              <a:buSzPts val="1800"/>
              <a:buFont typeface="Arial" panose="020B0604020202020204" pitchFamily="34" charset="0"/>
              <a:buChar char="•"/>
              <a:defRPr sz="2400"/>
            </a:lvl9pPr>
          </a:lstStyle>
          <a:p>
            <a:r>
              <a:rPr lang="en-IN" dirty="0"/>
              <a:t>1, 2, and 3</a:t>
            </a:r>
          </a:p>
        </p:txBody>
      </p:sp>
      <p:sp>
        <p:nvSpPr>
          <p:cNvPr id="20" name="Text Placeholder 6">
            <a:extLst>
              <a:ext uri="{FF2B5EF4-FFF2-40B4-BE49-F238E27FC236}">
                <a16:creationId xmlns:a16="http://schemas.microsoft.com/office/drawing/2014/main" id="{AB1DD441-C38E-4212-BD5F-F1DCAEE84606}"/>
              </a:ext>
            </a:extLst>
          </p:cNvPr>
          <p:cNvSpPr txBox="1">
            <a:spLocks/>
          </p:cNvSpPr>
          <p:nvPr/>
        </p:nvSpPr>
        <p:spPr>
          <a:xfrm>
            <a:off x="2329744" y="4348626"/>
            <a:ext cx="11250640" cy="701711"/>
          </a:xfrm>
          <a:prstGeom prst="rect">
            <a:avLst/>
          </a:prstGeom>
          <a:noFill/>
          <a:ln>
            <a:noFill/>
          </a:ln>
        </p:spPr>
        <p:txBody>
          <a:bodyPr spcFirstLastPara="1" vert="horz" wrap="square" lIns="91425" tIns="45700" rIns="91425" bIns="45700" rtlCol="0" anchor="ctr" anchorCtr="0">
            <a:normAutofit/>
          </a:bodyPr>
          <a:lstStyle>
            <a:lvl1pPr marL="457200" lvl="0" indent="-228600" algn="ctr" defTabSz="1219170" rtl="0" eaLnBrk="1" latinLnBrk="0" hangingPunct="1">
              <a:lnSpc>
                <a:spcPct val="90000"/>
              </a:lnSpc>
              <a:spcBef>
                <a:spcPts val="1000"/>
              </a:spcBef>
              <a:spcAft>
                <a:spcPts val="0"/>
              </a:spcAft>
              <a:buSzPts val="2800"/>
              <a:buFont typeface="Arial" panose="020B0604020202020204" pitchFamily="34" charset="0"/>
              <a:buNone/>
              <a:defRPr sz="2000" kern="1200">
                <a:solidFill>
                  <a:srgbClr val="3F3F3F"/>
                </a:solidFill>
                <a:latin typeface="Open Sans ExtraBold"/>
                <a:ea typeface="Open Sans ExtraBold"/>
                <a:cs typeface="Open Sans ExtraBold"/>
                <a:sym typeface="Open Sans ExtraBold"/>
              </a:defRPr>
            </a:lvl1pPr>
            <a:lvl2pPr marL="914400" lvl="1" indent="-381000" algn="l" defTabSz="1219170" rtl="0" eaLnBrk="1" latinLnBrk="0" hangingPunct="1">
              <a:lnSpc>
                <a:spcPct val="90000"/>
              </a:lnSpc>
              <a:spcBef>
                <a:spcPts val="500"/>
              </a:spcBef>
              <a:spcAft>
                <a:spcPts val="0"/>
              </a:spcAft>
              <a:buSzPts val="2400"/>
              <a:buFont typeface="Arial" panose="020B0604020202020204" pitchFamily="34" charset="0"/>
              <a:buChar char="•"/>
              <a:defRPr sz="3200" kern="1200">
                <a:solidFill>
                  <a:schemeClr val="tx1"/>
                </a:solidFill>
                <a:latin typeface="+mn-lt"/>
                <a:ea typeface="+mn-ea"/>
                <a:cs typeface="+mn-cs"/>
              </a:defRPr>
            </a:lvl2pPr>
            <a:lvl3pPr marL="1371600" lvl="2" indent="-355600" algn="l" defTabSz="1219170" rtl="0" eaLnBrk="1" latinLnBrk="0" hangingPunct="1">
              <a:lnSpc>
                <a:spcPct val="90000"/>
              </a:lnSpc>
              <a:spcBef>
                <a:spcPts val="500"/>
              </a:spcBef>
              <a:spcAft>
                <a:spcPts val="0"/>
              </a:spcAft>
              <a:buSzPts val="2000"/>
              <a:buFont typeface="Arial" panose="020B0604020202020204" pitchFamily="34" charset="0"/>
              <a:buChar char="•"/>
              <a:defRPr sz="2667" kern="1200">
                <a:solidFill>
                  <a:schemeClr val="tx1"/>
                </a:solidFill>
                <a:latin typeface="+mn-lt"/>
                <a:ea typeface="+mn-ea"/>
                <a:cs typeface="+mn-cs"/>
              </a:defRPr>
            </a:lvl3pPr>
            <a:lvl4pPr marL="1828800" lvl="3" indent="-342900" algn="l" defTabSz="1219170" rtl="0" eaLnBrk="1" latinLnBrk="0" hangingPunct="1">
              <a:lnSpc>
                <a:spcPct val="90000"/>
              </a:lnSpc>
              <a:spcBef>
                <a:spcPts val="500"/>
              </a:spcBef>
              <a:spcAft>
                <a:spcPts val="0"/>
              </a:spcAft>
              <a:buSzPts val="1800"/>
              <a:buFont typeface="Arial" panose="020B0604020202020204" pitchFamily="34" charset="0"/>
              <a:buChar char="•"/>
              <a:defRPr sz="2400" kern="1200">
                <a:solidFill>
                  <a:schemeClr val="tx1"/>
                </a:solidFill>
                <a:latin typeface="+mn-lt"/>
                <a:ea typeface="+mn-ea"/>
                <a:cs typeface="+mn-cs"/>
              </a:defRPr>
            </a:lvl4pPr>
            <a:lvl5pPr marL="2286000" lvl="4" indent="-342900" algn="l" defTabSz="1219170" rtl="0" eaLnBrk="1" latinLnBrk="0" hangingPunct="1">
              <a:lnSpc>
                <a:spcPct val="90000"/>
              </a:lnSpc>
              <a:spcBef>
                <a:spcPts val="500"/>
              </a:spcBef>
              <a:spcAft>
                <a:spcPts val="0"/>
              </a:spcAft>
              <a:buSzPts val="1800"/>
              <a:buFont typeface="Arial" panose="020B0604020202020204" pitchFamily="34" charset="0"/>
              <a:buChar char="•"/>
              <a:defRPr sz="2400" kern="1200">
                <a:solidFill>
                  <a:schemeClr val="tx1"/>
                </a:solidFill>
                <a:latin typeface="+mn-lt"/>
                <a:ea typeface="+mn-ea"/>
                <a:cs typeface="+mn-cs"/>
              </a:defRPr>
            </a:lvl5pPr>
            <a:lvl6pPr marL="2743200" lvl="5" indent="-342900" algn="l" defTabSz="1219170" rtl="0" eaLnBrk="1" latinLnBrk="0" hangingPunct="1">
              <a:lnSpc>
                <a:spcPct val="90000"/>
              </a:lnSpc>
              <a:spcBef>
                <a:spcPts val="500"/>
              </a:spcBef>
              <a:spcAft>
                <a:spcPts val="0"/>
              </a:spcAft>
              <a:buSzPts val="1800"/>
              <a:buFont typeface="Arial" panose="020B0604020202020204" pitchFamily="34" charset="0"/>
              <a:buChar char="•"/>
              <a:defRPr sz="2400" kern="1200">
                <a:solidFill>
                  <a:schemeClr val="tx1"/>
                </a:solidFill>
                <a:latin typeface="+mn-lt"/>
                <a:ea typeface="+mn-ea"/>
                <a:cs typeface="+mn-cs"/>
              </a:defRPr>
            </a:lvl6pPr>
            <a:lvl7pPr marL="3200400" lvl="6" indent="-342900" algn="l" defTabSz="1219170" rtl="0" eaLnBrk="1" latinLnBrk="0" hangingPunct="1">
              <a:lnSpc>
                <a:spcPct val="90000"/>
              </a:lnSpc>
              <a:spcBef>
                <a:spcPts val="500"/>
              </a:spcBef>
              <a:spcAft>
                <a:spcPts val="0"/>
              </a:spcAft>
              <a:buSzPts val="1800"/>
              <a:buFont typeface="Arial" panose="020B0604020202020204" pitchFamily="34" charset="0"/>
              <a:buChar char="•"/>
              <a:defRPr sz="2400" kern="1200">
                <a:solidFill>
                  <a:schemeClr val="tx1"/>
                </a:solidFill>
                <a:latin typeface="+mn-lt"/>
                <a:ea typeface="+mn-ea"/>
                <a:cs typeface="+mn-cs"/>
              </a:defRPr>
            </a:lvl7pPr>
            <a:lvl8pPr marL="3657600" lvl="7" indent="-342900" algn="l" defTabSz="1219170" rtl="0" eaLnBrk="1" latinLnBrk="0" hangingPunct="1">
              <a:lnSpc>
                <a:spcPct val="90000"/>
              </a:lnSpc>
              <a:spcBef>
                <a:spcPts val="500"/>
              </a:spcBef>
              <a:spcAft>
                <a:spcPts val="0"/>
              </a:spcAft>
              <a:buSzPts val="1800"/>
              <a:buFont typeface="Arial" panose="020B0604020202020204" pitchFamily="34" charset="0"/>
              <a:buChar char="•"/>
              <a:defRPr sz="2400" kern="1200">
                <a:solidFill>
                  <a:schemeClr val="tx1"/>
                </a:solidFill>
                <a:latin typeface="+mn-lt"/>
                <a:ea typeface="+mn-ea"/>
                <a:cs typeface="+mn-cs"/>
              </a:defRPr>
            </a:lvl8pPr>
            <a:lvl9pPr marL="4114800" lvl="8" indent="-342900" algn="l" defTabSz="1219170" rtl="0" eaLnBrk="1" latinLnBrk="0" hangingPunct="1">
              <a:lnSpc>
                <a:spcPct val="90000"/>
              </a:lnSpc>
              <a:spcBef>
                <a:spcPts val="500"/>
              </a:spcBef>
              <a:spcAft>
                <a:spcPts val="0"/>
              </a:spcAft>
              <a:buSzPts val="1800"/>
              <a:buFont typeface="Arial" panose="020B0604020202020204" pitchFamily="34" charset="0"/>
              <a:buChar char="•"/>
              <a:defRPr sz="2400" kern="1200">
                <a:solidFill>
                  <a:schemeClr val="tx1"/>
                </a:solidFill>
                <a:latin typeface="+mn-lt"/>
                <a:ea typeface="+mn-ea"/>
                <a:cs typeface="+mn-cs"/>
              </a:defRPr>
            </a:lvl9pPr>
          </a:lstStyle>
          <a:p>
            <a:pPr algn="l"/>
            <a:r>
              <a:rPr lang="en-IN" dirty="0"/>
              <a:t>1, 2, and 4</a:t>
            </a:r>
          </a:p>
        </p:txBody>
      </p:sp>
      <p:sp>
        <p:nvSpPr>
          <p:cNvPr id="21" name="Text Placeholder 8">
            <a:extLst>
              <a:ext uri="{FF2B5EF4-FFF2-40B4-BE49-F238E27FC236}">
                <a16:creationId xmlns:a16="http://schemas.microsoft.com/office/drawing/2014/main" id="{DB1E4E39-4861-4EA4-A79D-40EA0E58DE1C}"/>
              </a:ext>
            </a:extLst>
          </p:cNvPr>
          <p:cNvSpPr>
            <a:spLocks noGrp="1"/>
          </p:cNvSpPr>
          <p:nvPr>
            <p:ph type="body" idx="5"/>
          </p:nvPr>
        </p:nvSpPr>
        <p:spPr>
          <a:xfrm>
            <a:off x="2329744" y="5207331"/>
            <a:ext cx="11250640" cy="701711"/>
          </a:xfrm>
        </p:spPr>
        <p:txBody>
          <a:bodyPr/>
          <a:lstStyle/>
          <a:p>
            <a:r>
              <a:rPr lang="en-IN" dirty="0"/>
              <a:t>All the above</a:t>
            </a:r>
          </a:p>
        </p:txBody>
      </p:sp>
    </p:spTree>
    <p:extLst>
      <p:ext uri="{BB962C8B-B14F-4D97-AF65-F5344CB8AC3E}">
        <p14:creationId xmlns:p14="http://schemas.microsoft.com/office/powerpoint/2010/main" val="232745802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774"/>
        <p:cNvGrpSpPr/>
        <p:nvPr/>
      </p:nvGrpSpPr>
      <p:grpSpPr>
        <a:xfrm>
          <a:off x="0" y="0"/>
          <a:ext cx="0" cy="0"/>
          <a:chOff x="0" y="0"/>
          <a:chExt cx="0" cy="0"/>
        </a:xfrm>
      </p:grpSpPr>
      <p:sp>
        <p:nvSpPr>
          <p:cNvPr id="1775" name="Google Shape;1775;p155"/>
          <p:cNvSpPr txBox="1">
            <a:spLocks noGrp="1"/>
          </p:cNvSpPr>
          <p:nvPr>
            <p:ph type="body" idx="1"/>
          </p:nvPr>
        </p:nvSpPr>
        <p:spPr>
          <a:xfrm>
            <a:off x="926745" y="2210097"/>
            <a:ext cx="12378900" cy="5355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800"/>
              <a:buFont typeface="Arial"/>
              <a:buNone/>
            </a:pPr>
            <a:r>
              <a:rPr lang="en-US" dirty="0"/>
              <a:t>Lesson-End Project</a:t>
            </a:r>
            <a:endParaRPr dirty="0"/>
          </a:p>
        </p:txBody>
      </p:sp>
      <p:sp>
        <p:nvSpPr>
          <p:cNvPr id="1776" name="Google Shape;1776;p155"/>
          <p:cNvSpPr txBox="1"/>
          <p:nvPr/>
        </p:nvSpPr>
        <p:spPr>
          <a:xfrm>
            <a:off x="926749" y="3610143"/>
            <a:ext cx="13206693" cy="4990500"/>
          </a:xfrm>
          <a:prstGeom prst="rect">
            <a:avLst/>
          </a:prstGeom>
          <a:noFill/>
          <a:ln>
            <a:noFill/>
          </a:ln>
        </p:spPr>
        <p:txBody>
          <a:bodyPr spcFirstLastPara="1" wrap="square" lIns="91425" tIns="45700" rIns="91425" bIns="45700" anchor="t" anchorCtr="0">
            <a:noAutofit/>
          </a:bodyPr>
          <a:lstStyle/>
          <a:p>
            <a:r>
              <a:rPr lang="en-US" sz="2000" b="1" i="0" u="none" strike="noStrike" cap="none" dirty="0">
                <a:solidFill>
                  <a:srgbClr val="000000"/>
                </a:solidFill>
                <a:latin typeface="Open Sans" panose="020B0604020202020204"/>
                <a:ea typeface="Open Sans" panose="020B0604020202020204"/>
                <a:cs typeface="Open Sans" panose="020B0604020202020204"/>
                <a:sym typeface="Open Sans"/>
              </a:rPr>
              <a:t>Problem Statement</a:t>
            </a:r>
            <a:r>
              <a:rPr lang="en-US" sz="2000" b="1" dirty="0">
                <a:solidFill>
                  <a:srgbClr val="000000"/>
                </a:solidFill>
                <a:latin typeface="Open Sans" panose="020B0604020202020204"/>
                <a:ea typeface="Open Sans" panose="020B0604020202020204"/>
                <a:cs typeface="Open Sans" panose="020B0604020202020204"/>
                <a:sym typeface="Open Sans"/>
              </a:rPr>
              <a:t>: </a:t>
            </a:r>
            <a:r>
              <a:rPr lang="en-IN" sz="2000" dirty="0">
                <a:solidFill>
                  <a:schemeClr val="tx1">
                    <a:lumMod val="65000"/>
                    <a:lumOff val="35000"/>
                  </a:schemeClr>
                </a:solidFill>
                <a:latin typeface="Open Sans" panose="020B0606030504020204"/>
              </a:rPr>
              <a:t>Open and display the image “dog.jpeg”. The image has to be converted in to </a:t>
            </a:r>
            <a:r>
              <a:rPr lang="en-IN" sz="2000" dirty="0" err="1">
                <a:solidFill>
                  <a:schemeClr val="tx1">
                    <a:lumMod val="65000"/>
                    <a:lumOff val="35000"/>
                  </a:schemeClr>
                </a:solidFill>
                <a:latin typeface="Open Sans" panose="020B0606030504020204"/>
              </a:rPr>
              <a:t>numpy</a:t>
            </a:r>
            <a:r>
              <a:rPr lang="en-IN" sz="2000" dirty="0">
                <a:solidFill>
                  <a:schemeClr val="tx1">
                    <a:lumMod val="65000"/>
                    <a:lumOff val="35000"/>
                  </a:schemeClr>
                </a:solidFill>
                <a:latin typeface="Open Sans" panose="020B0606030504020204"/>
              </a:rPr>
              <a:t> array, so that it can be used in further processing. The major challenge is to </a:t>
            </a:r>
            <a:r>
              <a:rPr lang="en-IN" sz="2000" dirty="0">
                <a:solidFill>
                  <a:schemeClr val="tx1">
                    <a:lumMod val="65000"/>
                    <a:lumOff val="35000"/>
                  </a:schemeClr>
                </a:solidFill>
                <a:latin typeface="Open Sans" panose="020B0604020202020204"/>
              </a:rPr>
              <a:t>identify the dominant </a:t>
            </a:r>
            <a:r>
              <a:rPr lang="en-IN" sz="2000" dirty="0" err="1">
                <a:solidFill>
                  <a:schemeClr val="tx1">
                    <a:lumMod val="65000"/>
                    <a:lumOff val="35000"/>
                  </a:schemeClr>
                </a:solidFill>
                <a:latin typeface="Open Sans" panose="020B0604020202020204"/>
              </a:rPr>
              <a:t>color</a:t>
            </a:r>
            <a:r>
              <a:rPr lang="en-IN" sz="2000" dirty="0">
                <a:solidFill>
                  <a:schemeClr val="tx1">
                    <a:lumMod val="65000"/>
                    <a:lumOff val="35000"/>
                  </a:schemeClr>
                </a:solidFill>
                <a:latin typeface="Open Sans" panose="020B0604020202020204"/>
              </a:rPr>
              <a:t> in the image</a:t>
            </a:r>
            <a:endParaRPr lang="en-IN" sz="2000" dirty="0">
              <a:solidFill>
                <a:schemeClr val="tx1">
                  <a:lumMod val="65000"/>
                  <a:lumOff val="35000"/>
                </a:schemeClr>
              </a:solidFill>
              <a:latin typeface="Open Sans" panose="020B0606030504020204"/>
            </a:endParaRPr>
          </a:p>
          <a:p>
            <a:r>
              <a:rPr lang="en-IN" sz="2000" dirty="0">
                <a:solidFill>
                  <a:schemeClr val="tx1">
                    <a:lumMod val="65000"/>
                    <a:lumOff val="35000"/>
                  </a:schemeClr>
                </a:solidFill>
                <a:latin typeface="Open Sans" panose="020B0606030504020204"/>
              </a:rPr>
              <a:t>[Hint: Refer the following </a:t>
            </a:r>
            <a:r>
              <a:rPr lang="en-IN" sz="2000" dirty="0" err="1">
                <a:solidFill>
                  <a:schemeClr val="tx1">
                    <a:lumMod val="65000"/>
                    <a:lumOff val="35000"/>
                  </a:schemeClr>
                </a:solidFill>
                <a:latin typeface="Open Sans" panose="020B0606030504020204"/>
              </a:rPr>
              <a:t>url</a:t>
            </a:r>
            <a:r>
              <a:rPr lang="en-IN" sz="2000" dirty="0">
                <a:solidFill>
                  <a:schemeClr val="tx1">
                    <a:lumMod val="65000"/>
                    <a:lumOff val="35000"/>
                  </a:schemeClr>
                </a:solidFill>
                <a:latin typeface="Open Sans" panose="020B0606030504020204"/>
              </a:rPr>
              <a:t> for image processing documentation:</a:t>
            </a:r>
            <a:br>
              <a:rPr lang="en-IN" sz="2000" dirty="0">
                <a:latin typeface="Open Sans" panose="020B0606030504020204"/>
              </a:rPr>
            </a:br>
            <a:r>
              <a:rPr lang="en-IN" sz="2000" u="sng" dirty="0">
                <a:latin typeface="Open Sans" panose="020B0606030504020204"/>
                <a:hlinkClick r:id="rId3"/>
              </a:rPr>
              <a:t>http://omz-software.com/pythonista/docs/ios/PIL.html</a:t>
            </a:r>
            <a:r>
              <a:rPr lang="en-IN" sz="2000" dirty="0">
                <a:latin typeface="Open Sans" panose="020B0606030504020204"/>
              </a:rPr>
              <a:t>]</a:t>
            </a:r>
          </a:p>
          <a:p>
            <a:endParaRPr sz="2000" b="0" i="0" u="none" strike="noStrike" cap="none" dirty="0">
              <a:solidFill>
                <a:srgbClr val="000000"/>
              </a:solidFill>
              <a:latin typeface="Open Sans" panose="020B0604020202020204"/>
              <a:ea typeface="Open Sans" panose="020B0604020202020204"/>
              <a:cs typeface="Open Sans" panose="020B0604020202020204"/>
              <a:sym typeface="Open Sans"/>
            </a:endParaRPr>
          </a:p>
          <a:p>
            <a:r>
              <a:rPr lang="en-US" sz="2000" b="1" i="0" u="none" strike="noStrike" cap="none" dirty="0">
                <a:solidFill>
                  <a:srgbClr val="000000"/>
                </a:solidFill>
                <a:latin typeface="Open Sans" panose="020B0604020202020204"/>
                <a:ea typeface="Open Sans" panose="020B0604020202020204"/>
                <a:cs typeface="Open Sans" panose="020B0604020202020204"/>
                <a:sym typeface="Open Sans"/>
              </a:rPr>
              <a:t>Objective: </a:t>
            </a:r>
            <a:r>
              <a:rPr lang="en-IN" sz="2000" dirty="0">
                <a:solidFill>
                  <a:schemeClr val="tx1">
                    <a:lumMod val="65000"/>
                    <a:lumOff val="35000"/>
                  </a:schemeClr>
                </a:solidFill>
                <a:latin typeface="Open Sans" panose="020B0604020202020204"/>
              </a:rPr>
              <a:t>Use K-means clustering for image segmentation, which will include the following steps:</a:t>
            </a:r>
          </a:p>
          <a:p>
            <a:pPr marL="342900" indent="-342900">
              <a:buFont typeface="Arial" panose="020B0604020202020204" pitchFamily="34" charset="0"/>
              <a:buChar char="•"/>
            </a:pPr>
            <a:r>
              <a:rPr lang="en-IN" sz="2000" dirty="0">
                <a:solidFill>
                  <a:schemeClr val="tx1">
                    <a:lumMod val="65000"/>
                    <a:lumOff val="35000"/>
                  </a:schemeClr>
                </a:solidFill>
                <a:latin typeface="Open Sans" panose="020B0606030504020204"/>
              </a:rPr>
              <a:t>Find out the dimensions of the image and convert it in to a two-dimensional array. </a:t>
            </a:r>
          </a:p>
          <a:p>
            <a:pPr marL="342900" indent="-342900">
              <a:buFont typeface="Arial" panose="020B0604020202020204" pitchFamily="34" charset="0"/>
              <a:buChar char="•"/>
            </a:pPr>
            <a:r>
              <a:rPr lang="en-IN" sz="2000" dirty="0">
                <a:solidFill>
                  <a:schemeClr val="tx1">
                    <a:lumMod val="65000"/>
                    <a:lumOff val="35000"/>
                  </a:schemeClr>
                </a:solidFill>
                <a:latin typeface="Open Sans" panose="020B0606030504020204"/>
              </a:rPr>
              <a:t>Use k-means clustering with k set to 3 and cluster the image.</a:t>
            </a:r>
          </a:p>
          <a:p>
            <a:r>
              <a:rPr lang="en-IN" sz="2000" dirty="0">
                <a:solidFill>
                  <a:schemeClr val="tx1">
                    <a:lumMod val="65000"/>
                    <a:lumOff val="35000"/>
                  </a:schemeClr>
                </a:solidFill>
                <a:latin typeface="Open Sans" panose="020B0606030504020204"/>
              </a:rPr>
              <a:t>	[Hint: Refer to k-means module of </a:t>
            </a:r>
            <a:r>
              <a:rPr lang="en-IN" sz="2000" dirty="0" err="1">
                <a:solidFill>
                  <a:schemeClr val="tx1">
                    <a:lumMod val="65000"/>
                    <a:lumOff val="35000"/>
                  </a:schemeClr>
                </a:solidFill>
                <a:latin typeface="Open Sans" panose="020B0606030504020204"/>
              </a:rPr>
              <a:t>scikit</a:t>
            </a:r>
            <a:r>
              <a:rPr lang="en-IN" sz="2000" dirty="0">
                <a:solidFill>
                  <a:schemeClr val="tx1">
                    <a:lumMod val="65000"/>
                    <a:lumOff val="35000"/>
                  </a:schemeClr>
                </a:solidFill>
                <a:latin typeface="Open Sans" panose="020B0606030504020204"/>
              </a:rPr>
              <a:t> learn]</a:t>
            </a:r>
          </a:p>
          <a:p>
            <a:pPr marL="342900" indent="-342900">
              <a:buFont typeface="Arial" panose="020B0604020202020204" pitchFamily="34" charset="0"/>
              <a:buChar char="•"/>
            </a:pPr>
            <a:r>
              <a:rPr lang="en-IN" sz="2000" dirty="0">
                <a:solidFill>
                  <a:schemeClr val="tx1">
                    <a:lumMod val="65000"/>
                    <a:lumOff val="35000"/>
                  </a:schemeClr>
                </a:solidFill>
                <a:latin typeface="Open Sans" panose="020B0606030504020204"/>
              </a:rPr>
              <a:t>Predict the cluster label of every pixel in the image and plot it back as an image.</a:t>
            </a:r>
          </a:p>
          <a:p>
            <a:pPr marL="342900" indent="-342900">
              <a:buFont typeface="Arial" panose="020B0604020202020204" pitchFamily="34" charset="0"/>
              <a:buChar char="•"/>
            </a:pPr>
            <a:r>
              <a:rPr lang="en-IN" sz="2000" dirty="0">
                <a:solidFill>
                  <a:schemeClr val="tx1">
                    <a:lumMod val="65000"/>
                    <a:lumOff val="35000"/>
                  </a:schemeClr>
                </a:solidFill>
                <a:latin typeface="Open Sans" panose="020B0606030504020204"/>
              </a:rPr>
              <a:t>Find out the three dominant </a:t>
            </a:r>
            <a:r>
              <a:rPr lang="en-IN" sz="2000" dirty="0" err="1">
                <a:solidFill>
                  <a:schemeClr val="tx1">
                    <a:lumMod val="65000"/>
                    <a:lumOff val="35000"/>
                  </a:schemeClr>
                </a:solidFill>
                <a:latin typeface="Open Sans" panose="020B0606030504020204"/>
              </a:rPr>
              <a:t>color</a:t>
            </a:r>
            <a:r>
              <a:rPr lang="en-IN" sz="2000" dirty="0">
                <a:solidFill>
                  <a:schemeClr val="tx1">
                    <a:lumMod val="65000"/>
                    <a:lumOff val="35000"/>
                  </a:schemeClr>
                </a:solidFill>
                <a:latin typeface="Open Sans" panose="020B0606030504020204"/>
              </a:rPr>
              <a:t> in the image.</a:t>
            </a:r>
          </a:p>
          <a:p>
            <a:r>
              <a:rPr lang="en-IN" sz="2000" dirty="0">
                <a:solidFill>
                  <a:schemeClr val="tx1">
                    <a:lumMod val="65000"/>
                    <a:lumOff val="35000"/>
                  </a:schemeClr>
                </a:solidFill>
                <a:latin typeface="Open Sans" panose="020B0606030504020204"/>
              </a:rPr>
              <a:t>	[Hint: The cluster </a:t>
            </a:r>
            <a:r>
              <a:rPr lang="en-IN" sz="2000" dirty="0" err="1">
                <a:solidFill>
                  <a:schemeClr val="tx1">
                    <a:lumMod val="65000"/>
                    <a:lumOff val="35000"/>
                  </a:schemeClr>
                </a:solidFill>
                <a:latin typeface="Open Sans" panose="020B0606030504020204"/>
              </a:rPr>
              <a:t>centers</a:t>
            </a:r>
            <a:r>
              <a:rPr lang="en-IN" sz="2000" dirty="0">
                <a:solidFill>
                  <a:schemeClr val="tx1">
                    <a:lumMod val="65000"/>
                    <a:lumOff val="35000"/>
                  </a:schemeClr>
                </a:solidFill>
                <a:latin typeface="Open Sans" panose="020B0606030504020204"/>
              </a:rPr>
              <a:t> should correspond to three dominant </a:t>
            </a:r>
            <a:r>
              <a:rPr lang="en-IN" sz="2000" dirty="0" err="1">
                <a:solidFill>
                  <a:schemeClr val="tx1">
                    <a:lumMod val="65000"/>
                    <a:lumOff val="35000"/>
                  </a:schemeClr>
                </a:solidFill>
                <a:latin typeface="Open Sans" panose="020B0606030504020204"/>
              </a:rPr>
              <a:t>colors</a:t>
            </a:r>
            <a:r>
              <a:rPr lang="en-IN" sz="2000" dirty="0">
                <a:solidFill>
                  <a:schemeClr val="tx1">
                    <a:lumMod val="65000"/>
                    <a:lumOff val="35000"/>
                  </a:schemeClr>
                </a:solidFill>
                <a:latin typeface="Open Sans" panose="020B0606030504020204"/>
              </a:rPr>
              <a:t>]</a:t>
            </a:r>
            <a:endParaRPr lang="en-US" sz="2000" dirty="0">
              <a:solidFill>
                <a:schemeClr val="tx1">
                  <a:lumMod val="65000"/>
                  <a:lumOff val="35000"/>
                </a:schemeClr>
              </a:solidFill>
              <a:latin typeface="Open Sans" panose="020B0604020202020204"/>
              <a:ea typeface="Open Sans" panose="020B0604020202020204"/>
              <a:cs typeface="Open Sans" panose="020B0604020202020204"/>
              <a:sym typeface="Open Sans"/>
            </a:endParaRPr>
          </a:p>
          <a:p>
            <a:pPr lvl="0">
              <a:lnSpc>
                <a:spcPct val="107000"/>
              </a:lnSpc>
              <a:buClr>
                <a:srgbClr val="000000"/>
              </a:buClr>
              <a:buSzPts val="2200"/>
            </a:pPr>
            <a:endParaRPr lang="en-US" sz="2000" b="1" dirty="0">
              <a:solidFill>
                <a:srgbClr val="000000"/>
              </a:solidFill>
              <a:latin typeface="Open Sans" panose="020B0604020202020204"/>
              <a:ea typeface="Open Sans" panose="020B0604020202020204"/>
              <a:cs typeface="Open Sans" panose="020B0604020202020204"/>
              <a:sym typeface="Open Sans"/>
            </a:endParaRPr>
          </a:p>
          <a:p>
            <a:pPr lvl="0">
              <a:lnSpc>
                <a:spcPct val="107000"/>
              </a:lnSpc>
              <a:buClr>
                <a:srgbClr val="000000"/>
              </a:buClr>
              <a:buSzPts val="2200"/>
            </a:pPr>
            <a:r>
              <a:rPr lang="en-US" sz="2000" b="1" i="0" u="none" strike="noStrike" cap="none" dirty="0">
                <a:solidFill>
                  <a:schemeClr val="dk1"/>
                </a:solidFill>
                <a:latin typeface="Open Sans" panose="020B0604020202020204"/>
                <a:ea typeface="Open Sans" panose="020B0604020202020204"/>
                <a:cs typeface="Open Sans" panose="020B0604020202020204"/>
                <a:sym typeface="Open Sans"/>
              </a:rPr>
              <a:t>Access:</a:t>
            </a:r>
            <a:r>
              <a:rPr lang="en-US" sz="2000" b="0" i="0" u="none" strike="noStrike" cap="none" dirty="0">
                <a:solidFill>
                  <a:schemeClr val="dk1"/>
                </a:solidFill>
                <a:latin typeface="Open Sans" panose="020B0604020202020204"/>
                <a:ea typeface="Open Sans" panose="020B0604020202020204"/>
                <a:cs typeface="Open Sans" panose="020B0604020202020204"/>
                <a:sym typeface="Open Sans"/>
              </a:rPr>
              <a:t> </a:t>
            </a:r>
            <a:r>
              <a:rPr lang="en-US" sz="2000" b="0" i="0" u="none" strike="noStrike" cap="none" dirty="0">
                <a:solidFill>
                  <a:schemeClr val="tx1">
                    <a:lumMod val="65000"/>
                    <a:lumOff val="35000"/>
                  </a:schemeClr>
                </a:solidFill>
                <a:latin typeface="Open Sans" panose="020B0604020202020204"/>
                <a:ea typeface="Open Sans" panose="020B0604020202020204"/>
                <a:cs typeface="Open Sans" panose="020B0604020202020204"/>
                <a:sym typeface="Open Sans"/>
              </a:rPr>
              <a:t>Click the </a:t>
            </a:r>
            <a:r>
              <a:rPr lang="en-US" sz="2000" i="0" u="none" strike="noStrike" cap="none" dirty="0">
                <a:solidFill>
                  <a:schemeClr val="tx1">
                    <a:lumMod val="65000"/>
                    <a:lumOff val="35000"/>
                  </a:schemeClr>
                </a:solidFill>
                <a:latin typeface="Open Sans" panose="020B0604020202020204"/>
                <a:ea typeface="Open Sans" panose="020B0604020202020204"/>
                <a:cs typeface="Open Sans" panose="020B0604020202020204"/>
                <a:sym typeface="Open Sans"/>
              </a:rPr>
              <a:t>Labs</a:t>
            </a:r>
            <a:r>
              <a:rPr lang="en-US" sz="2000" b="0" i="0" u="none" strike="noStrike" cap="none" dirty="0">
                <a:solidFill>
                  <a:schemeClr val="tx1">
                    <a:lumMod val="65000"/>
                    <a:lumOff val="35000"/>
                  </a:schemeClr>
                </a:solidFill>
                <a:latin typeface="Open Sans" panose="020B0604020202020204"/>
                <a:ea typeface="Open Sans" panose="020B0604020202020204"/>
                <a:cs typeface="Open Sans" panose="020B0604020202020204"/>
                <a:sym typeface="Open Sans"/>
              </a:rPr>
              <a:t> tab in the left side panel of the LMS. Copy or note the username and password that </a:t>
            </a:r>
            <a:r>
              <a:rPr lang="en-US" sz="2000" dirty="0">
                <a:solidFill>
                  <a:schemeClr val="tx1">
                    <a:lumMod val="65000"/>
                    <a:lumOff val="35000"/>
                  </a:schemeClr>
                </a:solidFill>
                <a:latin typeface="Open Sans" panose="020B0604020202020204"/>
                <a:ea typeface="Open Sans" panose="020B0604020202020204"/>
                <a:cs typeface="Open Sans" panose="020B0604020202020204"/>
                <a:sym typeface="Open Sans"/>
              </a:rPr>
              <a:t>are</a:t>
            </a:r>
            <a:r>
              <a:rPr lang="en-US" sz="2000" b="0" i="0" u="none" strike="noStrike" cap="none" dirty="0">
                <a:solidFill>
                  <a:schemeClr val="tx1">
                    <a:lumMod val="65000"/>
                    <a:lumOff val="35000"/>
                  </a:schemeClr>
                </a:solidFill>
                <a:latin typeface="Open Sans" panose="020B0604020202020204"/>
                <a:ea typeface="Open Sans" panose="020B0604020202020204"/>
                <a:cs typeface="Open Sans" panose="020B0604020202020204"/>
                <a:sym typeface="Open Sans"/>
              </a:rPr>
              <a:t> generated. Click the </a:t>
            </a:r>
            <a:r>
              <a:rPr lang="en-US" sz="2000" i="0" u="none" strike="noStrike" cap="none" dirty="0">
                <a:solidFill>
                  <a:schemeClr val="tx1">
                    <a:lumMod val="65000"/>
                    <a:lumOff val="35000"/>
                  </a:schemeClr>
                </a:solidFill>
                <a:latin typeface="Open Sans" panose="020B0604020202020204"/>
                <a:ea typeface="Open Sans" panose="020B0604020202020204"/>
                <a:cs typeface="Open Sans" panose="020B0604020202020204"/>
                <a:sym typeface="Open Sans"/>
              </a:rPr>
              <a:t>Launch Lab </a:t>
            </a:r>
            <a:r>
              <a:rPr lang="en-US" sz="2000" b="0" i="0" u="none" strike="noStrike" cap="none" dirty="0">
                <a:solidFill>
                  <a:schemeClr val="tx1">
                    <a:lumMod val="65000"/>
                    <a:lumOff val="35000"/>
                  </a:schemeClr>
                </a:solidFill>
                <a:latin typeface="Open Sans" panose="020B0604020202020204"/>
                <a:ea typeface="Open Sans" panose="020B0604020202020204"/>
                <a:cs typeface="Open Sans" panose="020B0604020202020204"/>
                <a:sym typeface="Open Sans"/>
              </a:rPr>
              <a:t>button. On the page that appears, enter the username and password in the respective fields and click </a:t>
            </a:r>
            <a:r>
              <a:rPr lang="en-US" sz="2000" i="0" u="none" strike="noStrike" cap="none" dirty="0">
                <a:solidFill>
                  <a:schemeClr val="tx1">
                    <a:lumMod val="65000"/>
                    <a:lumOff val="35000"/>
                  </a:schemeClr>
                </a:solidFill>
                <a:latin typeface="Open Sans" panose="020B0604020202020204"/>
                <a:ea typeface="Open Sans" panose="020B0604020202020204"/>
                <a:cs typeface="Open Sans" panose="020B0604020202020204"/>
                <a:sym typeface="Open Sans"/>
              </a:rPr>
              <a:t>Login.</a:t>
            </a:r>
            <a:endParaRPr sz="2000" i="0" u="none" strike="noStrike" cap="none" dirty="0">
              <a:solidFill>
                <a:schemeClr val="tx1">
                  <a:lumMod val="65000"/>
                  <a:lumOff val="35000"/>
                </a:schemeClr>
              </a:solidFill>
              <a:latin typeface="Open Sans" panose="020B0604020202020204"/>
              <a:ea typeface="Open Sans SemiBold"/>
              <a:cs typeface="Open Sans SemiBold"/>
              <a:sym typeface="Open Sans SemiBold"/>
            </a:endParaRPr>
          </a:p>
          <a:p>
            <a:pPr marL="0" marR="0" lvl="0" indent="0" algn="l" rtl="0">
              <a:lnSpc>
                <a:spcPct val="90000"/>
              </a:lnSpc>
              <a:spcBef>
                <a:spcPts val="0"/>
              </a:spcBef>
              <a:spcAft>
                <a:spcPts val="0"/>
              </a:spcAft>
              <a:buClr>
                <a:srgbClr val="0F547B"/>
              </a:buClr>
              <a:buSzPts val="700"/>
              <a:buFont typeface="Arial"/>
              <a:buNone/>
            </a:pPr>
            <a:endParaRPr sz="2200" b="1" i="0" u="none" strike="noStrike" cap="none" dirty="0">
              <a:solidFill>
                <a:schemeClr val="dk1"/>
              </a:solidFill>
              <a:latin typeface="Open Sans"/>
              <a:ea typeface="Open Sans"/>
              <a:cs typeface="Open Sans"/>
              <a:sym typeface="Open Sans"/>
            </a:endParaRPr>
          </a:p>
          <a:p>
            <a:pPr marL="0" marR="0" lvl="0" indent="0" algn="l" rtl="0">
              <a:lnSpc>
                <a:spcPct val="107000"/>
              </a:lnSpc>
              <a:spcBef>
                <a:spcPts val="800"/>
              </a:spcBef>
              <a:spcAft>
                <a:spcPts val="0"/>
              </a:spcAft>
              <a:buClr>
                <a:srgbClr val="000000"/>
              </a:buClr>
              <a:buSzPts val="2200"/>
              <a:buFont typeface="Arial"/>
              <a:buNone/>
            </a:pPr>
            <a:endParaRPr sz="2200" b="0" i="0" u="none" strike="noStrike" cap="none" dirty="0">
              <a:solidFill>
                <a:srgbClr val="000000"/>
              </a:solidFill>
              <a:latin typeface="Open Sans"/>
              <a:ea typeface="Open Sans"/>
              <a:cs typeface="Open Sans"/>
              <a:sym typeface="Open Sans"/>
            </a:endParaRPr>
          </a:p>
          <a:p>
            <a:pPr marL="0" marR="0" lvl="0" indent="0" algn="l" rtl="0">
              <a:lnSpc>
                <a:spcPct val="107000"/>
              </a:lnSpc>
              <a:spcBef>
                <a:spcPts val="800"/>
              </a:spcBef>
              <a:spcAft>
                <a:spcPts val="0"/>
              </a:spcAft>
              <a:buClr>
                <a:srgbClr val="000000"/>
              </a:buClr>
              <a:buSzPts val="2200"/>
              <a:buFont typeface="Arial"/>
              <a:buNone/>
            </a:pPr>
            <a:endParaRPr sz="2200" b="0" i="0" u="none" strike="noStrike" cap="none" dirty="0">
              <a:solidFill>
                <a:srgbClr val="000000"/>
              </a:solidFill>
              <a:latin typeface="Open Sans"/>
              <a:ea typeface="Open Sans"/>
              <a:cs typeface="Open Sans"/>
              <a:sym typeface="Open Sans"/>
            </a:endParaRPr>
          </a:p>
        </p:txBody>
      </p:sp>
      <p:sp>
        <p:nvSpPr>
          <p:cNvPr id="1777" name="Google Shape;1777;p155"/>
          <p:cNvSpPr txBox="1"/>
          <p:nvPr/>
        </p:nvSpPr>
        <p:spPr>
          <a:xfrm>
            <a:off x="12496932" y="2298747"/>
            <a:ext cx="3484800" cy="3582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0F547B"/>
              </a:buClr>
              <a:buSzPts val="700"/>
              <a:buFont typeface="Arial"/>
              <a:buNone/>
            </a:pPr>
            <a:r>
              <a:rPr lang="en-US" sz="2800" b="0" i="0" u="none" strike="noStrike" cap="none" dirty="0">
                <a:solidFill>
                  <a:srgbClr val="0F547B"/>
                </a:solidFill>
                <a:latin typeface="Open Sans SemiBold"/>
                <a:ea typeface="Open Sans SemiBold"/>
                <a:cs typeface="Open Sans SemiBold"/>
                <a:sym typeface="Open Sans SemiBold"/>
              </a:rPr>
              <a:t>Duration: 20 mins.</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781"/>
        <p:cNvGrpSpPr/>
        <p:nvPr/>
      </p:nvGrpSpPr>
      <p:grpSpPr>
        <a:xfrm>
          <a:off x="0" y="0"/>
          <a:ext cx="0" cy="0"/>
          <a:chOff x="0" y="0"/>
          <a:chExt cx="0" cy="0"/>
        </a:xfrm>
      </p:grpSpPr>
      <p:sp>
        <p:nvSpPr>
          <p:cNvPr id="2" name="Google Shape;28;p2">
            <a:extLst>
              <a:ext uri="{FF2B5EF4-FFF2-40B4-BE49-F238E27FC236}">
                <a16:creationId xmlns:a16="http://schemas.microsoft.com/office/drawing/2014/main" id="{A8DA4C95-2928-4DC6-A83F-E6A01D58547B}"/>
              </a:ext>
            </a:extLst>
          </p:cNvPr>
          <p:cNvSpPr txBox="1"/>
          <p:nvPr/>
        </p:nvSpPr>
        <p:spPr>
          <a:xfrm>
            <a:off x="88120" y="8713208"/>
            <a:ext cx="3757952" cy="36933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0" i="0" u="none" strike="noStrike" cap="none" dirty="0">
                <a:solidFill>
                  <a:schemeClr val="bg1">
                    <a:lumMod val="85000"/>
                  </a:schemeClr>
                </a:solidFill>
                <a:latin typeface="Open Sans"/>
                <a:ea typeface="Open Sans"/>
                <a:cs typeface="Open Sans"/>
                <a:sym typeface="Open Sans"/>
              </a:rPr>
              <a:t>© </a:t>
            </a:r>
            <a:r>
              <a:rPr lang="en-US" sz="1800" b="0" i="0" u="none" strike="noStrike" cap="none" dirty="0" err="1">
                <a:solidFill>
                  <a:schemeClr val="bg1">
                    <a:lumMod val="85000"/>
                  </a:schemeClr>
                </a:solidFill>
                <a:latin typeface="Open Sans"/>
                <a:ea typeface="Open Sans"/>
                <a:cs typeface="Open Sans"/>
                <a:sym typeface="Open Sans"/>
              </a:rPr>
              <a:t>Simplilearn</a:t>
            </a:r>
            <a:r>
              <a:rPr lang="en-US" sz="1800" b="0" i="0" u="none" strike="noStrike" cap="none" dirty="0">
                <a:solidFill>
                  <a:schemeClr val="bg1">
                    <a:lumMod val="85000"/>
                  </a:schemeClr>
                </a:solidFill>
                <a:latin typeface="Open Sans"/>
                <a:ea typeface="Open Sans"/>
                <a:cs typeface="Open Sans"/>
                <a:sym typeface="Open Sans"/>
              </a:rPr>
              <a:t>. All rights reserved.</a:t>
            </a:r>
            <a:endParaRPr dirty="0">
              <a:solidFill>
                <a:schemeClr val="bg1">
                  <a:lumMod val="85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372">
            <a:extLst>
              <a:ext uri="{FF2B5EF4-FFF2-40B4-BE49-F238E27FC236}">
                <a16:creationId xmlns:a16="http://schemas.microsoft.com/office/drawing/2014/main" id="{65460C1E-B55C-438C-A1B2-D8C8B9ADD1C5}"/>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dirty="0">
                <a:solidFill>
                  <a:schemeClr val="tx1">
                    <a:lumMod val="75000"/>
                    <a:lumOff val="25000"/>
                  </a:schemeClr>
                </a:solidFill>
              </a:rPr>
              <a:t>Unsupervised Learning: Example</a:t>
            </a:r>
            <a:endPar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endParaRPr>
          </a:p>
        </p:txBody>
      </p:sp>
      <p:pic>
        <p:nvPicPr>
          <p:cNvPr id="5" name="Shape 375">
            <a:extLst>
              <a:ext uri="{FF2B5EF4-FFF2-40B4-BE49-F238E27FC236}">
                <a16:creationId xmlns:a16="http://schemas.microsoft.com/office/drawing/2014/main" id="{4DC6823C-028C-47BD-ADFA-DA8EB69C25A2}"/>
              </a:ext>
            </a:extLst>
          </p:cNvPr>
          <p:cNvPicPr preferRelativeResize="0"/>
          <p:nvPr/>
        </p:nvPicPr>
        <p:blipFill rotWithShape="1">
          <a:blip r:embed="rId3">
            <a:alphaModFix/>
          </a:blip>
          <a:srcRect/>
          <a:stretch/>
        </p:blipFill>
        <p:spPr>
          <a:xfrm>
            <a:off x="4959789" y="829986"/>
            <a:ext cx="6450452" cy="253919"/>
          </a:xfrm>
          <a:prstGeom prst="rect">
            <a:avLst/>
          </a:prstGeom>
          <a:noFill/>
          <a:ln>
            <a:noFill/>
          </a:ln>
        </p:spPr>
      </p:pic>
      <p:grpSp>
        <p:nvGrpSpPr>
          <p:cNvPr id="2" name="Group 1">
            <a:extLst>
              <a:ext uri="{FF2B5EF4-FFF2-40B4-BE49-F238E27FC236}">
                <a16:creationId xmlns:a16="http://schemas.microsoft.com/office/drawing/2014/main" id="{F0CCE798-8697-4F07-915C-3A509642B4BA}"/>
              </a:ext>
            </a:extLst>
          </p:cNvPr>
          <p:cNvGrpSpPr/>
          <p:nvPr/>
        </p:nvGrpSpPr>
        <p:grpSpPr>
          <a:xfrm>
            <a:off x="1513114" y="2169142"/>
            <a:ext cx="13049468" cy="6457950"/>
            <a:chOff x="1513114" y="1524906"/>
            <a:chExt cx="13049468" cy="6457950"/>
          </a:xfrm>
        </p:grpSpPr>
        <p:grpSp>
          <p:nvGrpSpPr>
            <p:cNvPr id="6" name="Group 5">
              <a:extLst>
                <a:ext uri="{FF2B5EF4-FFF2-40B4-BE49-F238E27FC236}">
                  <a16:creationId xmlns:a16="http://schemas.microsoft.com/office/drawing/2014/main" id="{E9840DDC-AADF-4F81-AB07-1282AF3AD222}"/>
                </a:ext>
              </a:extLst>
            </p:cNvPr>
            <p:cNvGrpSpPr/>
            <p:nvPr/>
          </p:nvGrpSpPr>
          <p:grpSpPr>
            <a:xfrm>
              <a:off x="1513114" y="1524906"/>
              <a:ext cx="2034876" cy="6457950"/>
              <a:chOff x="2209800" y="1466850"/>
              <a:chExt cx="2034876" cy="6457950"/>
            </a:xfrm>
          </p:grpSpPr>
          <p:sp>
            <p:nvSpPr>
              <p:cNvPr id="7" name="Rectangle: Rounded Corners 6">
                <a:extLst>
                  <a:ext uri="{FF2B5EF4-FFF2-40B4-BE49-F238E27FC236}">
                    <a16:creationId xmlns:a16="http://schemas.microsoft.com/office/drawing/2014/main" id="{FFCB7B0C-1422-4B1F-B03B-E254D7E70F17}"/>
                  </a:ext>
                </a:extLst>
              </p:cNvPr>
              <p:cNvSpPr/>
              <p:nvPr/>
            </p:nvSpPr>
            <p:spPr>
              <a:xfrm>
                <a:off x="2209800" y="1466850"/>
                <a:ext cx="2034876" cy="6457950"/>
              </a:xfrm>
              <a:prstGeom prst="roundRect">
                <a:avLst>
                  <a:gd name="adj" fmla="val 5433"/>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CD20B452-DDDF-4919-A4CA-03C10D05CB96}"/>
                  </a:ext>
                </a:extLst>
              </p:cNvPr>
              <p:cNvGrpSpPr/>
              <p:nvPr/>
            </p:nvGrpSpPr>
            <p:grpSpPr>
              <a:xfrm>
                <a:off x="2545810" y="1844004"/>
                <a:ext cx="1230992" cy="5624200"/>
                <a:chOff x="2418810" y="1844004"/>
                <a:chExt cx="1230992" cy="5624200"/>
              </a:xfrm>
            </p:grpSpPr>
            <p:pic>
              <p:nvPicPr>
                <p:cNvPr id="9" name="Picture 8" descr="A close up of a bird&#10;&#10;Description automatically generated">
                  <a:extLst>
                    <a:ext uri="{FF2B5EF4-FFF2-40B4-BE49-F238E27FC236}">
                      <a16:creationId xmlns:a16="http://schemas.microsoft.com/office/drawing/2014/main" id="{304DF2EE-1979-4CFE-9101-D1F37BA73F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2836722" y="1844004"/>
                  <a:ext cx="813080" cy="800441"/>
                </a:xfrm>
                <a:prstGeom prst="rect">
                  <a:avLst/>
                </a:prstGeom>
              </p:spPr>
            </p:pic>
            <p:pic>
              <p:nvPicPr>
                <p:cNvPr id="10" name="Picture 9" descr="A picture containing animal&#10;&#10;Description automatically generated">
                  <a:extLst>
                    <a:ext uri="{FF2B5EF4-FFF2-40B4-BE49-F238E27FC236}">
                      <a16:creationId xmlns:a16="http://schemas.microsoft.com/office/drawing/2014/main" id="{4FBDF97C-BE2C-4B92-B5F3-62939C284CB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623009" y="4473890"/>
                  <a:ext cx="985806" cy="714518"/>
                </a:xfrm>
                <a:prstGeom prst="rect">
                  <a:avLst/>
                </a:prstGeom>
              </p:spPr>
            </p:pic>
            <p:pic>
              <p:nvPicPr>
                <p:cNvPr id="11" name="Picture 10" descr="A close up of a logo&#10;&#10;Description automatically generated">
                  <a:extLst>
                    <a:ext uri="{FF2B5EF4-FFF2-40B4-BE49-F238E27FC236}">
                      <a16:creationId xmlns:a16="http://schemas.microsoft.com/office/drawing/2014/main" id="{A2A24AE8-B40F-4317-A81B-1E4677C150F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2877709" y="6573886"/>
                  <a:ext cx="642176" cy="894318"/>
                </a:xfrm>
                <a:prstGeom prst="rect">
                  <a:avLst/>
                </a:prstGeom>
              </p:spPr>
            </p:pic>
            <p:pic>
              <p:nvPicPr>
                <p:cNvPr id="12" name="Picture 11">
                  <a:extLst>
                    <a:ext uri="{FF2B5EF4-FFF2-40B4-BE49-F238E27FC236}">
                      <a16:creationId xmlns:a16="http://schemas.microsoft.com/office/drawing/2014/main" id="{E27E31BF-B4BD-4903-BE57-C81A67F139F1}"/>
                    </a:ext>
                  </a:extLst>
                </p:cNvPr>
                <p:cNvPicPr>
                  <a:picLocks noChangeAspect="1"/>
                </p:cNvPicPr>
                <p:nvPr/>
              </p:nvPicPr>
              <p:blipFill>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tretch>
                  <a:fillRect/>
                </a:stretch>
              </p:blipFill>
              <p:spPr>
                <a:xfrm flipH="1">
                  <a:off x="2817458" y="3046063"/>
                  <a:ext cx="577645" cy="1026209"/>
                </a:xfrm>
                <a:prstGeom prst="rect">
                  <a:avLst/>
                </a:prstGeom>
              </p:spPr>
            </p:pic>
            <p:pic>
              <p:nvPicPr>
                <p:cNvPr id="13" name="Picture 12" descr="A close up of an animal&#10;&#10;Description automatically generated">
                  <a:extLst>
                    <a:ext uri="{FF2B5EF4-FFF2-40B4-BE49-F238E27FC236}">
                      <a16:creationId xmlns:a16="http://schemas.microsoft.com/office/drawing/2014/main" id="{54D0C003-6EE1-4E1D-AF7D-26A3BE3538E4}"/>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418810" y="5590026"/>
                  <a:ext cx="1170742" cy="582241"/>
                </a:xfrm>
                <a:prstGeom prst="rect">
                  <a:avLst/>
                </a:prstGeom>
              </p:spPr>
            </p:pic>
          </p:grpSp>
        </p:grpSp>
        <p:grpSp>
          <p:nvGrpSpPr>
            <p:cNvPr id="14" name="Group 13">
              <a:extLst>
                <a:ext uri="{FF2B5EF4-FFF2-40B4-BE49-F238E27FC236}">
                  <a16:creationId xmlns:a16="http://schemas.microsoft.com/office/drawing/2014/main" id="{F54CD801-E930-4DD6-8874-14CD4CC5E842}"/>
                </a:ext>
              </a:extLst>
            </p:cNvPr>
            <p:cNvGrpSpPr/>
            <p:nvPr/>
          </p:nvGrpSpPr>
          <p:grpSpPr>
            <a:xfrm>
              <a:off x="3981249" y="4199217"/>
              <a:ext cx="6690024" cy="1379976"/>
              <a:chOff x="4677935" y="4141161"/>
              <a:chExt cx="6690024" cy="1379976"/>
            </a:xfrm>
          </p:grpSpPr>
          <p:sp>
            <p:nvSpPr>
              <p:cNvPr id="15" name="Arrow: Right 14">
                <a:extLst>
                  <a:ext uri="{FF2B5EF4-FFF2-40B4-BE49-F238E27FC236}">
                    <a16:creationId xmlns:a16="http://schemas.microsoft.com/office/drawing/2014/main" id="{0CF089BB-301B-49D6-9F95-81357E3241FA}"/>
                  </a:ext>
                </a:extLst>
              </p:cNvPr>
              <p:cNvSpPr/>
              <p:nvPr/>
            </p:nvSpPr>
            <p:spPr>
              <a:xfrm>
                <a:off x="4677935" y="4454209"/>
                <a:ext cx="1581150" cy="714518"/>
              </a:xfrm>
              <a:prstGeom prst="righ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0003823E-377E-414E-8DF2-0DFEB93A9726}"/>
                  </a:ext>
                </a:extLst>
              </p:cNvPr>
              <p:cNvSpPr/>
              <p:nvPr/>
            </p:nvSpPr>
            <p:spPr>
              <a:xfrm>
                <a:off x="6819900" y="4141161"/>
                <a:ext cx="2457450" cy="1379976"/>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6243C81F-7D39-477E-B6AA-BEFCD3263E7A}"/>
                  </a:ext>
                </a:extLst>
              </p:cNvPr>
              <p:cNvSpPr txBox="1"/>
              <p:nvPr/>
            </p:nvSpPr>
            <p:spPr>
              <a:xfrm>
                <a:off x="7049793" y="4473890"/>
                <a:ext cx="1997663" cy="769441"/>
              </a:xfrm>
              <a:prstGeom prst="rect">
                <a:avLst/>
              </a:prstGeom>
              <a:noFill/>
            </p:spPr>
            <p:txBody>
              <a:bodyPr wrap="none" rtlCol="0">
                <a:spAutoFit/>
              </a:bodyPr>
              <a:lstStyle/>
              <a:p>
                <a:pPr algn="ctr"/>
                <a:r>
                  <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Unsupervised</a:t>
                </a:r>
              </a:p>
              <a:p>
                <a:pPr algn="ctr"/>
                <a:r>
                  <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Learning</a:t>
                </a:r>
              </a:p>
            </p:txBody>
          </p:sp>
          <p:sp>
            <p:nvSpPr>
              <p:cNvPr id="18" name="Arrow: Right 17">
                <a:extLst>
                  <a:ext uri="{FF2B5EF4-FFF2-40B4-BE49-F238E27FC236}">
                    <a16:creationId xmlns:a16="http://schemas.microsoft.com/office/drawing/2014/main" id="{DE3E3A5E-8466-497D-BB33-41EC93134F93}"/>
                  </a:ext>
                </a:extLst>
              </p:cNvPr>
              <p:cNvSpPr/>
              <p:nvPr/>
            </p:nvSpPr>
            <p:spPr>
              <a:xfrm>
                <a:off x="9786809" y="4454209"/>
                <a:ext cx="1581150" cy="714518"/>
              </a:xfrm>
              <a:prstGeom prst="righ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6CCB5F88-79E5-4D67-AA83-42E7C9B43BBF}"/>
                </a:ext>
              </a:extLst>
            </p:cNvPr>
            <p:cNvGrpSpPr/>
            <p:nvPr/>
          </p:nvGrpSpPr>
          <p:grpSpPr>
            <a:xfrm>
              <a:off x="10379946" y="1894474"/>
              <a:ext cx="4182636" cy="1530030"/>
              <a:chOff x="11743164" y="1632585"/>
              <a:chExt cx="4182636" cy="1530030"/>
            </a:xfrm>
          </p:grpSpPr>
          <p:sp>
            <p:nvSpPr>
              <p:cNvPr id="20" name="Rectangle: Rounded Corners 19">
                <a:extLst>
                  <a:ext uri="{FF2B5EF4-FFF2-40B4-BE49-F238E27FC236}">
                    <a16:creationId xmlns:a16="http://schemas.microsoft.com/office/drawing/2014/main" id="{4E21EE69-4290-4FCA-810F-96B223BB31A6}"/>
                  </a:ext>
                </a:extLst>
              </p:cNvPr>
              <p:cNvSpPr/>
              <p:nvPr/>
            </p:nvSpPr>
            <p:spPr>
              <a:xfrm>
                <a:off x="11743164" y="1632585"/>
                <a:ext cx="4182636" cy="1530030"/>
              </a:xfrm>
              <a:prstGeom prst="roundRect">
                <a:avLst>
                  <a:gd name="adj" fmla="val 5876"/>
                </a:avLst>
              </a:prstGeom>
              <a:solidFill>
                <a:srgbClr val="FFF9E7"/>
              </a:solidFill>
              <a:ln>
                <a:solidFill>
                  <a:srgbClr val="FFE7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F5F74F1F-5907-4A6A-96CD-41862F95DE18}"/>
                  </a:ext>
                </a:extLst>
              </p:cNvPr>
              <p:cNvGrpSpPr/>
              <p:nvPr/>
            </p:nvGrpSpPr>
            <p:grpSpPr>
              <a:xfrm>
                <a:off x="12193429" y="1995391"/>
                <a:ext cx="3341592" cy="894318"/>
                <a:chOff x="12193429" y="1995391"/>
                <a:chExt cx="3341592" cy="894318"/>
              </a:xfrm>
            </p:grpSpPr>
            <p:pic>
              <p:nvPicPr>
                <p:cNvPr id="22" name="Picture 21" descr="A close up of a bird&#10;&#10;Description automatically generated">
                  <a:extLst>
                    <a:ext uri="{FF2B5EF4-FFF2-40B4-BE49-F238E27FC236}">
                      <a16:creationId xmlns:a16="http://schemas.microsoft.com/office/drawing/2014/main" id="{9BFB6ECD-BE4A-436C-9C1B-88492319B3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12193429" y="1999368"/>
                  <a:ext cx="813080" cy="800441"/>
                </a:xfrm>
                <a:prstGeom prst="rect">
                  <a:avLst/>
                </a:prstGeom>
              </p:spPr>
            </p:pic>
            <p:pic>
              <p:nvPicPr>
                <p:cNvPr id="23" name="Picture 22" descr="A picture containing animal&#10;&#10;Description automatically generated">
                  <a:extLst>
                    <a:ext uri="{FF2B5EF4-FFF2-40B4-BE49-F238E27FC236}">
                      <a16:creationId xmlns:a16="http://schemas.microsoft.com/office/drawing/2014/main" id="{55363579-8F0C-42C2-8E7B-02C96A081E3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13456774" y="2040341"/>
                  <a:ext cx="985806" cy="714518"/>
                </a:xfrm>
                <a:prstGeom prst="rect">
                  <a:avLst/>
                </a:prstGeom>
              </p:spPr>
            </p:pic>
            <p:pic>
              <p:nvPicPr>
                <p:cNvPr id="24" name="Picture 23" descr="A close up of a logo&#10;&#10;Description automatically generated">
                  <a:extLst>
                    <a:ext uri="{FF2B5EF4-FFF2-40B4-BE49-F238E27FC236}">
                      <a16:creationId xmlns:a16="http://schemas.microsoft.com/office/drawing/2014/main" id="{53FAD766-5028-47DD-B172-D0FB3FEEAD2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14892845" y="1995391"/>
                  <a:ext cx="642176" cy="894318"/>
                </a:xfrm>
                <a:prstGeom prst="rect">
                  <a:avLst/>
                </a:prstGeom>
              </p:spPr>
            </p:pic>
          </p:grpSp>
        </p:grpSp>
        <p:grpSp>
          <p:nvGrpSpPr>
            <p:cNvPr id="25" name="Group 24">
              <a:extLst>
                <a:ext uri="{FF2B5EF4-FFF2-40B4-BE49-F238E27FC236}">
                  <a16:creationId xmlns:a16="http://schemas.microsoft.com/office/drawing/2014/main" id="{78A6AB84-8561-40A1-B57D-74596729FC28}"/>
                </a:ext>
              </a:extLst>
            </p:cNvPr>
            <p:cNvGrpSpPr/>
            <p:nvPr/>
          </p:nvGrpSpPr>
          <p:grpSpPr>
            <a:xfrm>
              <a:off x="11514147" y="4082754"/>
              <a:ext cx="1679080" cy="1530030"/>
              <a:chOff x="12617233" y="3930810"/>
              <a:chExt cx="1679080" cy="1530030"/>
            </a:xfrm>
          </p:grpSpPr>
          <p:sp>
            <p:nvSpPr>
              <p:cNvPr id="26" name="Rectangle: Rounded Corners 25">
                <a:extLst>
                  <a:ext uri="{FF2B5EF4-FFF2-40B4-BE49-F238E27FC236}">
                    <a16:creationId xmlns:a16="http://schemas.microsoft.com/office/drawing/2014/main" id="{71D795C7-BD07-42BC-8DBE-6E8BA2772BFF}"/>
                  </a:ext>
                </a:extLst>
              </p:cNvPr>
              <p:cNvSpPr/>
              <p:nvPr/>
            </p:nvSpPr>
            <p:spPr>
              <a:xfrm>
                <a:off x="12617233" y="3930810"/>
                <a:ext cx="1679080" cy="1530030"/>
              </a:xfrm>
              <a:prstGeom prst="roundRect">
                <a:avLst>
                  <a:gd name="adj" fmla="val 5876"/>
                </a:avLst>
              </a:prstGeom>
              <a:solidFill>
                <a:schemeClr val="accent6">
                  <a:lumMod val="20000"/>
                  <a:lumOff val="80000"/>
                </a:schemeClr>
              </a:solidFill>
              <a:ln>
                <a:solidFill>
                  <a:srgbClr val="B7DA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a:extLst>
                  <a:ext uri="{FF2B5EF4-FFF2-40B4-BE49-F238E27FC236}">
                    <a16:creationId xmlns:a16="http://schemas.microsoft.com/office/drawing/2014/main" id="{97848870-2A10-44ED-A216-5EEF0E68E400}"/>
                  </a:ext>
                </a:extLst>
              </p:cNvPr>
              <p:cNvPicPr>
                <a:picLocks noChangeAspect="1"/>
              </p:cNvPicPr>
              <p:nvPr/>
            </p:nvPicPr>
            <p:blipFill>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tretch>
                <a:fillRect/>
              </a:stretch>
            </p:blipFill>
            <p:spPr>
              <a:xfrm flipH="1">
                <a:off x="13167950" y="4141161"/>
                <a:ext cx="577645" cy="1026209"/>
              </a:xfrm>
              <a:prstGeom prst="rect">
                <a:avLst/>
              </a:prstGeom>
            </p:spPr>
          </p:pic>
        </p:grpSp>
        <p:grpSp>
          <p:nvGrpSpPr>
            <p:cNvPr id="28" name="Group 27">
              <a:extLst>
                <a:ext uri="{FF2B5EF4-FFF2-40B4-BE49-F238E27FC236}">
                  <a16:creationId xmlns:a16="http://schemas.microsoft.com/office/drawing/2014/main" id="{733A9B42-83C3-44D4-A8A4-69551BB345BF}"/>
                </a:ext>
              </a:extLst>
            </p:cNvPr>
            <p:cNvGrpSpPr/>
            <p:nvPr/>
          </p:nvGrpSpPr>
          <p:grpSpPr>
            <a:xfrm>
              <a:off x="11514147" y="6271035"/>
              <a:ext cx="1679080" cy="1530030"/>
              <a:chOff x="12617233" y="5996945"/>
              <a:chExt cx="1679080" cy="1530030"/>
            </a:xfrm>
          </p:grpSpPr>
          <p:sp>
            <p:nvSpPr>
              <p:cNvPr id="29" name="Rectangle: Rounded Corners 28">
                <a:extLst>
                  <a:ext uri="{FF2B5EF4-FFF2-40B4-BE49-F238E27FC236}">
                    <a16:creationId xmlns:a16="http://schemas.microsoft.com/office/drawing/2014/main" id="{9E1E9B67-2896-4C55-963F-70539B2A59A6}"/>
                  </a:ext>
                </a:extLst>
              </p:cNvPr>
              <p:cNvSpPr/>
              <p:nvPr/>
            </p:nvSpPr>
            <p:spPr>
              <a:xfrm>
                <a:off x="12617233" y="5996945"/>
                <a:ext cx="1679080" cy="1530030"/>
              </a:xfrm>
              <a:prstGeom prst="roundRect">
                <a:avLst>
                  <a:gd name="adj" fmla="val 5876"/>
                </a:avLst>
              </a:prstGeom>
              <a:solidFill>
                <a:schemeClr val="accent2">
                  <a:lumMod val="20000"/>
                  <a:lumOff val="80000"/>
                </a:schemeClr>
              </a:solidFill>
              <a:ln>
                <a:solidFill>
                  <a:srgbClr val="F7CA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descr="A close up of an animal&#10;&#10;Description automatically generated">
                <a:extLst>
                  <a:ext uri="{FF2B5EF4-FFF2-40B4-BE49-F238E27FC236}">
                    <a16:creationId xmlns:a16="http://schemas.microsoft.com/office/drawing/2014/main" id="{8D25E250-E4F6-4C2C-8E35-11F003E5BD6A}"/>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2871401" y="6470839"/>
                <a:ext cx="1170742" cy="582241"/>
              </a:xfrm>
              <a:prstGeom prst="rect">
                <a:avLst/>
              </a:prstGeom>
            </p:spPr>
          </p:pic>
        </p:grpSp>
      </p:grpSp>
      <p:sp>
        <p:nvSpPr>
          <p:cNvPr id="31" name="Rectangle: Rounded Corners 30">
            <a:extLst>
              <a:ext uri="{FF2B5EF4-FFF2-40B4-BE49-F238E27FC236}">
                <a16:creationId xmlns:a16="http://schemas.microsoft.com/office/drawing/2014/main" id="{2694AA62-F881-467F-A1F9-9F3A04459CE3}"/>
              </a:ext>
            </a:extLst>
          </p:cNvPr>
          <p:cNvSpPr/>
          <p:nvPr/>
        </p:nvSpPr>
        <p:spPr>
          <a:xfrm>
            <a:off x="3802469" y="1345328"/>
            <a:ext cx="8651061" cy="665045"/>
          </a:xfrm>
          <a:prstGeom prst="roundRect">
            <a:avLst/>
          </a:prstGeom>
          <a:solidFill>
            <a:srgbClr val="79C4E7"/>
          </a:solidFill>
          <a:ln w="28575">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lumMod val="65000"/>
                    <a:lumOff val="35000"/>
                  </a:schemeClr>
                </a:solidFill>
                <a:latin typeface="Open Sans" panose="020B0606030504020204"/>
              </a:rPr>
              <a:t>Clustering like-looking birds/animals based on their features</a:t>
            </a:r>
          </a:p>
        </p:txBody>
      </p:sp>
    </p:spTree>
    <p:extLst>
      <p:ext uri="{BB962C8B-B14F-4D97-AF65-F5344CB8AC3E}">
        <p14:creationId xmlns:p14="http://schemas.microsoft.com/office/powerpoint/2010/main" val="4043396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75BF5512-B378-498A-A47A-AAF7CF8DB29A}"/>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Application of Unsupervised </a:t>
            </a:r>
            <a:r>
              <a:rPr lang="en-US" dirty="0">
                <a:solidFill>
                  <a:schemeClr val="tx1">
                    <a:lumMod val="75000"/>
                    <a:lumOff val="25000"/>
                  </a:schemeClr>
                </a:solidFill>
              </a:rPr>
              <a:t>L</a:t>
            </a: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earning</a:t>
            </a:r>
          </a:p>
        </p:txBody>
      </p:sp>
      <p:pic>
        <p:nvPicPr>
          <p:cNvPr id="4" name="Shape 375">
            <a:extLst>
              <a:ext uri="{FF2B5EF4-FFF2-40B4-BE49-F238E27FC236}">
                <a16:creationId xmlns:a16="http://schemas.microsoft.com/office/drawing/2014/main" id="{88A7C033-7F16-4D09-968A-4040A50D941D}"/>
              </a:ext>
            </a:extLst>
          </p:cNvPr>
          <p:cNvPicPr preferRelativeResize="0"/>
          <p:nvPr/>
        </p:nvPicPr>
        <p:blipFill rotWithShape="1">
          <a:blip r:embed="rId3">
            <a:alphaModFix/>
          </a:blip>
          <a:srcRect/>
          <a:stretch/>
        </p:blipFill>
        <p:spPr>
          <a:xfrm>
            <a:off x="4637267" y="829986"/>
            <a:ext cx="7095497" cy="253919"/>
          </a:xfrm>
          <a:prstGeom prst="rect">
            <a:avLst/>
          </a:prstGeom>
          <a:noFill/>
          <a:ln>
            <a:noFill/>
          </a:ln>
        </p:spPr>
      </p:pic>
      <p:grpSp>
        <p:nvGrpSpPr>
          <p:cNvPr id="2" name="Group 1">
            <a:extLst>
              <a:ext uri="{FF2B5EF4-FFF2-40B4-BE49-F238E27FC236}">
                <a16:creationId xmlns:a16="http://schemas.microsoft.com/office/drawing/2014/main" id="{F7A1A190-921A-4CAF-8D5D-8A6AD397EA2D}"/>
              </a:ext>
            </a:extLst>
          </p:cNvPr>
          <p:cNvGrpSpPr/>
          <p:nvPr/>
        </p:nvGrpSpPr>
        <p:grpSpPr>
          <a:xfrm>
            <a:off x="565236" y="1573893"/>
            <a:ext cx="14663519" cy="7354919"/>
            <a:chOff x="565236" y="1282945"/>
            <a:chExt cx="14663519" cy="7354919"/>
          </a:xfrm>
        </p:grpSpPr>
        <p:grpSp>
          <p:nvGrpSpPr>
            <p:cNvPr id="8" name="Group 7">
              <a:extLst>
                <a:ext uri="{FF2B5EF4-FFF2-40B4-BE49-F238E27FC236}">
                  <a16:creationId xmlns:a16="http://schemas.microsoft.com/office/drawing/2014/main" id="{9BFF2FC8-2402-4E2E-AACE-74719C5B3560}"/>
                </a:ext>
              </a:extLst>
            </p:cNvPr>
            <p:cNvGrpSpPr/>
            <p:nvPr/>
          </p:nvGrpSpPr>
          <p:grpSpPr>
            <a:xfrm>
              <a:off x="565236" y="2311561"/>
              <a:ext cx="6197514" cy="4836800"/>
              <a:chOff x="565236" y="1435261"/>
              <a:chExt cx="6197514" cy="4836800"/>
            </a:xfrm>
          </p:grpSpPr>
          <p:grpSp>
            <p:nvGrpSpPr>
              <p:cNvPr id="9" name="Group 8">
                <a:extLst>
                  <a:ext uri="{FF2B5EF4-FFF2-40B4-BE49-F238E27FC236}">
                    <a16:creationId xmlns:a16="http://schemas.microsoft.com/office/drawing/2014/main" id="{BFD89714-3825-4D13-86C5-1FF0E92E5AC5}"/>
                  </a:ext>
                </a:extLst>
              </p:cNvPr>
              <p:cNvGrpSpPr/>
              <p:nvPr/>
            </p:nvGrpSpPr>
            <p:grpSpPr>
              <a:xfrm>
                <a:off x="565236" y="1435261"/>
                <a:ext cx="6197514" cy="4836800"/>
                <a:chOff x="565236" y="1435261"/>
                <a:chExt cx="6197514" cy="4836800"/>
              </a:xfrm>
            </p:grpSpPr>
            <p:grpSp>
              <p:nvGrpSpPr>
                <p:cNvPr id="1192" name="Group 1191">
                  <a:extLst>
                    <a:ext uri="{FF2B5EF4-FFF2-40B4-BE49-F238E27FC236}">
                      <a16:creationId xmlns:a16="http://schemas.microsoft.com/office/drawing/2014/main" id="{F8247ACD-BD9C-4CEF-B656-D71A095BA1A3}"/>
                    </a:ext>
                  </a:extLst>
                </p:cNvPr>
                <p:cNvGrpSpPr/>
                <p:nvPr/>
              </p:nvGrpSpPr>
              <p:grpSpPr>
                <a:xfrm>
                  <a:off x="912518" y="1435261"/>
                  <a:ext cx="5850232" cy="4836800"/>
                  <a:chOff x="912518" y="1435261"/>
                  <a:chExt cx="5850232" cy="4836800"/>
                </a:xfrm>
              </p:grpSpPr>
              <p:grpSp>
                <p:nvGrpSpPr>
                  <p:cNvPr id="1204" name="Group 1203">
                    <a:extLst>
                      <a:ext uri="{FF2B5EF4-FFF2-40B4-BE49-F238E27FC236}">
                        <a16:creationId xmlns:a16="http://schemas.microsoft.com/office/drawing/2014/main" id="{6FD300AF-DA46-4B3E-92A4-7436008B56F9}"/>
                      </a:ext>
                    </a:extLst>
                  </p:cNvPr>
                  <p:cNvGrpSpPr/>
                  <p:nvPr/>
                </p:nvGrpSpPr>
                <p:grpSpPr>
                  <a:xfrm>
                    <a:off x="912518" y="1435261"/>
                    <a:ext cx="5850232" cy="4437085"/>
                    <a:chOff x="912518" y="1435261"/>
                    <a:chExt cx="5850232" cy="4437085"/>
                  </a:xfrm>
                </p:grpSpPr>
                <p:grpSp>
                  <p:nvGrpSpPr>
                    <p:cNvPr id="1212" name="Group 1211">
                      <a:extLst>
                        <a:ext uri="{FF2B5EF4-FFF2-40B4-BE49-F238E27FC236}">
                          <a16:creationId xmlns:a16="http://schemas.microsoft.com/office/drawing/2014/main" id="{DA047C58-E8DB-4140-8426-A6EEB41CAB3F}"/>
                        </a:ext>
                      </a:extLst>
                    </p:cNvPr>
                    <p:cNvGrpSpPr/>
                    <p:nvPr/>
                  </p:nvGrpSpPr>
                  <p:grpSpPr>
                    <a:xfrm>
                      <a:off x="912518" y="1435261"/>
                      <a:ext cx="5850232" cy="4437085"/>
                      <a:chOff x="912518" y="1435261"/>
                      <a:chExt cx="5850232" cy="4437085"/>
                    </a:xfrm>
                  </p:grpSpPr>
                  <p:cxnSp>
                    <p:nvCxnSpPr>
                      <p:cNvPr id="1229" name="Straight Arrow Connector 1228">
                        <a:extLst>
                          <a:ext uri="{FF2B5EF4-FFF2-40B4-BE49-F238E27FC236}">
                            <a16:creationId xmlns:a16="http://schemas.microsoft.com/office/drawing/2014/main" id="{F0CACCF3-63B6-4002-82B7-E4CD1D335749}"/>
                          </a:ext>
                        </a:extLst>
                      </p:cNvPr>
                      <p:cNvCxnSpPr>
                        <a:cxnSpLocks/>
                      </p:cNvCxnSpPr>
                      <p:nvPr/>
                    </p:nvCxnSpPr>
                    <p:spPr>
                      <a:xfrm flipV="1">
                        <a:off x="927422" y="1435261"/>
                        <a:ext cx="0" cy="4437085"/>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30" name="Straight Connector 1229">
                        <a:extLst>
                          <a:ext uri="{FF2B5EF4-FFF2-40B4-BE49-F238E27FC236}">
                            <a16:creationId xmlns:a16="http://schemas.microsoft.com/office/drawing/2014/main" id="{A99E4B4D-8BC4-4A84-8B4E-944942041EAE}"/>
                          </a:ext>
                        </a:extLst>
                      </p:cNvPr>
                      <p:cNvCxnSpPr>
                        <a:cxnSpLocks/>
                      </p:cNvCxnSpPr>
                      <p:nvPr/>
                    </p:nvCxnSpPr>
                    <p:spPr>
                      <a:xfrm>
                        <a:off x="912518" y="5854430"/>
                        <a:ext cx="5850232" cy="0"/>
                      </a:xfrm>
                      <a:prstGeom prst="line">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213" name="Straight Connector 1212">
                      <a:extLst>
                        <a:ext uri="{FF2B5EF4-FFF2-40B4-BE49-F238E27FC236}">
                          <a16:creationId xmlns:a16="http://schemas.microsoft.com/office/drawing/2014/main" id="{307F3489-5333-4B76-841B-6306CF696A45}"/>
                        </a:ext>
                      </a:extLst>
                    </p:cNvPr>
                    <p:cNvCxnSpPr/>
                    <p:nvPr/>
                  </p:nvCxnSpPr>
                  <p:spPr>
                    <a:xfrm>
                      <a:off x="927422" y="1774881"/>
                      <a:ext cx="5580879" cy="0"/>
                    </a:xfrm>
                    <a:prstGeom prst="line">
                      <a:avLst/>
                    </a:prstGeom>
                    <a:ln w="41275">
                      <a:solidFill>
                        <a:srgbClr val="7F7F7F"/>
                      </a:solidFill>
                      <a:prstDash val="sysDot"/>
                    </a:ln>
                  </p:spPr>
                  <p:style>
                    <a:lnRef idx="1">
                      <a:schemeClr val="accent1"/>
                    </a:lnRef>
                    <a:fillRef idx="0">
                      <a:schemeClr val="accent1"/>
                    </a:fillRef>
                    <a:effectRef idx="0">
                      <a:schemeClr val="accent1"/>
                    </a:effectRef>
                    <a:fontRef idx="minor">
                      <a:schemeClr val="tx1"/>
                    </a:fontRef>
                  </p:style>
                </p:cxnSp>
                <p:cxnSp>
                  <p:nvCxnSpPr>
                    <p:cNvPr id="1214" name="Straight Connector 1213">
                      <a:extLst>
                        <a:ext uri="{FF2B5EF4-FFF2-40B4-BE49-F238E27FC236}">
                          <a16:creationId xmlns:a16="http://schemas.microsoft.com/office/drawing/2014/main" id="{2A3C9FCB-425B-40E4-AEEA-8814CD6ABDC7}"/>
                        </a:ext>
                      </a:extLst>
                    </p:cNvPr>
                    <p:cNvCxnSpPr/>
                    <p:nvPr/>
                  </p:nvCxnSpPr>
                  <p:spPr>
                    <a:xfrm>
                      <a:off x="927422" y="2216841"/>
                      <a:ext cx="5580879" cy="0"/>
                    </a:xfrm>
                    <a:prstGeom prst="line">
                      <a:avLst/>
                    </a:prstGeom>
                    <a:ln w="41275">
                      <a:solidFill>
                        <a:srgbClr val="7F7F7F"/>
                      </a:solidFill>
                      <a:prstDash val="sysDot"/>
                    </a:ln>
                  </p:spPr>
                  <p:style>
                    <a:lnRef idx="1">
                      <a:schemeClr val="accent1"/>
                    </a:lnRef>
                    <a:fillRef idx="0">
                      <a:schemeClr val="accent1"/>
                    </a:fillRef>
                    <a:effectRef idx="0">
                      <a:schemeClr val="accent1"/>
                    </a:effectRef>
                    <a:fontRef idx="minor">
                      <a:schemeClr val="tx1"/>
                    </a:fontRef>
                  </p:style>
                </p:cxnSp>
                <p:cxnSp>
                  <p:nvCxnSpPr>
                    <p:cNvPr id="1215" name="Straight Connector 1214">
                      <a:extLst>
                        <a:ext uri="{FF2B5EF4-FFF2-40B4-BE49-F238E27FC236}">
                          <a16:creationId xmlns:a16="http://schemas.microsoft.com/office/drawing/2014/main" id="{42D6D240-E62D-485D-887B-26EC4BF62B07}"/>
                        </a:ext>
                      </a:extLst>
                    </p:cNvPr>
                    <p:cNvCxnSpPr/>
                    <p:nvPr/>
                  </p:nvCxnSpPr>
                  <p:spPr>
                    <a:xfrm>
                      <a:off x="912518" y="2666421"/>
                      <a:ext cx="5580879" cy="0"/>
                    </a:xfrm>
                    <a:prstGeom prst="line">
                      <a:avLst/>
                    </a:prstGeom>
                    <a:ln w="41275">
                      <a:solidFill>
                        <a:srgbClr val="7F7F7F"/>
                      </a:solidFill>
                      <a:prstDash val="sysDot"/>
                    </a:ln>
                  </p:spPr>
                  <p:style>
                    <a:lnRef idx="1">
                      <a:schemeClr val="accent1"/>
                    </a:lnRef>
                    <a:fillRef idx="0">
                      <a:schemeClr val="accent1"/>
                    </a:fillRef>
                    <a:effectRef idx="0">
                      <a:schemeClr val="accent1"/>
                    </a:effectRef>
                    <a:fontRef idx="minor">
                      <a:schemeClr val="tx1"/>
                    </a:fontRef>
                  </p:style>
                </p:cxnSp>
                <p:cxnSp>
                  <p:nvCxnSpPr>
                    <p:cNvPr id="1216" name="Straight Connector 1215">
                      <a:extLst>
                        <a:ext uri="{FF2B5EF4-FFF2-40B4-BE49-F238E27FC236}">
                          <a16:creationId xmlns:a16="http://schemas.microsoft.com/office/drawing/2014/main" id="{10D2C03D-133B-42A6-A92C-E0D860BE6791}"/>
                        </a:ext>
                      </a:extLst>
                    </p:cNvPr>
                    <p:cNvCxnSpPr/>
                    <p:nvPr/>
                  </p:nvCxnSpPr>
                  <p:spPr>
                    <a:xfrm>
                      <a:off x="927422" y="3108381"/>
                      <a:ext cx="5580879" cy="0"/>
                    </a:xfrm>
                    <a:prstGeom prst="line">
                      <a:avLst/>
                    </a:prstGeom>
                    <a:ln w="41275">
                      <a:solidFill>
                        <a:srgbClr val="7F7F7F"/>
                      </a:solidFill>
                      <a:prstDash val="sysDot"/>
                    </a:ln>
                  </p:spPr>
                  <p:style>
                    <a:lnRef idx="1">
                      <a:schemeClr val="accent1"/>
                    </a:lnRef>
                    <a:fillRef idx="0">
                      <a:schemeClr val="accent1"/>
                    </a:fillRef>
                    <a:effectRef idx="0">
                      <a:schemeClr val="accent1"/>
                    </a:effectRef>
                    <a:fontRef idx="minor">
                      <a:schemeClr val="tx1"/>
                    </a:fontRef>
                  </p:style>
                </p:cxnSp>
                <p:cxnSp>
                  <p:nvCxnSpPr>
                    <p:cNvPr id="1217" name="Straight Connector 1216">
                      <a:extLst>
                        <a:ext uri="{FF2B5EF4-FFF2-40B4-BE49-F238E27FC236}">
                          <a16:creationId xmlns:a16="http://schemas.microsoft.com/office/drawing/2014/main" id="{63903EAF-B342-4741-A6AA-F659D652D728}"/>
                        </a:ext>
                      </a:extLst>
                    </p:cNvPr>
                    <p:cNvCxnSpPr/>
                    <p:nvPr/>
                  </p:nvCxnSpPr>
                  <p:spPr>
                    <a:xfrm>
                      <a:off x="912518" y="3557961"/>
                      <a:ext cx="5580879" cy="0"/>
                    </a:xfrm>
                    <a:prstGeom prst="line">
                      <a:avLst/>
                    </a:prstGeom>
                    <a:ln w="41275">
                      <a:solidFill>
                        <a:srgbClr val="7F7F7F"/>
                      </a:solidFill>
                      <a:prstDash val="sysDot"/>
                    </a:ln>
                  </p:spPr>
                  <p:style>
                    <a:lnRef idx="1">
                      <a:schemeClr val="accent1"/>
                    </a:lnRef>
                    <a:fillRef idx="0">
                      <a:schemeClr val="accent1"/>
                    </a:fillRef>
                    <a:effectRef idx="0">
                      <a:schemeClr val="accent1"/>
                    </a:effectRef>
                    <a:fontRef idx="minor">
                      <a:schemeClr val="tx1"/>
                    </a:fontRef>
                  </p:style>
                </p:cxnSp>
                <p:cxnSp>
                  <p:nvCxnSpPr>
                    <p:cNvPr id="1218" name="Straight Connector 1217">
                      <a:extLst>
                        <a:ext uri="{FF2B5EF4-FFF2-40B4-BE49-F238E27FC236}">
                          <a16:creationId xmlns:a16="http://schemas.microsoft.com/office/drawing/2014/main" id="{580AE1BC-5881-4D54-BA25-9822998D34E3}"/>
                        </a:ext>
                      </a:extLst>
                    </p:cNvPr>
                    <p:cNvCxnSpPr/>
                    <p:nvPr/>
                  </p:nvCxnSpPr>
                  <p:spPr>
                    <a:xfrm>
                      <a:off x="927422" y="3999921"/>
                      <a:ext cx="5580879" cy="0"/>
                    </a:xfrm>
                    <a:prstGeom prst="line">
                      <a:avLst/>
                    </a:prstGeom>
                    <a:ln w="41275">
                      <a:solidFill>
                        <a:srgbClr val="7F7F7F"/>
                      </a:solidFill>
                      <a:prstDash val="sysDot"/>
                    </a:ln>
                  </p:spPr>
                  <p:style>
                    <a:lnRef idx="1">
                      <a:schemeClr val="accent1"/>
                    </a:lnRef>
                    <a:fillRef idx="0">
                      <a:schemeClr val="accent1"/>
                    </a:fillRef>
                    <a:effectRef idx="0">
                      <a:schemeClr val="accent1"/>
                    </a:effectRef>
                    <a:fontRef idx="minor">
                      <a:schemeClr val="tx1"/>
                    </a:fontRef>
                  </p:style>
                </p:cxnSp>
                <p:cxnSp>
                  <p:nvCxnSpPr>
                    <p:cNvPr id="1219" name="Straight Connector 1218">
                      <a:extLst>
                        <a:ext uri="{FF2B5EF4-FFF2-40B4-BE49-F238E27FC236}">
                          <a16:creationId xmlns:a16="http://schemas.microsoft.com/office/drawing/2014/main" id="{2A1B1674-868C-4E14-B726-C0AE76459F95}"/>
                        </a:ext>
                      </a:extLst>
                    </p:cNvPr>
                    <p:cNvCxnSpPr/>
                    <p:nvPr/>
                  </p:nvCxnSpPr>
                  <p:spPr>
                    <a:xfrm>
                      <a:off x="927422" y="4449501"/>
                      <a:ext cx="5580879" cy="0"/>
                    </a:xfrm>
                    <a:prstGeom prst="line">
                      <a:avLst/>
                    </a:prstGeom>
                    <a:ln w="41275">
                      <a:solidFill>
                        <a:srgbClr val="7F7F7F"/>
                      </a:solidFill>
                      <a:prstDash val="sysDot"/>
                    </a:ln>
                  </p:spPr>
                  <p:style>
                    <a:lnRef idx="1">
                      <a:schemeClr val="accent1"/>
                    </a:lnRef>
                    <a:fillRef idx="0">
                      <a:schemeClr val="accent1"/>
                    </a:fillRef>
                    <a:effectRef idx="0">
                      <a:schemeClr val="accent1"/>
                    </a:effectRef>
                    <a:fontRef idx="minor">
                      <a:schemeClr val="tx1"/>
                    </a:fontRef>
                  </p:style>
                </p:cxnSp>
                <p:cxnSp>
                  <p:nvCxnSpPr>
                    <p:cNvPr id="1220" name="Straight Connector 1219">
                      <a:extLst>
                        <a:ext uri="{FF2B5EF4-FFF2-40B4-BE49-F238E27FC236}">
                          <a16:creationId xmlns:a16="http://schemas.microsoft.com/office/drawing/2014/main" id="{39D5EC16-8999-40E4-A93B-CF9B2EFE3A13}"/>
                        </a:ext>
                      </a:extLst>
                    </p:cNvPr>
                    <p:cNvCxnSpPr/>
                    <p:nvPr/>
                  </p:nvCxnSpPr>
                  <p:spPr>
                    <a:xfrm>
                      <a:off x="927422" y="4899081"/>
                      <a:ext cx="5580879" cy="0"/>
                    </a:xfrm>
                    <a:prstGeom prst="line">
                      <a:avLst/>
                    </a:prstGeom>
                    <a:ln w="41275">
                      <a:solidFill>
                        <a:srgbClr val="7F7F7F"/>
                      </a:solidFill>
                      <a:prstDash val="sysDot"/>
                    </a:ln>
                  </p:spPr>
                  <p:style>
                    <a:lnRef idx="1">
                      <a:schemeClr val="accent1"/>
                    </a:lnRef>
                    <a:fillRef idx="0">
                      <a:schemeClr val="accent1"/>
                    </a:fillRef>
                    <a:effectRef idx="0">
                      <a:schemeClr val="accent1"/>
                    </a:effectRef>
                    <a:fontRef idx="minor">
                      <a:schemeClr val="tx1"/>
                    </a:fontRef>
                  </p:style>
                </p:cxnSp>
                <p:cxnSp>
                  <p:nvCxnSpPr>
                    <p:cNvPr id="1221" name="Straight Connector 1220">
                      <a:extLst>
                        <a:ext uri="{FF2B5EF4-FFF2-40B4-BE49-F238E27FC236}">
                          <a16:creationId xmlns:a16="http://schemas.microsoft.com/office/drawing/2014/main" id="{F635D251-A156-4EF6-9ACE-665313E1581B}"/>
                        </a:ext>
                      </a:extLst>
                    </p:cNvPr>
                    <p:cNvCxnSpPr/>
                    <p:nvPr/>
                  </p:nvCxnSpPr>
                  <p:spPr>
                    <a:xfrm>
                      <a:off x="912518" y="5333421"/>
                      <a:ext cx="5580879" cy="0"/>
                    </a:xfrm>
                    <a:prstGeom prst="line">
                      <a:avLst/>
                    </a:prstGeom>
                    <a:ln w="41275">
                      <a:solidFill>
                        <a:srgbClr val="7F7F7F"/>
                      </a:solidFill>
                      <a:prstDash val="sysDot"/>
                    </a:ln>
                  </p:spPr>
                  <p:style>
                    <a:lnRef idx="1">
                      <a:schemeClr val="accent1"/>
                    </a:lnRef>
                    <a:fillRef idx="0">
                      <a:schemeClr val="accent1"/>
                    </a:fillRef>
                    <a:effectRef idx="0">
                      <a:schemeClr val="accent1"/>
                    </a:effectRef>
                    <a:fontRef idx="minor">
                      <a:schemeClr val="tx1"/>
                    </a:fontRef>
                  </p:style>
                </p:cxnSp>
                <p:cxnSp>
                  <p:nvCxnSpPr>
                    <p:cNvPr id="1222" name="Straight Connector 1221">
                      <a:extLst>
                        <a:ext uri="{FF2B5EF4-FFF2-40B4-BE49-F238E27FC236}">
                          <a16:creationId xmlns:a16="http://schemas.microsoft.com/office/drawing/2014/main" id="{C51E602E-65E6-4C40-8D04-075B1E08FCC9}"/>
                        </a:ext>
                      </a:extLst>
                    </p:cNvPr>
                    <p:cNvCxnSpPr/>
                    <p:nvPr/>
                  </p:nvCxnSpPr>
                  <p:spPr>
                    <a:xfrm>
                      <a:off x="927422" y="5767761"/>
                      <a:ext cx="5580879" cy="0"/>
                    </a:xfrm>
                    <a:prstGeom prst="line">
                      <a:avLst/>
                    </a:prstGeom>
                    <a:ln w="41275">
                      <a:solidFill>
                        <a:srgbClr val="7F7F7F"/>
                      </a:solidFill>
                      <a:prstDash val="sysDot"/>
                    </a:ln>
                  </p:spPr>
                  <p:style>
                    <a:lnRef idx="1">
                      <a:schemeClr val="accent1"/>
                    </a:lnRef>
                    <a:fillRef idx="0">
                      <a:schemeClr val="accent1"/>
                    </a:fillRef>
                    <a:effectRef idx="0">
                      <a:schemeClr val="accent1"/>
                    </a:effectRef>
                    <a:fontRef idx="minor">
                      <a:schemeClr val="tx1"/>
                    </a:fontRef>
                  </p:style>
                </p:cxnSp>
                <p:cxnSp>
                  <p:nvCxnSpPr>
                    <p:cNvPr id="1223" name="Straight Connector 1222">
                      <a:extLst>
                        <a:ext uri="{FF2B5EF4-FFF2-40B4-BE49-F238E27FC236}">
                          <a16:creationId xmlns:a16="http://schemas.microsoft.com/office/drawing/2014/main" id="{13C18811-FAAF-4E2D-BFBB-7AD54E5DD6B2}"/>
                        </a:ext>
                      </a:extLst>
                    </p:cNvPr>
                    <p:cNvCxnSpPr/>
                    <p:nvPr/>
                  </p:nvCxnSpPr>
                  <p:spPr>
                    <a:xfrm>
                      <a:off x="1424940" y="1524000"/>
                      <a:ext cx="0" cy="4330430"/>
                    </a:xfrm>
                    <a:prstGeom prst="line">
                      <a:avLst/>
                    </a:prstGeom>
                    <a:ln w="28575">
                      <a:solidFill>
                        <a:srgbClr val="7F7F7F"/>
                      </a:solidFill>
                      <a:prstDash val="sysDot"/>
                    </a:ln>
                  </p:spPr>
                  <p:style>
                    <a:lnRef idx="1">
                      <a:schemeClr val="accent1"/>
                    </a:lnRef>
                    <a:fillRef idx="0">
                      <a:schemeClr val="accent1"/>
                    </a:fillRef>
                    <a:effectRef idx="0">
                      <a:schemeClr val="accent1"/>
                    </a:effectRef>
                    <a:fontRef idx="minor">
                      <a:schemeClr val="tx1"/>
                    </a:fontRef>
                  </p:style>
                </p:cxnSp>
                <p:cxnSp>
                  <p:nvCxnSpPr>
                    <p:cNvPr id="1224" name="Straight Connector 1223">
                      <a:extLst>
                        <a:ext uri="{FF2B5EF4-FFF2-40B4-BE49-F238E27FC236}">
                          <a16:creationId xmlns:a16="http://schemas.microsoft.com/office/drawing/2014/main" id="{AB42590D-5FCF-4AB6-96F9-E5CCDDE49F4E}"/>
                        </a:ext>
                      </a:extLst>
                    </p:cNvPr>
                    <p:cNvCxnSpPr/>
                    <p:nvPr/>
                  </p:nvCxnSpPr>
                  <p:spPr>
                    <a:xfrm>
                      <a:off x="2331720" y="1524000"/>
                      <a:ext cx="0" cy="4330430"/>
                    </a:xfrm>
                    <a:prstGeom prst="line">
                      <a:avLst/>
                    </a:prstGeom>
                    <a:ln w="28575">
                      <a:solidFill>
                        <a:srgbClr val="7F7F7F"/>
                      </a:solidFill>
                      <a:prstDash val="sysDot"/>
                    </a:ln>
                  </p:spPr>
                  <p:style>
                    <a:lnRef idx="1">
                      <a:schemeClr val="accent1"/>
                    </a:lnRef>
                    <a:fillRef idx="0">
                      <a:schemeClr val="accent1"/>
                    </a:fillRef>
                    <a:effectRef idx="0">
                      <a:schemeClr val="accent1"/>
                    </a:effectRef>
                    <a:fontRef idx="minor">
                      <a:schemeClr val="tx1"/>
                    </a:fontRef>
                  </p:style>
                </p:cxnSp>
                <p:cxnSp>
                  <p:nvCxnSpPr>
                    <p:cNvPr id="1225" name="Straight Connector 1224">
                      <a:extLst>
                        <a:ext uri="{FF2B5EF4-FFF2-40B4-BE49-F238E27FC236}">
                          <a16:creationId xmlns:a16="http://schemas.microsoft.com/office/drawing/2014/main" id="{0A3D1445-A6AC-4057-88BE-5A0E69FF350A}"/>
                        </a:ext>
                      </a:extLst>
                    </p:cNvPr>
                    <p:cNvCxnSpPr/>
                    <p:nvPr/>
                  </p:nvCxnSpPr>
                  <p:spPr>
                    <a:xfrm>
                      <a:off x="3208020" y="1541916"/>
                      <a:ext cx="0" cy="4330430"/>
                    </a:xfrm>
                    <a:prstGeom prst="line">
                      <a:avLst/>
                    </a:prstGeom>
                    <a:ln w="28575">
                      <a:solidFill>
                        <a:srgbClr val="7F7F7F"/>
                      </a:solidFill>
                      <a:prstDash val="sysDot"/>
                    </a:ln>
                  </p:spPr>
                  <p:style>
                    <a:lnRef idx="1">
                      <a:schemeClr val="accent1"/>
                    </a:lnRef>
                    <a:fillRef idx="0">
                      <a:schemeClr val="accent1"/>
                    </a:fillRef>
                    <a:effectRef idx="0">
                      <a:schemeClr val="accent1"/>
                    </a:effectRef>
                    <a:fontRef idx="minor">
                      <a:schemeClr val="tx1"/>
                    </a:fontRef>
                  </p:style>
                </p:cxnSp>
                <p:cxnSp>
                  <p:nvCxnSpPr>
                    <p:cNvPr id="1226" name="Straight Connector 1225">
                      <a:extLst>
                        <a:ext uri="{FF2B5EF4-FFF2-40B4-BE49-F238E27FC236}">
                          <a16:creationId xmlns:a16="http://schemas.microsoft.com/office/drawing/2014/main" id="{C8BCF132-435B-4A71-9F1E-6509D0A548F9}"/>
                        </a:ext>
                      </a:extLst>
                    </p:cNvPr>
                    <p:cNvCxnSpPr/>
                    <p:nvPr/>
                  </p:nvCxnSpPr>
                  <p:spPr>
                    <a:xfrm>
                      <a:off x="4122420" y="1541916"/>
                      <a:ext cx="0" cy="4330430"/>
                    </a:xfrm>
                    <a:prstGeom prst="line">
                      <a:avLst/>
                    </a:prstGeom>
                    <a:ln w="28575">
                      <a:solidFill>
                        <a:srgbClr val="7F7F7F"/>
                      </a:solidFill>
                      <a:prstDash val="sysDot"/>
                    </a:ln>
                  </p:spPr>
                  <p:style>
                    <a:lnRef idx="1">
                      <a:schemeClr val="accent1"/>
                    </a:lnRef>
                    <a:fillRef idx="0">
                      <a:schemeClr val="accent1"/>
                    </a:fillRef>
                    <a:effectRef idx="0">
                      <a:schemeClr val="accent1"/>
                    </a:effectRef>
                    <a:fontRef idx="minor">
                      <a:schemeClr val="tx1"/>
                    </a:fontRef>
                  </p:style>
                </p:cxnSp>
                <p:cxnSp>
                  <p:nvCxnSpPr>
                    <p:cNvPr id="1227" name="Straight Connector 1226">
                      <a:extLst>
                        <a:ext uri="{FF2B5EF4-FFF2-40B4-BE49-F238E27FC236}">
                          <a16:creationId xmlns:a16="http://schemas.microsoft.com/office/drawing/2014/main" id="{C1962F4A-EAAB-4BD9-AD25-445F697D9C16}"/>
                        </a:ext>
                      </a:extLst>
                    </p:cNvPr>
                    <p:cNvCxnSpPr/>
                    <p:nvPr/>
                  </p:nvCxnSpPr>
                  <p:spPr>
                    <a:xfrm>
                      <a:off x="5006340" y="1510857"/>
                      <a:ext cx="0" cy="4330430"/>
                    </a:xfrm>
                    <a:prstGeom prst="line">
                      <a:avLst/>
                    </a:prstGeom>
                    <a:ln w="28575">
                      <a:solidFill>
                        <a:srgbClr val="7F7F7F"/>
                      </a:solidFill>
                      <a:prstDash val="sysDot"/>
                    </a:ln>
                  </p:spPr>
                  <p:style>
                    <a:lnRef idx="1">
                      <a:schemeClr val="accent1"/>
                    </a:lnRef>
                    <a:fillRef idx="0">
                      <a:schemeClr val="accent1"/>
                    </a:fillRef>
                    <a:effectRef idx="0">
                      <a:schemeClr val="accent1"/>
                    </a:effectRef>
                    <a:fontRef idx="minor">
                      <a:schemeClr val="tx1"/>
                    </a:fontRef>
                  </p:style>
                </p:cxnSp>
                <p:cxnSp>
                  <p:nvCxnSpPr>
                    <p:cNvPr id="1228" name="Straight Connector 1227">
                      <a:extLst>
                        <a:ext uri="{FF2B5EF4-FFF2-40B4-BE49-F238E27FC236}">
                          <a16:creationId xmlns:a16="http://schemas.microsoft.com/office/drawing/2014/main" id="{11E11BAB-6150-47D8-894A-38094D40301F}"/>
                        </a:ext>
                      </a:extLst>
                    </p:cNvPr>
                    <p:cNvCxnSpPr/>
                    <p:nvPr/>
                  </p:nvCxnSpPr>
                  <p:spPr>
                    <a:xfrm>
                      <a:off x="5882640" y="1510857"/>
                      <a:ext cx="0" cy="4330430"/>
                    </a:xfrm>
                    <a:prstGeom prst="line">
                      <a:avLst/>
                    </a:prstGeom>
                    <a:ln w="28575">
                      <a:solidFill>
                        <a:srgbClr val="7F7F7F"/>
                      </a:solidFill>
                      <a:prstDash val="sysDot"/>
                    </a:ln>
                  </p:spPr>
                  <p:style>
                    <a:lnRef idx="1">
                      <a:schemeClr val="accent1"/>
                    </a:lnRef>
                    <a:fillRef idx="0">
                      <a:schemeClr val="accent1"/>
                    </a:fillRef>
                    <a:effectRef idx="0">
                      <a:schemeClr val="accent1"/>
                    </a:effectRef>
                    <a:fontRef idx="minor">
                      <a:schemeClr val="tx1"/>
                    </a:fontRef>
                  </p:style>
                </p:cxnSp>
              </p:grpSp>
              <p:grpSp>
                <p:nvGrpSpPr>
                  <p:cNvPr id="1205" name="Group 1204">
                    <a:extLst>
                      <a:ext uri="{FF2B5EF4-FFF2-40B4-BE49-F238E27FC236}">
                        <a16:creationId xmlns:a16="http://schemas.microsoft.com/office/drawing/2014/main" id="{C9995B02-5771-452A-8977-A3E5CBCBD663}"/>
                      </a:ext>
                    </a:extLst>
                  </p:cNvPr>
                  <p:cNvGrpSpPr/>
                  <p:nvPr/>
                </p:nvGrpSpPr>
                <p:grpSpPr>
                  <a:xfrm>
                    <a:off x="1274097" y="5902729"/>
                    <a:ext cx="4904979" cy="369332"/>
                    <a:chOff x="1274097" y="5902729"/>
                    <a:chExt cx="4904979" cy="369332"/>
                  </a:xfrm>
                </p:grpSpPr>
                <p:sp>
                  <p:nvSpPr>
                    <p:cNvPr id="1206" name="TextBox 1205">
                      <a:extLst>
                        <a:ext uri="{FF2B5EF4-FFF2-40B4-BE49-F238E27FC236}">
                          <a16:creationId xmlns:a16="http://schemas.microsoft.com/office/drawing/2014/main" id="{F365EC50-4EEC-47F1-8A39-54BA64989E44}"/>
                        </a:ext>
                      </a:extLst>
                    </p:cNvPr>
                    <p:cNvSpPr txBox="1"/>
                    <p:nvPr/>
                  </p:nvSpPr>
                  <p:spPr>
                    <a:xfrm>
                      <a:off x="1274097" y="5902729"/>
                      <a:ext cx="301686" cy="369332"/>
                    </a:xfrm>
                    <a:prstGeom prst="rect">
                      <a:avLst/>
                    </a:prstGeom>
                    <a:noFill/>
                  </p:spPr>
                  <p:txBody>
                    <a:bodyPr wrap="none" rtlCol="0">
                      <a:spAutoFit/>
                    </a:bodyPr>
                    <a:lstStyle/>
                    <a:p>
                      <a:r>
                        <a:rPr lang="en-US" dirty="0">
                          <a:solidFill>
                            <a:schemeClr val="tx1">
                              <a:lumMod val="75000"/>
                              <a:lumOff val="25000"/>
                            </a:schemeClr>
                          </a:solidFill>
                        </a:rPr>
                        <a:t>0</a:t>
                      </a:r>
                    </a:p>
                  </p:txBody>
                </p:sp>
                <p:sp>
                  <p:nvSpPr>
                    <p:cNvPr id="1207" name="TextBox 1206">
                      <a:extLst>
                        <a:ext uri="{FF2B5EF4-FFF2-40B4-BE49-F238E27FC236}">
                          <a16:creationId xmlns:a16="http://schemas.microsoft.com/office/drawing/2014/main" id="{5B5FC035-1711-423F-9B00-4FCD83C32490}"/>
                        </a:ext>
                      </a:extLst>
                    </p:cNvPr>
                    <p:cNvSpPr txBox="1"/>
                    <p:nvPr/>
                  </p:nvSpPr>
                  <p:spPr>
                    <a:xfrm>
                      <a:off x="2180877" y="5902729"/>
                      <a:ext cx="301686" cy="369332"/>
                    </a:xfrm>
                    <a:prstGeom prst="rect">
                      <a:avLst/>
                    </a:prstGeom>
                    <a:noFill/>
                  </p:spPr>
                  <p:txBody>
                    <a:bodyPr wrap="none" rtlCol="0">
                      <a:spAutoFit/>
                    </a:bodyPr>
                    <a:lstStyle/>
                    <a:p>
                      <a:r>
                        <a:rPr lang="en-US" dirty="0">
                          <a:solidFill>
                            <a:schemeClr val="tx1">
                              <a:lumMod val="75000"/>
                              <a:lumOff val="25000"/>
                            </a:schemeClr>
                          </a:solidFill>
                        </a:rPr>
                        <a:t>2</a:t>
                      </a:r>
                    </a:p>
                  </p:txBody>
                </p:sp>
                <p:sp>
                  <p:nvSpPr>
                    <p:cNvPr id="1208" name="TextBox 1207">
                      <a:extLst>
                        <a:ext uri="{FF2B5EF4-FFF2-40B4-BE49-F238E27FC236}">
                          <a16:creationId xmlns:a16="http://schemas.microsoft.com/office/drawing/2014/main" id="{3430F9D2-2076-4060-BA8B-1D4492DAECFF}"/>
                        </a:ext>
                      </a:extLst>
                    </p:cNvPr>
                    <p:cNvSpPr txBox="1"/>
                    <p:nvPr/>
                  </p:nvSpPr>
                  <p:spPr>
                    <a:xfrm>
                      <a:off x="3057177" y="5902729"/>
                      <a:ext cx="301686" cy="369332"/>
                    </a:xfrm>
                    <a:prstGeom prst="rect">
                      <a:avLst/>
                    </a:prstGeom>
                    <a:noFill/>
                  </p:spPr>
                  <p:txBody>
                    <a:bodyPr wrap="none" rtlCol="0">
                      <a:spAutoFit/>
                    </a:bodyPr>
                    <a:lstStyle/>
                    <a:p>
                      <a:r>
                        <a:rPr lang="en-US" dirty="0">
                          <a:solidFill>
                            <a:schemeClr val="tx1">
                              <a:lumMod val="75000"/>
                              <a:lumOff val="25000"/>
                            </a:schemeClr>
                          </a:solidFill>
                        </a:rPr>
                        <a:t>4</a:t>
                      </a:r>
                    </a:p>
                  </p:txBody>
                </p:sp>
                <p:sp>
                  <p:nvSpPr>
                    <p:cNvPr id="1209" name="TextBox 1208">
                      <a:extLst>
                        <a:ext uri="{FF2B5EF4-FFF2-40B4-BE49-F238E27FC236}">
                          <a16:creationId xmlns:a16="http://schemas.microsoft.com/office/drawing/2014/main" id="{0D438109-1491-45F7-93B7-231CC23897F8}"/>
                        </a:ext>
                      </a:extLst>
                    </p:cNvPr>
                    <p:cNvSpPr txBox="1"/>
                    <p:nvPr/>
                  </p:nvSpPr>
                  <p:spPr>
                    <a:xfrm>
                      <a:off x="3977292" y="5902729"/>
                      <a:ext cx="301686" cy="369332"/>
                    </a:xfrm>
                    <a:prstGeom prst="rect">
                      <a:avLst/>
                    </a:prstGeom>
                    <a:noFill/>
                  </p:spPr>
                  <p:txBody>
                    <a:bodyPr wrap="none" rtlCol="0">
                      <a:spAutoFit/>
                    </a:bodyPr>
                    <a:lstStyle/>
                    <a:p>
                      <a:r>
                        <a:rPr lang="en-US" dirty="0">
                          <a:solidFill>
                            <a:schemeClr val="tx1">
                              <a:lumMod val="75000"/>
                              <a:lumOff val="25000"/>
                            </a:schemeClr>
                          </a:solidFill>
                        </a:rPr>
                        <a:t>6</a:t>
                      </a:r>
                    </a:p>
                  </p:txBody>
                </p:sp>
                <p:sp>
                  <p:nvSpPr>
                    <p:cNvPr id="1210" name="TextBox 1209">
                      <a:extLst>
                        <a:ext uri="{FF2B5EF4-FFF2-40B4-BE49-F238E27FC236}">
                          <a16:creationId xmlns:a16="http://schemas.microsoft.com/office/drawing/2014/main" id="{1755020F-2761-4156-9B95-EA2AF9C8D21C}"/>
                        </a:ext>
                      </a:extLst>
                    </p:cNvPr>
                    <p:cNvSpPr txBox="1"/>
                    <p:nvPr/>
                  </p:nvSpPr>
                  <p:spPr>
                    <a:xfrm>
                      <a:off x="4884072" y="5902729"/>
                      <a:ext cx="301686" cy="369332"/>
                    </a:xfrm>
                    <a:prstGeom prst="rect">
                      <a:avLst/>
                    </a:prstGeom>
                    <a:noFill/>
                  </p:spPr>
                  <p:txBody>
                    <a:bodyPr wrap="none" rtlCol="0">
                      <a:spAutoFit/>
                    </a:bodyPr>
                    <a:lstStyle/>
                    <a:p>
                      <a:r>
                        <a:rPr lang="en-US" dirty="0">
                          <a:solidFill>
                            <a:schemeClr val="tx1">
                              <a:lumMod val="75000"/>
                              <a:lumOff val="25000"/>
                            </a:schemeClr>
                          </a:solidFill>
                        </a:rPr>
                        <a:t>8</a:t>
                      </a:r>
                    </a:p>
                  </p:txBody>
                </p:sp>
                <p:sp>
                  <p:nvSpPr>
                    <p:cNvPr id="1211" name="TextBox 1210">
                      <a:extLst>
                        <a:ext uri="{FF2B5EF4-FFF2-40B4-BE49-F238E27FC236}">
                          <a16:creationId xmlns:a16="http://schemas.microsoft.com/office/drawing/2014/main" id="{AF2427AB-6050-4A58-82F9-B80F603460EB}"/>
                        </a:ext>
                      </a:extLst>
                    </p:cNvPr>
                    <p:cNvSpPr txBox="1"/>
                    <p:nvPr/>
                  </p:nvSpPr>
                  <p:spPr>
                    <a:xfrm>
                      <a:off x="5760372" y="5902729"/>
                      <a:ext cx="418704" cy="369332"/>
                    </a:xfrm>
                    <a:prstGeom prst="rect">
                      <a:avLst/>
                    </a:prstGeom>
                    <a:noFill/>
                  </p:spPr>
                  <p:txBody>
                    <a:bodyPr wrap="none" rtlCol="0">
                      <a:spAutoFit/>
                    </a:bodyPr>
                    <a:lstStyle/>
                    <a:p>
                      <a:r>
                        <a:rPr lang="en-US" dirty="0">
                          <a:solidFill>
                            <a:schemeClr val="tx1">
                              <a:lumMod val="75000"/>
                              <a:lumOff val="25000"/>
                            </a:schemeClr>
                          </a:solidFill>
                        </a:rPr>
                        <a:t>10</a:t>
                      </a:r>
                    </a:p>
                  </p:txBody>
                </p:sp>
              </p:grpSp>
            </p:grpSp>
            <p:grpSp>
              <p:nvGrpSpPr>
                <p:cNvPr id="1193" name="Group 1192">
                  <a:extLst>
                    <a:ext uri="{FF2B5EF4-FFF2-40B4-BE49-F238E27FC236}">
                      <a16:creationId xmlns:a16="http://schemas.microsoft.com/office/drawing/2014/main" id="{0CDE44C8-FB08-47B0-ADD0-CF213232A1F4}"/>
                    </a:ext>
                  </a:extLst>
                </p:cNvPr>
                <p:cNvGrpSpPr/>
                <p:nvPr/>
              </p:nvGrpSpPr>
              <p:grpSpPr>
                <a:xfrm>
                  <a:off x="565236" y="1570013"/>
                  <a:ext cx="372218" cy="4382414"/>
                  <a:chOff x="565236" y="1570013"/>
                  <a:chExt cx="372218" cy="4382414"/>
                </a:xfrm>
              </p:grpSpPr>
              <p:sp>
                <p:nvSpPr>
                  <p:cNvPr id="1194" name="TextBox 1193">
                    <a:extLst>
                      <a:ext uri="{FF2B5EF4-FFF2-40B4-BE49-F238E27FC236}">
                        <a16:creationId xmlns:a16="http://schemas.microsoft.com/office/drawing/2014/main" id="{CD5C364C-FF89-4E19-8BC6-D9928C15C94D}"/>
                      </a:ext>
                    </a:extLst>
                  </p:cNvPr>
                  <p:cNvSpPr txBox="1"/>
                  <p:nvPr/>
                </p:nvSpPr>
                <p:spPr>
                  <a:xfrm>
                    <a:off x="565236" y="5583095"/>
                    <a:ext cx="372218" cy="369332"/>
                  </a:xfrm>
                  <a:prstGeom prst="rect">
                    <a:avLst/>
                  </a:prstGeom>
                  <a:noFill/>
                </p:spPr>
                <p:txBody>
                  <a:bodyPr wrap="none" rtlCol="0">
                    <a:spAutoFit/>
                  </a:bodyPr>
                  <a:lstStyle/>
                  <a:p>
                    <a:r>
                      <a:rPr lang="en-US" dirty="0">
                        <a:solidFill>
                          <a:schemeClr val="tx1">
                            <a:lumMod val="75000"/>
                            <a:lumOff val="25000"/>
                          </a:schemeClr>
                        </a:solidFill>
                      </a:rPr>
                      <a:t>-2</a:t>
                    </a:r>
                  </a:p>
                </p:txBody>
              </p:sp>
              <p:sp>
                <p:nvSpPr>
                  <p:cNvPr id="1195" name="TextBox 1194">
                    <a:extLst>
                      <a:ext uri="{FF2B5EF4-FFF2-40B4-BE49-F238E27FC236}">
                        <a16:creationId xmlns:a16="http://schemas.microsoft.com/office/drawing/2014/main" id="{AB591F96-2678-43BD-A2B1-00B16D3D4217}"/>
                      </a:ext>
                    </a:extLst>
                  </p:cNvPr>
                  <p:cNvSpPr txBox="1"/>
                  <p:nvPr/>
                </p:nvSpPr>
                <p:spPr>
                  <a:xfrm>
                    <a:off x="565236" y="5137197"/>
                    <a:ext cx="372218" cy="369332"/>
                  </a:xfrm>
                  <a:prstGeom prst="rect">
                    <a:avLst/>
                  </a:prstGeom>
                  <a:noFill/>
                </p:spPr>
                <p:txBody>
                  <a:bodyPr wrap="none" rtlCol="0">
                    <a:spAutoFit/>
                  </a:bodyPr>
                  <a:lstStyle/>
                  <a:p>
                    <a:r>
                      <a:rPr lang="en-US" dirty="0">
                        <a:solidFill>
                          <a:schemeClr val="tx1">
                            <a:lumMod val="75000"/>
                            <a:lumOff val="25000"/>
                          </a:schemeClr>
                        </a:solidFill>
                      </a:rPr>
                      <a:t>-1</a:t>
                    </a:r>
                  </a:p>
                </p:txBody>
              </p:sp>
              <p:sp>
                <p:nvSpPr>
                  <p:cNvPr id="1196" name="TextBox 1195">
                    <a:extLst>
                      <a:ext uri="{FF2B5EF4-FFF2-40B4-BE49-F238E27FC236}">
                        <a16:creationId xmlns:a16="http://schemas.microsoft.com/office/drawing/2014/main" id="{A319D8A4-22D3-4958-AE4B-A98F8015BCE1}"/>
                      </a:ext>
                    </a:extLst>
                  </p:cNvPr>
                  <p:cNvSpPr txBox="1"/>
                  <p:nvPr/>
                </p:nvSpPr>
                <p:spPr>
                  <a:xfrm>
                    <a:off x="633606" y="4691299"/>
                    <a:ext cx="301686" cy="369332"/>
                  </a:xfrm>
                  <a:prstGeom prst="rect">
                    <a:avLst/>
                  </a:prstGeom>
                  <a:noFill/>
                </p:spPr>
                <p:txBody>
                  <a:bodyPr wrap="none" rtlCol="0">
                    <a:spAutoFit/>
                  </a:bodyPr>
                  <a:lstStyle/>
                  <a:p>
                    <a:r>
                      <a:rPr lang="en-US" dirty="0">
                        <a:solidFill>
                          <a:schemeClr val="tx1">
                            <a:lumMod val="75000"/>
                            <a:lumOff val="25000"/>
                          </a:schemeClr>
                        </a:solidFill>
                      </a:rPr>
                      <a:t>0</a:t>
                    </a:r>
                  </a:p>
                </p:txBody>
              </p:sp>
              <p:sp>
                <p:nvSpPr>
                  <p:cNvPr id="1197" name="TextBox 1196">
                    <a:extLst>
                      <a:ext uri="{FF2B5EF4-FFF2-40B4-BE49-F238E27FC236}">
                        <a16:creationId xmlns:a16="http://schemas.microsoft.com/office/drawing/2014/main" id="{3BE97888-0EDF-4DF8-BA31-5A2B72ED666F}"/>
                      </a:ext>
                    </a:extLst>
                  </p:cNvPr>
                  <p:cNvSpPr txBox="1"/>
                  <p:nvPr/>
                </p:nvSpPr>
                <p:spPr>
                  <a:xfrm>
                    <a:off x="633606" y="4245401"/>
                    <a:ext cx="301686" cy="369332"/>
                  </a:xfrm>
                  <a:prstGeom prst="rect">
                    <a:avLst/>
                  </a:prstGeom>
                  <a:noFill/>
                </p:spPr>
                <p:txBody>
                  <a:bodyPr wrap="none" rtlCol="0">
                    <a:spAutoFit/>
                  </a:bodyPr>
                  <a:lstStyle/>
                  <a:p>
                    <a:r>
                      <a:rPr lang="en-US" dirty="0">
                        <a:solidFill>
                          <a:schemeClr val="tx1">
                            <a:lumMod val="75000"/>
                            <a:lumOff val="25000"/>
                          </a:schemeClr>
                        </a:solidFill>
                      </a:rPr>
                      <a:t>1</a:t>
                    </a:r>
                  </a:p>
                </p:txBody>
              </p:sp>
              <p:sp>
                <p:nvSpPr>
                  <p:cNvPr id="1198" name="TextBox 1197">
                    <a:extLst>
                      <a:ext uri="{FF2B5EF4-FFF2-40B4-BE49-F238E27FC236}">
                        <a16:creationId xmlns:a16="http://schemas.microsoft.com/office/drawing/2014/main" id="{C21D461F-676B-4627-9647-181B78246926}"/>
                      </a:ext>
                    </a:extLst>
                  </p:cNvPr>
                  <p:cNvSpPr txBox="1"/>
                  <p:nvPr/>
                </p:nvSpPr>
                <p:spPr>
                  <a:xfrm>
                    <a:off x="615705" y="3799503"/>
                    <a:ext cx="301686" cy="369332"/>
                  </a:xfrm>
                  <a:prstGeom prst="rect">
                    <a:avLst/>
                  </a:prstGeom>
                  <a:noFill/>
                </p:spPr>
                <p:txBody>
                  <a:bodyPr wrap="none" rtlCol="0">
                    <a:spAutoFit/>
                  </a:bodyPr>
                  <a:lstStyle/>
                  <a:p>
                    <a:r>
                      <a:rPr lang="en-US" dirty="0">
                        <a:solidFill>
                          <a:schemeClr val="tx1">
                            <a:lumMod val="75000"/>
                            <a:lumOff val="25000"/>
                          </a:schemeClr>
                        </a:solidFill>
                      </a:rPr>
                      <a:t>2</a:t>
                    </a:r>
                  </a:p>
                </p:txBody>
              </p:sp>
              <p:sp>
                <p:nvSpPr>
                  <p:cNvPr id="1199" name="TextBox 1198">
                    <a:extLst>
                      <a:ext uri="{FF2B5EF4-FFF2-40B4-BE49-F238E27FC236}">
                        <a16:creationId xmlns:a16="http://schemas.microsoft.com/office/drawing/2014/main" id="{7F182A97-0DDC-412C-8B7E-8CC8BB85BE7A}"/>
                      </a:ext>
                    </a:extLst>
                  </p:cNvPr>
                  <p:cNvSpPr txBox="1"/>
                  <p:nvPr/>
                </p:nvSpPr>
                <p:spPr>
                  <a:xfrm>
                    <a:off x="602399" y="3353605"/>
                    <a:ext cx="301686" cy="369332"/>
                  </a:xfrm>
                  <a:prstGeom prst="rect">
                    <a:avLst/>
                  </a:prstGeom>
                  <a:noFill/>
                </p:spPr>
                <p:txBody>
                  <a:bodyPr wrap="none" rtlCol="0">
                    <a:spAutoFit/>
                  </a:bodyPr>
                  <a:lstStyle/>
                  <a:p>
                    <a:r>
                      <a:rPr lang="en-US" dirty="0">
                        <a:solidFill>
                          <a:schemeClr val="tx1">
                            <a:lumMod val="75000"/>
                            <a:lumOff val="25000"/>
                          </a:schemeClr>
                        </a:solidFill>
                      </a:rPr>
                      <a:t>3</a:t>
                    </a:r>
                  </a:p>
                </p:txBody>
              </p:sp>
              <p:sp>
                <p:nvSpPr>
                  <p:cNvPr id="1200" name="TextBox 1199">
                    <a:extLst>
                      <a:ext uri="{FF2B5EF4-FFF2-40B4-BE49-F238E27FC236}">
                        <a16:creationId xmlns:a16="http://schemas.microsoft.com/office/drawing/2014/main" id="{D46CDE4C-4934-4847-BE72-241EB0543B7F}"/>
                      </a:ext>
                    </a:extLst>
                  </p:cNvPr>
                  <p:cNvSpPr txBox="1"/>
                  <p:nvPr/>
                </p:nvSpPr>
                <p:spPr>
                  <a:xfrm>
                    <a:off x="580239" y="2907707"/>
                    <a:ext cx="301686" cy="369332"/>
                  </a:xfrm>
                  <a:prstGeom prst="rect">
                    <a:avLst/>
                  </a:prstGeom>
                  <a:noFill/>
                </p:spPr>
                <p:txBody>
                  <a:bodyPr wrap="none" rtlCol="0">
                    <a:spAutoFit/>
                  </a:bodyPr>
                  <a:lstStyle/>
                  <a:p>
                    <a:r>
                      <a:rPr lang="en-US" dirty="0">
                        <a:solidFill>
                          <a:schemeClr val="tx1">
                            <a:lumMod val="75000"/>
                            <a:lumOff val="25000"/>
                          </a:schemeClr>
                        </a:solidFill>
                      </a:rPr>
                      <a:t>4</a:t>
                    </a:r>
                  </a:p>
                </p:txBody>
              </p:sp>
              <p:sp>
                <p:nvSpPr>
                  <p:cNvPr id="1201" name="TextBox 1200">
                    <a:extLst>
                      <a:ext uri="{FF2B5EF4-FFF2-40B4-BE49-F238E27FC236}">
                        <a16:creationId xmlns:a16="http://schemas.microsoft.com/office/drawing/2014/main" id="{33C09557-0B9C-4640-B295-22AF96D8D7F6}"/>
                      </a:ext>
                    </a:extLst>
                  </p:cNvPr>
                  <p:cNvSpPr txBox="1"/>
                  <p:nvPr/>
                </p:nvSpPr>
                <p:spPr>
                  <a:xfrm>
                    <a:off x="565639" y="2461809"/>
                    <a:ext cx="301686" cy="369332"/>
                  </a:xfrm>
                  <a:prstGeom prst="rect">
                    <a:avLst/>
                  </a:prstGeom>
                  <a:noFill/>
                </p:spPr>
                <p:txBody>
                  <a:bodyPr wrap="none" rtlCol="0">
                    <a:spAutoFit/>
                  </a:bodyPr>
                  <a:lstStyle/>
                  <a:p>
                    <a:r>
                      <a:rPr lang="en-US" dirty="0">
                        <a:solidFill>
                          <a:schemeClr val="tx1">
                            <a:lumMod val="75000"/>
                            <a:lumOff val="25000"/>
                          </a:schemeClr>
                        </a:solidFill>
                      </a:rPr>
                      <a:t>5</a:t>
                    </a:r>
                  </a:p>
                </p:txBody>
              </p:sp>
              <p:sp>
                <p:nvSpPr>
                  <p:cNvPr id="1202" name="TextBox 1201">
                    <a:extLst>
                      <a:ext uri="{FF2B5EF4-FFF2-40B4-BE49-F238E27FC236}">
                        <a16:creationId xmlns:a16="http://schemas.microsoft.com/office/drawing/2014/main" id="{D384F84F-AA58-420D-B17A-D54F46E2F5AD}"/>
                      </a:ext>
                    </a:extLst>
                  </p:cNvPr>
                  <p:cNvSpPr txBox="1"/>
                  <p:nvPr/>
                </p:nvSpPr>
                <p:spPr>
                  <a:xfrm>
                    <a:off x="565639" y="2015911"/>
                    <a:ext cx="301686" cy="369332"/>
                  </a:xfrm>
                  <a:prstGeom prst="rect">
                    <a:avLst/>
                  </a:prstGeom>
                  <a:noFill/>
                </p:spPr>
                <p:txBody>
                  <a:bodyPr wrap="none" rtlCol="0">
                    <a:spAutoFit/>
                  </a:bodyPr>
                  <a:lstStyle/>
                  <a:p>
                    <a:r>
                      <a:rPr lang="en-US" dirty="0">
                        <a:solidFill>
                          <a:schemeClr val="tx1">
                            <a:lumMod val="75000"/>
                            <a:lumOff val="25000"/>
                          </a:schemeClr>
                        </a:solidFill>
                      </a:rPr>
                      <a:t>6</a:t>
                    </a:r>
                  </a:p>
                </p:txBody>
              </p:sp>
              <p:sp>
                <p:nvSpPr>
                  <p:cNvPr id="1203" name="TextBox 1202">
                    <a:extLst>
                      <a:ext uri="{FF2B5EF4-FFF2-40B4-BE49-F238E27FC236}">
                        <a16:creationId xmlns:a16="http://schemas.microsoft.com/office/drawing/2014/main" id="{8E08A0B1-32BC-4886-A168-3FEA59A9CC56}"/>
                      </a:ext>
                    </a:extLst>
                  </p:cNvPr>
                  <p:cNvSpPr txBox="1"/>
                  <p:nvPr/>
                </p:nvSpPr>
                <p:spPr>
                  <a:xfrm>
                    <a:off x="571670" y="1570013"/>
                    <a:ext cx="301686" cy="369332"/>
                  </a:xfrm>
                  <a:prstGeom prst="rect">
                    <a:avLst/>
                  </a:prstGeom>
                  <a:noFill/>
                </p:spPr>
                <p:txBody>
                  <a:bodyPr wrap="none" rtlCol="0">
                    <a:spAutoFit/>
                  </a:bodyPr>
                  <a:lstStyle/>
                  <a:p>
                    <a:r>
                      <a:rPr lang="en-US" dirty="0">
                        <a:solidFill>
                          <a:schemeClr val="tx1">
                            <a:lumMod val="75000"/>
                            <a:lumOff val="25000"/>
                          </a:schemeClr>
                        </a:solidFill>
                      </a:rPr>
                      <a:t>7</a:t>
                    </a:r>
                  </a:p>
                </p:txBody>
              </p:sp>
            </p:grpSp>
          </p:grpSp>
          <p:grpSp>
            <p:nvGrpSpPr>
              <p:cNvPr id="11" name="Group 10">
                <a:extLst>
                  <a:ext uri="{FF2B5EF4-FFF2-40B4-BE49-F238E27FC236}">
                    <a16:creationId xmlns:a16="http://schemas.microsoft.com/office/drawing/2014/main" id="{F178C9D6-BC9D-4929-8009-377A5AE9C7B0}"/>
                  </a:ext>
                </a:extLst>
              </p:cNvPr>
              <p:cNvGrpSpPr/>
              <p:nvPr/>
            </p:nvGrpSpPr>
            <p:grpSpPr>
              <a:xfrm>
                <a:off x="1240008" y="3376239"/>
                <a:ext cx="2630429" cy="2312616"/>
                <a:chOff x="1116330" y="6375007"/>
                <a:chExt cx="2630429" cy="2312616"/>
              </a:xfrm>
            </p:grpSpPr>
            <p:sp>
              <p:nvSpPr>
                <p:cNvPr id="683" name="Oval 682">
                  <a:extLst>
                    <a:ext uri="{FF2B5EF4-FFF2-40B4-BE49-F238E27FC236}">
                      <a16:creationId xmlns:a16="http://schemas.microsoft.com/office/drawing/2014/main" id="{838C9C70-C71C-4376-8381-CD298A2A94DF}"/>
                    </a:ext>
                  </a:extLst>
                </p:cNvPr>
                <p:cNvSpPr/>
                <p:nvPr/>
              </p:nvSpPr>
              <p:spPr>
                <a:xfrm>
                  <a:off x="2273563" y="6899886"/>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4" name="Oval 683">
                  <a:extLst>
                    <a:ext uri="{FF2B5EF4-FFF2-40B4-BE49-F238E27FC236}">
                      <a16:creationId xmlns:a16="http://schemas.microsoft.com/office/drawing/2014/main" id="{2D2C2527-DA06-4A70-AA0B-240C1189886C}"/>
                    </a:ext>
                  </a:extLst>
                </p:cNvPr>
                <p:cNvSpPr/>
                <p:nvPr/>
              </p:nvSpPr>
              <p:spPr>
                <a:xfrm>
                  <a:off x="2425963" y="7052286"/>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5" name="Oval 684">
                  <a:extLst>
                    <a:ext uri="{FF2B5EF4-FFF2-40B4-BE49-F238E27FC236}">
                      <a16:creationId xmlns:a16="http://schemas.microsoft.com/office/drawing/2014/main" id="{0CF57029-70DB-4E75-A86E-74FEC3D8C7C5}"/>
                    </a:ext>
                  </a:extLst>
                </p:cNvPr>
                <p:cNvSpPr/>
                <p:nvPr/>
              </p:nvSpPr>
              <p:spPr>
                <a:xfrm>
                  <a:off x="2382020" y="7129773"/>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6" name="Oval 685">
                  <a:extLst>
                    <a:ext uri="{FF2B5EF4-FFF2-40B4-BE49-F238E27FC236}">
                      <a16:creationId xmlns:a16="http://schemas.microsoft.com/office/drawing/2014/main" id="{5CF8838A-A961-4F3E-BB0B-9A8E6F685C11}"/>
                    </a:ext>
                  </a:extLst>
                </p:cNvPr>
                <p:cNvSpPr/>
                <p:nvPr/>
              </p:nvSpPr>
              <p:spPr>
                <a:xfrm>
                  <a:off x="2469906" y="7137393"/>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7" name="Oval 686">
                  <a:extLst>
                    <a:ext uri="{FF2B5EF4-FFF2-40B4-BE49-F238E27FC236}">
                      <a16:creationId xmlns:a16="http://schemas.microsoft.com/office/drawing/2014/main" id="{FEFAD12E-26BA-45CC-B834-C37B73E44370}"/>
                    </a:ext>
                  </a:extLst>
                </p:cNvPr>
                <p:cNvSpPr/>
                <p:nvPr/>
              </p:nvSpPr>
              <p:spPr>
                <a:xfrm>
                  <a:off x="2425963" y="7176220"/>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8" name="Oval 687">
                  <a:extLst>
                    <a:ext uri="{FF2B5EF4-FFF2-40B4-BE49-F238E27FC236}">
                      <a16:creationId xmlns:a16="http://schemas.microsoft.com/office/drawing/2014/main" id="{460A96AE-7521-4D4D-AC11-0F22E0AD4CA6}"/>
                    </a:ext>
                  </a:extLst>
                </p:cNvPr>
                <p:cNvSpPr/>
                <p:nvPr/>
              </p:nvSpPr>
              <p:spPr>
                <a:xfrm>
                  <a:off x="2338077" y="7165859"/>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9" name="Oval 688">
                  <a:extLst>
                    <a:ext uri="{FF2B5EF4-FFF2-40B4-BE49-F238E27FC236}">
                      <a16:creationId xmlns:a16="http://schemas.microsoft.com/office/drawing/2014/main" id="{175CD2EF-374B-42DB-88DD-7AAC905E6769}"/>
                    </a:ext>
                  </a:extLst>
                </p:cNvPr>
                <p:cNvSpPr/>
                <p:nvPr/>
              </p:nvSpPr>
              <p:spPr>
                <a:xfrm>
                  <a:off x="2454391" y="7073722"/>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0" name="Oval 689">
                  <a:extLst>
                    <a:ext uri="{FF2B5EF4-FFF2-40B4-BE49-F238E27FC236}">
                      <a16:creationId xmlns:a16="http://schemas.microsoft.com/office/drawing/2014/main" id="{D7F494EA-4C2A-485E-81A1-F2A233F028E4}"/>
                    </a:ext>
                  </a:extLst>
                </p:cNvPr>
                <p:cNvSpPr/>
                <p:nvPr/>
              </p:nvSpPr>
              <p:spPr>
                <a:xfrm>
                  <a:off x="2456415" y="7187250"/>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1" name="Oval 690">
                  <a:extLst>
                    <a:ext uri="{FF2B5EF4-FFF2-40B4-BE49-F238E27FC236}">
                      <a16:creationId xmlns:a16="http://schemas.microsoft.com/office/drawing/2014/main" id="{D3E0869D-BA23-4D3D-B66D-76C92B6C6095}"/>
                    </a:ext>
                  </a:extLst>
                </p:cNvPr>
                <p:cNvSpPr/>
                <p:nvPr/>
              </p:nvSpPr>
              <p:spPr>
                <a:xfrm>
                  <a:off x="2412472" y="7264737"/>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2" name="Oval 691">
                  <a:extLst>
                    <a:ext uri="{FF2B5EF4-FFF2-40B4-BE49-F238E27FC236}">
                      <a16:creationId xmlns:a16="http://schemas.microsoft.com/office/drawing/2014/main" id="{8AB99E21-1516-4FA9-8AFB-BC1216FB7DB0}"/>
                    </a:ext>
                  </a:extLst>
                </p:cNvPr>
                <p:cNvSpPr/>
                <p:nvPr/>
              </p:nvSpPr>
              <p:spPr>
                <a:xfrm>
                  <a:off x="2500358" y="7272357"/>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3" name="Oval 692">
                  <a:extLst>
                    <a:ext uri="{FF2B5EF4-FFF2-40B4-BE49-F238E27FC236}">
                      <a16:creationId xmlns:a16="http://schemas.microsoft.com/office/drawing/2014/main" id="{DB4EF350-4041-4E7F-AFAF-E09270540975}"/>
                    </a:ext>
                  </a:extLst>
                </p:cNvPr>
                <p:cNvSpPr/>
                <p:nvPr/>
              </p:nvSpPr>
              <p:spPr>
                <a:xfrm>
                  <a:off x="2456415" y="7311184"/>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4" name="Oval 693">
                  <a:extLst>
                    <a:ext uri="{FF2B5EF4-FFF2-40B4-BE49-F238E27FC236}">
                      <a16:creationId xmlns:a16="http://schemas.microsoft.com/office/drawing/2014/main" id="{A3D952E9-AC15-4073-B0B7-F62157DA5D48}"/>
                    </a:ext>
                  </a:extLst>
                </p:cNvPr>
                <p:cNvSpPr/>
                <p:nvPr/>
              </p:nvSpPr>
              <p:spPr>
                <a:xfrm>
                  <a:off x="2368529" y="7300823"/>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5" name="Oval 694">
                  <a:extLst>
                    <a:ext uri="{FF2B5EF4-FFF2-40B4-BE49-F238E27FC236}">
                      <a16:creationId xmlns:a16="http://schemas.microsoft.com/office/drawing/2014/main" id="{AF94A55A-99A3-4280-9F74-2CFF5AE701AA}"/>
                    </a:ext>
                  </a:extLst>
                </p:cNvPr>
                <p:cNvSpPr/>
                <p:nvPr/>
              </p:nvSpPr>
              <p:spPr>
                <a:xfrm>
                  <a:off x="2484843" y="7208686"/>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6" name="Oval 695">
                  <a:extLst>
                    <a:ext uri="{FF2B5EF4-FFF2-40B4-BE49-F238E27FC236}">
                      <a16:creationId xmlns:a16="http://schemas.microsoft.com/office/drawing/2014/main" id="{8F517EF3-3768-4D1C-BED6-371F2FACEC4D}"/>
                    </a:ext>
                  </a:extLst>
                </p:cNvPr>
                <p:cNvSpPr/>
                <p:nvPr/>
              </p:nvSpPr>
              <p:spPr>
                <a:xfrm>
                  <a:off x="2252865" y="7151739"/>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7" name="Oval 696">
                  <a:extLst>
                    <a:ext uri="{FF2B5EF4-FFF2-40B4-BE49-F238E27FC236}">
                      <a16:creationId xmlns:a16="http://schemas.microsoft.com/office/drawing/2014/main" id="{13488FD6-6377-4583-94F5-9A4D4277747E}"/>
                    </a:ext>
                  </a:extLst>
                </p:cNvPr>
                <p:cNvSpPr/>
                <p:nvPr/>
              </p:nvSpPr>
              <p:spPr>
                <a:xfrm>
                  <a:off x="2208922" y="7229226"/>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8" name="Oval 697">
                  <a:extLst>
                    <a:ext uri="{FF2B5EF4-FFF2-40B4-BE49-F238E27FC236}">
                      <a16:creationId xmlns:a16="http://schemas.microsoft.com/office/drawing/2014/main" id="{A1A81165-31BD-445D-A08C-4034CC47C597}"/>
                    </a:ext>
                  </a:extLst>
                </p:cNvPr>
                <p:cNvSpPr/>
                <p:nvPr/>
              </p:nvSpPr>
              <p:spPr>
                <a:xfrm>
                  <a:off x="1980554" y="6585313"/>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9" name="Oval 698">
                  <a:extLst>
                    <a:ext uri="{FF2B5EF4-FFF2-40B4-BE49-F238E27FC236}">
                      <a16:creationId xmlns:a16="http://schemas.microsoft.com/office/drawing/2014/main" id="{F17014DA-CDCF-4DE9-B4D1-1237CE55F3AC}"/>
                    </a:ext>
                  </a:extLst>
                </p:cNvPr>
                <p:cNvSpPr/>
                <p:nvPr/>
              </p:nvSpPr>
              <p:spPr>
                <a:xfrm>
                  <a:off x="2252865" y="7275673"/>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0" name="Oval 699">
                  <a:extLst>
                    <a:ext uri="{FF2B5EF4-FFF2-40B4-BE49-F238E27FC236}">
                      <a16:creationId xmlns:a16="http://schemas.microsoft.com/office/drawing/2014/main" id="{5394341E-29ED-4071-A7CB-2BA2A99FA9F8}"/>
                    </a:ext>
                  </a:extLst>
                </p:cNvPr>
                <p:cNvSpPr/>
                <p:nvPr/>
              </p:nvSpPr>
              <p:spPr>
                <a:xfrm>
                  <a:off x="2164979" y="7265312"/>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1" name="Oval 700">
                  <a:extLst>
                    <a:ext uri="{FF2B5EF4-FFF2-40B4-BE49-F238E27FC236}">
                      <a16:creationId xmlns:a16="http://schemas.microsoft.com/office/drawing/2014/main" id="{5856F3EA-E70F-4344-8DD3-2CC887DF47E7}"/>
                    </a:ext>
                  </a:extLst>
                </p:cNvPr>
                <p:cNvSpPr/>
                <p:nvPr/>
              </p:nvSpPr>
              <p:spPr>
                <a:xfrm>
                  <a:off x="2060525" y="7173160"/>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2" name="Oval 701">
                  <a:extLst>
                    <a:ext uri="{FF2B5EF4-FFF2-40B4-BE49-F238E27FC236}">
                      <a16:creationId xmlns:a16="http://schemas.microsoft.com/office/drawing/2014/main" id="{D5676F38-7449-44F1-9FDA-FB43B3F26576}"/>
                    </a:ext>
                  </a:extLst>
                </p:cNvPr>
                <p:cNvSpPr/>
                <p:nvPr/>
              </p:nvSpPr>
              <p:spPr>
                <a:xfrm>
                  <a:off x="2323574" y="6932352"/>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3" name="Oval 702">
                  <a:extLst>
                    <a:ext uri="{FF2B5EF4-FFF2-40B4-BE49-F238E27FC236}">
                      <a16:creationId xmlns:a16="http://schemas.microsoft.com/office/drawing/2014/main" id="{5A1278B1-A2E6-4255-A0B6-D1628FC7BCB6}"/>
                    </a:ext>
                  </a:extLst>
                </p:cNvPr>
                <p:cNvSpPr/>
                <p:nvPr/>
              </p:nvSpPr>
              <p:spPr>
                <a:xfrm>
                  <a:off x="2279631" y="7009839"/>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4" name="Oval 703">
                  <a:extLst>
                    <a:ext uri="{FF2B5EF4-FFF2-40B4-BE49-F238E27FC236}">
                      <a16:creationId xmlns:a16="http://schemas.microsoft.com/office/drawing/2014/main" id="{55C4D9E5-67DA-4392-BB8C-56251875103F}"/>
                    </a:ext>
                  </a:extLst>
                </p:cNvPr>
                <p:cNvSpPr/>
                <p:nvPr/>
              </p:nvSpPr>
              <p:spPr>
                <a:xfrm>
                  <a:off x="2367517" y="7017459"/>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5" name="Oval 704">
                  <a:extLst>
                    <a:ext uri="{FF2B5EF4-FFF2-40B4-BE49-F238E27FC236}">
                      <a16:creationId xmlns:a16="http://schemas.microsoft.com/office/drawing/2014/main" id="{541CF34A-1FBE-4B73-B5FE-D3560313E5A5}"/>
                    </a:ext>
                  </a:extLst>
                </p:cNvPr>
                <p:cNvSpPr/>
                <p:nvPr/>
              </p:nvSpPr>
              <p:spPr>
                <a:xfrm>
                  <a:off x="2323574" y="7056286"/>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6" name="Oval 705">
                  <a:extLst>
                    <a:ext uri="{FF2B5EF4-FFF2-40B4-BE49-F238E27FC236}">
                      <a16:creationId xmlns:a16="http://schemas.microsoft.com/office/drawing/2014/main" id="{6EEB8225-9882-4323-92A7-FFFB7DC13E24}"/>
                    </a:ext>
                  </a:extLst>
                </p:cNvPr>
                <p:cNvSpPr/>
                <p:nvPr/>
              </p:nvSpPr>
              <p:spPr>
                <a:xfrm>
                  <a:off x="2235688" y="7045925"/>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7" name="Oval 706">
                  <a:extLst>
                    <a:ext uri="{FF2B5EF4-FFF2-40B4-BE49-F238E27FC236}">
                      <a16:creationId xmlns:a16="http://schemas.microsoft.com/office/drawing/2014/main" id="{DA885212-ACFD-4B03-AD2D-916609436D03}"/>
                    </a:ext>
                  </a:extLst>
                </p:cNvPr>
                <p:cNvSpPr/>
                <p:nvPr/>
              </p:nvSpPr>
              <p:spPr>
                <a:xfrm>
                  <a:off x="2352002" y="6953788"/>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8" name="Oval 707">
                  <a:extLst>
                    <a:ext uri="{FF2B5EF4-FFF2-40B4-BE49-F238E27FC236}">
                      <a16:creationId xmlns:a16="http://schemas.microsoft.com/office/drawing/2014/main" id="{F523EE59-5C85-4D47-9970-E52828F8FD1C}"/>
                    </a:ext>
                  </a:extLst>
                </p:cNvPr>
                <p:cNvSpPr/>
                <p:nvPr/>
              </p:nvSpPr>
              <p:spPr>
                <a:xfrm>
                  <a:off x="2642426" y="7118063"/>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9" name="Oval 708">
                  <a:extLst>
                    <a:ext uri="{FF2B5EF4-FFF2-40B4-BE49-F238E27FC236}">
                      <a16:creationId xmlns:a16="http://schemas.microsoft.com/office/drawing/2014/main" id="{BC0982F8-FEA0-474C-8CB0-9AD5490C65E5}"/>
                    </a:ext>
                  </a:extLst>
                </p:cNvPr>
                <p:cNvSpPr/>
                <p:nvPr/>
              </p:nvSpPr>
              <p:spPr>
                <a:xfrm>
                  <a:off x="2598483" y="7195550"/>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0" name="Oval 709">
                  <a:extLst>
                    <a:ext uri="{FF2B5EF4-FFF2-40B4-BE49-F238E27FC236}">
                      <a16:creationId xmlns:a16="http://schemas.microsoft.com/office/drawing/2014/main" id="{02F2CE70-39C4-4068-9356-1E5951A819C7}"/>
                    </a:ext>
                  </a:extLst>
                </p:cNvPr>
                <p:cNvSpPr/>
                <p:nvPr/>
              </p:nvSpPr>
              <p:spPr>
                <a:xfrm>
                  <a:off x="2686369" y="7203170"/>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1" name="Oval 710">
                  <a:extLst>
                    <a:ext uri="{FF2B5EF4-FFF2-40B4-BE49-F238E27FC236}">
                      <a16:creationId xmlns:a16="http://schemas.microsoft.com/office/drawing/2014/main" id="{429B67FA-75F0-47F4-B979-0B42D5D503F2}"/>
                    </a:ext>
                  </a:extLst>
                </p:cNvPr>
                <p:cNvSpPr/>
                <p:nvPr/>
              </p:nvSpPr>
              <p:spPr>
                <a:xfrm>
                  <a:off x="2642426" y="7241997"/>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2" name="Oval 711">
                  <a:extLst>
                    <a:ext uri="{FF2B5EF4-FFF2-40B4-BE49-F238E27FC236}">
                      <a16:creationId xmlns:a16="http://schemas.microsoft.com/office/drawing/2014/main" id="{3CA38610-D10B-4892-B340-7A0D29366B81}"/>
                    </a:ext>
                  </a:extLst>
                </p:cNvPr>
                <p:cNvSpPr/>
                <p:nvPr/>
              </p:nvSpPr>
              <p:spPr>
                <a:xfrm>
                  <a:off x="2554540" y="7231636"/>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3" name="Oval 712">
                  <a:extLst>
                    <a:ext uri="{FF2B5EF4-FFF2-40B4-BE49-F238E27FC236}">
                      <a16:creationId xmlns:a16="http://schemas.microsoft.com/office/drawing/2014/main" id="{C4F13869-75D7-4143-A0B0-324C959FEA49}"/>
                    </a:ext>
                  </a:extLst>
                </p:cNvPr>
                <p:cNvSpPr/>
                <p:nvPr/>
              </p:nvSpPr>
              <p:spPr>
                <a:xfrm>
                  <a:off x="2670854" y="7139499"/>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4" name="Oval 713">
                  <a:extLst>
                    <a:ext uri="{FF2B5EF4-FFF2-40B4-BE49-F238E27FC236}">
                      <a16:creationId xmlns:a16="http://schemas.microsoft.com/office/drawing/2014/main" id="{B87F0B96-BF36-4A41-BE23-0BABCB502C93}"/>
                    </a:ext>
                  </a:extLst>
                </p:cNvPr>
                <p:cNvSpPr/>
                <p:nvPr/>
              </p:nvSpPr>
              <p:spPr>
                <a:xfrm>
                  <a:off x="2562975" y="6939449"/>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5" name="Oval 714">
                  <a:extLst>
                    <a:ext uri="{FF2B5EF4-FFF2-40B4-BE49-F238E27FC236}">
                      <a16:creationId xmlns:a16="http://schemas.microsoft.com/office/drawing/2014/main" id="{6C5E6CCC-FF8D-4F15-9F43-9CBDB27C9265}"/>
                    </a:ext>
                  </a:extLst>
                </p:cNvPr>
                <p:cNvSpPr/>
                <p:nvPr/>
              </p:nvSpPr>
              <p:spPr>
                <a:xfrm>
                  <a:off x="2519032" y="7016936"/>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6" name="Oval 715">
                  <a:extLst>
                    <a:ext uri="{FF2B5EF4-FFF2-40B4-BE49-F238E27FC236}">
                      <a16:creationId xmlns:a16="http://schemas.microsoft.com/office/drawing/2014/main" id="{49FC58D5-0723-45B4-BE97-15C817C5427E}"/>
                    </a:ext>
                  </a:extLst>
                </p:cNvPr>
                <p:cNvSpPr/>
                <p:nvPr/>
              </p:nvSpPr>
              <p:spPr>
                <a:xfrm>
                  <a:off x="2606918" y="7024556"/>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 name="Oval 716">
                  <a:extLst>
                    <a:ext uri="{FF2B5EF4-FFF2-40B4-BE49-F238E27FC236}">
                      <a16:creationId xmlns:a16="http://schemas.microsoft.com/office/drawing/2014/main" id="{DD80C2C0-6BCA-4DAE-90F4-C5C632D25C74}"/>
                    </a:ext>
                  </a:extLst>
                </p:cNvPr>
                <p:cNvSpPr/>
                <p:nvPr/>
              </p:nvSpPr>
              <p:spPr>
                <a:xfrm>
                  <a:off x="2562975" y="7063383"/>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 name="Oval 717">
                  <a:extLst>
                    <a:ext uri="{FF2B5EF4-FFF2-40B4-BE49-F238E27FC236}">
                      <a16:creationId xmlns:a16="http://schemas.microsoft.com/office/drawing/2014/main" id="{449B5BF0-930F-4353-946F-FB3609362F4C}"/>
                    </a:ext>
                  </a:extLst>
                </p:cNvPr>
                <p:cNvSpPr/>
                <p:nvPr/>
              </p:nvSpPr>
              <p:spPr>
                <a:xfrm>
                  <a:off x="2475089" y="7053022"/>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9" name="Oval 718">
                  <a:extLst>
                    <a:ext uri="{FF2B5EF4-FFF2-40B4-BE49-F238E27FC236}">
                      <a16:creationId xmlns:a16="http://schemas.microsoft.com/office/drawing/2014/main" id="{75931BEF-728C-402E-9860-AEA32F56EC4C}"/>
                    </a:ext>
                  </a:extLst>
                </p:cNvPr>
                <p:cNvSpPr/>
                <p:nvPr/>
              </p:nvSpPr>
              <p:spPr>
                <a:xfrm>
                  <a:off x="2591403" y="6960885"/>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0" name="Oval 719">
                  <a:extLst>
                    <a:ext uri="{FF2B5EF4-FFF2-40B4-BE49-F238E27FC236}">
                      <a16:creationId xmlns:a16="http://schemas.microsoft.com/office/drawing/2014/main" id="{298E61BD-275D-4337-9D91-79B4F50F1D71}"/>
                    </a:ext>
                  </a:extLst>
                </p:cNvPr>
                <p:cNvSpPr/>
                <p:nvPr/>
              </p:nvSpPr>
              <p:spPr>
                <a:xfrm>
                  <a:off x="2453118" y="6829973"/>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1" name="Oval 720">
                  <a:extLst>
                    <a:ext uri="{FF2B5EF4-FFF2-40B4-BE49-F238E27FC236}">
                      <a16:creationId xmlns:a16="http://schemas.microsoft.com/office/drawing/2014/main" id="{590F2FD2-D905-40BE-BE10-B9A895BAA85E}"/>
                    </a:ext>
                  </a:extLst>
                </p:cNvPr>
                <p:cNvSpPr/>
                <p:nvPr/>
              </p:nvSpPr>
              <p:spPr>
                <a:xfrm>
                  <a:off x="2409175" y="6907460"/>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2" name="Oval 721">
                  <a:extLst>
                    <a:ext uri="{FF2B5EF4-FFF2-40B4-BE49-F238E27FC236}">
                      <a16:creationId xmlns:a16="http://schemas.microsoft.com/office/drawing/2014/main" id="{04FBCA71-5221-432A-AC47-8FB39ADBB279}"/>
                    </a:ext>
                  </a:extLst>
                </p:cNvPr>
                <p:cNvSpPr/>
                <p:nvPr/>
              </p:nvSpPr>
              <p:spPr>
                <a:xfrm>
                  <a:off x="2497061" y="6915080"/>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3" name="Oval 722">
                  <a:extLst>
                    <a:ext uri="{FF2B5EF4-FFF2-40B4-BE49-F238E27FC236}">
                      <a16:creationId xmlns:a16="http://schemas.microsoft.com/office/drawing/2014/main" id="{927AA5A9-989B-4B1B-BF0A-8098AFA7EEE1}"/>
                    </a:ext>
                  </a:extLst>
                </p:cNvPr>
                <p:cNvSpPr/>
                <p:nvPr/>
              </p:nvSpPr>
              <p:spPr>
                <a:xfrm>
                  <a:off x="2453118" y="6953907"/>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4" name="Oval 723">
                  <a:extLst>
                    <a:ext uri="{FF2B5EF4-FFF2-40B4-BE49-F238E27FC236}">
                      <a16:creationId xmlns:a16="http://schemas.microsoft.com/office/drawing/2014/main" id="{B409C21C-5D67-4FDB-862C-0044E64A0431}"/>
                    </a:ext>
                  </a:extLst>
                </p:cNvPr>
                <p:cNvSpPr/>
                <p:nvPr/>
              </p:nvSpPr>
              <p:spPr>
                <a:xfrm>
                  <a:off x="2365232" y="6943546"/>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 name="Oval 724">
                  <a:extLst>
                    <a:ext uri="{FF2B5EF4-FFF2-40B4-BE49-F238E27FC236}">
                      <a16:creationId xmlns:a16="http://schemas.microsoft.com/office/drawing/2014/main" id="{D6AB8498-E000-4785-BC35-D3D9E769F95F}"/>
                    </a:ext>
                  </a:extLst>
                </p:cNvPr>
                <p:cNvSpPr/>
                <p:nvPr/>
              </p:nvSpPr>
              <p:spPr>
                <a:xfrm>
                  <a:off x="2481546" y="6851409"/>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 name="Oval 725">
                  <a:extLst>
                    <a:ext uri="{FF2B5EF4-FFF2-40B4-BE49-F238E27FC236}">
                      <a16:creationId xmlns:a16="http://schemas.microsoft.com/office/drawing/2014/main" id="{D215219D-9E48-492D-9388-5D46AC4847C6}"/>
                    </a:ext>
                  </a:extLst>
                </p:cNvPr>
                <p:cNvSpPr/>
                <p:nvPr/>
              </p:nvSpPr>
              <p:spPr>
                <a:xfrm>
                  <a:off x="2195027" y="7073042"/>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7" name="Oval 726">
                  <a:extLst>
                    <a:ext uri="{FF2B5EF4-FFF2-40B4-BE49-F238E27FC236}">
                      <a16:creationId xmlns:a16="http://schemas.microsoft.com/office/drawing/2014/main" id="{9E1AF06B-2D8F-4561-A09B-76D309523E3C}"/>
                    </a:ext>
                  </a:extLst>
                </p:cNvPr>
                <p:cNvSpPr/>
                <p:nvPr/>
              </p:nvSpPr>
              <p:spPr>
                <a:xfrm>
                  <a:off x="2151084" y="7150529"/>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8" name="Oval 727">
                  <a:extLst>
                    <a:ext uri="{FF2B5EF4-FFF2-40B4-BE49-F238E27FC236}">
                      <a16:creationId xmlns:a16="http://schemas.microsoft.com/office/drawing/2014/main" id="{DFD206D9-62E0-4F1A-8A18-C6A54320B099}"/>
                    </a:ext>
                  </a:extLst>
                </p:cNvPr>
                <p:cNvSpPr/>
                <p:nvPr/>
              </p:nvSpPr>
              <p:spPr>
                <a:xfrm>
                  <a:off x="2238970" y="7158149"/>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9" name="Oval 728">
                  <a:extLst>
                    <a:ext uri="{FF2B5EF4-FFF2-40B4-BE49-F238E27FC236}">
                      <a16:creationId xmlns:a16="http://schemas.microsoft.com/office/drawing/2014/main" id="{E27894FA-38C4-47E6-9964-618C8EE0082B}"/>
                    </a:ext>
                  </a:extLst>
                </p:cNvPr>
                <p:cNvSpPr/>
                <p:nvPr/>
              </p:nvSpPr>
              <p:spPr>
                <a:xfrm>
                  <a:off x="1909443" y="7661235"/>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0" name="Oval 729">
                  <a:extLst>
                    <a:ext uri="{FF2B5EF4-FFF2-40B4-BE49-F238E27FC236}">
                      <a16:creationId xmlns:a16="http://schemas.microsoft.com/office/drawing/2014/main" id="{8300CB60-3594-4BDB-830F-B5870DD9591D}"/>
                    </a:ext>
                  </a:extLst>
                </p:cNvPr>
                <p:cNvSpPr/>
                <p:nvPr/>
              </p:nvSpPr>
              <p:spPr>
                <a:xfrm>
                  <a:off x="2107141" y="7186615"/>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1" name="Oval 730">
                  <a:extLst>
                    <a:ext uri="{FF2B5EF4-FFF2-40B4-BE49-F238E27FC236}">
                      <a16:creationId xmlns:a16="http://schemas.microsoft.com/office/drawing/2014/main" id="{C426F1FD-C7EC-4253-AA41-318B98DD1D4B}"/>
                    </a:ext>
                  </a:extLst>
                </p:cNvPr>
                <p:cNvSpPr/>
                <p:nvPr/>
              </p:nvSpPr>
              <p:spPr>
                <a:xfrm>
                  <a:off x="2223455" y="7094478"/>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2" name="Oval 731">
                  <a:extLst>
                    <a:ext uri="{FF2B5EF4-FFF2-40B4-BE49-F238E27FC236}">
                      <a16:creationId xmlns:a16="http://schemas.microsoft.com/office/drawing/2014/main" id="{DC714C33-A241-4E61-9409-74A897A2E23A}"/>
                    </a:ext>
                  </a:extLst>
                </p:cNvPr>
                <p:cNvSpPr/>
                <p:nvPr/>
              </p:nvSpPr>
              <p:spPr>
                <a:xfrm>
                  <a:off x="2139544" y="7243301"/>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3" name="Oval 732">
                  <a:extLst>
                    <a:ext uri="{FF2B5EF4-FFF2-40B4-BE49-F238E27FC236}">
                      <a16:creationId xmlns:a16="http://schemas.microsoft.com/office/drawing/2014/main" id="{2E4D48B0-BE42-4156-977E-2DF5C98AE2C8}"/>
                    </a:ext>
                  </a:extLst>
                </p:cNvPr>
                <p:cNvSpPr/>
                <p:nvPr/>
              </p:nvSpPr>
              <p:spPr>
                <a:xfrm>
                  <a:off x="2095601" y="7320788"/>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4" name="Oval 733">
                  <a:extLst>
                    <a:ext uri="{FF2B5EF4-FFF2-40B4-BE49-F238E27FC236}">
                      <a16:creationId xmlns:a16="http://schemas.microsoft.com/office/drawing/2014/main" id="{F135D230-B957-4AA9-BCCF-EC54CA8CFC56}"/>
                    </a:ext>
                  </a:extLst>
                </p:cNvPr>
                <p:cNvSpPr/>
                <p:nvPr/>
              </p:nvSpPr>
              <p:spPr>
                <a:xfrm>
                  <a:off x="2183487" y="7328408"/>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5" name="Oval 734">
                  <a:extLst>
                    <a:ext uri="{FF2B5EF4-FFF2-40B4-BE49-F238E27FC236}">
                      <a16:creationId xmlns:a16="http://schemas.microsoft.com/office/drawing/2014/main" id="{19984AB8-1FA9-47F0-BCDC-DC2CE939DB1A}"/>
                    </a:ext>
                  </a:extLst>
                </p:cNvPr>
                <p:cNvSpPr/>
                <p:nvPr/>
              </p:nvSpPr>
              <p:spPr>
                <a:xfrm>
                  <a:off x="2139544" y="7367235"/>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6" name="Oval 735">
                  <a:extLst>
                    <a:ext uri="{FF2B5EF4-FFF2-40B4-BE49-F238E27FC236}">
                      <a16:creationId xmlns:a16="http://schemas.microsoft.com/office/drawing/2014/main" id="{0D2263BA-F739-4993-A001-BD93E81899AE}"/>
                    </a:ext>
                  </a:extLst>
                </p:cNvPr>
                <p:cNvSpPr/>
                <p:nvPr/>
              </p:nvSpPr>
              <p:spPr>
                <a:xfrm>
                  <a:off x="2051658" y="7356874"/>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7" name="Oval 736">
                  <a:extLst>
                    <a:ext uri="{FF2B5EF4-FFF2-40B4-BE49-F238E27FC236}">
                      <a16:creationId xmlns:a16="http://schemas.microsoft.com/office/drawing/2014/main" id="{F483474F-58BB-466C-8B18-A02B46822C4D}"/>
                    </a:ext>
                  </a:extLst>
                </p:cNvPr>
                <p:cNvSpPr/>
                <p:nvPr/>
              </p:nvSpPr>
              <p:spPr>
                <a:xfrm>
                  <a:off x="1424998" y="7441872"/>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8" name="Oval 737">
                  <a:extLst>
                    <a:ext uri="{FF2B5EF4-FFF2-40B4-BE49-F238E27FC236}">
                      <a16:creationId xmlns:a16="http://schemas.microsoft.com/office/drawing/2014/main" id="{09DD0A65-4997-4836-BE06-7947B547ABC3}"/>
                    </a:ext>
                  </a:extLst>
                </p:cNvPr>
                <p:cNvSpPr/>
                <p:nvPr/>
              </p:nvSpPr>
              <p:spPr>
                <a:xfrm>
                  <a:off x="2291944" y="7395701"/>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9" name="Oval 738">
                  <a:extLst>
                    <a:ext uri="{FF2B5EF4-FFF2-40B4-BE49-F238E27FC236}">
                      <a16:creationId xmlns:a16="http://schemas.microsoft.com/office/drawing/2014/main" id="{FD22E004-B538-40BC-952F-2B85BB535D83}"/>
                    </a:ext>
                  </a:extLst>
                </p:cNvPr>
                <p:cNvSpPr/>
                <p:nvPr/>
              </p:nvSpPr>
              <p:spPr>
                <a:xfrm>
                  <a:off x="2248001" y="7473188"/>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0" name="Oval 739">
                  <a:extLst>
                    <a:ext uri="{FF2B5EF4-FFF2-40B4-BE49-F238E27FC236}">
                      <a16:creationId xmlns:a16="http://schemas.microsoft.com/office/drawing/2014/main" id="{4C5305A6-5247-4B30-A125-9BD27FBEEC55}"/>
                    </a:ext>
                  </a:extLst>
                </p:cNvPr>
                <p:cNvSpPr/>
                <p:nvPr/>
              </p:nvSpPr>
              <p:spPr>
                <a:xfrm>
                  <a:off x="2335887" y="7480808"/>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1" name="Oval 740">
                  <a:extLst>
                    <a:ext uri="{FF2B5EF4-FFF2-40B4-BE49-F238E27FC236}">
                      <a16:creationId xmlns:a16="http://schemas.microsoft.com/office/drawing/2014/main" id="{4F3A3023-EE32-4453-A120-9B630C5EF613}"/>
                    </a:ext>
                  </a:extLst>
                </p:cNvPr>
                <p:cNvSpPr/>
                <p:nvPr/>
              </p:nvSpPr>
              <p:spPr>
                <a:xfrm>
                  <a:off x="2948396" y="7932226"/>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2" name="Oval 741">
                  <a:extLst>
                    <a:ext uri="{FF2B5EF4-FFF2-40B4-BE49-F238E27FC236}">
                      <a16:creationId xmlns:a16="http://schemas.microsoft.com/office/drawing/2014/main" id="{348C6C7F-0431-4DC7-A02D-68B53C89E4C7}"/>
                    </a:ext>
                  </a:extLst>
                </p:cNvPr>
                <p:cNvSpPr/>
                <p:nvPr/>
              </p:nvSpPr>
              <p:spPr>
                <a:xfrm>
                  <a:off x="2204058" y="7509274"/>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3" name="Oval 742">
                  <a:extLst>
                    <a:ext uri="{FF2B5EF4-FFF2-40B4-BE49-F238E27FC236}">
                      <a16:creationId xmlns:a16="http://schemas.microsoft.com/office/drawing/2014/main" id="{1B282C32-BB20-44D3-A543-8C05EA410E80}"/>
                    </a:ext>
                  </a:extLst>
                </p:cNvPr>
                <p:cNvSpPr/>
                <p:nvPr/>
              </p:nvSpPr>
              <p:spPr>
                <a:xfrm>
                  <a:off x="2320372" y="7417137"/>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4" name="Oval 743">
                  <a:extLst>
                    <a:ext uri="{FF2B5EF4-FFF2-40B4-BE49-F238E27FC236}">
                      <a16:creationId xmlns:a16="http://schemas.microsoft.com/office/drawing/2014/main" id="{2A931AC6-20BF-498E-9101-C5DE2E4A2C0C}"/>
                    </a:ext>
                  </a:extLst>
                </p:cNvPr>
                <p:cNvSpPr/>
                <p:nvPr/>
              </p:nvSpPr>
              <p:spPr>
                <a:xfrm>
                  <a:off x="2403688" y="7214412"/>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5" name="Oval 744">
                  <a:extLst>
                    <a:ext uri="{FF2B5EF4-FFF2-40B4-BE49-F238E27FC236}">
                      <a16:creationId xmlns:a16="http://schemas.microsoft.com/office/drawing/2014/main" id="{8BA83708-97EC-4418-99B5-38A4B813DDCF}"/>
                    </a:ext>
                  </a:extLst>
                </p:cNvPr>
                <p:cNvSpPr/>
                <p:nvPr/>
              </p:nvSpPr>
              <p:spPr>
                <a:xfrm>
                  <a:off x="2359745" y="7291899"/>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6" name="Oval 745">
                  <a:extLst>
                    <a:ext uri="{FF2B5EF4-FFF2-40B4-BE49-F238E27FC236}">
                      <a16:creationId xmlns:a16="http://schemas.microsoft.com/office/drawing/2014/main" id="{D1126608-9D6B-46D7-BC8B-92938EE37D9B}"/>
                    </a:ext>
                  </a:extLst>
                </p:cNvPr>
                <p:cNvSpPr/>
                <p:nvPr/>
              </p:nvSpPr>
              <p:spPr>
                <a:xfrm>
                  <a:off x="2650633" y="6708226"/>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7" name="Oval 746">
                  <a:extLst>
                    <a:ext uri="{FF2B5EF4-FFF2-40B4-BE49-F238E27FC236}">
                      <a16:creationId xmlns:a16="http://schemas.microsoft.com/office/drawing/2014/main" id="{D08AE772-EF64-48A7-88E9-35E8C3A27736}"/>
                    </a:ext>
                  </a:extLst>
                </p:cNvPr>
                <p:cNvSpPr/>
                <p:nvPr/>
              </p:nvSpPr>
              <p:spPr>
                <a:xfrm>
                  <a:off x="2423329" y="8105218"/>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8" name="Oval 747">
                  <a:extLst>
                    <a:ext uri="{FF2B5EF4-FFF2-40B4-BE49-F238E27FC236}">
                      <a16:creationId xmlns:a16="http://schemas.microsoft.com/office/drawing/2014/main" id="{79BB4FF8-C486-4F4E-96B2-99D538D0B834}"/>
                    </a:ext>
                  </a:extLst>
                </p:cNvPr>
                <p:cNvSpPr/>
                <p:nvPr/>
              </p:nvSpPr>
              <p:spPr>
                <a:xfrm>
                  <a:off x="3166434" y="7455111"/>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9" name="Oval 748">
                  <a:extLst>
                    <a:ext uri="{FF2B5EF4-FFF2-40B4-BE49-F238E27FC236}">
                      <a16:creationId xmlns:a16="http://schemas.microsoft.com/office/drawing/2014/main" id="{68909224-21E3-49CE-A49E-7BFDB9246EC9}"/>
                    </a:ext>
                  </a:extLst>
                </p:cNvPr>
                <p:cNvSpPr/>
                <p:nvPr/>
              </p:nvSpPr>
              <p:spPr>
                <a:xfrm>
                  <a:off x="2432116" y="7235848"/>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0" name="Oval 749">
                  <a:extLst>
                    <a:ext uri="{FF2B5EF4-FFF2-40B4-BE49-F238E27FC236}">
                      <a16:creationId xmlns:a16="http://schemas.microsoft.com/office/drawing/2014/main" id="{998BB971-E16A-44CC-8A38-DB4C3F501C6E}"/>
                    </a:ext>
                  </a:extLst>
                </p:cNvPr>
                <p:cNvSpPr/>
                <p:nvPr/>
              </p:nvSpPr>
              <p:spPr>
                <a:xfrm>
                  <a:off x="2439888" y="7365977"/>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1" name="Oval 750">
                  <a:extLst>
                    <a:ext uri="{FF2B5EF4-FFF2-40B4-BE49-F238E27FC236}">
                      <a16:creationId xmlns:a16="http://schemas.microsoft.com/office/drawing/2014/main" id="{5D9A483C-84EA-49B1-89DC-51256AD2CC75}"/>
                    </a:ext>
                  </a:extLst>
                </p:cNvPr>
                <p:cNvSpPr/>
                <p:nvPr/>
              </p:nvSpPr>
              <p:spPr>
                <a:xfrm>
                  <a:off x="2395945" y="7443464"/>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2" name="Oval 751">
                  <a:extLst>
                    <a:ext uri="{FF2B5EF4-FFF2-40B4-BE49-F238E27FC236}">
                      <a16:creationId xmlns:a16="http://schemas.microsoft.com/office/drawing/2014/main" id="{297048A2-3EDE-4445-B2D2-FEE42ABB1EAF}"/>
                    </a:ext>
                  </a:extLst>
                </p:cNvPr>
                <p:cNvSpPr/>
                <p:nvPr/>
              </p:nvSpPr>
              <p:spPr>
                <a:xfrm>
                  <a:off x="2483831" y="7451084"/>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3" name="Oval 752">
                  <a:extLst>
                    <a:ext uri="{FF2B5EF4-FFF2-40B4-BE49-F238E27FC236}">
                      <a16:creationId xmlns:a16="http://schemas.microsoft.com/office/drawing/2014/main" id="{308D493E-EC13-4188-86DA-F7795E804DF1}"/>
                    </a:ext>
                  </a:extLst>
                </p:cNvPr>
                <p:cNvSpPr/>
                <p:nvPr/>
              </p:nvSpPr>
              <p:spPr>
                <a:xfrm>
                  <a:off x="2439888" y="7489911"/>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4" name="Oval 753">
                  <a:extLst>
                    <a:ext uri="{FF2B5EF4-FFF2-40B4-BE49-F238E27FC236}">
                      <a16:creationId xmlns:a16="http://schemas.microsoft.com/office/drawing/2014/main" id="{9207C756-0068-4379-B7C5-C08E5EB03BD9}"/>
                    </a:ext>
                  </a:extLst>
                </p:cNvPr>
                <p:cNvSpPr/>
                <p:nvPr/>
              </p:nvSpPr>
              <p:spPr>
                <a:xfrm>
                  <a:off x="2352002" y="7479550"/>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5" name="Oval 754">
                  <a:extLst>
                    <a:ext uri="{FF2B5EF4-FFF2-40B4-BE49-F238E27FC236}">
                      <a16:creationId xmlns:a16="http://schemas.microsoft.com/office/drawing/2014/main" id="{2EC42964-8735-481F-91F5-6C068ABA10AB}"/>
                    </a:ext>
                  </a:extLst>
                </p:cNvPr>
                <p:cNvSpPr/>
                <p:nvPr/>
              </p:nvSpPr>
              <p:spPr>
                <a:xfrm>
                  <a:off x="2709564" y="7412189"/>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6" name="Oval 755">
                  <a:extLst>
                    <a:ext uri="{FF2B5EF4-FFF2-40B4-BE49-F238E27FC236}">
                      <a16:creationId xmlns:a16="http://schemas.microsoft.com/office/drawing/2014/main" id="{DEF98747-003A-47C4-82EC-4930B85C043E}"/>
                    </a:ext>
                  </a:extLst>
                </p:cNvPr>
                <p:cNvSpPr/>
                <p:nvPr/>
              </p:nvSpPr>
              <p:spPr>
                <a:xfrm>
                  <a:off x="2389459" y="6999914"/>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7" name="Oval 756">
                  <a:extLst>
                    <a:ext uri="{FF2B5EF4-FFF2-40B4-BE49-F238E27FC236}">
                      <a16:creationId xmlns:a16="http://schemas.microsoft.com/office/drawing/2014/main" id="{BBE01F85-FBE7-43E9-AD1A-F035A83B1FA3}"/>
                    </a:ext>
                  </a:extLst>
                </p:cNvPr>
                <p:cNvSpPr/>
                <p:nvPr/>
              </p:nvSpPr>
              <p:spPr>
                <a:xfrm>
                  <a:off x="2423368" y="6616207"/>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8" name="Oval 757">
                  <a:extLst>
                    <a:ext uri="{FF2B5EF4-FFF2-40B4-BE49-F238E27FC236}">
                      <a16:creationId xmlns:a16="http://schemas.microsoft.com/office/drawing/2014/main" id="{85E50CCB-EFB9-45DF-B1B6-1AA156CF780E}"/>
                    </a:ext>
                  </a:extLst>
                </p:cNvPr>
                <p:cNvSpPr/>
                <p:nvPr/>
              </p:nvSpPr>
              <p:spPr>
                <a:xfrm>
                  <a:off x="2433402" y="7085021"/>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9" name="Oval 758">
                  <a:extLst>
                    <a:ext uri="{FF2B5EF4-FFF2-40B4-BE49-F238E27FC236}">
                      <a16:creationId xmlns:a16="http://schemas.microsoft.com/office/drawing/2014/main" id="{29362353-E193-4049-A958-319A5BCB763E}"/>
                    </a:ext>
                  </a:extLst>
                </p:cNvPr>
                <p:cNvSpPr/>
                <p:nvPr/>
              </p:nvSpPr>
              <p:spPr>
                <a:xfrm>
                  <a:off x="2389459" y="7123848"/>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0" name="Oval 759">
                  <a:extLst>
                    <a:ext uri="{FF2B5EF4-FFF2-40B4-BE49-F238E27FC236}">
                      <a16:creationId xmlns:a16="http://schemas.microsoft.com/office/drawing/2014/main" id="{990AE97B-0B2A-4461-8FBC-94F027E025BE}"/>
                    </a:ext>
                  </a:extLst>
                </p:cNvPr>
                <p:cNvSpPr/>
                <p:nvPr/>
              </p:nvSpPr>
              <p:spPr>
                <a:xfrm>
                  <a:off x="2123777" y="6630461"/>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1" name="Oval 760">
                  <a:extLst>
                    <a:ext uri="{FF2B5EF4-FFF2-40B4-BE49-F238E27FC236}">
                      <a16:creationId xmlns:a16="http://schemas.microsoft.com/office/drawing/2014/main" id="{173F2EE5-BE97-4C3C-83FB-C1858F8AE499}"/>
                    </a:ext>
                  </a:extLst>
                </p:cNvPr>
                <p:cNvSpPr/>
                <p:nvPr/>
              </p:nvSpPr>
              <p:spPr>
                <a:xfrm>
                  <a:off x="2417887" y="7021350"/>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2" name="Oval 761">
                  <a:extLst>
                    <a:ext uri="{FF2B5EF4-FFF2-40B4-BE49-F238E27FC236}">
                      <a16:creationId xmlns:a16="http://schemas.microsoft.com/office/drawing/2014/main" id="{11134ED6-376A-46BC-90B5-0A0FC62134D1}"/>
                    </a:ext>
                  </a:extLst>
                </p:cNvPr>
                <p:cNvSpPr/>
                <p:nvPr/>
              </p:nvSpPr>
              <p:spPr>
                <a:xfrm>
                  <a:off x="2541859" y="7152314"/>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3" name="Oval 762">
                  <a:extLst>
                    <a:ext uri="{FF2B5EF4-FFF2-40B4-BE49-F238E27FC236}">
                      <a16:creationId xmlns:a16="http://schemas.microsoft.com/office/drawing/2014/main" id="{B56ABD84-B325-41CB-BCDA-8D9C6C298EB7}"/>
                    </a:ext>
                  </a:extLst>
                </p:cNvPr>
                <p:cNvSpPr/>
                <p:nvPr/>
              </p:nvSpPr>
              <p:spPr>
                <a:xfrm>
                  <a:off x="2998552" y="7319484"/>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4" name="Oval 763">
                  <a:extLst>
                    <a:ext uri="{FF2B5EF4-FFF2-40B4-BE49-F238E27FC236}">
                      <a16:creationId xmlns:a16="http://schemas.microsoft.com/office/drawing/2014/main" id="{4E342C24-4FB0-4FC7-8295-26F351B3EDED}"/>
                    </a:ext>
                  </a:extLst>
                </p:cNvPr>
                <p:cNvSpPr/>
                <p:nvPr/>
              </p:nvSpPr>
              <p:spPr>
                <a:xfrm>
                  <a:off x="2585802" y="7237421"/>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5" name="Oval 764">
                  <a:extLst>
                    <a:ext uri="{FF2B5EF4-FFF2-40B4-BE49-F238E27FC236}">
                      <a16:creationId xmlns:a16="http://schemas.microsoft.com/office/drawing/2014/main" id="{C53F745A-56FC-457C-83D1-1F723570D1DA}"/>
                    </a:ext>
                  </a:extLst>
                </p:cNvPr>
                <p:cNvSpPr/>
                <p:nvPr/>
              </p:nvSpPr>
              <p:spPr>
                <a:xfrm>
                  <a:off x="2541859" y="7276248"/>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6" name="Oval 765">
                  <a:extLst>
                    <a:ext uri="{FF2B5EF4-FFF2-40B4-BE49-F238E27FC236}">
                      <a16:creationId xmlns:a16="http://schemas.microsoft.com/office/drawing/2014/main" id="{BA919912-A38B-4678-8DFB-48CCFFD68E8B}"/>
                    </a:ext>
                  </a:extLst>
                </p:cNvPr>
                <p:cNvSpPr/>
                <p:nvPr/>
              </p:nvSpPr>
              <p:spPr>
                <a:xfrm>
                  <a:off x="2803789" y="6810032"/>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7" name="Oval 766">
                  <a:extLst>
                    <a:ext uri="{FF2B5EF4-FFF2-40B4-BE49-F238E27FC236}">
                      <a16:creationId xmlns:a16="http://schemas.microsoft.com/office/drawing/2014/main" id="{DD6E9029-957B-4CAB-8757-07B76C10F8D9}"/>
                    </a:ext>
                  </a:extLst>
                </p:cNvPr>
                <p:cNvSpPr/>
                <p:nvPr/>
              </p:nvSpPr>
              <p:spPr>
                <a:xfrm>
                  <a:off x="2570287" y="7173750"/>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8" name="Oval 767">
                  <a:extLst>
                    <a:ext uri="{FF2B5EF4-FFF2-40B4-BE49-F238E27FC236}">
                      <a16:creationId xmlns:a16="http://schemas.microsoft.com/office/drawing/2014/main" id="{B8AC4F7A-D783-420D-8DAF-68EEB376B68D}"/>
                    </a:ext>
                  </a:extLst>
                </p:cNvPr>
                <p:cNvSpPr/>
                <p:nvPr/>
              </p:nvSpPr>
              <p:spPr>
                <a:xfrm>
                  <a:off x="2694259" y="7304714"/>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9" name="Oval 768">
                  <a:extLst>
                    <a:ext uri="{FF2B5EF4-FFF2-40B4-BE49-F238E27FC236}">
                      <a16:creationId xmlns:a16="http://schemas.microsoft.com/office/drawing/2014/main" id="{2AEBFDFD-50D8-46A7-85F4-0F0FA0D3242D}"/>
                    </a:ext>
                  </a:extLst>
                </p:cNvPr>
                <p:cNvSpPr/>
                <p:nvPr/>
              </p:nvSpPr>
              <p:spPr>
                <a:xfrm>
                  <a:off x="2650316" y="7382201"/>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0" name="Oval 769">
                  <a:extLst>
                    <a:ext uri="{FF2B5EF4-FFF2-40B4-BE49-F238E27FC236}">
                      <a16:creationId xmlns:a16="http://schemas.microsoft.com/office/drawing/2014/main" id="{5E60229D-27F8-4749-8449-D7B58AFE7F81}"/>
                    </a:ext>
                  </a:extLst>
                </p:cNvPr>
                <p:cNvSpPr/>
                <p:nvPr/>
              </p:nvSpPr>
              <p:spPr>
                <a:xfrm>
                  <a:off x="2738202" y="7389821"/>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1" name="Oval 770">
                  <a:extLst>
                    <a:ext uri="{FF2B5EF4-FFF2-40B4-BE49-F238E27FC236}">
                      <a16:creationId xmlns:a16="http://schemas.microsoft.com/office/drawing/2014/main" id="{A3E44C0D-44A7-49D5-A20A-00DDA8D9B7E0}"/>
                    </a:ext>
                  </a:extLst>
                </p:cNvPr>
                <p:cNvSpPr/>
                <p:nvPr/>
              </p:nvSpPr>
              <p:spPr>
                <a:xfrm>
                  <a:off x="2694259" y="7428648"/>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2" name="Oval 771">
                  <a:extLst>
                    <a:ext uri="{FF2B5EF4-FFF2-40B4-BE49-F238E27FC236}">
                      <a16:creationId xmlns:a16="http://schemas.microsoft.com/office/drawing/2014/main" id="{FA0CB3DF-F081-4187-B37F-D6BFA7DB539C}"/>
                    </a:ext>
                  </a:extLst>
                </p:cNvPr>
                <p:cNvSpPr/>
                <p:nvPr/>
              </p:nvSpPr>
              <p:spPr>
                <a:xfrm>
                  <a:off x="2606373" y="7418287"/>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3" name="Oval 772">
                  <a:extLst>
                    <a:ext uri="{FF2B5EF4-FFF2-40B4-BE49-F238E27FC236}">
                      <a16:creationId xmlns:a16="http://schemas.microsoft.com/office/drawing/2014/main" id="{6691A39D-DCC7-47BC-9411-5CF6EC72BA03}"/>
                    </a:ext>
                  </a:extLst>
                </p:cNvPr>
                <p:cNvSpPr/>
                <p:nvPr/>
              </p:nvSpPr>
              <p:spPr>
                <a:xfrm>
                  <a:off x="2722687" y="7326150"/>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4" name="Oval 773">
                  <a:extLst>
                    <a:ext uri="{FF2B5EF4-FFF2-40B4-BE49-F238E27FC236}">
                      <a16:creationId xmlns:a16="http://schemas.microsoft.com/office/drawing/2014/main" id="{A27F980F-5CF4-4522-883C-3C9D955F119D}"/>
                    </a:ext>
                  </a:extLst>
                </p:cNvPr>
                <p:cNvSpPr/>
                <p:nvPr/>
              </p:nvSpPr>
              <p:spPr>
                <a:xfrm>
                  <a:off x="1381339" y="7902408"/>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5" name="Oval 774">
                  <a:extLst>
                    <a:ext uri="{FF2B5EF4-FFF2-40B4-BE49-F238E27FC236}">
                      <a16:creationId xmlns:a16="http://schemas.microsoft.com/office/drawing/2014/main" id="{5F4A5300-04E4-46C4-B5DA-0BB98E0150A7}"/>
                    </a:ext>
                  </a:extLst>
                </p:cNvPr>
                <p:cNvSpPr/>
                <p:nvPr/>
              </p:nvSpPr>
              <p:spPr>
                <a:xfrm>
                  <a:off x="2099908" y="7427498"/>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6" name="Oval 775">
                  <a:extLst>
                    <a:ext uri="{FF2B5EF4-FFF2-40B4-BE49-F238E27FC236}">
                      <a16:creationId xmlns:a16="http://schemas.microsoft.com/office/drawing/2014/main" id="{709C75B3-273E-4776-8CD1-3359E8D6F40B}"/>
                    </a:ext>
                  </a:extLst>
                </p:cNvPr>
                <p:cNvSpPr/>
                <p:nvPr/>
              </p:nvSpPr>
              <p:spPr>
                <a:xfrm>
                  <a:off x="1249750" y="7244525"/>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7" name="Oval 776">
                  <a:extLst>
                    <a:ext uri="{FF2B5EF4-FFF2-40B4-BE49-F238E27FC236}">
                      <a16:creationId xmlns:a16="http://schemas.microsoft.com/office/drawing/2014/main" id="{9486B832-6FA2-4644-B1AF-509F18EBB33B}"/>
                    </a:ext>
                  </a:extLst>
                </p:cNvPr>
                <p:cNvSpPr/>
                <p:nvPr/>
              </p:nvSpPr>
              <p:spPr>
                <a:xfrm>
                  <a:off x="2143851" y="7473945"/>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8" name="Oval 777">
                  <a:extLst>
                    <a:ext uri="{FF2B5EF4-FFF2-40B4-BE49-F238E27FC236}">
                      <a16:creationId xmlns:a16="http://schemas.microsoft.com/office/drawing/2014/main" id="{67E0ED02-237D-432F-A096-F46F618E123F}"/>
                    </a:ext>
                  </a:extLst>
                </p:cNvPr>
                <p:cNvSpPr/>
                <p:nvPr/>
              </p:nvSpPr>
              <p:spPr>
                <a:xfrm>
                  <a:off x="2055965" y="7463584"/>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9" name="Oval 778">
                  <a:extLst>
                    <a:ext uri="{FF2B5EF4-FFF2-40B4-BE49-F238E27FC236}">
                      <a16:creationId xmlns:a16="http://schemas.microsoft.com/office/drawing/2014/main" id="{1DABAA44-B55F-423A-AC08-3F7A8DEF3699}"/>
                    </a:ext>
                  </a:extLst>
                </p:cNvPr>
                <p:cNvSpPr/>
                <p:nvPr/>
              </p:nvSpPr>
              <p:spPr>
                <a:xfrm>
                  <a:off x="1760001" y="7059679"/>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0" name="Oval 779">
                  <a:extLst>
                    <a:ext uri="{FF2B5EF4-FFF2-40B4-BE49-F238E27FC236}">
                      <a16:creationId xmlns:a16="http://schemas.microsoft.com/office/drawing/2014/main" id="{9E360C5C-D0A3-43A4-AB56-F1D5D18FB21B}"/>
                    </a:ext>
                  </a:extLst>
                </p:cNvPr>
                <p:cNvSpPr/>
                <p:nvPr/>
              </p:nvSpPr>
              <p:spPr>
                <a:xfrm>
                  <a:off x="2578832" y="7317361"/>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1" name="Oval 780">
                  <a:extLst>
                    <a:ext uri="{FF2B5EF4-FFF2-40B4-BE49-F238E27FC236}">
                      <a16:creationId xmlns:a16="http://schemas.microsoft.com/office/drawing/2014/main" id="{637C421A-C6A5-4A30-9041-0690815616A5}"/>
                    </a:ext>
                  </a:extLst>
                </p:cNvPr>
                <p:cNvSpPr/>
                <p:nvPr/>
              </p:nvSpPr>
              <p:spPr>
                <a:xfrm>
                  <a:off x="2534889" y="7394848"/>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2" name="Oval 781">
                  <a:extLst>
                    <a:ext uri="{FF2B5EF4-FFF2-40B4-BE49-F238E27FC236}">
                      <a16:creationId xmlns:a16="http://schemas.microsoft.com/office/drawing/2014/main" id="{DD5EF001-4DD7-407F-9D11-29653C5B1E6E}"/>
                    </a:ext>
                  </a:extLst>
                </p:cNvPr>
                <p:cNvSpPr/>
                <p:nvPr/>
              </p:nvSpPr>
              <p:spPr>
                <a:xfrm>
                  <a:off x="2890239" y="7116212"/>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3" name="Oval 782">
                  <a:extLst>
                    <a:ext uri="{FF2B5EF4-FFF2-40B4-BE49-F238E27FC236}">
                      <a16:creationId xmlns:a16="http://schemas.microsoft.com/office/drawing/2014/main" id="{40709993-D88D-485C-80C0-88C6B2453295}"/>
                    </a:ext>
                  </a:extLst>
                </p:cNvPr>
                <p:cNvSpPr/>
                <p:nvPr/>
              </p:nvSpPr>
              <p:spPr>
                <a:xfrm>
                  <a:off x="2578832" y="7441295"/>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4" name="Oval 783">
                  <a:extLst>
                    <a:ext uri="{FF2B5EF4-FFF2-40B4-BE49-F238E27FC236}">
                      <a16:creationId xmlns:a16="http://schemas.microsoft.com/office/drawing/2014/main" id="{CA318AC5-39A2-4D93-8970-DEEB937FCC0D}"/>
                    </a:ext>
                  </a:extLst>
                </p:cNvPr>
                <p:cNvSpPr/>
                <p:nvPr/>
              </p:nvSpPr>
              <p:spPr>
                <a:xfrm>
                  <a:off x="3086882" y="6923226"/>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5" name="Oval 784">
                  <a:extLst>
                    <a:ext uri="{FF2B5EF4-FFF2-40B4-BE49-F238E27FC236}">
                      <a16:creationId xmlns:a16="http://schemas.microsoft.com/office/drawing/2014/main" id="{3CCED04A-0E81-4014-B73F-CDB0E5297A75}"/>
                    </a:ext>
                  </a:extLst>
                </p:cNvPr>
                <p:cNvSpPr/>
                <p:nvPr/>
              </p:nvSpPr>
              <p:spPr>
                <a:xfrm>
                  <a:off x="2607260" y="7338797"/>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6" name="Oval 785">
                  <a:extLst>
                    <a:ext uri="{FF2B5EF4-FFF2-40B4-BE49-F238E27FC236}">
                      <a16:creationId xmlns:a16="http://schemas.microsoft.com/office/drawing/2014/main" id="{6C2DD430-C47A-4A0B-B8F0-A06C56D73606}"/>
                    </a:ext>
                  </a:extLst>
                </p:cNvPr>
                <p:cNvSpPr/>
                <p:nvPr/>
              </p:nvSpPr>
              <p:spPr>
                <a:xfrm>
                  <a:off x="2731232" y="7469761"/>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7" name="Oval 786">
                  <a:extLst>
                    <a:ext uri="{FF2B5EF4-FFF2-40B4-BE49-F238E27FC236}">
                      <a16:creationId xmlns:a16="http://schemas.microsoft.com/office/drawing/2014/main" id="{9388B7BD-06C1-43E2-9C28-F1A568997970}"/>
                    </a:ext>
                  </a:extLst>
                </p:cNvPr>
                <p:cNvSpPr/>
                <p:nvPr/>
              </p:nvSpPr>
              <p:spPr>
                <a:xfrm>
                  <a:off x="2687289" y="7547248"/>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8" name="Oval 787">
                  <a:extLst>
                    <a:ext uri="{FF2B5EF4-FFF2-40B4-BE49-F238E27FC236}">
                      <a16:creationId xmlns:a16="http://schemas.microsoft.com/office/drawing/2014/main" id="{90C43C42-FE7C-4FD1-BE03-A974E53CF91A}"/>
                    </a:ext>
                  </a:extLst>
                </p:cNvPr>
                <p:cNvSpPr/>
                <p:nvPr/>
              </p:nvSpPr>
              <p:spPr>
                <a:xfrm>
                  <a:off x="2775175" y="7554868"/>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9" name="Oval 788">
                  <a:extLst>
                    <a:ext uri="{FF2B5EF4-FFF2-40B4-BE49-F238E27FC236}">
                      <a16:creationId xmlns:a16="http://schemas.microsoft.com/office/drawing/2014/main" id="{74920500-6DAF-4F24-8414-F0C9D856AA72}"/>
                    </a:ext>
                  </a:extLst>
                </p:cNvPr>
                <p:cNvSpPr/>
                <p:nvPr/>
              </p:nvSpPr>
              <p:spPr>
                <a:xfrm>
                  <a:off x="2731232" y="7593695"/>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0" name="Oval 789">
                  <a:extLst>
                    <a:ext uri="{FF2B5EF4-FFF2-40B4-BE49-F238E27FC236}">
                      <a16:creationId xmlns:a16="http://schemas.microsoft.com/office/drawing/2014/main" id="{16997721-BCD5-4B38-9D80-B2583E833AC8}"/>
                    </a:ext>
                  </a:extLst>
                </p:cNvPr>
                <p:cNvSpPr/>
                <p:nvPr/>
              </p:nvSpPr>
              <p:spPr>
                <a:xfrm>
                  <a:off x="3214823" y="7787563"/>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1" name="Oval 790">
                  <a:extLst>
                    <a:ext uri="{FF2B5EF4-FFF2-40B4-BE49-F238E27FC236}">
                      <a16:creationId xmlns:a16="http://schemas.microsoft.com/office/drawing/2014/main" id="{5ACF1EC0-81F9-4549-85D9-1C0C98634EE1}"/>
                    </a:ext>
                  </a:extLst>
                </p:cNvPr>
                <p:cNvSpPr/>
                <p:nvPr/>
              </p:nvSpPr>
              <p:spPr>
                <a:xfrm>
                  <a:off x="2759660" y="7491197"/>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2" name="Oval 791">
                  <a:extLst>
                    <a:ext uri="{FF2B5EF4-FFF2-40B4-BE49-F238E27FC236}">
                      <a16:creationId xmlns:a16="http://schemas.microsoft.com/office/drawing/2014/main" id="{765F7799-6483-46D0-BE9F-DCC72B885E60}"/>
                    </a:ext>
                  </a:extLst>
                </p:cNvPr>
                <p:cNvSpPr/>
                <p:nvPr/>
              </p:nvSpPr>
              <p:spPr>
                <a:xfrm>
                  <a:off x="2552489" y="7483916"/>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3" name="Oval 792">
                  <a:extLst>
                    <a:ext uri="{FF2B5EF4-FFF2-40B4-BE49-F238E27FC236}">
                      <a16:creationId xmlns:a16="http://schemas.microsoft.com/office/drawing/2014/main" id="{7D5D26B0-6DD1-463B-8BD6-62C193B87516}"/>
                    </a:ext>
                  </a:extLst>
                </p:cNvPr>
                <p:cNvSpPr/>
                <p:nvPr/>
              </p:nvSpPr>
              <p:spPr>
                <a:xfrm>
                  <a:off x="2508546" y="7561403"/>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4" name="Oval 793">
                  <a:extLst>
                    <a:ext uri="{FF2B5EF4-FFF2-40B4-BE49-F238E27FC236}">
                      <a16:creationId xmlns:a16="http://schemas.microsoft.com/office/drawing/2014/main" id="{BA57AAAA-8337-4833-85BD-C856786769AB}"/>
                    </a:ext>
                  </a:extLst>
                </p:cNvPr>
                <p:cNvSpPr/>
                <p:nvPr/>
              </p:nvSpPr>
              <p:spPr>
                <a:xfrm>
                  <a:off x="2596432" y="7569023"/>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5" name="Oval 794">
                  <a:extLst>
                    <a:ext uri="{FF2B5EF4-FFF2-40B4-BE49-F238E27FC236}">
                      <a16:creationId xmlns:a16="http://schemas.microsoft.com/office/drawing/2014/main" id="{98CA7E0E-266C-4CBF-9B5E-0E5144B205B0}"/>
                    </a:ext>
                  </a:extLst>
                </p:cNvPr>
                <p:cNvSpPr/>
                <p:nvPr/>
              </p:nvSpPr>
              <p:spPr>
                <a:xfrm>
                  <a:off x="2552489" y="7607850"/>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6" name="Oval 795">
                  <a:extLst>
                    <a:ext uri="{FF2B5EF4-FFF2-40B4-BE49-F238E27FC236}">
                      <a16:creationId xmlns:a16="http://schemas.microsoft.com/office/drawing/2014/main" id="{5142412A-C7EF-4DD5-B8AD-BC2484C5C587}"/>
                    </a:ext>
                  </a:extLst>
                </p:cNvPr>
                <p:cNvSpPr/>
                <p:nvPr/>
              </p:nvSpPr>
              <p:spPr>
                <a:xfrm>
                  <a:off x="2464603" y="7597489"/>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7" name="Oval 796">
                  <a:extLst>
                    <a:ext uri="{FF2B5EF4-FFF2-40B4-BE49-F238E27FC236}">
                      <a16:creationId xmlns:a16="http://schemas.microsoft.com/office/drawing/2014/main" id="{E565B886-FE46-4C11-AD35-AC831705813B}"/>
                    </a:ext>
                  </a:extLst>
                </p:cNvPr>
                <p:cNvSpPr/>
                <p:nvPr/>
              </p:nvSpPr>
              <p:spPr>
                <a:xfrm>
                  <a:off x="2580917" y="7505352"/>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8" name="Oval 797">
                  <a:extLst>
                    <a:ext uri="{FF2B5EF4-FFF2-40B4-BE49-F238E27FC236}">
                      <a16:creationId xmlns:a16="http://schemas.microsoft.com/office/drawing/2014/main" id="{24C31526-E0D9-40AA-BB0A-E155E5A2DC3D}"/>
                    </a:ext>
                  </a:extLst>
                </p:cNvPr>
                <p:cNvSpPr/>
                <p:nvPr/>
              </p:nvSpPr>
              <p:spPr>
                <a:xfrm>
                  <a:off x="2349689" y="7524545"/>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9" name="Oval 798">
                  <a:extLst>
                    <a:ext uri="{FF2B5EF4-FFF2-40B4-BE49-F238E27FC236}">
                      <a16:creationId xmlns:a16="http://schemas.microsoft.com/office/drawing/2014/main" id="{E2428597-63A1-4BA3-B225-A0293F9B54A0}"/>
                    </a:ext>
                  </a:extLst>
                </p:cNvPr>
                <p:cNvSpPr/>
                <p:nvPr/>
              </p:nvSpPr>
              <p:spPr>
                <a:xfrm>
                  <a:off x="2305746" y="7602032"/>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0" name="Oval 799">
                  <a:extLst>
                    <a:ext uri="{FF2B5EF4-FFF2-40B4-BE49-F238E27FC236}">
                      <a16:creationId xmlns:a16="http://schemas.microsoft.com/office/drawing/2014/main" id="{FEC22F00-0E8A-43D4-97B9-A2E1EE164E54}"/>
                    </a:ext>
                  </a:extLst>
                </p:cNvPr>
                <p:cNvSpPr/>
                <p:nvPr/>
              </p:nvSpPr>
              <p:spPr>
                <a:xfrm>
                  <a:off x="2393632" y="7609652"/>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1" name="Oval 800">
                  <a:extLst>
                    <a:ext uri="{FF2B5EF4-FFF2-40B4-BE49-F238E27FC236}">
                      <a16:creationId xmlns:a16="http://schemas.microsoft.com/office/drawing/2014/main" id="{98D1332A-E591-48CD-B598-FB8FAC69981B}"/>
                    </a:ext>
                  </a:extLst>
                </p:cNvPr>
                <p:cNvSpPr/>
                <p:nvPr/>
              </p:nvSpPr>
              <p:spPr>
                <a:xfrm>
                  <a:off x="2349689" y="7648479"/>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2" name="Oval 801">
                  <a:extLst>
                    <a:ext uri="{FF2B5EF4-FFF2-40B4-BE49-F238E27FC236}">
                      <a16:creationId xmlns:a16="http://schemas.microsoft.com/office/drawing/2014/main" id="{174E1BFF-0ACA-4AFA-809D-602277118E5B}"/>
                    </a:ext>
                  </a:extLst>
                </p:cNvPr>
                <p:cNvSpPr/>
                <p:nvPr/>
              </p:nvSpPr>
              <p:spPr>
                <a:xfrm>
                  <a:off x="2261803" y="7638118"/>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3" name="Oval 802">
                  <a:extLst>
                    <a:ext uri="{FF2B5EF4-FFF2-40B4-BE49-F238E27FC236}">
                      <a16:creationId xmlns:a16="http://schemas.microsoft.com/office/drawing/2014/main" id="{D9D546CA-7AC1-48CE-88AA-9F796C0CF2F9}"/>
                    </a:ext>
                  </a:extLst>
                </p:cNvPr>
                <p:cNvSpPr/>
                <p:nvPr/>
              </p:nvSpPr>
              <p:spPr>
                <a:xfrm>
                  <a:off x="3029259" y="7865951"/>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4" name="Oval 803">
                  <a:extLst>
                    <a:ext uri="{FF2B5EF4-FFF2-40B4-BE49-F238E27FC236}">
                      <a16:creationId xmlns:a16="http://schemas.microsoft.com/office/drawing/2014/main" id="{D4425C4C-D35A-48D6-8CB9-6D9DBDFC445E}"/>
                    </a:ext>
                  </a:extLst>
                </p:cNvPr>
                <p:cNvSpPr/>
                <p:nvPr/>
              </p:nvSpPr>
              <p:spPr>
                <a:xfrm>
                  <a:off x="2143633" y="7481443"/>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5" name="Oval 804">
                  <a:extLst>
                    <a:ext uri="{FF2B5EF4-FFF2-40B4-BE49-F238E27FC236}">
                      <a16:creationId xmlns:a16="http://schemas.microsoft.com/office/drawing/2014/main" id="{753D45BB-B2AF-485E-82CB-50F5B387354F}"/>
                    </a:ext>
                  </a:extLst>
                </p:cNvPr>
                <p:cNvSpPr/>
                <p:nvPr/>
              </p:nvSpPr>
              <p:spPr>
                <a:xfrm>
                  <a:off x="2099690" y="7558930"/>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6" name="Oval 805">
                  <a:extLst>
                    <a:ext uri="{FF2B5EF4-FFF2-40B4-BE49-F238E27FC236}">
                      <a16:creationId xmlns:a16="http://schemas.microsoft.com/office/drawing/2014/main" id="{91B6C8A2-4557-465C-98A3-C39C7B21439D}"/>
                    </a:ext>
                  </a:extLst>
                </p:cNvPr>
                <p:cNvSpPr/>
                <p:nvPr/>
              </p:nvSpPr>
              <p:spPr>
                <a:xfrm>
                  <a:off x="2187576" y="7566550"/>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7" name="Oval 806">
                  <a:extLst>
                    <a:ext uri="{FF2B5EF4-FFF2-40B4-BE49-F238E27FC236}">
                      <a16:creationId xmlns:a16="http://schemas.microsoft.com/office/drawing/2014/main" id="{9099323D-7B9C-4DE0-9439-FAE3EBBF4611}"/>
                    </a:ext>
                  </a:extLst>
                </p:cNvPr>
                <p:cNvSpPr/>
                <p:nvPr/>
              </p:nvSpPr>
              <p:spPr>
                <a:xfrm>
                  <a:off x="2143633" y="7605377"/>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8" name="Oval 807">
                  <a:extLst>
                    <a:ext uri="{FF2B5EF4-FFF2-40B4-BE49-F238E27FC236}">
                      <a16:creationId xmlns:a16="http://schemas.microsoft.com/office/drawing/2014/main" id="{51F8A3C7-DFC5-4677-8A86-76BB4B32F1E9}"/>
                    </a:ext>
                  </a:extLst>
                </p:cNvPr>
                <p:cNvSpPr/>
                <p:nvPr/>
              </p:nvSpPr>
              <p:spPr>
                <a:xfrm>
                  <a:off x="2055747" y="7595016"/>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9" name="Oval 808">
                  <a:extLst>
                    <a:ext uri="{FF2B5EF4-FFF2-40B4-BE49-F238E27FC236}">
                      <a16:creationId xmlns:a16="http://schemas.microsoft.com/office/drawing/2014/main" id="{DA78797F-623B-48ED-8550-57FE6ECE68A7}"/>
                    </a:ext>
                  </a:extLst>
                </p:cNvPr>
                <p:cNvSpPr/>
                <p:nvPr/>
              </p:nvSpPr>
              <p:spPr>
                <a:xfrm>
                  <a:off x="2172061" y="7502879"/>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0" name="Oval 809">
                  <a:extLst>
                    <a:ext uri="{FF2B5EF4-FFF2-40B4-BE49-F238E27FC236}">
                      <a16:creationId xmlns:a16="http://schemas.microsoft.com/office/drawing/2014/main" id="{673CFD43-6697-4A33-B5E1-239B91695381}"/>
                    </a:ext>
                  </a:extLst>
                </p:cNvPr>
                <p:cNvSpPr/>
                <p:nvPr/>
              </p:nvSpPr>
              <p:spPr>
                <a:xfrm>
                  <a:off x="3184596" y="6404109"/>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1" name="Oval 810">
                  <a:extLst>
                    <a:ext uri="{FF2B5EF4-FFF2-40B4-BE49-F238E27FC236}">
                      <a16:creationId xmlns:a16="http://schemas.microsoft.com/office/drawing/2014/main" id="{CE0FFE9E-886C-45B4-A59C-423C666CB123}"/>
                    </a:ext>
                  </a:extLst>
                </p:cNvPr>
                <p:cNvSpPr/>
                <p:nvPr/>
              </p:nvSpPr>
              <p:spPr>
                <a:xfrm>
                  <a:off x="2275201" y="7289472"/>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2" name="Oval 811">
                  <a:extLst>
                    <a:ext uri="{FF2B5EF4-FFF2-40B4-BE49-F238E27FC236}">
                      <a16:creationId xmlns:a16="http://schemas.microsoft.com/office/drawing/2014/main" id="{A2E14058-40DB-4D39-B4F1-DF145A0AB6A5}"/>
                    </a:ext>
                  </a:extLst>
                </p:cNvPr>
                <p:cNvSpPr/>
                <p:nvPr/>
              </p:nvSpPr>
              <p:spPr>
                <a:xfrm>
                  <a:off x="2966357" y="6776936"/>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3" name="Oval 812">
                  <a:extLst>
                    <a:ext uri="{FF2B5EF4-FFF2-40B4-BE49-F238E27FC236}">
                      <a16:creationId xmlns:a16="http://schemas.microsoft.com/office/drawing/2014/main" id="{88E3A9FD-E5EA-4A50-9F08-95A79B9C8964}"/>
                    </a:ext>
                  </a:extLst>
                </p:cNvPr>
                <p:cNvSpPr/>
                <p:nvPr/>
              </p:nvSpPr>
              <p:spPr>
                <a:xfrm>
                  <a:off x="2812634" y="7577204"/>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4" name="Oval 813">
                  <a:extLst>
                    <a:ext uri="{FF2B5EF4-FFF2-40B4-BE49-F238E27FC236}">
                      <a16:creationId xmlns:a16="http://schemas.microsoft.com/office/drawing/2014/main" id="{06F2582D-18B6-4CA9-B41F-C269D9CD3F22}"/>
                    </a:ext>
                  </a:extLst>
                </p:cNvPr>
                <p:cNvSpPr/>
                <p:nvPr/>
              </p:nvSpPr>
              <p:spPr>
                <a:xfrm>
                  <a:off x="1824752" y="7853340"/>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5" name="Oval 814">
                  <a:extLst>
                    <a:ext uri="{FF2B5EF4-FFF2-40B4-BE49-F238E27FC236}">
                      <a16:creationId xmlns:a16="http://schemas.microsoft.com/office/drawing/2014/main" id="{513DBF03-2120-46B8-A8BB-303A339623C2}"/>
                    </a:ext>
                  </a:extLst>
                </p:cNvPr>
                <p:cNvSpPr/>
                <p:nvPr/>
              </p:nvSpPr>
              <p:spPr>
                <a:xfrm>
                  <a:off x="2670854" y="6452482"/>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6" name="Oval 815">
                  <a:extLst>
                    <a:ext uri="{FF2B5EF4-FFF2-40B4-BE49-F238E27FC236}">
                      <a16:creationId xmlns:a16="http://schemas.microsoft.com/office/drawing/2014/main" id="{1F8FC8CC-3C2A-4888-9D0A-588FB9C8EB88}"/>
                    </a:ext>
                  </a:extLst>
                </p:cNvPr>
                <p:cNvSpPr/>
                <p:nvPr/>
              </p:nvSpPr>
              <p:spPr>
                <a:xfrm>
                  <a:off x="2610050" y="7344043"/>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7" name="Oval 816">
                  <a:extLst>
                    <a:ext uri="{FF2B5EF4-FFF2-40B4-BE49-F238E27FC236}">
                      <a16:creationId xmlns:a16="http://schemas.microsoft.com/office/drawing/2014/main" id="{4B278B89-AE2A-40EE-BCBC-56F5E42771BE}"/>
                    </a:ext>
                  </a:extLst>
                </p:cNvPr>
                <p:cNvSpPr/>
                <p:nvPr/>
              </p:nvSpPr>
              <p:spPr>
                <a:xfrm>
                  <a:off x="2566107" y="7421530"/>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8" name="Oval 817">
                  <a:extLst>
                    <a:ext uri="{FF2B5EF4-FFF2-40B4-BE49-F238E27FC236}">
                      <a16:creationId xmlns:a16="http://schemas.microsoft.com/office/drawing/2014/main" id="{CAEB5FDC-DA6C-450F-8271-05CF40B65FB0}"/>
                    </a:ext>
                  </a:extLst>
                </p:cNvPr>
                <p:cNvSpPr/>
                <p:nvPr/>
              </p:nvSpPr>
              <p:spPr>
                <a:xfrm>
                  <a:off x="2653993" y="7429150"/>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9" name="Oval 818">
                  <a:extLst>
                    <a:ext uri="{FF2B5EF4-FFF2-40B4-BE49-F238E27FC236}">
                      <a16:creationId xmlns:a16="http://schemas.microsoft.com/office/drawing/2014/main" id="{F7DABDBF-98D6-45C1-8C88-A13162F2AB9A}"/>
                    </a:ext>
                  </a:extLst>
                </p:cNvPr>
                <p:cNvSpPr/>
                <p:nvPr/>
              </p:nvSpPr>
              <p:spPr>
                <a:xfrm>
                  <a:off x="2610050" y="7467977"/>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0" name="Oval 819">
                  <a:extLst>
                    <a:ext uri="{FF2B5EF4-FFF2-40B4-BE49-F238E27FC236}">
                      <a16:creationId xmlns:a16="http://schemas.microsoft.com/office/drawing/2014/main" id="{64F2DA83-564C-4B86-A410-2A8E702D96A2}"/>
                    </a:ext>
                  </a:extLst>
                </p:cNvPr>
                <p:cNvSpPr/>
                <p:nvPr/>
              </p:nvSpPr>
              <p:spPr>
                <a:xfrm>
                  <a:off x="3005591" y="7673355"/>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1" name="Oval 820">
                  <a:extLst>
                    <a:ext uri="{FF2B5EF4-FFF2-40B4-BE49-F238E27FC236}">
                      <a16:creationId xmlns:a16="http://schemas.microsoft.com/office/drawing/2014/main" id="{598B269B-9C6B-4693-8FB3-E26F07C172A7}"/>
                    </a:ext>
                  </a:extLst>
                </p:cNvPr>
                <p:cNvSpPr/>
                <p:nvPr/>
              </p:nvSpPr>
              <p:spPr>
                <a:xfrm>
                  <a:off x="2499325" y="6622490"/>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2" name="Oval 821">
                  <a:extLst>
                    <a:ext uri="{FF2B5EF4-FFF2-40B4-BE49-F238E27FC236}">
                      <a16:creationId xmlns:a16="http://schemas.microsoft.com/office/drawing/2014/main" id="{71B72672-D5C4-498D-942E-343E4A759B6C}"/>
                    </a:ext>
                  </a:extLst>
                </p:cNvPr>
                <p:cNvSpPr/>
                <p:nvPr/>
              </p:nvSpPr>
              <p:spPr>
                <a:xfrm>
                  <a:off x="2838295" y="7054628"/>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3" name="Oval 822">
                  <a:extLst>
                    <a:ext uri="{FF2B5EF4-FFF2-40B4-BE49-F238E27FC236}">
                      <a16:creationId xmlns:a16="http://schemas.microsoft.com/office/drawing/2014/main" id="{C6AA78CF-D07A-464D-B917-F57A49AD6C7A}"/>
                    </a:ext>
                  </a:extLst>
                </p:cNvPr>
                <p:cNvSpPr/>
                <p:nvPr/>
              </p:nvSpPr>
              <p:spPr>
                <a:xfrm>
                  <a:off x="2794352" y="7132115"/>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4" name="Oval 823">
                  <a:extLst>
                    <a:ext uri="{FF2B5EF4-FFF2-40B4-BE49-F238E27FC236}">
                      <a16:creationId xmlns:a16="http://schemas.microsoft.com/office/drawing/2014/main" id="{2BE4857E-123B-48BD-8FE7-A1738DA81E11}"/>
                    </a:ext>
                  </a:extLst>
                </p:cNvPr>
                <p:cNvSpPr/>
                <p:nvPr/>
              </p:nvSpPr>
              <p:spPr>
                <a:xfrm>
                  <a:off x="2882238" y="7139735"/>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5" name="Oval 824">
                  <a:extLst>
                    <a:ext uri="{FF2B5EF4-FFF2-40B4-BE49-F238E27FC236}">
                      <a16:creationId xmlns:a16="http://schemas.microsoft.com/office/drawing/2014/main" id="{5ADB8EA1-304B-40F9-B2A0-06395DA7DAB9}"/>
                    </a:ext>
                  </a:extLst>
                </p:cNvPr>
                <p:cNvSpPr/>
                <p:nvPr/>
              </p:nvSpPr>
              <p:spPr>
                <a:xfrm>
                  <a:off x="2838295" y="7178562"/>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6" name="Oval 825">
                  <a:extLst>
                    <a:ext uri="{FF2B5EF4-FFF2-40B4-BE49-F238E27FC236}">
                      <a16:creationId xmlns:a16="http://schemas.microsoft.com/office/drawing/2014/main" id="{4F50CE91-5B98-48BE-8F05-8EEFA392B19D}"/>
                    </a:ext>
                  </a:extLst>
                </p:cNvPr>
                <p:cNvSpPr/>
                <p:nvPr/>
              </p:nvSpPr>
              <p:spPr>
                <a:xfrm>
                  <a:off x="2750409" y="7168201"/>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7" name="Oval 826">
                  <a:extLst>
                    <a:ext uri="{FF2B5EF4-FFF2-40B4-BE49-F238E27FC236}">
                      <a16:creationId xmlns:a16="http://schemas.microsoft.com/office/drawing/2014/main" id="{0055A43D-A3AA-4729-8F59-7DDE7687EBF9}"/>
                    </a:ext>
                  </a:extLst>
                </p:cNvPr>
                <p:cNvSpPr/>
                <p:nvPr/>
              </p:nvSpPr>
              <p:spPr>
                <a:xfrm>
                  <a:off x="2866723" y="7076064"/>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8" name="Oval 827">
                  <a:extLst>
                    <a:ext uri="{FF2B5EF4-FFF2-40B4-BE49-F238E27FC236}">
                      <a16:creationId xmlns:a16="http://schemas.microsoft.com/office/drawing/2014/main" id="{316D63D8-4E46-426D-9885-16C6C66D6374}"/>
                    </a:ext>
                  </a:extLst>
                </p:cNvPr>
                <p:cNvSpPr/>
                <p:nvPr/>
              </p:nvSpPr>
              <p:spPr>
                <a:xfrm>
                  <a:off x="2883148" y="7368751"/>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9" name="Oval 828">
                  <a:extLst>
                    <a:ext uri="{FF2B5EF4-FFF2-40B4-BE49-F238E27FC236}">
                      <a16:creationId xmlns:a16="http://schemas.microsoft.com/office/drawing/2014/main" id="{3A79859D-92B1-4790-AF88-DB0A09642DC4}"/>
                    </a:ext>
                  </a:extLst>
                </p:cNvPr>
                <p:cNvSpPr/>
                <p:nvPr/>
              </p:nvSpPr>
              <p:spPr>
                <a:xfrm>
                  <a:off x="2839205" y="7446238"/>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0" name="Oval 829">
                  <a:extLst>
                    <a:ext uri="{FF2B5EF4-FFF2-40B4-BE49-F238E27FC236}">
                      <a16:creationId xmlns:a16="http://schemas.microsoft.com/office/drawing/2014/main" id="{6A4982E6-450D-42ED-8F15-E243457ACBAF}"/>
                    </a:ext>
                  </a:extLst>
                </p:cNvPr>
                <p:cNvSpPr/>
                <p:nvPr/>
              </p:nvSpPr>
              <p:spPr>
                <a:xfrm>
                  <a:off x="2927091" y="7453858"/>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1" name="Oval 830">
                  <a:extLst>
                    <a:ext uri="{FF2B5EF4-FFF2-40B4-BE49-F238E27FC236}">
                      <a16:creationId xmlns:a16="http://schemas.microsoft.com/office/drawing/2014/main" id="{1175E05A-0C8F-4103-8E11-1BD4C013B372}"/>
                    </a:ext>
                  </a:extLst>
                </p:cNvPr>
                <p:cNvSpPr/>
                <p:nvPr/>
              </p:nvSpPr>
              <p:spPr>
                <a:xfrm>
                  <a:off x="2883148" y="7492685"/>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2" name="Oval 831">
                  <a:extLst>
                    <a:ext uri="{FF2B5EF4-FFF2-40B4-BE49-F238E27FC236}">
                      <a16:creationId xmlns:a16="http://schemas.microsoft.com/office/drawing/2014/main" id="{9AAC9365-9E5B-410C-8699-1646F26F2395}"/>
                    </a:ext>
                  </a:extLst>
                </p:cNvPr>
                <p:cNvSpPr/>
                <p:nvPr/>
              </p:nvSpPr>
              <p:spPr>
                <a:xfrm>
                  <a:off x="2795262" y="7482324"/>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3" name="Oval 832">
                  <a:extLst>
                    <a:ext uri="{FF2B5EF4-FFF2-40B4-BE49-F238E27FC236}">
                      <a16:creationId xmlns:a16="http://schemas.microsoft.com/office/drawing/2014/main" id="{AB7FD913-58DD-4FD6-8B6B-BF16A34FCB77}"/>
                    </a:ext>
                  </a:extLst>
                </p:cNvPr>
                <p:cNvSpPr/>
                <p:nvPr/>
              </p:nvSpPr>
              <p:spPr>
                <a:xfrm>
                  <a:off x="2911576" y="7390187"/>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4" name="Oval 833">
                  <a:extLst>
                    <a:ext uri="{FF2B5EF4-FFF2-40B4-BE49-F238E27FC236}">
                      <a16:creationId xmlns:a16="http://schemas.microsoft.com/office/drawing/2014/main" id="{9038978C-0F15-4FE0-BA85-CF6522170AFC}"/>
                    </a:ext>
                  </a:extLst>
                </p:cNvPr>
                <p:cNvSpPr/>
                <p:nvPr/>
              </p:nvSpPr>
              <p:spPr>
                <a:xfrm>
                  <a:off x="2709774" y="7671249"/>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5" name="Oval 834">
                  <a:extLst>
                    <a:ext uri="{FF2B5EF4-FFF2-40B4-BE49-F238E27FC236}">
                      <a16:creationId xmlns:a16="http://schemas.microsoft.com/office/drawing/2014/main" id="{3B476E9E-7B26-4886-898F-FEBCEB3CD297}"/>
                    </a:ext>
                  </a:extLst>
                </p:cNvPr>
                <p:cNvSpPr/>
                <p:nvPr/>
              </p:nvSpPr>
              <p:spPr>
                <a:xfrm>
                  <a:off x="2665831" y="7748736"/>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6" name="Oval 835">
                  <a:extLst>
                    <a:ext uri="{FF2B5EF4-FFF2-40B4-BE49-F238E27FC236}">
                      <a16:creationId xmlns:a16="http://schemas.microsoft.com/office/drawing/2014/main" id="{F9AB105C-AC81-4B43-B56B-A54EAB737667}"/>
                    </a:ext>
                  </a:extLst>
                </p:cNvPr>
                <p:cNvSpPr/>
                <p:nvPr/>
              </p:nvSpPr>
              <p:spPr>
                <a:xfrm>
                  <a:off x="2753717" y="7756356"/>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7" name="Oval 836">
                  <a:extLst>
                    <a:ext uri="{FF2B5EF4-FFF2-40B4-BE49-F238E27FC236}">
                      <a16:creationId xmlns:a16="http://schemas.microsoft.com/office/drawing/2014/main" id="{7ED43F00-1A21-40A4-8C2A-2B92954CD7C2}"/>
                    </a:ext>
                  </a:extLst>
                </p:cNvPr>
                <p:cNvSpPr/>
                <p:nvPr/>
              </p:nvSpPr>
              <p:spPr>
                <a:xfrm>
                  <a:off x="2709774" y="7795183"/>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8" name="Oval 837">
                  <a:extLst>
                    <a:ext uri="{FF2B5EF4-FFF2-40B4-BE49-F238E27FC236}">
                      <a16:creationId xmlns:a16="http://schemas.microsoft.com/office/drawing/2014/main" id="{58E29A03-FC41-45C4-9124-EA4C3B1956EE}"/>
                    </a:ext>
                  </a:extLst>
                </p:cNvPr>
                <p:cNvSpPr/>
                <p:nvPr/>
              </p:nvSpPr>
              <p:spPr>
                <a:xfrm>
                  <a:off x="2621888" y="7784822"/>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9" name="Oval 838">
                  <a:extLst>
                    <a:ext uri="{FF2B5EF4-FFF2-40B4-BE49-F238E27FC236}">
                      <a16:creationId xmlns:a16="http://schemas.microsoft.com/office/drawing/2014/main" id="{E18D6485-1994-4FE5-B059-658D4AFB70A2}"/>
                    </a:ext>
                  </a:extLst>
                </p:cNvPr>
                <p:cNvSpPr/>
                <p:nvPr/>
              </p:nvSpPr>
              <p:spPr>
                <a:xfrm>
                  <a:off x="2738202" y="7692685"/>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0" name="Oval 839">
                  <a:extLst>
                    <a:ext uri="{FF2B5EF4-FFF2-40B4-BE49-F238E27FC236}">
                      <a16:creationId xmlns:a16="http://schemas.microsoft.com/office/drawing/2014/main" id="{47E70ED3-2842-48DF-950B-C82697F84909}"/>
                    </a:ext>
                  </a:extLst>
                </p:cNvPr>
                <p:cNvSpPr/>
                <p:nvPr/>
              </p:nvSpPr>
              <p:spPr>
                <a:xfrm>
                  <a:off x="3356835" y="6650069"/>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1" name="Oval 840">
                  <a:extLst>
                    <a:ext uri="{FF2B5EF4-FFF2-40B4-BE49-F238E27FC236}">
                      <a16:creationId xmlns:a16="http://schemas.microsoft.com/office/drawing/2014/main" id="{F2DA0D43-E0E7-4467-B565-EB1352866D05}"/>
                    </a:ext>
                  </a:extLst>
                </p:cNvPr>
                <p:cNvSpPr/>
                <p:nvPr/>
              </p:nvSpPr>
              <p:spPr>
                <a:xfrm>
                  <a:off x="2251492" y="7781169"/>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2" name="Oval 841">
                  <a:extLst>
                    <a:ext uri="{FF2B5EF4-FFF2-40B4-BE49-F238E27FC236}">
                      <a16:creationId xmlns:a16="http://schemas.microsoft.com/office/drawing/2014/main" id="{C418F058-DF6E-4045-BF7B-B18E900E3DF9}"/>
                    </a:ext>
                  </a:extLst>
                </p:cNvPr>
                <p:cNvSpPr/>
                <p:nvPr/>
              </p:nvSpPr>
              <p:spPr>
                <a:xfrm>
                  <a:off x="2339378" y="7788789"/>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3" name="Oval 842">
                  <a:extLst>
                    <a:ext uri="{FF2B5EF4-FFF2-40B4-BE49-F238E27FC236}">
                      <a16:creationId xmlns:a16="http://schemas.microsoft.com/office/drawing/2014/main" id="{25A7494D-007C-4453-AAD3-126B54A921D1}"/>
                    </a:ext>
                  </a:extLst>
                </p:cNvPr>
                <p:cNvSpPr/>
                <p:nvPr/>
              </p:nvSpPr>
              <p:spPr>
                <a:xfrm>
                  <a:off x="2295435" y="7827616"/>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4" name="Oval 843">
                  <a:extLst>
                    <a:ext uri="{FF2B5EF4-FFF2-40B4-BE49-F238E27FC236}">
                      <a16:creationId xmlns:a16="http://schemas.microsoft.com/office/drawing/2014/main" id="{2FCC8B5A-0B9E-4607-96EF-CF9B7AFD656D}"/>
                    </a:ext>
                  </a:extLst>
                </p:cNvPr>
                <p:cNvSpPr/>
                <p:nvPr/>
              </p:nvSpPr>
              <p:spPr>
                <a:xfrm>
                  <a:off x="2207549" y="7817255"/>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5" name="Oval 844">
                  <a:extLst>
                    <a:ext uri="{FF2B5EF4-FFF2-40B4-BE49-F238E27FC236}">
                      <a16:creationId xmlns:a16="http://schemas.microsoft.com/office/drawing/2014/main" id="{E1D14DAB-8A94-40F4-8CDB-552232744097}"/>
                    </a:ext>
                  </a:extLst>
                </p:cNvPr>
                <p:cNvSpPr/>
                <p:nvPr/>
              </p:nvSpPr>
              <p:spPr>
                <a:xfrm>
                  <a:off x="2323863" y="7725118"/>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6" name="Oval 845">
                  <a:extLst>
                    <a:ext uri="{FF2B5EF4-FFF2-40B4-BE49-F238E27FC236}">
                      <a16:creationId xmlns:a16="http://schemas.microsoft.com/office/drawing/2014/main" id="{90CD646F-FAEF-4DA9-A9DD-D4C7A57F7F6C}"/>
                    </a:ext>
                  </a:extLst>
                </p:cNvPr>
                <p:cNvSpPr/>
                <p:nvPr/>
              </p:nvSpPr>
              <p:spPr>
                <a:xfrm>
                  <a:off x="3339728" y="8350023"/>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7" name="Oval 846">
                  <a:extLst>
                    <a:ext uri="{FF2B5EF4-FFF2-40B4-BE49-F238E27FC236}">
                      <a16:creationId xmlns:a16="http://schemas.microsoft.com/office/drawing/2014/main" id="{5713F46B-F8D7-4DD2-8690-1DD60EF6809B}"/>
                    </a:ext>
                  </a:extLst>
                </p:cNvPr>
                <p:cNvSpPr/>
                <p:nvPr/>
              </p:nvSpPr>
              <p:spPr>
                <a:xfrm>
                  <a:off x="2458660" y="7762045"/>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8" name="Oval 847">
                  <a:extLst>
                    <a:ext uri="{FF2B5EF4-FFF2-40B4-BE49-F238E27FC236}">
                      <a16:creationId xmlns:a16="http://schemas.microsoft.com/office/drawing/2014/main" id="{50E8D3C9-D8B6-4DC4-8C51-95832822B52E}"/>
                    </a:ext>
                  </a:extLst>
                </p:cNvPr>
                <p:cNvSpPr/>
                <p:nvPr/>
              </p:nvSpPr>
              <p:spPr>
                <a:xfrm>
                  <a:off x="2546546" y="7769665"/>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9" name="Oval 848">
                  <a:extLst>
                    <a:ext uri="{FF2B5EF4-FFF2-40B4-BE49-F238E27FC236}">
                      <a16:creationId xmlns:a16="http://schemas.microsoft.com/office/drawing/2014/main" id="{3DE3EBF6-5AF3-4B47-A87F-340A8049A3BC}"/>
                    </a:ext>
                  </a:extLst>
                </p:cNvPr>
                <p:cNvSpPr/>
                <p:nvPr/>
              </p:nvSpPr>
              <p:spPr>
                <a:xfrm>
                  <a:off x="2502603" y="7808492"/>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0" name="Oval 849">
                  <a:extLst>
                    <a:ext uri="{FF2B5EF4-FFF2-40B4-BE49-F238E27FC236}">
                      <a16:creationId xmlns:a16="http://schemas.microsoft.com/office/drawing/2014/main" id="{8EED0DAF-75CC-477C-94DA-CE6AA67D68B1}"/>
                    </a:ext>
                  </a:extLst>
                </p:cNvPr>
                <p:cNvSpPr/>
                <p:nvPr/>
              </p:nvSpPr>
              <p:spPr>
                <a:xfrm>
                  <a:off x="2414717" y="7798131"/>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1" name="Oval 850">
                  <a:extLst>
                    <a:ext uri="{FF2B5EF4-FFF2-40B4-BE49-F238E27FC236}">
                      <a16:creationId xmlns:a16="http://schemas.microsoft.com/office/drawing/2014/main" id="{CD355E65-943C-4884-AE00-E7AA501726E2}"/>
                    </a:ext>
                  </a:extLst>
                </p:cNvPr>
                <p:cNvSpPr/>
                <p:nvPr/>
              </p:nvSpPr>
              <p:spPr>
                <a:xfrm>
                  <a:off x="3059398" y="6620474"/>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2" name="Oval 851">
                  <a:extLst>
                    <a:ext uri="{FF2B5EF4-FFF2-40B4-BE49-F238E27FC236}">
                      <a16:creationId xmlns:a16="http://schemas.microsoft.com/office/drawing/2014/main" id="{A6E2D2CB-F36C-4956-A07D-A75B53D14430}"/>
                    </a:ext>
                  </a:extLst>
                </p:cNvPr>
                <p:cNvSpPr/>
                <p:nvPr/>
              </p:nvSpPr>
              <p:spPr>
                <a:xfrm>
                  <a:off x="2075449" y="7674970"/>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3" name="Oval 852">
                  <a:extLst>
                    <a:ext uri="{FF2B5EF4-FFF2-40B4-BE49-F238E27FC236}">
                      <a16:creationId xmlns:a16="http://schemas.microsoft.com/office/drawing/2014/main" id="{FD55E6AC-46DF-4BD9-85E6-A4BFBD81EBFC}"/>
                    </a:ext>
                  </a:extLst>
                </p:cNvPr>
                <p:cNvSpPr/>
                <p:nvPr/>
              </p:nvSpPr>
              <p:spPr>
                <a:xfrm>
                  <a:off x="2031506" y="7752457"/>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4" name="Oval 853">
                  <a:extLst>
                    <a:ext uri="{FF2B5EF4-FFF2-40B4-BE49-F238E27FC236}">
                      <a16:creationId xmlns:a16="http://schemas.microsoft.com/office/drawing/2014/main" id="{447AE26A-2FEB-4CB2-A151-773A6E0F4139}"/>
                    </a:ext>
                  </a:extLst>
                </p:cNvPr>
                <p:cNvSpPr/>
                <p:nvPr/>
              </p:nvSpPr>
              <p:spPr>
                <a:xfrm>
                  <a:off x="2119392" y="7760077"/>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5" name="Oval 854">
                  <a:extLst>
                    <a:ext uri="{FF2B5EF4-FFF2-40B4-BE49-F238E27FC236}">
                      <a16:creationId xmlns:a16="http://schemas.microsoft.com/office/drawing/2014/main" id="{A24A8A9C-F8A1-478E-8374-2E74A01E984E}"/>
                    </a:ext>
                  </a:extLst>
                </p:cNvPr>
                <p:cNvSpPr/>
                <p:nvPr/>
              </p:nvSpPr>
              <p:spPr>
                <a:xfrm>
                  <a:off x="2075449" y="7798904"/>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6" name="Oval 855">
                  <a:extLst>
                    <a:ext uri="{FF2B5EF4-FFF2-40B4-BE49-F238E27FC236}">
                      <a16:creationId xmlns:a16="http://schemas.microsoft.com/office/drawing/2014/main" id="{C81F9550-8216-42C9-98F7-2B67B258408B}"/>
                    </a:ext>
                  </a:extLst>
                </p:cNvPr>
                <p:cNvSpPr/>
                <p:nvPr/>
              </p:nvSpPr>
              <p:spPr>
                <a:xfrm>
                  <a:off x="1987563" y="7788543"/>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7" name="Oval 856">
                  <a:extLst>
                    <a:ext uri="{FF2B5EF4-FFF2-40B4-BE49-F238E27FC236}">
                      <a16:creationId xmlns:a16="http://schemas.microsoft.com/office/drawing/2014/main" id="{2476D824-EB45-435E-A17A-A61FEB91AF6B}"/>
                    </a:ext>
                  </a:extLst>
                </p:cNvPr>
                <p:cNvSpPr/>
                <p:nvPr/>
              </p:nvSpPr>
              <p:spPr>
                <a:xfrm>
                  <a:off x="2103877" y="7696406"/>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8" name="Oval 857">
                  <a:extLst>
                    <a:ext uri="{FF2B5EF4-FFF2-40B4-BE49-F238E27FC236}">
                      <a16:creationId xmlns:a16="http://schemas.microsoft.com/office/drawing/2014/main" id="{3F3282AB-F380-4578-A642-3894B4303372}"/>
                    </a:ext>
                  </a:extLst>
                </p:cNvPr>
                <p:cNvSpPr/>
                <p:nvPr/>
              </p:nvSpPr>
              <p:spPr>
                <a:xfrm>
                  <a:off x="1906916" y="7379374"/>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9" name="Oval 858">
                  <a:extLst>
                    <a:ext uri="{FF2B5EF4-FFF2-40B4-BE49-F238E27FC236}">
                      <a16:creationId xmlns:a16="http://schemas.microsoft.com/office/drawing/2014/main" id="{FE04D6D1-237D-4947-AA94-F85D00D079EE}"/>
                    </a:ext>
                  </a:extLst>
                </p:cNvPr>
                <p:cNvSpPr/>
                <p:nvPr/>
              </p:nvSpPr>
              <p:spPr>
                <a:xfrm>
                  <a:off x="1862973" y="7456861"/>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0" name="Oval 859">
                  <a:extLst>
                    <a:ext uri="{FF2B5EF4-FFF2-40B4-BE49-F238E27FC236}">
                      <a16:creationId xmlns:a16="http://schemas.microsoft.com/office/drawing/2014/main" id="{EDCB9FEA-2E94-409E-9DDA-17E73EAAEC4D}"/>
                    </a:ext>
                  </a:extLst>
                </p:cNvPr>
                <p:cNvSpPr/>
                <p:nvPr/>
              </p:nvSpPr>
              <p:spPr>
                <a:xfrm>
                  <a:off x="1950859" y="7464481"/>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1" name="Oval 860">
                  <a:extLst>
                    <a:ext uri="{FF2B5EF4-FFF2-40B4-BE49-F238E27FC236}">
                      <a16:creationId xmlns:a16="http://schemas.microsoft.com/office/drawing/2014/main" id="{4764AA32-FAC7-429F-B678-838C70AB9063}"/>
                    </a:ext>
                  </a:extLst>
                </p:cNvPr>
                <p:cNvSpPr/>
                <p:nvPr/>
              </p:nvSpPr>
              <p:spPr>
                <a:xfrm>
                  <a:off x="1906916" y="7503308"/>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2" name="Oval 861">
                  <a:extLst>
                    <a:ext uri="{FF2B5EF4-FFF2-40B4-BE49-F238E27FC236}">
                      <a16:creationId xmlns:a16="http://schemas.microsoft.com/office/drawing/2014/main" id="{D57AB3E5-38A1-4B35-8EFA-6904322314C4}"/>
                    </a:ext>
                  </a:extLst>
                </p:cNvPr>
                <p:cNvSpPr/>
                <p:nvPr/>
              </p:nvSpPr>
              <p:spPr>
                <a:xfrm>
                  <a:off x="1819030" y="7492947"/>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3" name="Oval 862">
                  <a:extLst>
                    <a:ext uri="{FF2B5EF4-FFF2-40B4-BE49-F238E27FC236}">
                      <a16:creationId xmlns:a16="http://schemas.microsoft.com/office/drawing/2014/main" id="{E4526D7B-7F25-4EBE-895D-B07173D19183}"/>
                    </a:ext>
                  </a:extLst>
                </p:cNvPr>
                <p:cNvSpPr/>
                <p:nvPr/>
              </p:nvSpPr>
              <p:spPr>
                <a:xfrm>
                  <a:off x="1935344" y="7400810"/>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4" name="Oval 863">
                  <a:extLst>
                    <a:ext uri="{FF2B5EF4-FFF2-40B4-BE49-F238E27FC236}">
                      <a16:creationId xmlns:a16="http://schemas.microsoft.com/office/drawing/2014/main" id="{C335DE21-356A-4BC3-9DC9-82215AFD934F}"/>
                    </a:ext>
                  </a:extLst>
                </p:cNvPr>
                <p:cNvSpPr/>
                <p:nvPr/>
              </p:nvSpPr>
              <p:spPr>
                <a:xfrm>
                  <a:off x="1992644" y="7156760"/>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5" name="Oval 864">
                  <a:extLst>
                    <a:ext uri="{FF2B5EF4-FFF2-40B4-BE49-F238E27FC236}">
                      <a16:creationId xmlns:a16="http://schemas.microsoft.com/office/drawing/2014/main" id="{06F7DF0D-E3C9-409B-B5BF-EA72C8AD3BB8}"/>
                    </a:ext>
                  </a:extLst>
                </p:cNvPr>
                <p:cNvSpPr/>
                <p:nvPr/>
              </p:nvSpPr>
              <p:spPr>
                <a:xfrm>
                  <a:off x="1948701" y="7234247"/>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6" name="Oval 865">
                  <a:extLst>
                    <a:ext uri="{FF2B5EF4-FFF2-40B4-BE49-F238E27FC236}">
                      <a16:creationId xmlns:a16="http://schemas.microsoft.com/office/drawing/2014/main" id="{39A8251D-8F4D-4705-AD3A-754564DDB052}"/>
                    </a:ext>
                  </a:extLst>
                </p:cNvPr>
                <p:cNvSpPr/>
                <p:nvPr/>
              </p:nvSpPr>
              <p:spPr>
                <a:xfrm>
                  <a:off x="2036587" y="7241867"/>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7" name="Oval 866">
                  <a:extLst>
                    <a:ext uri="{FF2B5EF4-FFF2-40B4-BE49-F238E27FC236}">
                      <a16:creationId xmlns:a16="http://schemas.microsoft.com/office/drawing/2014/main" id="{84F4A5C8-85CF-4E4E-AD6E-3014F8E0CAB8}"/>
                    </a:ext>
                  </a:extLst>
                </p:cNvPr>
                <p:cNvSpPr/>
                <p:nvPr/>
              </p:nvSpPr>
              <p:spPr>
                <a:xfrm>
                  <a:off x="1992644" y="7280694"/>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8" name="Oval 867">
                  <a:extLst>
                    <a:ext uri="{FF2B5EF4-FFF2-40B4-BE49-F238E27FC236}">
                      <a16:creationId xmlns:a16="http://schemas.microsoft.com/office/drawing/2014/main" id="{34008ACD-B049-48CE-A9B9-7762058DC6A0}"/>
                    </a:ext>
                  </a:extLst>
                </p:cNvPr>
                <p:cNvSpPr/>
                <p:nvPr/>
              </p:nvSpPr>
              <p:spPr>
                <a:xfrm>
                  <a:off x="1904758" y="7270333"/>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9" name="Oval 868">
                  <a:extLst>
                    <a:ext uri="{FF2B5EF4-FFF2-40B4-BE49-F238E27FC236}">
                      <a16:creationId xmlns:a16="http://schemas.microsoft.com/office/drawing/2014/main" id="{142BC84E-99A9-4169-A3C2-67F11643F18D}"/>
                    </a:ext>
                  </a:extLst>
                </p:cNvPr>
                <p:cNvSpPr/>
                <p:nvPr/>
              </p:nvSpPr>
              <p:spPr>
                <a:xfrm>
                  <a:off x="2021072" y="7178196"/>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0" name="Oval 869">
                  <a:extLst>
                    <a:ext uri="{FF2B5EF4-FFF2-40B4-BE49-F238E27FC236}">
                      <a16:creationId xmlns:a16="http://schemas.microsoft.com/office/drawing/2014/main" id="{0F033245-0D49-45A1-82F8-3C6BF44A68C0}"/>
                    </a:ext>
                  </a:extLst>
                </p:cNvPr>
                <p:cNvSpPr/>
                <p:nvPr/>
              </p:nvSpPr>
              <p:spPr>
                <a:xfrm>
                  <a:off x="1731497" y="7664855"/>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1" name="Oval 870">
                  <a:extLst>
                    <a:ext uri="{FF2B5EF4-FFF2-40B4-BE49-F238E27FC236}">
                      <a16:creationId xmlns:a16="http://schemas.microsoft.com/office/drawing/2014/main" id="{72BD4374-5525-4143-B122-033853FFEB1A}"/>
                    </a:ext>
                  </a:extLst>
                </p:cNvPr>
                <p:cNvSpPr/>
                <p:nvPr/>
              </p:nvSpPr>
              <p:spPr>
                <a:xfrm>
                  <a:off x="2101101" y="7386647"/>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2" name="Oval 871">
                  <a:extLst>
                    <a:ext uri="{FF2B5EF4-FFF2-40B4-BE49-F238E27FC236}">
                      <a16:creationId xmlns:a16="http://schemas.microsoft.com/office/drawing/2014/main" id="{782BF42A-E29F-49CD-9ED7-8B202FB29C2D}"/>
                    </a:ext>
                  </a:extLst>
                </p:cNvPr>
                <p:cNvSpPr/>
                <p:nvPr/>
              </p:nvSpPr>
              <p:spPr>
                <a:xfrm>
                  <a:off x="1960176" y="7914341"/>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3" name="Oval 872">
                  <a:extLst>
                    <a:ext uri="{FF2B5EF4-FFF2-40B4-BE49-F238E27FC236}">
                      <a16:creationId xmlns:a16="http://schemas.microsoft.com/office/drawing/2014/main" id="{9BF7EA17-C915-498C-96C8-BED3AEC3CAEF}"/>
                    </a:ext>
                  </a:extLst>
                </p:cNvPr>
                <p:cNvSpPr/>
                <p:nvPr/>
              </p:nvSpPr>
              <p:spPr>
                <a:xfrm>
                  <a:off x="2145044" y="7433094"/>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4" name="Oval 873">
                  <a:extLst>
                    <a:ext uri="{FF2B5EF4-FFF2-40B4-BE49-F238E27FC236}">
                      <a16:creationId xmlns:a16="http://schemas.microsoft.com/office/drawing/2014/main" id="{72F6C71B-18B3-4E70-B9A9-72B8F2CC8C9F}"/>
                    </a:ext>
                  </a:extLst>
                </p:cNvPr>
                <p:cNvSpPr/>
                <p:nvPr/>
              </p:nvSpPr>
              <p:spPr>
                <a:xfrm>
                  <a:off x="2057158" y="7422733"/>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5" name="Oval 874">
                  <a:extLst>
                    <a:ext uri="{FF2B5EF4-FFF2-40B4-BE49-F238E27FC236}">
                      <a16:creationId xmlns:a16="http://schemas.microsoft.com/office/drawing/2014/main" id="{EFB26A52-A30E-4CF5-8F6C-B069FAAB46C4}"/>
                    </a:ext>
                  </a:extLst>
                </p:cNvPr>
                <p:cNvSpPr/>
                <p:nvPr/>
              </p:nvSpPr>
              <p:spPr>
                <a:xfrm>
                  <a:off x="2289385" y="6955634"/>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6" name="Oval 875">
                  <a:extLst>
                    <a:ext uri="{FF2B5EF4-FFF2-40B4-BE49-F238E27FC236}">
                      <a16:creationId xmlns:a16="http://schemas.microsoft.com/office/drawing/2014/main" id="{E0FB67D3-57F4-4202-BEC2-223547CDE6E6}"/>
                    </a:ext>
                  </a:extLst>
                </p:cNvPr>
                <p:cNvSpPr/>
                <p:nvPr/>
              </p:nvSpPr>
              <p:spPr>
                <a:xfrm>
                  <a:off x="2692252" y="7993593"/>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7" name="Oval 876">
                  <a:extLst>
                    <a:ext uri="{FF2B5EF4-FFF2-40B4-BE49-F238E27FC236}">
                      <a16:creationId xmlns:a16="http://schemas.microsoft.com/office/drawing/2014/main" id="{48AFD5E5-8FE6-4C8F-BED4-CCDE0611867F}"/>
                    </a:ext>
                  </a:extLst>
                </p:cNvPr>
                <p:cNvSpPr/>
                <p:nvPr/>
              </p:nvSpPr>
              <p:spPr>
                <a:xfrm>
                  <a:off x="2253501" y="7539047"/>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8" name="Oval 877">
                  <a:extLst>
                    <a:ext uri="{FF2B5EF4-FFF2-40B4-BE49-F238E27FC236}">
                      <a16:creationId xmlns:a16="http://schemas.microsoft.com/office/drawing/2014/main" id="{1CFF5597-AF5D-4264-AC60-CC159019697A}"/>
                    </a:ext>
                  </a:extLst>
                </p:cNvPr>
                <p:cNvSpPr/>
                <p:nvPr/>
              </p:nvSpPr>
              <p:spPr>
                <a:xfrm>
                  <a:off x="2341387" y="7546667"/>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9" name="Oval 878">
                  <a:extLst>
                    <a:ext uri="{FF2B5EF4-FFF2-40B4-BE49-F238E27FC236}">
                      <a16:creationId xmlns:a16="http://schemas.microsoft.com/office/drawing/2014/main" id="{FAA65C9D-64B0-4718-BA4F-6E26BADBD19E}"/>
                    </a:ext>
                  </a:extLst>
                </p:cNvPr>
                <p:cNvSpPr/>
                <p:nvPr/>
              </p:nvSpPr>
              <p:spPr>
                <a:xfrm>
                  <a:off x="2297444" y="7585494"/>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0" name="Oval 879">
                  <a:extLst>
                    <a:ext uri="{FF2B5EF4-FFF2-40B4-BE49-F238E27FC236}">
                      <a16:creationId xmlns:a16="http://schemas.microsoft.com/office/drawing/2014/main" id="{464D74B0-E5D6-4F8C-BF32-D6ADD0D25040}"/>
                    </a:ext>
                  </a:extLst>
                </p:cNvPr>
                <p:cNvSpPr/>
                <p:nvPr/>
              </p:nvSpPr>
              <p:spPr>
                <a:xfrm>
                  <a:off x="2209558" y="7575133"/>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1" name="Oval 880">
                  <a:extLst>
                    <a:ext uri="{FF2B5EF4-FFF2-40B4-BE49-F238E27FC236}">
                      <a16:creationId xmlns:a16="http://schemas.microsoft.com/office/drawing/2014/main" id="{0F8B585F-3AA9-4C5B-9633-17457660160A}"/>
                    </a:ext>
                  </a:extLst>
                </p:cNvPr>
                <p:cNvSpPr/>
                <p:nvPr/>
              </p:nvSpPr>
              <p:spPr>
                <a:xfrm>
                  <a:off x="2820873" y="7520320"/>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2" name="Oval 881">
                  <a:extLst>
                    <a:ext uri="{FF2B5EF4-FFF2-40B4-BE49-F238E27FC236}">
                      <a16:creationId xmlns:a16="http://schemas.microsoft.com/office/drawing/2014/main" id="{0448AD05-FD43-4F8D-84B9-366CB2C99C81}"/>
                    </a:ext>
                  </a:extLst>
                </p:cNvPr>
                <p:cNvSpPr/>
                <p:nvPr/>
              </p:nvSpPr>
              <p:spPr>
                <a:xfrm>
                  <a:off x="2449844" y="7613960"/>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3" name="Oval 882">
                  <a:extLst>
                    <a:ext uri="{FF2B5EF4-FFF2-40B4-BE49-F238E27FC236}">
                      <a16:creationId xmlns:a16="http://schemas.microsoft.com/office/drawing/2014/main" id="{9A9A43F0-A597-4ABD-B29B-82AD40023336}"/>
                    </a:ext>
                  </a:extLst>
                </p:cNvPr>
                <p:cNvSpPr/>
                <p:nvPr/>
              </p:nvSpPr>
              <p:spPr>
                <a:xfrm>
                  <a:off x="2405901" y="7691447"/>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4" name="Oval 883">
                  <a:extLst>
                    <a:ext uri="{FF2B5EF4-FFF2-40B4-BE49-F238E27FC236}">
                      <a16:creationId xmlns:a16="http://schemas.microsoft.com/office/drawing/2014/main" id="{9891BCFB-39DE-48FC-8487-44FA8B2286B8}"/>
                    </a:ext>
                  </a:extLst>
                </p:cNvPr>
                <p:cNvSpPr/>
                <p:nvPr/>
              </p:nvSpPr>
              <p:spPr>
                <a:xfrm>
                  <a:off x="2493787" y="7699067"/>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5" name="Oval 884">
                  <a:extLst>
                    <a:ext uri="{FF2B5EF4-FFF2-40B4-BE49-F238E27FC236}">
                      <a16:creationId xmlns:a16="http://schemas.microsoft.com/office/drawing/2014/main" id="{3B6BFC5D-98B5-4BC4-8DD1-23787BAEF6F6}"/>
                    </a:ext>
                  </a:extLst>
                </p:cNvPr>
                <p:cNvSpPr/>
                <p:nvPr/>
              </p:nvSpPr>
              <p:spPr>
                <a:xfrm>
                  <a:off x="2449844" y="7737894"/>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6" name="Oval 885">
                  <a:extLst>
                    <a:ext uri="{FF2B5EF4-FFF2-40B4-BE49-F238E27FC236}">
                      <a16:creationId xmlns:a16="http://schemas.microsoft.com/office/drawing/2014/main" id="{0487C78C-52C4-44C1-8649-0C07E9E5AA55}"/>
                    </a:ext>
                  </a:extLst>
                </p:cNvPr>
                <p:cNvSpPr/>
                <p:nvPr/>
              </p:nvSpPr>
              <p:spPr>
                <a:xfrm>
                  <a:off x="2881203" y="8291866"/>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7" name="Oval 886">
                  <a:extLst>
                    <a:ext uri="{FF2B5EF4-FFF2-40B4-BE49-F238E27FC236}">
                      <a16:creationId xmlns:a16="http://schemas.microsoft.com/office/drawing/2014/main" id="{8B3418F6-6293-421A-8B6F-8650190DC376}"/>
                    </a:ext>
                  </a:extLst>
                </p:cNvPr>
                <p:cNvSpPr/>
                <p:nvPr/>
              </p:nvSpPr>
              <p:spPr>
                <a:xfrm>
                  <a:off x="2478272" y="7635396"/>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8" name="Oval 887">
                  <a:extLst>
                    <a:ext uri="{FF2B5EF4-FFF2-40B4-BE49-F238E27FC236}">
                      <a16:creationId xmlns:a16="http://schemas.microsoft.com/office/drawing/2014/main" id="{786102AE-5E47-47A8-90EB-7E7E3946F8B2}"/>
                    </a:ext>
                  </a:extLst>
                </p:cNvPr>
                <p:cNvSpPr/>
                <p:nvPr/>
              </p:nvSpPr>
              <p:spPr>
                <a:xfrm>
                  <a:off x="2602244" y="7766360"/>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9" name="Oval 888">
                  <a:extLst>
                    <a:ext uri="{FF2B5EF4-FFF2-40B4-BE49-F238E27FC236}">
                      <a16:creationId xmlns:a16="http://schemas.microsoft.com/office/drawing/2014/main" id="{3AF2226C-1C5A-47B3-8F69-716EE7FD9649}"/>
                    </a:ext>
                  </a:extLst>
                </p:cNvPr>
                <p:cNvSpPr/>
                <p:nvPr/>
              </p:nvSpPr>
              <p:spPr>
                <a:xfrm>
                  <a:off x="2558301" y="7843847"/>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0" name="Oval 889">
                  <a:extLst>
                    <a:ext uri="{FF2B5EF4-FFF2-40B4-BE49-F238E27FC236}">
                      <a16:creationId xmlns:a16="http://schemas.microsoft.com/office/drawing/2014/main" id="{7431E7EA-7ABB-45FE-AEB0-92AE6D33C0FB}"/>
                    </a:ext>
                  </a:extLst>
                </p:cNvPr>
                <p:cNvSpPr/>
                <p:nvPr/>
              </p:nvSpPr>
              <p:spPr>
                <a:xfrm>
                  <a:off x="2646187" y="7851467"/>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1" name="Oval 890">
                  <a:extLst>
                    <a:ext uri="{FF2B5EF4-FFF2-40B4-BE49-F238E27FC236}">
                      <a16:creationId xmlns:a16="http://schemas.microsoft.com/office/drawing/2014/main" id="{6715F275-70D0-4544-B3E5-49CDFC0FF8E2}"/>
                    </a:ext>
                  </a:extLst>
                </p:cNvPr>
                <p:cNvSpPr/>
                <p:nvPr/>
              </p:nvSpPr>
              <p:spPr>
                <a:xfrm>
                  <a:off x="2602244" y="7890294"/>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2" name="Oval 891">
                  <a:extLst>
                    <a:ext uri="{FF2B5EF4-FFF2-40B4-BE49-F238E27FC236}">
                      <a16:creationId xmlns:a16="http://schemas.microsoft.com/office/drawing/2014/main" id="{15BF0D17-F061-4762-9ECF-BE118C911020}"/>
                    </a:ext>
                  </a:extLst>
                </p:cNvPr>
                <p:cNvSpPr/>
                <p:nvPr/>
              </p:nvSpPr>
              <p:spPr>
                <a:xfrm>
                  <a:off x="2514358" y="7879933"/>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3" name="Oval 892">
                  <a:extLst>
                    <a:ext uri="{FF2B5EF4-FFF2-40B4-BE49-F238E27FC236}">
                      <a16:creationId xmlns:a16="http://schemas.microsoft.com/office/drawing/2014/main" id="{1AA768A0-9E9D-40FB-9121-6AAB8D2547A5}"/>
                    </a:ext>
                  </a:extLst>
                </p:cNvPr>
                <p:cNvSpPr/>
                <p:nvPr/>
              </p:nvSpPr>
              <p:spPr>
                <a:xfrm>
                  <a:off x="2630672" y="7787796"/>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4" name="Oval 893">
                  <a:extLst>
                    <a:ext uri="{FF2B5EF4-FFF2-40B4-BE49-F238E27FC236}">
                      <a16:creationId xmlns:a16="http://schemas.microsoft.com/office/drawing/2014/main" id="{1E638FA8-9DF1-4FE4-A3E1-32099FED2FEB}"/>
                    </a:ext>
                  </a:extLst>
                </p:cNvPr>
                <p:cNvSpPr/>
                <p:nvPr/>
              </p:nvSpPr>
              <p:spPr>
                <a:xfrm>
                  <a:off x="2625113" y="7457799"/>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5" name="Oval 894">
                  <a:extLst>
                    <a:ext uri="{FF2B5EF4-FFF2-40B4-BE49-F238E27FC236}">
                      <a16:creationId xmlns:a16="http://schemas.microsoft.com/office/drawing/2014/main" id="{9756662D-EB9C-4093-B2B2-F7B02B42D92C}"/>
                    </a:ext>
                  </a:extLst>
                </p:cNvPr>
                <p:cNvSpPr/>
                <p:nvPr/>
              </p:nvSpPr>
              <p:spPr>
                <a:xfrm>
                  <a:off x="2857169" y="7778868"/>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6" name="Oval 895">
                  <a:extLst>
                    <a:ext uri="{FF2B5EF4-FFF2-40B4-BE49-F238E27FC236}">
                      <a16:creationId xmlns:a16="http://schemas.microsoft.com/office/drawing/2014/main" id="{37337ED2-D15D-4516-AD9C-CEF4F0744778}"/>
                    </a:ext>
                  </a:extLst>
                </p:cNvPr>
                <p:cNvSpPr/>
                <p:nvPr/>
              </p:nvSpPr>
              <p:spPr>
                <a:xfrm>
                  <a:off x="2233561" y="6955476"/>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7" name="Oval 896">
                  <a:extLst>
                    <a:ext uri="{FF2B5EF4-FFF2-40B4-BE49-F238E27FC236}">
                      <a16:creationId xmlns:a16="http://schemas.microsoft.com/office/drawing/2014/main" id="{47CC1399-9FBA-4A43-97BD-DCEDA86E9BBB}"/>
                    </a:ext>
                  </a:extLst>
                </p:cNvPr>
                <p:cNvSpPr/>
                <p:nvPr/>
              </p:nvSpPr>
              <p:spPr>
                <a:xfrm>
                  <a:off x="2189618" y="6991562"/>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8" name="Oval 897">
                  <a:extLst>
                    <a:ext uri="{FF2B5EF4-FFF2-40B4-BE49-F238E27FC236}">
                      <a16:creationId xmlns:a16="http://schemas.microsoft.com/office/drawing/2014/main" id="{FFA51EE7-B0E3-48B6-B643-D7D65BB6498B}"/>
                    </a:ext>
                  </a:extLst>
                </p:cNvPr>
                <p:cNvSpPr/>
                <p:nvPr/>
              </p:nvSpPr>
              <p:spPr>
                <a:xfrm>
                  <a:off x="2219666" y="6799292"/>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9" name="Oval 898">
                  <a:extLst>
                    <a:ext uri="{FF2B5EF4-FFF2-40B4-BE49-F238E27FC236}">
                      <a16:creationId xmlns:a16="http://schemas.microsoft.com/office/drawing/2014/main" id="{09BF76F6-50BB-49BA-9FCC-F0DB4266BE95}"/>
                    </a:ext>
                  </a:extLst>
                </p:cNvPr>
                <p:cNvSpPr/>
                <p:nvPr/>
              </p:nvSpPr>
              <p:spPr>
                <a:xfrm>
                  <a:off x="2175723" y="6876779"/>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0" name="Oval 899">
                  <a:extLst>
                    <a:ext uri="{FF2B5EF4-FFF2-40B4-BE49-F238E27FC236}">
                      <a16:creationId xmlns:a16="http://schemas.microsoft.com/office/drawing/2014/main" id="{134FFFE3-3684-4193-89E8-BFC5DEC42AB4}"/>
                    </a:ext>
                  </a:extLst>
                </p:cNvPr>
                <p:cNvSpPr/>
                <p:nvPr/>
              </p:nvSpPr>
              <p:spPr>
                <a:xfrm>
                  <a:off x="2219666" y="6923226"/>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1" name="Oval 900">
                  <a:extLst>
                    <a:ext uri="{FF2B5EF4-FFF2-40B4-BE49-F238E27FC236}">
                      <a16:creationId xmlns:a16="http://schemas.microsoft.com/office/drawing/2014/main" id="{11B96900-CB28-454F-AB2D-6C22E4829F37}"/>
                    </a:ext>
                  </a:extLst>
                </p:cNvPr>
                <p:cNvSpPr/>
                <p:nvPr/>
              </p:nvSpPr>
              <p:spPr>
                <a:xfrm>
                  <a:off x="2131780" y="6912865"/>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2" name="Oval 901">
                  <a:extLst>
                    <a:ext uri="{FF2B5EF4-FFF2-40B4-BE49-F238E27FC236}">
                      <a16:creationId xmlns:a16="http://schemas.microsoft.com/office/drawing/2014/main" id="{FA27C9B5-927A-4785-B460-AC8B0E178AB5}"/>
                    </a:ext>
                  </a:extLst>
                </p:cNvPr>
                <p:cNvSpPr/>
                <p:nvPr/>
              </p:nvSpPr>
              <p:spPr>
                <a:xfrm>
                  <a:off x="2248094" y="6820728"/>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3" name="Oval 902">
                  <a:extLst>
                    <a:ext uri="{FF2B5EF4-FFF2-40B4-BE49-F238E27FC236}">
                      <a16:creationId xmlns:a16="http://schemas.microsoft.com/office/drawing/2014/main" id="{81D372FA-B2B0-4F57-8977-855BE83D843F}"/>
                    </a:ext>
                  </a:extLst>
                </p:cNvPr>
                <p:cNvSpPr/>
                <p:nvPr/>
              </p:nvSpPr>
              <p:spPr>
                <a:xfrm>
                  <a:off x="2164183" y="6969551"/>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4" name="Oval 903">
                  <a:extLst>
                    <a:ext uri="{FF2B5EF4-FFF2-40B4-BE49-F238E27FC236}">
                      <a16:creationId xmlns:a16="http://schemas.microsoft.com/office/drawing/2014/main" id="{D143C88D-2975-458C-B63D-A071B5A7FBC5}"/>
                    </a:ext>
                  </a:extLst>
                </p:cNvPr>
                <p:cNvSpPr/>
                <p:nvPr/>
              </p:nvSpPr>
              <p:spPr>
                <a:xfrm>
                  <a:off x="2120240" y="7047038"/>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5" name="Oval 904">
                  <a:extLst>
                    <a:ext uri="{FF2B5EF4-FFF2-40B4-BE49-F238E27FC236}">
                      <a16:creationId xmlns:a16="http://schemas.microsoft.com/office/drawing/2014/main" id="{E1C78D50-2469-4CA8-8522-DDDCA1EE40A1}"/>
                    </a:ext>
                  </a:extLst>
                </p:cNvPr>
                <p:cNvSpPr/>
                <p:nvPr/>
              </p:nvSpPr>
              <p:spPr>
                <a:xfrm>
                  <a:off x="2208126" y="7054658"/>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6" name="Oval 905">
                  <a:extLst>
                    <a:ext uri="{FF2B5EF4-FFF2-40B4-BE49-F238E27FC236}">
                      <a16:creationId xmlns:a16="http://schemas.microsoft.com/office/drawing/2014/main" id="{021DAB42-77BA-44B5-8514-F18DD07FD885}"/>
                    </a:ext>
                  </a:extLst>
                </p:cNvPr>
                <p:cNvSpPr/>
                <p:nvPr/>
              </p:nvSpPr>
              <p:spPr>
                <a:xfrm>
                  <a:off x="2164183" y="7093485"/>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7" name="Oval 906">
                  <a:extLst>
                    <a:ext uri="{FF2B5EF4-FFF2-40B4-BE49-F238E27FC236}">
                      <a16:creationId xmlns:a16="http://schemas.microsoft.com/office/drawing/2014/main" id="{BD60B46C-F103-4929-993B-B3B6D4AC002F}"/>
                    </a:ext>
                  </a:extLst>
                </p:cNvPr>
                <p:cNvSpPr/>
                <p:nvPr/>
              </p:nvSpPr>
              <p:spPr>
                <a:xfrm>
                  <a:off x="2076297" y="7083124"/>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8" name="Oval 907">
                  <a:extLst>
                    <a:ext uri="{FF2B5EF4-FFF2-40B4-BE49-F238E27FC236}">
                      <a16:creationId xmlns:a16="http://schemas.microsoft.com/office/drawing/2014/main" id="{2ADD0474-5ACC-46C9-AD1E-EDE9C83A0CDA}"/>
                    </a:ext>
                  </a:extLst>
                </p:cNvPr>
                <p:cNvSpPr/>
                <p:nvPr/>
              </p:nvSpPr>
              <p:spPr>
                <a:xfrm>
                  <a:off x="2192611" y="6990987"/>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9" name="Oval 908">
                  <a:extLst>
                    <a:ext uri="{FF2B5EF4-FFF2-40B4-BE49-F238E27FC236}">
                      <a16:creationId xmlns:a16="http://schemas.microsoft.com/office/drawing/2014/main" id="{53A2AC62-0BC8-414F-A668-D2868034EBA6}"/>
                    </a:ext>
                  </a:extLst>
                </p:cNvPr>
                <p:cNvSpPr/>
                <p:nvPr/>
              </p:nvSpPr>
              <p:spPr>
                <a:xfrm>
                  <a:off x="1611863" y="7064059"/>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0" name="Oval 909">
                  <a:extLst>
                    <a:ext uri="{FF2B5EF4-FFF2-40B4-BE49-F238E27FC236}">
                      <a16:creationId xmlns:a16="http://schemas.microsoft.com/office/drawing/2014/main" id="{9130D69D-EE7B-4050-89E7-46CF15CADD72}"/>
                    </a:ext>
                  </a:extLst>
                </p:cNvPr>
                <p:cNvSpPr/>
                <p:nvPr/>
              </p:nvSpPr>
              <p:spPr>
                <a:xfrm>
                  <a:off x="2168490" y="7076261"/>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1" name="Oval 910">
                  <a:extLst>
                    <a:ext uri="{FF2B5EF4-FFF2-40B4-BE49-F238E27FC236}">
                      <a16:creationId xmlns:a16="http://schemas.microsoft.com/office/drawing/2014/main" id="{1498BE9D-A916-45E9-99F5-0F88DDEA8D85}"/>
                    </a:ext>
                  </a:extLst>
                </p:cNvPr>
                <p:cNvSpPr/>
                <p:nvPr/>
              </p:nvSpPr>
              <p:spPr>
                <a:xfrm>
                  <a:off x="1801264" y="6811767"/>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2" name="Oval 911">
                  <a:extLst>
                    <a:ext uri="{FF2B5EF4-FFF2-40B4-BE49-F238E27FC236}">
                      <a16:creationId xmlns:a16="http://schemas.microsoft.com/office/drawing/2014/main" id="{2257EAFA-19F4-4527-B72B-F1B21E7DB738}"/>
                    </a:ext>
                  </a:extLst>
                </p:cNvPr>
                <p:cNvSpPr/>
                <p:nvPr/>
              </p:nvSpPr>
              <p:spPr>
                <a:xfrm>
                  <a:off x="3092706" y="7163352"/>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3" name="Oval 912">
                  <a:extLst>
                    <a:ext uri="{FF2B5EF4-FFF2-40B4-BE49-F238E27FC236}">
                      <a16:creationId xmlns:a16="http://schemas.microsoft.com/office/drawing/2014/main" id="{B49821D1-4622-4201-A52B-79F6882BC565}"/>
                    </a:ext>
                  </a:extLst>
                </p:cNvPr>
                <p:cNvSpPr/>
                <p:nvPr/>
              </p:nvSpPr>
              <p:spPr>
                <a:xfrm>
                  <a:off x="1927611" y="6882928"/>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4" name="Oval 913">
                  <a:extLst>
                    <a:ext uri="{FF2B5EF4-FFF2-40B4-BE49-F238E27FC236}">
                      <a16:creationId xmlns:a16="http://schemas.microsoft.com/office/drawing/2014/main" id="{A3E8BC4B-16E3-49ED-A709-6AD4CF6F10AF}"/>
                    </a:ext>
                  </a:extLst>
                </p:cNvPr>
                <p:cNvSpPr/>
                <p:nvPr/>
              </p:nvSpPr>
              <p:spPr>
                <a:xfrm>
                  <a:off x="2080604" y="7189834"/>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5" name="Oval 914">
                  <a:extLst>
                    <a:ext uri="{FF2B5EF4-FFF2-40B4-BE49-F238E27FC236}">
                      <a16:creationId xmlns:a16="http://schemas.microsoft.com/office/drawing/2014/main" id="{1E658CFA-FB88-4C33-8A00-63913E3F2A83}"/>
                    </a:ext>
                  </a:extLst>
                </p:cNvPr>
                <p:cNvSpPr/>
                <p:nvPr/>
              </p:nvSpPr>
              <p:spPr>
                <a:xfrm>
                  <a:off x="1664740" y="7383715"/>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6" name="Oval 915">
                  <a:extLst>
                    <a:ext uri="{FF2B5EF4-FFF2-40B4-BE49-F238E27FC236}">
                      <a16:creationId xmlns:a16="http://schemas.microsoft.com/office/drawing/2014/main" id="{FAFEA746-3378-40A9-84F3-9A70A1E61792}"/>
                    </a:ext>
                  </a:extLst>
                </p:cNvPr>
                <p:cNvSpPr/>
                <p:nvPr/>
              </p:nvSpPr>
              <p:spPr>
                <a:xfrm>
                  <a:off x="1787207" y="7252437"/>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7" name="Oval 916">
                  <a:extLst>
                    <a:ext uri="{FF2B5EF4-FFF2-40B4-BE49-F238E27FC236}">
                      <a16:creationId xmlns:a16="http://schemas.microsoft.com/office/drawing/2014/main" id="{A59F074E-B846-4BCF-A21A-6CE1FD0EEC50}"/>
                    </a:ext>
                  </a:extLst>
                </p:cNvPr>
                <p:cNvSpPr/>
                <p:nvPr/>
              </p:nvSpPr>
              <p:spPr>
                <a:xfrm>
                  <a:off x="2780138" y="7229465"/>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8" name="Oval 917">
                  <a:extLst>
                    <a:ext uri="{FF2B5EF4-FFF2-40B4-BE49-F238E27FC236}">
                      <a16:creationId xmlns:a16="http://schemas.microsoft.com/office/drawing/2014/main" id="{89D51FC2-B9E5-40FF-9D17-F13AB19BAB44}"/>
                    </a:ext>
                  </a:extLst>
                </p:cNvPr>
                <p:cNvSpPr/>
                <p:nvPr/>
              </p:nvSpPr>
              <p:spPr>
                <a:xfrm>
                  <a:off x="2255897" y="7051808"/>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9" name="Oval 918">
                  <a:extLst>
                    <a:ext uri="{FF2B5EF4-FFF2-40B4-BE49-F238E27FC236}">
                      <a16:creationId xmlns:a16="http://schemas.microsoft.com/office/drawing/2014/main" id="{97CAC6E6-9BAA-4EAD-A433-7DF519977CBE}"/>
                    </a:ext>
                  </a:extLst>
                </p:cNvPr>
                <p:cNvSpPr/>
                <p:nvPr/>
              </p:nvSpPr>
              <p:spPr>
                <a:xfrm>
                  <a:off x="1931555" y="7105624"/>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0" name="Oval 919">
                  <a:extLst>
                    <a:ext uri="{FF2B5EF4-FFF2-40B4-BE49-F238E27FC236}">
                      <a16:creationId xmlns:a16="http://schemas.microsoft.com/office/drawing/2014/main" id="{DB271262-E991-4EC2-9C3D-3CFB6E24FDF3}"/>
                    </a:ext>
                  </a:extLst>
                </p:cNvPr>
                <p:cNvSpPr/>
                <p:nvPr/>
              </p:nvSpPr>
              <p:spPr>
                <a:xfrm>
                  <a:off x="1887612" y="7183111"/>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1" name="Oval 920">
                  <a:extLst>
                    <a:ext uri="{FF2B5EF4-FFF2-40B4-BE49-F238E27FC236}">
                      <a16:creationId xmlns:a16="http://schemas.microsoft.com/office/drawing/2014/main" id="{13575A6F-89F8-4C11-8558-EC86B8969F49}"/>
                    </a:ext>
                  </a:extLst>
                </p:cNvPr>
                <p:cNvSpPr/>
                <p:nvPr/>
              </p:nvSpPr>
              <p:spPr>
                <a:xfrm>
                  <a:off x="1975498" y="7190731"/>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2" name="Oval 921">
                  <a:extLst>
                    <a:ext uri="{FF2B5EF4-FFF2-40B4-BE49-F238E27FC236}">
                      <a16:creationId xmlns:a16="http://schemas.microsoft.com/office/drawing/2014/main" id="{805FD8DA-AB20-4253-98E1-EE830E5E45FA}"/>
                    </a:ext>
                  </a:extLst>
                </p:cNvPr>
                <p:cNvSpPr/>
                <p:nvPr/>
              </p:nvSpPr>
              <p:spPr>
                <a:xfrm>
                  <a:off x="1931555" y="7229558"/>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3" name="Oval 922">
                  <a:extLst>
                    <a:ext uri="{FF2B5EF4-FFF2-40B4-BE49-F238E27FC236}">
                      <a16:creationId xmlns:a16="http://schemas.microsoft.com/office/drawing/2014/main" id="{9066697B-5A04-44F5-972E-2A9B8893518A}"/>
                    </a:ext>
                  </a:extLst>
                </p:cNvPr>
                <p:cNvSpPr/>
                <p:nvPr/>
              </p:nvSpPr>
              <p:spPr>
                <a:xfrm>
                  <a:off x="1843669" y="7219197"/>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4" name="Oval 923">
                  <a:extLst>
                    <a:ext uri="{FF2B5EF4-FFF2-40B4-BE49-F238E27FC236}">
                      <a16:creationId xmlns:a16="http://schemas.microsoft.com/office/drawing/2014/main" id="{C6872D06-71E8-4EAA-8B01-719A628D9B40}"/>
                    </a:ext>
                  </a:extLst>
                </p:cNvPr>
                <p:cNvSpPr/>
                <p:nvPr/>
              </p:nvSpPr>
              <p:spPr>
                <a:xfrm>
                  <a:off x="1959983" y="7127060"/>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5" name="Oval 924">
                  <a:extLst>
                    <a:ext uri="{FF2B5EF4-FFF2-40B4-BE49-F238E27FC236}">
                      <a16:creationId xmlns:a16="http://schemas.microsoft.com/office/drawing/2014/main" id="{F57C752D-91C9-4F22-A9F8-DF200850FAD5}"/>
                    </a:ext>
                  </a:extLst>
                </p:cNvPr>
                <p:cNvSpPr/>
                <p:nvPr/>
              </p:nvSpPr>
              <p:spPr>
                <a:xfrm>
                  <a:off x="2017283" y="6883010"/>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6" name="Oval 925">
                  <a:extLst>
                    <a:ext uri="{FF2B5EF4-FFF2-40B4-BE49-F238E27FC236}">
                      <a16:creationId xmlns:a16="http://schemas.microsoft.com/office/drawing/2014/main" id="{CF6812AA-05AD-4990-A82F-288E8340B324}"/>
                    </a:ext>
                  </a:extLst>
                </p:cNvPr>
                <p:cNvSpPr/>
                <p:nvPr/>
              </p:nvSpPr>
              <p:spPr>
                <a:xfrm>
                  <a:off x="1973340" y="6960497"/>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7" name="Oval 926">
                  <a:extLst>
                    <a:ext uri="{FF2B5EF4-FFF2-40B4-BE49-F238E27FC236}">
                      <a16:creationId xmlns:a16="http://schemas.microsoft.com/office/drawing/2014/main" id="{FE7A9927-0766-48E2-B5B9-81B527CD2347}"/>
                    </a:ext>
                  </a:extLst>
                </p:cNvPr>
                <p:cNvSpPr/>
                <p:nvPr/>
              </p:nvSpPr>
              <p:spPr>
                <a:xfrm>
                  <a:off x="2061226" y="6968117"/>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8" name="Oval 927">
                  <a:extLst>
                    <a:ext uri="{FF2B5EF4-FFF2-40B4-BE49-F238E27FC236}">
                      <a16:creationId xmlns:a16="http://schemas.microsoft.com/office/drawing/2014/main" id="{6B6A36DF-AF15-4BC2-8D64-824BAB0E061C}"/>
                    </a:ext>
                  </a:extLst>
                </p:cNvPr>
                <p:cNvSpPr/>
                <p:nvPr/>
              </p:nvSpPr>
              <p:spPr>
                <a:xfrm>
                  <a:off x="2017283" y="7006944"/>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9" name="Oval 928">
                  <a:extLst>
                    <a:ext uri="{FF2B5EF4-FFF2-40B4-BE49-F238E27FC236}">
                      <a16:creationId xmlns:a16="http://schemas.microsoft.com/office/drawing/2014/main" id="{4BD297FD-C5F3-4E7E-A306-79B11D00A630}"/>
                    </a:ext>
                  </a:extLst>
                </p:cNvPr>
                <p:cNvSpPr/>
                <p:nvPr/>
              </p:nvSpPr>
              <p:spPr>
                <a:xfrm>
                  <a:off x="1929397" y="6996583"/>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0" name="Oval 929">
                  <a:extLst>
                    <a:ext uri="{FF2B5EF4-FFF2-40B4-BE49-F238E27FC236}">
                      <a16:creationId xmlns:a16="http://schemas.microsoft.com/office/drawing/2014/main" id="{92519377-22C1-41D4-ABEA-634E3998C6AB}"/>
                    </a:ext>
                  </a:extLst>
                </p:cNvPr>
                <p:cNvSpPr/>
                <p:nvPr/>
              </p:nvSpPr>
              <p:spPr>
                <a:xfrm>
                  <a:off x="2045711" y="6904446"/>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1" name="Oval 930">
                  <a:extLst>
                    <a:ext uri="{FF2B5EF4-FFF2-40B4-BE49-F238E27FC236}">
                      <a16:creationId xmlns:a16="http://schemas.microsoft.com/office/drawing/2014/main" id="{B43F9A40-9395-41DD-B9B2-1A2BC0BD0CEC}"/>
                    </a:ext>
                  </a:extLst>
                </p:cNvPr>
                <p:cNvSpPr/>
                <p:nvPr/>
              </p:nvSpPr>
              <p:spPr>
                <a:xfrm>
                  <a:off x="2169683" y="7035410"/>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2" name="Oval 931">
                  <a:extLst>
                    <a:ext uri="{FF2B5EF4-FFF2-40B4-BE49-F238E27FC236}">
                      <a16:creationId xmlns:a16="http://schemas.microsoft.com/office/drawing/2014/main" id="{A2F0699A-F3A7-4DA8-B271-8A3B1BD57EDE}"/>
                    </a:ext>
                  </a:extLst>
                </p:cNvPr>
                <p:cNvSpPr/>
                <p:nvPr/>
              </p:nvSpPr>
              <p:spPr>
                <a:xfrm>
                  <a:off x="2125740" y="7112897"/>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3" name="Oval 932">
                  <a:extLst>
                    <a:ext uri="{FF2B5EF4-FFF2-40B4-BE49-F238E27FC236}">
                      <a16:creationId xmlns:a16="http://schemas.microsoft.com/office/drawing/2014/main" id="{FE369EB9-6D83-40A8-887F-A22D67CC14B3}"/>
                    </a:ext>
                  </a:extLst>
                </p:cNvPr>
                <p:cNvSpPr/>
                <p:nvPr/>
              </p:nvSpPr>
              <p:spPr>
                <a:xfrm>
                  <a:off x="2881203" y="7980532"/>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4" name="Oval 933">
                  <a:extLst>
                    <a:ext uri="{FF2B5EF4-FFF2-40B4-BE49-F238E27FC236}">
                      <a16:creationId xmlns:a16="http://schemas.microsoft.com/office/drawing/2014/main" id="{5930829A-1D6D-4171-99F6-BEE8BC8A3F98}"/>
                    </a:ext>
                  </a:extLst>
                </p:cNvPr>
                <p:cNvSpPr/>
                <p:nvPr/>
              </p:nvSpPr>
              <p:spPr>
                <a:xfrm>
                  <a:off x="2074924" y="6786087"/>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5" name="Oval 934">
                  <a:extLst>
                    <a:ext uri="{FF2B5EF4-FFF2-40B4-BE49-F238E27FC236}">
                      <a16:creationId xmlns:a16="http://schemas.microsoft.com/office/drawing/2014/main" id="{92B3C28A-5793-4AAD-B613-3B6BB39B8A16}"/>
                    </a:ext>
                  </a:extLst>
                </p:cNvPr>
                <p:cNvSpPr/>
                <p:nvPr/>
              </p:nvSpPr>
              <p:spPr>
                <a:xfrm>
                  <a:off x="2081797" y="7148983"/>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6" name="Oval 935">
                  <a:extLst>
                    <a:ext uri="{FF2B5EF4-FFF2-40B4-BE49-F238E27FC236}">
                      <a16:creationId xmlns:a16="http://schemas.microsoft.com/office/drawing/2014/main" id="{27093247-6129-4845-9813-E16E974E1C4D}"/>
                    </a:ext>
                  </a:extLst>
                </p:cNvPr>
                <p:cNvSpPr/>
                <p:nvPr/>
              </p:nvSpPr>
              <p:spPr>
                <a:xfrm>
                  <a:off x="1442576" y="7035935"/>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7" name="Oval 936">
                  <a:extLst>
                    <a:ext uri="{FF2B5EF4-FFF2-40B4-BE49-F238E27FC236}">
                      <a16:creationId xmlns:a16="http://schemas.microsoft.com/office/drawing/2014/main" id="{4AC4A371-2D41-46D3-827E-B5A42B1919F5}"/>
                    </a:ext>
                  </a:extLst>
                </p:cNvPr>
                <p:cNvSpPr/>
                <p:nvPr/>
              </p:nvSpPr>
              <p:spPr>
                <a:xfrm>
                  <a:off x="2228697" y="8050979"/>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8" name="Oval 937">
                  <a:extLst>
                    <a:ext uri="{FF2B5EF4-FFF2-40B4-BE49-F238E27FC236}">
                      <a16:creationId xmlns:a16="http://schemas.microsoft.com/office/drawing/2014/main" id="{FE0D6ED7-170F-4BC2-B416-7D1BEFC66415}"/>
                    </a:ext>
                  </a:extLst>
                </p:cNvPr>
                <p:cNvSpPr/>
                <p:nvPr/>
              </p:nvSpPr>
              <p:spPr>
                <a:xfrm>
                  <a:off x="2184754" y="8089806"/>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9" name="Oval 938">
                  <a:extLst>
                    <a:ext uri="{FF2B5EF4-FFF2-40B4-BE49-F238E27FC236}">
                      <a16:creationId xmlns:a16="http://schemas.microsoft.com/office/drawing/2014/main" id="{3D4F2F19-62D3-4EB2-BF79-BA8AAEA7CDED}"/>
                    </a:ext>
                  </a:extLst>
                </p:cNvPr>
                <p:cNvSpPr/>
                <p:nvPr/>
              </p:nvSpPr>
              <p:spPr>
                <a:xfrm>
                  <a:off x="2096868" y="8079445"/>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0" name="Oval 939">
                  <a:extLst>
                    <a:ext uri="{FF2B5EF4-FFF2-40B4-BE49-F238E27FC236}">
                      <a16:creationId xmlns:a16="http://schemas.microsoft.com/office/drawing/2014/main" id="{E242AB62-C5B9-48EC-A493-C878FB8697BD}"/>
                    </a:ext>
                  </a:extLst>
                </p:cNvPr>
                <p:cNvSpPr/>
                <p:nvPr/>
              </p:nvSpPr>
              <p:spPr>
                <a:xfrm>
                  <a:off x="2343744" y="7932791"/>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1" name="Oval 940">
                  <a:extLst>
                    <a:ext uri="{FF2B5EF4-FFF2-40B4-BE49-F238E27FC236}">
                      <a16:creationId xmlns:a16="http://schemas.microsoft.com/office/drawing/2014/main" id="{37D4950D-2A30-4AAF-92CD-BA2D76D88711}"/>
                    </a:ext>
                  </a:extLst>
                </p:cNvPr>
                <p:cNvSpPr/>
                <p:nvPr/>
              </p:nvSpPr>
              <p:spPr>
                <a:xfrm>
                  <a:off x="2299801" y="7971618"/>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2" name="Oval 941">
                  <a:extLst>
                    <a:ext uri="{FF2B5EF4-FFF2-40B4-BE49-F238E27FC236}">
                      <a16:creationId xmlns:a16="http://schemas.microsoft.com/office/drawing/2014/main" id="{48927C18-D746-490A-8AC2-96B4A24EFA80}"/>
                    </a:ext>
                  </a:extLst>
                </p:cNvPr>
                <p:cNvSpPr/>
                <p:nvPr/>
              </p:nvSpPr>
              <p:spPr>
                <a:xfrm>
                  <a:off x="2211915" y="7961257"/>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3" name="Oval 942">
                  <a:extLst>
                    <a:ext uri="{FF2B5EF4-FFF2-40B4-BE49-F238E27FC236}">
                      <a16:creationId xmlns:a16="http://schemas.microsoft.com/office/drawing/2014/main" id="{5DD1E47C-D046-482C-9517-30AC8BFEE407}"/>
                    </a:ext>
                  </a:extLst>
                </p:cNvPr>
                <p:cNvSpPr/>
                <p:nvPr/>
              </p:nvSpPr>
              <p:spPr>
                <a:xfrm>
                  <a:off x="2704344" y="8150340"/>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4" name="Oval 943">
                  <a:extLst>
                    <a:ext uri="{FF2B5EF4-FFF2-40B4-BE49-F238E27FC236}">
                      <a16:creationId xmlns:a16="http://schemas.microsoft.com/office/drawing/2014/main" id="{1AF00F70-71B0-4B33-9C91-5AD30C2DAAC3}"/>
                    </a:ext>
                  </a:extLst>
                </p:cNvPr>
                <p:cNvSpPr/>
                <p:nvPr/>
              </p:nvSpPr>
              <p:spPr>
                <a:xfrm>
                  <a:off x="2660401" y="8189167"/>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5" name="Oval 944">
                  <a:extLst>
                    <a:ext uri="{FF2B5EF4-FFF2-40B4-BE49-F238E27FC236}">
                      <a16:creationId xmlns:a16="http://schemas.microsoft.com/office/drawing/2014/main" id="{BC2E0419-AB5E-44DE-AD3C-C259CCC36CC7}"/>
                    </a:ext>
                  </a:extLst>
                </p:cNvPr>
                <p:cNvSpPr/>
                <p:nvPr/>
              </p:nvSpPr>
              <p:spPr>
                <a:xfrm>
                  <a:off x="2572515" y="8178806"/>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6" name="Oval 945">
                  <a:extLst>
                    <a:ext uri="{FF2B5EF4-FFF2-40B4-BE49-F238E27FC236}">
                      <a16:creationId xmlns:a16="http://schemas.microsoft.com/office/drawing/2014/main" id="{7FD465C4-52F7-479D-91E2-6F1BDFD68C5D}"/>
                    </a:ext>
                  </a:extLst>
                </p:cNvPr>
                <p:cNvSpPr/>
                <p:nvPr/>
              </p:nvSpPr>
              <p:spPr>
                <a:xfrm>
                  <a:off x="2678364" y="6846949"/>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7" name="Oval 946">
                  <a:extLst>
                    <a:ext uri="{FF2B5EF4-FFF2-40B4-BE49-F238E27FC236}">
                      <a16:creationId xmlns:a16="http://schemas.microsoft.com/office/drawing/2014/main" id="{395D0B33-F921-4C93-BF56-526AA19ADCD2}"/>
                    </a:ext>
                  </a:extLst>
                </p:cNvPr>
                <p:cNvSpPr/>
                <p:nvPr/>
              </p:nvSpPr>
              <p:spPr>
                <a:xfrm>
                  <a:off x="2662849" y="6783278"/>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8" name="Oval 947">
                  <a:extLst>
                    <a:ext uri="{FF2B5EF4-FFF2-40B4-BE49-F238E27FC236}">
                      <a16:creationId xmlns:a16="http://schemas.microsoft.com/office/drawing/2014/main" id="{03D8F866-3D73-49F0-A456-85B7866AF64B}"/>
                    </a:ext>
                  </a:extLst>
                </p:cNvPr>
                <p:cNvSpPr/>
                <p:nvPr/>
              </p:nvSpPr>
              <p:spPr>
                <a:xfrm>
                  <a:off x="2664873" y="6896806"/>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9" name="Oval 948">
                  <a:extLst>
                    <a:ext uri="{FF2B5EF4-FFF2-40B4-BE49-F238E27FC236}">
                      <a16:creationId xmlns:a16="http://schemas.microsoft.com/office/drawing/2014/main" id="{014CD609-3769-4F4C-9B4C-E1035093BF5D}"/>
                    </a:ext>
                  </a:extLst>
                </p:cNvPr>
                <p:cNvSpPr/>
                <p:nvPr/>
              </p:nvSpPr>
              <p:spPr>
                <a:xfrm>
                  <a:off x="2708816" y="6981913"/>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0" name="Oval 949">
                  <a:extLst>
                    <a:ext uri="{FF2B5EF4-FFF2-40B4-BE49-F238E27FC236}">
                      <a16:creationId xmlns:a16="http://schemas.microsoft.com/office/drawing/2014/main" id="{344AD730-6220-425C-942C-56FEB01B0238}"/>
                    </a:ext>
                  </a:extLst>
                </p:cNvPr>
                <p:cNvSpPr/>
                <p:nvPr/>
              </p:nvSpPr>
              <p:spPr>
                <a:xfrm>
                  <a:off x="2664873" y="7020740"/>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1" name="Oval 950">
                  <a:extLst>
                    <a:ext uri="{FF2B5EF4-FFF2-40B4-BE49-F238E27FC236}">
                      <a16:creationId xmlns:a16="http://schemas.microsoft.com/office/drawing/2014/main" id="{57FCFA7E-3EE2-4DC3-91F7-FD9057FA4477}"/>
                    </a:ext>
                  </a:extLst>
                </p:cNvPr>
                <p:cNvSpPr/>
                <p:nvPr/>
              </p:nvSpPr>
              <p:spPr>
                <a:xfrm>
                  <a:off x="2693301" y="6918242"/>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2" name="Oval 951">
                  <a:extLst>
                    <a:ext uri="{FF2B5EF4-FFF2-40B4-BE49-F238E27FC236}">
                      <a16:creationId xmlns:a16="http://schemas.microsoft.com/office/drawing/2014/main" id="{CFA3D8E2-2A18-4BE5-A8C2-A585F7D37771}"/>
                    </a:ext>
                  </a:extLst>
                </p:cNvPr>
                <p:cNvSpPr/>
                <p:nvPr/>
              </p:nvSpPr>
              <p:spPr>
                <a:xfrm>
                  <a:off x="2850884" y="6827619"/>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3" name="Oval 952">
                  <a:extLst>
                    <a:ext uri="{FF2B5EF4-FFF2-40B4-BE49-F238E27FC236}">
                      <a16:creationId xmlns:a16="http://schemas.microsoft.com/office/drawing/2014/main" id="{2D9433C1-F1D1-458E-A820-AD2A55645533}"/>
                    </a:ext>
                  </a:extLst>
                </p:cNvPr>
                <p:cNvSpPr/>
                <p:nvPr/>
              </p:nvSpPr>
              <p:spPr>
                <a:xfrm>
                  <a:off x="2806941" y="6905106"/>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4" name="Oval 953">
                  <a:extLst>
                    <a:ext uri="{FF2B5EF4-FFF2-40B4-BE49-F238E27FC236}">
                      <a16:creationId xmlns:a16="http://schemas.microsoft.com/office/drawing/2014/main" id="{D759BAA1-0E9F-4693-873A-E1AAB0CA2AEC}"/>
                    </a:ext>
                  </a:extLst>
                </p:cNvPr>
                <p:cNvSpPr/>
                <p:nvPr/>
              </p:nvSpPr>
              <p:spPr>
                <a:xfrm>
                  <a:off x="2850884" y="6951553"/>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5" name="Oval 954">
                  <a:extLst>
                    <a:ext uri="{FF2B5EF4-FFF2-40B4-BE49-F238E27FC236}">
                      <a16:creationId xmlns:a16="http://schemas.microsoft.com/office/drawing/2014/main" id="{8CD267DE-82E7-4BE8-9FCC-327F14BD5958}"/>
                    </a:ext>
                  </a:extLst>
                </p:cNvPr>
                <p:cNvSpPr/>
                <p:nvPr/>
              </p:nvSpPr>
              <p:spPr>
                <a:xfrm>
                  <a:off x="2762998" y="6941192"/>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6" name="Oval 955">
                  <a:extLst>
                    <a:ext uri="{FF2B5EF4-FFF2-40B4-BE49-F238E27FC236}">
                      <a16:creationId xmlns:a16="http://schemas.microsoft.com/office/drawing/2014/main" id="{8C96DB30-CE9B-4F5E-88A9-185612C1DCFE}"/>
                    </a:ext>
                  </a:extLst>
                </p:cNvPr>
                <p:cNvSpPr/>
                <p:nvPr/>
              </p:nvSpPr>
              <p:spPr>
                <a:xfrm>
                  <a:off x="2727490" y="6726492"/>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7" name="Oval 956">
                  <a:extLst>
                    <a:ext uri="{FF2B5EF4-FFF2-40B4-BE49-F238E27FC236}">
                      <a16:creationId xmlns:a16="http://schemas.microsoft.com/office/drawing/2014/main" id="{CED38983-1105-43DF-AD6A-D26DB5680CB6}"/>
                    </a:ext>
                  </a:extLst>
                </p:cNvPr>
                <p:cNvSpPr/>
                <p:nvPr/>
              </p:nvSpPr>
              <p:spPr>
                <a:xfrm>
                  <a:off x="2815376" y="6734112"/>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8" name="Oval 957">
                  <a:extLst>
                    <a:ext uri="{FF2B5EF4-FFF2-40B4-BE49-F238E27FC236}">
                      <a16:creationId xmlns:a16="http://schemas.microsoft.com/office/drawing/2014/main" id="{634C6FFD-A343-4E10-A012-474C7ABC5C7D}"/>
                    </a:ext>
                  </a:extLst>
                </p:cNvPr>
                <p:cNvSpPr/>
                <p:nvPr/>
              </p:nvSpPr>
              <p:spPr>
                <a:xfrm>
                  <a:off x="2771433" y="6772939"/>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9" name="Oval 958">
                  <a:extLst>
                    <a:ext uri="{FF2B5EF4-FFF2-40B4-BE49-F238E27FC236}">
                      <a16:creationId xmlns:a16="http://schemas.microsoft.com/office/drawing/2014/main" id="{C67ED21E-AA58-43C7-993F-B9ED12FCD1AA}"/>
                    </a:ext>
                  </a:extLst>
                </p:cNvPr>
                <p:cNvSpPr/>
                <p:nvPr/>
              </p:nvSpPr>
              <p:spPr>
                <a:xfrm>
                  <a:off x="2683547" y="6762578"/>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0" name="Oval 959">
                  <a:extLst>
                    <a:ext uri="{FF2B5EF4-FFF2-40B4-BE49-F238E27FC236}">
                      <a16:creationId xmlns:a16="http://schemas.microsoft.com/office/drawing/2014/main" id="{1CB74A0B-7961-499C-8847-37FD307BEECB}"/>
                    </a:ext>
                  </a:extLst>
                </p:cNvPr>
                <p:cNvSpPr/>
                <p:nvPr/>
              </p:nvSpPr>
              <p:spPr>
                <a:xfrm>
                  <a:off x="2799861" y="6670441"/>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1" name="Oval 960">
                  <a:extLst>
                    <a:ext uri="{FF2B5EF4-FFF2-40B4-BE49-F238E27FC236}">
                      <a16:creationId xmlns:a16="http://schemas.microsoft.com/office/drawing/2014/main" id="{F08D3B35-8A09-4551-BBAF-376367EE0041}"/>
                    </a:ext>
                  </a:extLst>
                </p:cNvPr>
                <p:cNvSpPr/>
                <p:nvPr/>
              </p:nvSpPr>
              <p:spPr>
                <a:xfrm>
                  <a:off x="2750317" y="6861870"/>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2" name="Oval 961">
                  <a:extLst>
                    <a:ext uri="{FF2B5EF4-FFF2-40B4-BE49-F238E27FC236}">
                      <a16:creationId xmlns:a16="http://schemas.microsoft.com/office/drawing/2014/main" id="{A7F5E848-1F39-483D-9C31-181E515B298F}"/>
                    </a:ext>
                  </a:extLst>
                </p:cNvPr>
                <p:cNvSpPr/>
                <p:nvPr/>
              </p:nvSpPr>
              <p:spPr>
                <a:xfrm>
                  <a:off x="2794260" y="6946977"/>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3" name="Oval 962">
                  <a:extLst>
                    <a:ext uri="{FF2B5EF4-FFF2-40B4-BE49-F238E27FC236}">
                      <a16:creationId xmlns:a16="http://schemas.microsoft.com/office/drawing/2014/main" id="{95CE71AC-7717-4DFA-9DC1-7034686FA8EE}"/>
                    </a:ext>
                  </a:extLst>
                </p:cNvPr>
                <p:cNvSpPr/>
                <p:nvPr/>
              </p:nvSpPr>
              <p:spPr>
                <a:xfrm>
                  <a:off x="2750317" y="6985804"/>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4" name="Oval 963">
                  <a:extLst>
                    <a:ext uri="{FF2B5EF4-FFF2-40B4-BE49-F238E27FC236}">
                      <a16:creationId xmlns:a16="http://schemas.microsoft.com/office/drawing/2014/main" id="{DD1B37B1-28E3-4D4A-A74A-1913036B5E3E}"/>
                    </a:ext>
                  </a:extLst>
                </p:cNvPr>
                <p:cNvSpPr/>
                <p:nvPr/>
              </p:nvSpPr>
              <p:spPr>
                <a:xfrm>
                  <a:off x="2778745" y="6883306"/>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5" name="Oval 964">
                  <a:extLst>
                    <a:ext uri="{FF2B5EF4-FFF2-40B4-BE49-F238E27FC236}">
                      <a16:creationId xmlns:a16="http://schemas.microsoft.com/office/drawing/2014/main" id="{9C5EBFE9-DF0B-40AD-B240-5F678390F794}"/>
                    </a:ext>
                  </a:extLst>
                </p:cNvPr>
                <p:cNvSpPr/>
                <p:nvPr/>
              </p:nvSpPr>
              <p:spPr>
                <a:xfrm>
                  <a:off x="2858774" y="7091757"/>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6" name="Oval 965">
                  <a:extLst>
                    <a:ext uri="{FF2B5EF4-FFF2-40B4-BE49-F238E27FC236}">
                      <a16:creationId xmlns:a16="http://schemas.microsoft.com/office/drawing/2014/main" id="{3502CAC9-93E0-4DAA-9525-B2AA843D7598}"/>
                    </a:ext>
                  </a:extLst>
                </p:cNvPr>
                <p:cNvSpPr/>
                <p:nvPr/>
              </p:nvSpPr>
              <p:spPr>
                <a:xfrm>
                  <a:off x="2787290" y="7026917"/>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7" name="Oval 966">
                  <a:extLst>
                    <a:ext uri="{FF2B5EF4-FFF2-40B4-BE49-F238E27FC236}">
                      <a16:creationId xmlns:a16="http://schemas.microsoft.com/office/drawing/2014/main" id="{2FF8A508-BEB1-4B72-8E07-DFFED43E91BA}"/>
                    </a:ext>
                  </a:extLst>
                </p:cNvPr>
                <p:cNvSpPr/>
                <p:nvPr/>
              </p:nvSpPr>
              <p:spPr>
                <a:xfrm>
                  <a:off x="2815718" y="7048353"/>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8" name="Oval 967">
                  <a:extLst>
                    <a:ext uri="{FF2B5EF4-FFF2-40B4-BE49-F238E27FC236}">
                      <a16:creationId xmlns:a16="http://schemas.microsoft.com/office/drawing/2014/main" id="{D4CDD5FB-6A18-4A8B-83C8-75D27E611CBA}"/>
                    </a:ext>
                  </a:extLst>
                </p:cNvPr>
                <p:cNvSpPr/>
                <p:nvPr/>
              </p:nvSpPr>
              <p:spPr>
                <a:xfrm>
                  <a:off x="2818508" y="7053599"/>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9" name="Oval 968">
                  <a:extLst>
                    <a:ext uri="{FF2B5EF4-FFF2-40B4-BE49-F238E27FC236}">
                      <a16:creationId xmlns:a16="http://schemas.microsoft.com/office/drawing/2014/main" id="{9819C4BF-F0AF-4D60-8E29-FA5B2932D96E}"/>
                    </a:ext>
                  </a:extLst>
                </p:cNvPr>
                <p:cNvSpPr/>
                <p:nvPr/>
              </p:nvSpPr>
              <p:spPr>
                <a:xfrm>
                  <a:off x="2846936" y="7075035"/>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0" name="Oval 969">
                  <a:extLst>
                    <a:ext uri="{FF2B5EF4-FFF2-40B4-BE49-F238E27FC236}">
                      <a16:creationId xmlns:a16="http://schemas.microsoft.com/office/drawing/2014/main" id="{1CD7D62F-B5CB-4907-9BC2-F4CCFE93DB44}"/>
                    </a:ext>
                  </a:extLst>
                </p:cNvPr>
                <p:cNvSpPr/>
                <p:nvPr/>
              </p:nvSpPr>
              <p:spPr>
                <a:xfrm>
                  <a:off x="2532418" y="7825006"/>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1" name="Oval 970">
                  <a:extLst>
                    <a:ext uri="{FF2B5EF4-FFF2-40B4-BE49-F238E27FC236}">
                      <a16:creationId xmlns:a16="http://schemas.microsoft.com/office/drawing/2014/main" id="{6717943E-98CC-427D-ACE2-3E9E3D9F1E98}"/>
                    </a:ext>
                  </a:extLst>
                </p:cNvPr>
                <p:cNvSpPr/>
                <p:nvPr/>
              </p:nvSpPr>
              <p:spPr>
                <a:xfrm>
                  <a:off x="3080758" y="8089806"/>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2" name="Oval 971">
                  <a:extLst>
                    <a:ext uri="{FF2B5EF4-FFF2-40B4-BE49-F238E27FC236}">
                      <a16:creationId xmlns:a16="http://schemas.microsoft.com/office/drawing/2014/main" id="{AFF8D701-9D82-4369-B685-6FADAB88309D}"/>
                    </a:ext>
                  </a:extLst>
                </p:cNvPr>
                <p:cNvSpPr/>
                <p:nvPr/>
              </p:nvSpPr>
              <p:spPr>
                <a:xfrm>
                  <a:off x="3630445" y="6418568"/>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3" name="Oval 972">
                  <a:extLst>
                    <a:ext uri="{FF2B5EF4-FFF2-40B4-BE49-F238E27FC236}">
                      <a16:creationId xmlns:a16="http://schemas.microsoft.com/office/drawing/2014/main" id="{BE396895-7B16-48A2-A0A5-DC68A38408EA}"/>
                    </a:ext>
                  </a:extLst>
                </p:cNvPr>
                <p:cNvSpPr/>
                <p:nvPr/>
              </p:nvSpPr>
              <p:spPr>
                <a:xfrm>
                  <a:off x="2562870" y="7959970"/>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4" name="Oval 973">
                  <a:extLst>
                    <a:ext uri="{FF2B5EF4-FFF2-40B4-BE49-F238E27FC236}">
                      <a16:creationId xmlns:a16="http://schemas.microsoft.com/office/drawing/2014/main" id="{9C8CB981-A747-4DCB-BA54-88FDE6FD7ACB}"/>
                    </a:ext>
                  </a:extLst>
                </p:cNvPr>
                <p:cNvSpPr/>
                <p:nvPr/>
              </p:nvSpPr>
              <p:spPr>
                <a:xfrm>
                  <a:off x="2518927" y="7998797"/>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5" name="Oval 974">
                  <a:extLst>
                    <a:ext uri="{FF2B5EF4-FFF2-40B4-BE49-F238E27FC236}">
                      <a16:creationId xmlns:a16="http://schemas.microsoft.com/office/drawing/2014/main" id="{7B0D9600-FD65-4E86-A4D5-DEB9527B038A}"/>
                    </a:ext>
                  </a:extLst>
                </p:cNvPr>
                <p:cNvSpPr/>
                <p:nvPr/>
              </p:nvSpPr>
              <p:spPr>
                <a:xfrm>
                  <a:off x="2547355" y="7896299"/>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6" name="Oval 975">
                  <a:extLst>
                    <a:ext uri="{FF2B5EF4-FFF2-40B4-BE49-F238E27FC236}">
                      <a16:creationId xmlns:a16="http://schemas.microsoft.com/office/drawing/2014/main" id="{19A813FA-453D-40A5-A528-FB54B4A79FFD}"/>
                    </a:ext>
                  </a:extLst>
                </p:cNvPr>
                <p:cNvSpPr/>
                <p:nvPr/>
              </p:nvSpPr>
              <p:spPr>
                <a:xfrm>
                  <a:off x="2704938" y="7805676"/>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7" name="Oval 976">
                  <a:extLst>
                    <a:ext uri="{FF2B5EF4-FFF2-40B4-BE49-F238E27FC236}">
                      <a16:creationId xmlns:a16="http://schemas.microsoft.com/office/drawing/2014/main" id="{B090390D-FD83-42CD-849B-3AAB66CE17AB}"/>
                    </a:ext>
                  </a:extLst>
                </p:cNvPr>
                <p:cNvSpPr/>
                <p:nvPr/>
              </p:nvSpPr>
              <p:spPr>
                <a:xfrm>
                  <a:off x="3369097" y="8005681"/>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8" name="Oval 977">
                  <a:extLst>
                    <a:ext uri="{FF2B5EF4-FFF2-40B4-BE49-F238E27FC236}">
                      <a16:creationId xmlns:a16="http://schemas.microsoft.com/office/drawing/2014/main" id="{2F9A69B9-C095-4B21-933F-769CD3CE4478}"/>
                    </a:ext>
                  </a:extLst>
                </p:cNvPr>
                <p:cNvSpPr/>
                <p:nvPr/>
              </p:nvSpPr>
              <p:spPr>
                <a:xfrm>
                  <a:off x="2704938" y="7929610"/>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9" name="Oval 978">
                  <a:extLst>
                    <a:ext uri="{FF2B5EF4-FFF2-40B4-BE49-F238E27FC236}">
                      <a16:creationId xmlns:a16="http://schemas.microsoft.com/office/drawing/2014/main" id="{B32F4542-577D-4144-97CD-315DDD55DED3}"/>
                    </a:ext>
                  </a:extLst>
                </p:cNvPr>
                <p:cNvSpPr/>
                <p:nvPr/>
              </p:nvSpPr>
              <p:spPr>
                <a:xfrm>
                  <a:off x="2617052" y="7919249"/>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0" name="Oval 979">
                  <a:extLst>
                    <a:ext uri="{FF2B5EF4-FFF2-40B4-BE49-F238E27FC236}">
                      <a16:creationId xmlns:a16="http://schemas.microsoft.com/office/drawing/2014/main" id="{54F6A341-CBF1-4424-A731-5489A62EA538}"/>
                    </a:ext>
                  </a:extLst>
                </p:cNvPr>
                <p:cNvSpPr/>
                <p:nvPr/>
              </p:nvSpPr>
              <p:spPr>
                <a:xfrm>
                  <a:off x="2581544" y="7704549"/>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1" name="Oval 980">
                  <a:extLst>
                    <a:ext uri="{FF2B5EF4-FFF2-40B4-BE49-F238E27FC236}">
                      <a16:creationId xmlns:a16="http://schemas.microsoft.com/office/drawing/2014/main" id="{26C5C0BD-C7A0-4233-8022-2AEC19817D1C}"/>
                    </a:ext>
                  </a:extLst>
                </p:cNvPr>
                <p:cNvSpPr/>
                <p:nvPr/>
              </p:nvSpPr>
              <p:spPr>
                <a:xfrm>
                  <a:off x="3213378" y="7628050"/>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2" name="Oval 981">
                  <a:extLst>
                    <a:ext uri="{FF2B5EF4-FFF2-40B4-BE49-F238E27FC236}">
                      <a16:creationId xmlns:a16="http://schemas.microsoft.com/office/drawing/2014/main" id="{3CDFB5B9-4188-4FB8-AF5A-C43314DE76C9}"/>
                    </a:ext>
                  </a:extLst>
                </p:cNvPr>
                <p:cNvSpPr/>
                <p:nvPr/>
              </p:nvSpPr>
              <p:spPr>
                <a:xfrm>
                  <a:off x="2625487" y="7750996"/>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3" name="Oval 982">
                  <a:extLst>
                    <a:ext uri="{FF2B5EF4-FFF2-40B4-BE49-F238E27FC236}">
                      <a16:creationId xmlns:a16="http://schemas.microsoft.com/office/drawing/2014/main" id="{83869501-794B-41E1-9F50-E45B9C3453FE}"/>
                    </a:ext>
                  </a:extLst>
                </p:cNvPr>
                <p:cNvSpPr/>
                <p:nvPr/>
              </p:nvSpPr>
              <p:spPr>
                <a:xfrm>
                  <a:off x="3574213" y="7609652"/>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4" name="Oval 983">
                  <a:extLst>
                    <a:ext uri="{FF2B5EF4-FFF2-40B4-BE49-F238E27FC236}">
                      <a16:creationId xmlns:a16="http://schemas.microsoft.com/office/drawing/2014/main" id="{AD05ED72-2DD3-4C06-85CB-7D06C28B7547}"/>
                    </a:ext>
                  </a:extLst>
                </p:cNvPr>
                <p:cNvSpPr/>
                <p:nvPr/>
              </p:nvSpPr>
              <p:spPr>
                <a:xfrm>
                  <a:off x="2653915" y="7648498"/>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5" name="Oval 984">
                  <a:extLst>
                    <a:ext uri="{FF2B5EF4-FFF2-40B4-BE49-F238E27FC236}">
                      <a16:creationId xmlns:a16="http://schemas.microsoft.com/office/drawing/2014/main" id="{BB801B16-AC6D-400E-BE8F-C6D302CCF998}"/>
                    </a:ext>
                  </a:extLst>
                </p:cNvPr>
                <p:cNvSpPr/>
                <p:nvPr/>
              </p:nvSpPr>
              <p:spPr>
                <a:xfrm>
                  <a:off x="3480152" y="6940178"/>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6" name="Oval 985">
                  <a:extLst>
                    <a:ext uri="{FF2B5EF4-FFF2-40B4-BE49-F238E27FC236}">
                      <a16:creationId xmlns:a16="http://schemas.microsoft.com/office/drawing/2014/main" id="{8748F8A6-3DDB-43FD-92E3-BE988DC01DD3}"/>
                    </a:ext>
                  </a:extLst>
                </p:cNvPr>
                <p:cNvSpPr/>
                <p:nvPr/>
              </p:nvSpPr>
              <p:spPr>
                <a:xfrm>
                  <a:off x="2648314" y="7925034"/>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7" name="Oval 986">
                  <a:extLst>
                    <a:ext uri="{FF2B5EF4-FFF2-40B4-BE49-F238E27FC236}">
                      <a16:creationId xmlns:a16="http://schemas.microsoft.com/office/drawing/2014/main" id="{9FBDAB17-9986-4858-80C3-1BB93E277298}"/>
                    </a:ext>
                  </a:extLst>
                </p:cNvPr>
                <p:cNvSpPr/>
                <p:nvPr/>
              </p:nvSpPr>
              <p:spPr>
                <a:xfrm>
                  <a:off x="3572288" y="6766992"/>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8" name="Oval 987">
                  <a:extLst>
                    <a:ext uri="{FF2B5EF4-FFF2-40B4-BE49-F238E27FC236}">
                      <a16:creationId xmlns:a16="http://schemas.microsoft.com/office/drawing/2014/main" id="{6C540E91-CE07-41D3-88C4-BDB030B1D87D}"/>
                    </a:ext>
                  </a:extLst>
                </p:cNvPr>
                <p:cNvSpPr/>
                <p:nvPr/>
              </p:nvSpPr>
              <p:spPr>
                <a:xfrm>
                  <a:off x="3599884" y="7235848"/>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9" name="Oval 988">
                  <a:extLst>
                    <a:ext uri="{FF2B5EF4-FFF2-40B4-BE49-F238E27FC236}">
                      <a16:creationId xmlns:a16="http://schemas.microsoft.com/office/drawing/2014/main" id="{F704D8A9-59BC-4026-ACF7-F546DC0A5D80}"/>
                    </a:ext>
                  </a:extLst>
                </p:cNvPr>
                <p:cNvSpPr/>
                <p:nvPr/>
              </p:nvSpPr>
              <p:spPr>
                <a:xfrm>
                  <a:off x="2712828" y="8069814"/>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0" name="Oval 989">
                  <a:extLst>
                    <a:ext uri="{FF2B5EF4-FFF2-40B4-BE49-F238E27FC236}">
                      <a16:creationId xmlns:a16="http://schemas.microsoft.com/office/drawing/2014/main" id="{13A7AFEB-52CF-45B9-BCFC-1FBB93799B44}"/>
                    </a:ext>
                  </a:extLst>
                </p:cNvPr>
                <p:cNvSpPr/>
                <p:nvPr/>
              </p:nvSpPr>
              <p:spPr>
                <a:xfrm>
                  <a:off x="3403169" y="7272357"/>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1" name="Oval 990">
                  <a:extLst>
                    <a:ext uri="{FF2B5EF4-FFF2-40B4-BE49-F238E27FC236}">
                      <a16:creationId xmlns:a16="http://schemas.microsoft.com/office/drawing/2014/main" id="{B39A0255-2E22-4539-A005-28165C86E4B0}"/>
                    </a:ext>
                  </a:extLst>
                </p:cNvPr>
                <p:cNvSpPr/>
                <p:nvPr/>
              </p:nvSpPr>
              <p:spPr>
                <a:xfrm>
                  <a:off x="2669772" y="8026410"/>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2" name="Oval 991">
                  <a:extLst>
                    <a:ext uri="{FF2B5EF4-FFF2-40B4-BE49-F238E27FC236}">
                      <a16:creationId xmlns:a16="http://schemas.microsoft.com/office/drawing/2014/main" id="{24334E42-D6C0-41BB-8E3F-52705D2BDF76}"/>
                    </a:ext>
                  </a:extLst>
                </p:cNvPr>
                <p:cNvSpPr/>
                <p:nvPr/>
              </p:nvSpPr>
              <p:spPr>
                <a:xfrm>
                  <a:off x="2672562" y="8031656"/>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3" name="Oval 992">
                  <a:extLst>
                    <a:ext uri="{FF2B5EF4-FFF2-40B4-BE49-F238E27FC236}">
                      <a16:creationId xmlns:a16="http://schemas.microsoft.com/office/drawing/2014/main" id="{271D897E-2542-4C84-86E9-4270D65FE8AE}"/>
                    </a:ext>
                  </a:extLst>
                </p:cNvPr>
                <p:cNvSpPr/>
                <p:nvPr/>
              </p:nvSpPr>
              <p:spPr>
                <a:xfrm>
                  <a:off x="2700990" y="8053092"/>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4" name="Oval 993">
                  <a:extLst>
                    <a:ext uri="{FF2B5EF4-FFF2-40B4-BE49-F238E27FC236}">
                      <a16:creationId xmlns:a16="http://schemas.microsoft.com/office/drawing/2014/main" id="{172E947D-A7A3-48AD-88BE-F21883A8CE63}"/>
                    </a:ext>
                  </a:extLst>
                </p:cNvPr>
                <p:cNvSpPr/>
                <p:nvPr/>
              </p:nvSpPr>
              <p:spPr>
                <a:xfrm>
                  <a:off x="2940371" y="7134038"/>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5" name="Oval 994">
                  <a:extLst>
                    <a:ext uri="{FF2B5EF4-FFF2-40B4-BE49-F238E27FC236}">
                      <a16:creationId xmlns:a16="http://schemas.microsoft.com/office/drawing/2014/main" id="{38EE4AC2-0768-485D-9586-7779CDAE4630}"/>
                    </a:ext>
                  </a:extLst>
                </p:cNvPr>
                <p:cNvSpPr/>
                <p:nvPr/>
              </p:nvSpPr>
              <p:spPr>
                <a:xfrm>
                  <a:off x="3092771" y="7286438"/>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6" name="Oval 995">
                  <a:extLst>
                    <a:ext uri="{FF2B5EF4-FFF2-40B4-BE49-F238E27FC236}">
                      <a16:creationId xmlns:a16="http://schemas.microsoft.com/office/drawing/2014/main" id="{160E15BE-C507-471A-BC4C-E3FFB8163C84}"/>
                    </a:ext>
                  </a:extLst>
                </p:cNvPr>
                <p:cNvSpPr/>
                <p:nvPr/>
              </p:nvSpPr>
              <p:spPr>
                <a:xfrm>
                  <a:off x="3048828" y="7363925"/>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7" name="Oval 996">
                  <a:extLst>
                    <a:ext uri="{FF2B5EF4-FFF2-40B4-BE49-F238E27FC236}">
                      <a16:creationId xmlns:a16="http://schemas.microsoft.com/office/drawing/2014/main" id="{E543AA87-78FD-4A4D-B213-DD8EE00A0906}"/>
                    </a:ext>
                  </a:extLst>
                </p:cNvPr>
                <p:cNvSpPr/>
                <p:nvPr/>
              </p:nvSpPr>
              <p:spPr>
                <a:xfrm>
                  <a:off x="3092771" y="7410372"/>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8" name="Oval 997">
                  <a:extLst>
                    <a:ext uri="{FF2B5EF4-FFF2-40B4-BE49-F238E27FC236}">
                      <a16:creationId xmlns:a16="http://schemas.microsoft.com/office/drawing/2014/main" id="{E44EC14F-179E-4373-98CE-AE67700D5D94}"/>
                    </a:ext>
                  </a:extLst>
                </p:cNvPr>
                <p:cNvSpPr/>
                <p:nvPr/>
              </p:nvSpPr>
              <p:spPr>
                <a:xfrm>
                  <a:off x="3004885" y="7400011"/>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9" name="Oval 998">
                  <a:extLst>
                    <a:ext uri="{FF2B5EF4-FFF2-40B4-BE49-F238E27FC236}">
                      <a16:creationId xmlns:a16="http://schemas.microsoft.com/office/drawing/2014/main" id="{1C2580D9-837E-4774-AC31-41E0F52288C6}"/>
                    </a:ext>
                  </a:extLst>
                </p:cNvPr>
                <p:cNvSpPr/>
                <p:nvPr/>
              </p:nvSpPr>
              <p:spPr>
                <a:xfrm>
                  <a:off x="3079280" y="7498889"/>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0" name="Oval 999">
                  <a:extLst>
                    <a:ext uri="{FF2B5EF4-FFF2-40B4-BE49-F238E27FC236}">
                      <a16:creationId xmlns:a16="http://schemas.microsoft.com/office/drawing/2014/main" id="{66496B9A-0E26-4E79-9418-D81A6E315511}"/>
                    </a:ext>
                  </a:extLst>
                </p:cNvPr>
                <p:cNvSpPr/>
                <p:nvPr/>
              </p:nvSpPr>
              <p:spPr>
                <a:xfrm>
                  <a:off x="3035337" y="7534975"/>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1" name="Oval 1000">
                  <a:extLst>
                    <a:ext uri="{FF2B5EF4-FFF2-40B4-BE49-F238E27FC236}">
                      <a16:creationId xmlns:a16="http://schemas.microsoft.com/office/drawing/2014/main" id="{15A392BB-7CA1-4140-9B1F-DB685CC9475C}"/>
                    </a:ext>
                  </a:extLst>
                </p:cNvPr>
                <p:cNvSpPr/>
                <p:nvPr/>
              </p:nvSpPr>
              <p:spPr>
                <a:xfrm>
                  <a:off x="2919673" y="7385891"/>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2" name="Oval 1001">
                  <a:extLst>
                    <a:ext uri="{FF2B5EF4-FFF2-40B4-BE49-F238E27FC236}">
                      <a16:creationId xmlns:a16="http://schemas.microsoft.com/office/drawing/2014/main" id="{3460AB6F-4F5F-4AEB-9B1A-DCE15B1D6305}"/>
                    </a:ext>
                  </a:extLst>
                </p:cNvPr>
                <p:cNvSpPr/>
                <p:nvPr/>
              </p:nvSpPr>
              <p:spPr>
                <a:xfrm>
                  <a:off x="2919673" y="7509825"/>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3" name="Oval 1002">
                  <a:extLst>
                    <a:ext uri="{FF2B5EF4-FFF2-40B4-BE49-F238E27FC236}">
                      <a16:creationId xmlns:a16="http://schemas.microsoft.com/office/drawing/2014/main" id="{0C11BA41-7237-45F5-AF2A-C9CEBB3992CE}"/>
                    </a:ext>
                  </a:extLst>
                </p:cNvPr>
                <p:cNvSpPr/>
                <p:nvPr/>
              </p:nvSpPr>
              <p:spPr>
                <a:xfrm>
                  <a:off x="2990382" y="7166504"/>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4" name="Oval 1003">
                  <a:extLst>
                    <a:ext uri="{FF2B5EF4-FFF2-40B4-BE49-F238E27FC236}">
                      <a16:creationId xmlns:a16="http://schemas.microsoft.com/office/drawing/2014/main" id="{6EFEBEC8-35ED-4748-804D-D35C56BB8555}"/>
                    </a:ext>
                  </a:extLst>
                </p:cNvPr>
                <p:cNvSpPr/>
                <p:nvPr/>
              </p:nvSpPr>
              <p:spPr>
                <a:xfrm>
                  <a:off x="2946439" y="7243991"/>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5" name="Oval 1004">
                  <a:extLst>
                    <a:ext uri="{FF2B5EF4-FFF2-40B4-BE49-F238E27FC236}">
                      <a16:creationId xmlns:a16="http://schemas.microsoft.com/office/drawing/2014/main" id="{03684A12-A858-46BA-9AAC-947271550189}"/>
                    </a:ext>
                  </a:extLst>
                </p:cNvPr>
                <p:cNvSpPr/>
                <p:nvPr/>
              </p:nvSpPr>
              <p:spPr>
                <a:xfrm>
                  <a:off x="3034325" y="7251611"/>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6" name="Oval 1005">
                  <a:extLst>
                    <a:ext uri="{FF2B5EF4-FFF2-40B4-BE49-F238E27FC236}">
                      <a16:creationId xmlns:a16="http://schemas.microsoft.com/office/drawing/2014/main" id="{1EC4FE61-59BA-449A-B82F-C0B1B4F33966}"/>
                    </a:ext>
                  </a:extLst>
                </p:cNvPr>
                <p:cNvSpPr/>
                <p:nvPr/>
              </p:nvSpPr>
              <p:spPr>
                <a:xfrm>
                  <a:off x="2990382" y="7290438"/>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7" name="Oval 1006">
                  <a:extLst>
                    <a:ext uri="{FF2B5EF4-FFF2-40B4-BE49-F238E27FC236}">
                      <a16:creationId xmlns:a16="http://schemas.microsoft.com/office/drawing/2014/main" id="{CB410BC9-22CC-4105-93E8-6AFA4DEF88F7}"/>
                    </a:ext>
                  </a:extLst>
                </p:cNvPr>
                <p:cNvSpPr/>
                <p:nvPr/>
              </p:nvSpPr>
              <p:spPr>
                <a:xfrm>
                  <a:off x="2902496" y="7280077"/>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8" name="Oval 1007">
                  <a:extLst>
                    <a:ext uri="{FF2B5EF4-FFF2-40B4-BE49-F238E27FC236}">
                      <a16:creationId xmlns:a16="http://schemas.microsoft.com/office/drawing/2014/main" id="{2D16AF6A-D51C-4137-9320-20F982A9F7DA}"/>
                    </a:ext>
                  </a:extLst>
                </p:cNvPr>
                <p:cNvSpPr/>
                <p:nvPr/>
              </p:nvSpPr>
              <p:spPr>
                <a:xfrm>
                  <a:off x="3018810" y="7187940"/>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9" name="Oval 1008">
                  <a:extLst>
                    <a:ext uri="{FF2B5EF4-FFF2-40B4-BE49-F238E27FC236}">
                      <a16:creationId xmlns:a16="http://schemas.microsoft.com/office/drawing/2014/main" id="{EE137E0E-8A3E-45C5-9E18-8884EBE5295E}"/>
                    </a:ext>
                  </a:extLst>
                </p:cNvPr>
                <p:cNvSpPr/>
                <p:nvPr/>
              </p:nvSpPr>
              <p:spPr>
                <a:xfrm>
                  <a:off x="3075983" y="7141612"/>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0" name="Oval 1009">
                  <a:extLst>
                    <a:ext uri="{FF2B5EF4-FFF2-40B4-BE49-F238E27FC236}">
                      <a16:creationId xmlns:a16="http://schemas.microsoft.com/office/drawing/2014/main" id="{ED9A164B-D14A-4DF6-B0A0-16286099A2C8}"/>
                    </a:ext>
                  </a:extLst>
                </p:cNvPr>
                <p:cNvSpPr/>
                <p:nvPr/>
              </p:nvSpPr>
              <p:spPr>
                <a:xfrm>
                  <a:off x="3032040" y="7177698"/>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1" name="Oval 1010">
                  <a:extLst>
                    <a:ext uri="{FF2B5EF4-FFF2-40B4-BE49-F238E27FC236}">
                      <a16:creationId xmlns:a16="http://schemas.microsoft.com/office/drawing/2014/main" id="{6A1EB53D-AF12-4E25-BE99-67E3525372E6}"/>
                    </a:ext>
                  </a:extLst>
                </p:cNvPr>
                <p:cNvSpPr/>
                <p:nvPr/>
              </p:nvSpPr>
              <p:spPr>
                <a:xfrm>
                  <a:off x="2905778" y="7392301"/>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2" name="Oval 1011">
                  <a:extLst>
                    <a:ext uri="{FF2B5EF4-FFF2-40B4-BE49-F238E27FC236}">
                      <a16:creationId xmlns:a16="http://schemas.microsoft.com/office/drawing/2014/main" id="{91BB1A27-6C2A-4DE0-A1A1-92F965559551}"/>
                    </a:ext>
                  </a:extLst>
                </p:cNvPr>
                <p:cNvSpPr/>
                <p:nvPr/>
              </p:nvSpPr>
              <p:spPr>
                <a:xfrm>
                  <a:off x="2958752" y="7629853"/>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3" name="Oval 1012">
                  <a:extLst>
                    <a:ext uri="{FF2B5EF4-FFF2-40B4-BE49-F238E27FC236}">
                      <a16:creationId xmlns:a16="http://schemas.microsoft.com/office/drawing/2014/main" id="{B4865645-F62A-4D81-8C21-ABBA1FE3C61D}"/>
                    </a:ext>
                  </a:extLst>
                </p:cNvPr>
                <p:cNvSpPr/>
                <p:nvPr/>
              </p:nvSpPr>
              <p:spPr>
                <a:xfrm>
                  <a:off x="2914809" y="7707340"/>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4" name="Oval 1013">
                  <a:extLst>
                    <a:ext uri="{FF2B5EF4-FFF2-40B4-BE49-F238E27FC236}">
                      <a16:creationId xmlns:a16="http://schemas.microsoft.com/office/drawing/2014/main" id="{0BD1C408-35E3-4C97-93C5-46B29ADC8ECC}"/>
                    </a:ext>
                  </a:extLst>
                </p:cNvPr>
                <p:cNvSpPr/>
                <p:nvPr/>
              </p:nvSpPr>
              <p:spPr>
                <a:xfrm>
                  <a:off x="2987180" y="7651289"/>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5" name="Oval 1014">
                  <a:extLst>
                    <a:ext uri="{FF2B5EF4-FFF2-40B4-BE49-F238E27FC236}">
                      <a16:creationId xmlns:a16="http://schemas.microsoft.com/office/drawing/2014/main" id="{AB77ED91-B351-4D05-8E35-3FC29D919AFC}"/>
                    </a:ext>
                  </a:extLst>
                </p:cNvPr>
                <p:cNvSpPr/>
                <p:nvPr/>
              </p:nvSpPr>
              <p:spPr>
                <a:xfrm>
                  <a:off x="3070496" y="7448564"/>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6" name="Oval 1015">
                  <a:extLst>
                    <a:ext uri="{FF2B5EF4-FFF2-40B4-BE49-F238E27FC236}">
                      <a16:creationId xmlns:a16="http://schemas.microsoft.com/office/drawing/2014/main" id="{755C9FBC-8942-4C21-83E9-CD2611588AA6}"/>
                    </a:ext>
                  </a:extLst>
                </p:cNvPr>
                <p:cNvSpPr/>
                <p:nvPr/>
              </p:nvSpPr>
              <p:spPr>
                <a:xfrm>
                  <a:off x="3026553" y="7526051"/>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7" name="Oval 1016">
                  <a:extLst>
                    <a:ext uri="{FF2B5EF4-FFF2-40B4-BE49-F238E27FC236}">
                      <a16:creationId xmlns:a16="http://schemas.microsoft.com/office/drawing/2014/main" id="{D628CB76-6C8C-4DB0-808A-2163DE79547A}"/>
                    </a:ext>
                  </a:extLst>
                </p:cNvPr>
                <p:cNvSpPr/>
                <p:nvPr/>
              </p:nvSpPr>
              <p:spPr>
                <a:xfrm>
                  <a:off x="3098924" y="7470000"/>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8" name="Oval 1017">
                  <a:extLst>
                    <a:ext uri="{FF2B5EF4-FFF2-40B4-BE49-F238E27FC236}">
                      <a16:creationId xmlns:a16="http://schemas.microsoft.com/office/drawing/2014/main" id="{74B6D850-7293-4E86-A582-C854D36B23E6}"/>
                    </a:ext>
                  </a:extLst>
                </p:cNvPr>
                <p:cNvSpPr/>
                <p:nvPr/>
              </p:nvSpPr>
              <p:spPr>
                <a:xfrm>
                  <a:off x="3106696" y="7600129"/>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9" name="Oval 1018">
                  <a:extLst>
                    <a:ext uri="{FF2B5EF4-FFF2-40B4-BE49-F238E27FC236}">
                      <a16:creationId xmlns:a16="http://schemas.microsoft.com/office/drawing/2014/main" id="{B732AB4F-F610-4611-AE5E-0B2FF2727DB4}"/>
                    </a:ext>
                  </a:extLst>
                </p:cNvPr>
                <p:cNvSpPr/>
                <p:nvPr/>
              </p:nvSpPr>
              <p:spPr>
                <a:xfrm>
                  <a:off x="3062753" y="7677616"/>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0" name="Oval 1019">
                  <a:extLst>
                    <a:ext uri="{FF2B5EF4-FFF2-40B4-BE49-F238E27FC236}">
                      <a16:creationId xmlns:a16="http://schemas.microsoft.com/office/drawing/2014/main" id="{5A935966-BB40-4538-BB24-7C23011FB099}"/>
                    </a:ext>
                  </a:extLst>
                </p:cNvPr>
                <p:cNvSpPr/>
                <p:nvPr/>
              </p:nvSpPr>
              <p:spPr>
                <a:xfrm>
                  <a:off x="3056267" y="7234066"/>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1" name="Oval 1020">
                  <a:extLst>
                    <a:ext uri="{FF2B5EF4-FFF2-40B4-BE49-F238E27FC236}">
                      <a16:creationId xmlns:a16="http://schemas.microsoft.com/office/drawing/2014/main" id="{523873DB-3F45-4317-8136-E9393B7CC57B}"/>
                    </a:ext>
                  </a:extLst>
                </p:cNvPr>
                <p:cNvSpPr/>
                <p:nvPr/>
              </p:nvSpPr>
              <p:spPr>
                <a:xfrm>
                  <a:off x="3090176" y="6850359"/>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2" name="Oval 1021">
                  <a:extLst>
                    <a:ext uri="{FF2B5EF4-FFF2-40B4-BE49-F238E27FC236}">
                      <a16:creationId xmlns:a16="http://schemas.microsoft.com/office/drawing/2014/main" id="{A9385D68-A509-4B8C-90E9-AF50196278A7}"/>
                    </a:ext>
                  </a:extLst>
                </p:cNvPr>
                <p:cNvSpPr/>
                <p:nvPr/>
              </p:nvSpPr>
              <p:spPr>
                <a:xfrm>
                  <a:off x="3100210" y="7319173"/>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3" name="Oval 1022">
                  <a:extLst>
                    <a:ext uri="{FF2B5EF4-FFF2-40B4-BE49-F238E27FC236}">
                      <a16:creationId xmlns:a16="http://schemas.microsoft.com/office/drawing/2014/main" id="{12FB2C4D-7CFA-4CD4-BB00-19BD47F3BA7D}"/>
                    </a:ext>
                  </a:extLst>
                </p:cNvPr>
                <p:cNvSpPr/>
                <p:nvPr/>
              </p:nvSpPr>
              <p:spPr>
                <a:xfrm>
                  <a:off x="3056267" y="7358000"/>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4" name="Oval 1023">
                  <a:extLst>
                    <a:ext uri="{FF2B5EF4-FFF2-40B4-BE49-F238E27FC236}">
                      <a16:creationId xmlns:a16="http://schemas.microsoft.com/office/drawing/2014/main" id="{9995E57F-CE6F-4B98-AF54-019EA6E90529}"/>
                    </a:ext>
                  </a:extLst>
                </p:cNvPr>
                <p:cNvSpPr/>
                <p:nvPr/>
              </p:nvSpPr>
              <p:spPr>
                <a:xfrm>
                  <a:off x="3134140" y="6992253"/>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5" name="Oval 1024">
                  <a:extLst>
                    <a:ext uri="{FF2B5EF4-FFF2-40B4-BE49-F238E27FC236}">
                      <a16:creationId xmlns:a16="http://schemas.microsoft.com/office/drawing/2014/main" id="{FC45EA92-1533-467F-B2A8-63A615242473}"/>
                    </a:ext>
                  </a:extLst>
                </p:cNvPr>
                <p:cNvSpPr/>
                <p:nvPr/>
              </p:nvSpPr>
              <p:spPr>
                <a:xfrm>
                  <a:off x="3084695" y="7255502"/>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6" name="Oval 1025">
                  <a:extLst>
                    <a:ext uri="{FF2B5EF4-FFF2-40B4-BE49-F238E27FC236}">
                      <a16:creationId xmlns:a16="http://schemas.microsoft.com/office/drawing/2014/main" id="{39A863CF-6EB6-4CDA-B2C3-694174168F01}"/>
                    </a:ext>
                  </a:extLst>
                </p:cNvPr>
                <p:cNvSpPr/>
                <p:nvPr/>
              </p:nvSpPr>
              <p:spPr>
                <a:xfrm>
                  <a:off x="2985952" y="7446137"/>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7" name="Oval 1026">
                  <a:extLst>
                    <a:ext uri="{FF2B5EF4-FFF2-40B4-BE49-F238E27FC236}">
                      <a16:creationId xmlns:a16="http://schemas.microsoft.com/office/drawing/2014/main" id="{9CAD3023-35BA-4AAF-9FC6-0FE5BB012792}"/>
                    </a:ext>
                  </a:extLst>
                </p:cNvPr>
                <p:cNvSpPr/>
                <p:nvPr/>
              </p:nvSpPr>
              <p:spPr>
                <a:xfrm>
                  <a:off x="2942009" y="7523624"/>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8" name="Oval 1027">
                  <a:extLst>
                    <a:ext uri="{FF2B5EF4-FFF2-40B4-BE49-F238E27FC236}">
                      <a16:creationId xmlns:a16="http://schemas.microsoft.com/office/drawing/2014/main" id="{2A644FE1-AB4E-4CDD-86CF-F6C9537BF309}"/>
                    </a:ext>
                  </a:extLst>
                </p:cNvPr>
                <p:cNvSpPr/>
                <p:nvPr/>
              </p:nvSpPr>
              <p:spPr>
                <a:xfrm>
                  <a:off x="3014380" y="7467573"/>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9" name="Oval 1028">
                  <a:extLst>
                    <a:ext uri="{FF2B5EF4-FFF2-40B4-BE49-F238E27FC236}">
                      <a16:creationId xmlns:a16="http://schemas.microsoft.com/office/drawing/2014/main" id="{AB677212-4BCB-4336-9FD3-4E3D58041CD8}"/>
                    </a:ext>
                  </a:extLst>
                </p:cNvPr>
                <p:cNvSpPr/>
                <p:nvPr/>
              </p:nvSpPr>
              <p:spPr>
                <a:xfrm>
                  <a:off x="2956193" y="7189786"/>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0" name="Oval 1029">
                  <a:extLst>
                    <a:ext uri="{FF2B5EF4-FFF2-40B4-BE49-F238E27FC236}">
                      <a16:creationId xmlns:a16="http://schemas.microsoft.com/office/drawing/2014/main" id="{A2D4AA15-1A94-4576-A7B7-1D53CB72EC87}"/>
                    </a:ext>
                  </a:extLst>
                </p:cNvPr>
                <p:cNvSpPr/>
                <p:nvPr/>
              </p:nvSpPr>
              <p:spPr>
                <a:xfrm>
                  <a:off x="2900369" y="7189628"/>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1" name="Oval 1030">
                  <a:extLst>
                    <a:ext uri="{FF2B5EF4-FFF2-40B4-BE49-F238E27FC236}">
                      <a16:creationId xmlns:a16="http://schemas.microsoft.com/office/drawing/2014/main" id="{435D05DB-5DAA-46F7-90FC-02F419F6480B}"/>
                    </a:ext>
                  </a:extLst>
                </p:cNvPr>
                <p:cNvSpPr/>
                <p:nvPr/>
              </p:nvSpPr>
              <p:spPr>
                <a:xfrm>
                  <a:off x="2914902" y="7054880"/>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2" name="Oval 1031">
                  <a:extLst>
                    <a:ext uri="{FF2B5EF4-FFF2-40B4-BE49-F238E27FC236}">
                      <a16:creationId xmlns:a16="http://schemas.microsoft.com/office/drawing/2014/main" id="{7A2389C9-D1A2-49FA-80D3-DC222A7C53BA}"/>
                    </a:ext>
                  </a:extLst>
                </p:cNvPr>
                <p:cNvSpPr/>
                <p:nvPr/>
              </p:nvSpPr>
              <p:spPr>
                <a:xfrm>
                  <a:off x="2922705" y="7285960"/>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Oval 1032">
                  <a:extLst>
                    <a:ext uri="{FF2B5EF4-FFF2-40B4-BE49-F238E27FC236}">
                      <a16:creationId xmlns:a16="http://schemas.microsoft.com/office/drawing/2014/main" id="{88082380-D5FB-4637-AEA7-39BA1F221BA0}"/>
                    </a:ext>
                  </a:extLst>
                </p:cNvPr>
                <p:cNvSpPr/>
                <p:nvPr/>
              </p:nvSpPr>
              <p:spPr>
                <a:xfrm>
                  <a:off x="1746015" y="7530724"/>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4" name="Oval 1033">
                  <a:extLst>
                    <a:ext uri="{FF2B5EF4-FFF2-40B4-BE49-F238E27FC236}">
                      <a16:creationId xmlns:a16="http://schemas.microsoft.com/office/drawing/2014/main" id="{509309EF-CC59-438F-BE51-15DC59D05D15}"/>
                    </a:ext>
                  </a:extLst>
                </p:cNvPr>
                <p:cNvSpPr/>
                <p:nvPr/>
              </p:nvSpPr>
              <p:spPr>
                <a:xfrm>
                  <a:off x="1898415" y="7683124"/>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Oval 1034">
                  <a:extLst>
                    <a:ext uri="{FF2B5EF4-FFF2-40B4-BE49-F238E27FC236}">
                      <a16:creationId xmlns:a16="http://schemas.microsoft.com/office/drawing/2014/main" id="{F3624569-2A71-40E6-B9AD-DA2DDF022D95}"/>
                    </a:ext>
                  </a:extLst>
                </p:cNvPr>
                <p:cNvSpPr/>
                <p:nvPr/>
              </p:nvSpPr>
              <p:spPr>
                <a:xfrm>
                  <a:off x="1854472" y="7760611"/>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6" name="Oval 1035">
                  <a:extLst>
                    <a:ext uri="{FF2B5EF4-FFF2-40B4-BE49-F238E27FC236}">
                      <a16:creationId xmlns:a16="http://schemas.microsoft.com/office/drawing/2014/main" id="{3D2AFDC4-EE91-4427-965C-FE1E6DEA0088}"/>
                    </a:ext>
                  </a:extLst>
                </p:cNvPr>
                <p:cNvSpPr/>
                <p:nvPr/>
              </p:nvSpPr>
              <p:spPr>
                <a:xfrm>
                  <a:off x="1898415" y="7807058"/>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Oval 1036">
                  <a:extLst>
                    <a:ext uri="{FF2B5EF4-FFF2-40B4-BE49-F238E27FC236}">
                      <a16:creationId xmlns:a16="http://schemas.microsoft.com/office/drawing/2014/main" id="{6B930110-5444-429D-AEBB-6C364688848B}"/>
                    </a:ext>
                  </a:extLst>
                </p:cNvPr>
                <p:cNvSpPr/>
                <p:nvPr/>
              </p:nvSpPr>
              <p:spPr>
                <a:xfrm>
                  <a:off x="1810529" y="7796697"/>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8" name="Oval 1037">
                  <a:extLst>
                    <a:ext uri="{FF2B5EF4-FFF2-40B4-BE49-F238E27FC236}">
                      <a16:creationId xmlns:a16="http://schemas.microsoft.com/office/drawing/2014/main" id="{AA59FDCE-DFF4-48E9-9C61-50CC1A01B4FA}"/>
                    </a:ext>
                  </a:extLst>
                </p:cNvPr>
                <p:cNvSpPr/>
                <p:nvPr/>
              </p:nvSpPr>
              <p:spPr>
                <a:xfrm>
                  <a:off x="1884924" y="7895575"/>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Oval 1038">
                  <a:extLst>
                    <a:ext uri="{FF2B5EF4-FFF2-40B4-BE49-F238E27FC236}">
                      <a16:creationId xmlns:a16="http://schemas.microsoft.com/office/drawing/2014/main" id="{C3879667-99A6-450F-B143-CDE3ED8B17D4}"/>
                    </a:ext>
                  </a:extLst>
                </p:cNvPr>
                <p:cNvSpPr/>
                <p:nvPr/>
              </p:nvSpPr>
              <p:spPr>
                <a:xfrm>
                  <a:off x="1840981" y="7931661"/>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0" name="Oval 1039">
                  <a:extLst>
                    <a:ext uri="{FF2B5EF4-FFF2-40B4-BE49-F238E27FC236}">
                      <a16:creationId xmlns:a16="http://schemas.microsoft.com/office/drawing/2014/main" id="{DB2138E5-1D6F-4527-B2A7-9277E885C8EA}"/>
                    </a:ext>
                  </a:extLst>
                </p:cNvPr>
                <p:cNvSpPr/>
                <p:nvPr/>
              </p:nvSpPr>
              <p:spPr>
                <a:xfrm>
                  <a:off x="1725317" y="7782577"/>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1" name="Oval 1040">
                  <a:extLst>
                    <a:ext uri="{FF2B5EF4-FFF2-40B4-BE49-F238E27FC236}">
                      <a16:creationId xmlns:a16="http://schemas.microsoft.com/office/drawing/2014/main" id="{ADB0FF58-D911-465F-AE6E-E76E30E34F8A}"/>
                    </a:ext>
                  </a:extLst>
                </p:cNvPr>
                <p:cNvSpPr/>
                <p:nvPr/>
              </p:nvSpPr>
              <p:spPr>
                <a:xfrm>
                  <a:off x="1725317" y="7906511"/>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2" name="Oval 1041">
                  <a:extLst>
                    <a:ext uri="{FF2B5EF4-FFF2-40B4-BE49-F238E27FC236}">
                      <a16:creationId xmlns:a16="http://schemas.microsoft.com/office/drawing/2014/main" id="{2E56CFC5-03A8-4713-994C-DB314FB39430}"/>
                    </a:ext>
                  </a:extLst>
                </p:cNvPr>
                <p:cNvSpPr/>
                <p:nvPr/>
              </p:nvSpPr>
              <p:spPr>
                <a:xfrm>
                  <a:off x="1796026" y="7563190"/>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3" name="Oval 1042">
                  <a:extLst>
                    <a:ext uri="{FF2B5EF4-FFF2-40B4-BE49-F238E27FC236}">
                      <a16:creationId xmlns:a16="http://schemas.microsoft.com/office/drawing/2014/main" id="{B1BC3896-B59F-4BCE-96BD-02016ADBFB46}"/>
                    </a:ext>
                  </a:extLst>
                </p:cNvPr>
                <p:cNvSpPr/>
                <p:nvPr/>
              </p:nvSpPr>
              <p:spPr>
                <a:xfrm>
                  <a:off x="1752083" y="7640677"/>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4" name="Oval 1043">
                  <a:extLst>
                    <a:ext uri="{FF2B5EF4-FFF2-40B4-BE49-F238E27FC236}">
                      <a16:creationId xmlns:a16="http://schemas.microsoft.com/office/drawing/2014/main" id="{0C4D4402-1B73-4A93-8FAC-CE95B834BC32}"/>
                    </a:ext>
                  </a:extLst>
                </p:cNvPr>
                <p:cNvSpPr/>
                <p:nvPr/>
              </p:nvSpPr>
              <p:spPr>
                <a:xfrm>
                  <a:off x="1839969" y="7648297"/>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5" name="Oval 1044">
                  <a:extLst>
                    <a:ext uri="{FF2B5EF4-FFF2-40B4-BE49-F238E27FC236}">
                      <a16:creationId xmlns:a16="http://schemas.microsoft.com/office/drawing/2014/main" id="{3DE5B2FF-CB13-47D3-AB9E-C096B355BE37}"/>
                    </a:ext>
                  </a:extLst>
                </p:cNvPr>
                <p:cNvSpPr/>
                <p:nvPr/>
              </p:nvSpPr>
              <p:spPr>
                <a:xfrm>
                  <a:off x="1796026" y="7687124"/>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6" name="Oval 1045">
                  <a:extLst>
                    <a:ext uri="{FF2B5EF4-FFF2-40B4-BE49-F238E27FC236}">
                      <a16:creationId xmlns:a16="http://schemas.microsoft.com/office/drawing/2014/main" id="{ED8CF9E2-1A96-4450-8C18-DD2191D5B2DD}"/>
                    </a:ext>
                  </a:extLst>
                </p:cNvPr>
                <p:cNvSpPr/>
                <p:nvPr/>
              </p:nvSpPr>
              <p:spPr>
                <a:xfrm>
                  <a:off x="1708140" y="7676763"/>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7" name="Oval 1046">
                  <a:extLst>
                    <a:ext uri="{FF2B5EF4-FFF2-40B4-BE49-F238E27FC236}">
                      <a16:creationId xmlns:a16="http://schemas.microsoft.com/office/drawing/2014/main" id="{770C2F1B-B859-4E60-A2C0-1BD664A406EB}"/>
                    </a:ext>
                  </a:extLst>
                </p:cNvPr>
                <p:cNvSpPr/>
                <p:nvPr/>
              </p:nvSpPr>
              <p:spPr>
                <a:xfrm>
                  <a:off x="1389362" y="6767721"/>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 name="Oval 1047">
                  <a:extLst>
                    <a:ext uri="{FF2B5EF4-FFF2-40B4-BE49-F238E27FC236}">
                      <a16:creationId xmlns:a16="http://schemas.microsoft.com/office/drawing/2014/main" id="{1A24EC08-82A7-4024-84FE-9F3E0F8A5911}"/>
                    </a:ext>
                  </a:extLst>
                </p:cNvPr>
                <p:cNvSpPr/>
                <p:nvPr/>
              </p:nvSpPr>
              <p:spPr>
                <a:xfrm>
                  <a:off x="1881627" y="7538298"/>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9" name="Oval 1048">
                  <a:extLst>
                    <a:ext uri="{FF2B5EF4-FFF2-40B4-BE49-F238E27FC236}">
                      <a16:creationId xmlns:a16="http://schemas.microsoft.com/office/drawing/2014/main" id="{36DA1F5B-9AE7-4F48-B07D-FC6E629922FE}"/>
                    </a:ext>
                  </a:extLst>
                </p:cNvPr>
                <p:cNvSpPr/>
                <p:nvPr/>
              </p:nvSpPr>
              <p:spPr>
                <a:xfrm>
                  <a:off x="1304320" y="7033600"/>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0" name="Oval 1049">
                  <a:extLst>
                    <a:ext uri="{FF2B5EF4-FFF2-40B4-BE49-F238E27FC236}">
                      <a16:creationId xmlns:a16="http://schemas.microsoft.com/office/drawing/2014/main" id="{3C9A3FAF-FFC1-4393-91F6-9F544C2CD41C}"/>
                    </a:ext>
                  </a:extLst>
                </p:cNvPr>
                <p:cNvSpPr/>
                <p:nvPr/>
              </p:nvSpPr>
              <p:spPr>
                <a:xfrm>
                  <a:off x="1711422" y="7788987"/>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1" name="Oval 1050">
                  <a:extLst>
                    <a:ext uri="{FF2B5EF4-FFF2-40B4-BE49-F238E27FC236}">
                      <a16:creationId xmlns:a16="http://schemas.microsoft.com/office/drawing/2014/main" id="{2622C5BF-1E6E-40B0-926E-69040B6815D5}"/>
                    </a:ext>
                  </a:extLst>
                </p:cNvPr>
                <p:cNvSpPr/>
                <p:nvPr/>
              </p:nvSpPr>
              <p:spPr>
                <a:xfrm>
                  <a:off x="1764396" y="8026539"/>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2" name="Oval 1051">
                  <a:extLst>
                    <a:ext uri="{FF2B5EF4-FFF2-40B4-BE49-F238E27FC236}">
                      <a16:creationId xmlns:a16="http://schemas.microsoft.com/office/drawing/2014/main" id="{13936187-3726-4752-BF86-3AD6FC6D1278}"/>
                    </a:ext>
                  </a:extLst>
                </p:cNvPr>
                <p:cNvSpPr/>
                <p:nvPr/>
              </p:nvSpPr>
              <p:spPr>
                <a:xfrm>
                  <a:off x="1720453" y="8104026"/>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3" name="Oval 1052">
                  <a:extLst>
                    <a:ext uri="{FF2B5EF4-FFF2-40B4-BE49-F238E27FC236}">
                      <a16:creationId xmlns:a16="http://schemas.microsoft.com/office/drawing/2014/main" id="{734A03C8-C79F-4B4D-91AF-5616C3297BAB}"/>
                    </a:ext>
                  </a:extLst>
                </p:cNvPr>
                <p:cNvSpPr/>
                <p:nvPr/>
              </p:nvSpPr>
              <p:spPr>
                <a:xfrm>
                  <a:off x="1792824" y="8047975"/>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4" name="Oval 1053">
                  <a:extLst>
                    <a:ext uri="{FF2B5EF4-FFF2-40B4-BE49-F238E27FC236}">
                      <a16:creationId xmlns:a16="http://schemas.microsoft.com/office/drawing/2014/main" id="{7009FF99-CF8E-449A-96EE-FEC6532B875F}"/>
                    </a:ext>
                  </a:extLst>
                </p:cNvPr>
                <p:cNvSpPr/>
                <p:nvPr/>
              </p:nvSpPr>
              <p:spPr>
                <a:xfrm>
                  <a:off x="1876140" y="7845250"/>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5" name="Oval 1054">
                  <a:extLst>
                    <a:ext uri="{FF2B5EF4-FFF2-40B4-BE49-F238E27FC236}">
                      <a16:creationId xmlns:a16="http://schemas.microsoft.com/office/drawing/2014/main" id="{94546545-120C-4C3F-8421-F8A18691099D}"/>
                    </a:ext>
                  </a:extLst>
                </p:cNvPr>
                <p:cNvSpPr/>
                <p:nvPr/>
              </p:nvSpPr>
              <p:spPr>
                <a:xfrm>
                  <a:off x="1832197" y="7922737"/>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6" name="Oval 1055">
                  <a:extLst>
                    <a:ext uri="{FF2B5EF4-FFF2-40B4-BE49-F238E27FC236}">
                      <a16:creationId xmlns:a16="http://schemas.microsoft.com/office/drawing/2014/main" id="{87C7E665-F19C-4E6B-B833-91B53DFBDC1A}"/>
                    </a:ext>
                  </a:extLst>
                </p:cNvPr>
                <p:cNvSpPr/>
                <p:nvPr/>
              </p:nvSpPr>
              <p:spPr>
                <a:xfrm>
                  <a:off x="1904568" y="7866686"/>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7" name="Oval 1056">
                  <a:extLst>
                    <a:ext uri="{FF2B5EF4-FFF2-40B4-BE49-F238E27FC236}">
                      <a16:creationId xmlns:a16="http://schemas.microsoft.com/office/drawing/2014/main" id="{652D930D-E650-4606-8411-A4522FC3CB5B}"/>
                    </a:ext>
                  </a:extLst>
                </p:cNvPr>
                <p:cNvSpPr/>
                <p:nvPr/>
              </p:nvSpPr>
              <p:spPr>
                <a:xfrm>
                  <a:off x="1912340" y="7996815"/>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8" name="Oval 1057">
                  <a:extLst>
                    <a:ext uri="{FF2B5EF4-FFF2-40B4-BE49-F238E27FC236}">
                      <a16:creationId xmlns:a16="http://schemas.microsoft.com/office/drawing/2014/main" id="{3222A51C-B4F5-47DF-8358-70A87CF688D4}"/>
                    </a:ext>
                  </a:extLst>
                </p:cNvPr>
                <p:cNvSpPr/>
                <p:nvPr/>
              </p:nvSpPr>
              <p:spPr>
                <a:xfrm>
                  <a:off x="1868397" y="8074302"/>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9" name="Oval 1058">
                  <a:extLst>
                    <a:ext uri="{FF2B5EF4-FFF2-40B4-BE49-F238E27FC236}">
                      <a16:creationId xmlns:a16="http://schemas.microsoft.com/office/drawing/2014/main" id="{19A88584-00D7-4E97-BC0D-D1BB8639B9EB}"/>
                    </a:ext>
                  </a:extLst>
                </p:cNvPr>
                <p:cNvSpPr/>
                <p:nvPr/>
              </p:nvSpPr>
              <p:spPr>
                <a:xfrm>
                  <a:off x="1496448" y="7698199"/>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0" name="Oval 1059">
                  <a:extLst>
                    <a:ext uri="{FF2B5EF4-FFF2-40B4-BE49-F238E27FC236}">
                      <a16:creationId xmlns:a16="http://schemas.microsoft.com/office/drawing/2014/main" id="{542A3F01-A172-46E2-B033-8ADF6C8997A3}"/>
                    </a:ext>
                  </a:extLst>
                </p:cNvPr>
                <p:cNvSpPr/>
                <p:nvPr/>
              </p:nvSpPr>
              <p:spPr>
                <a:xfrm>
                  <a:off x="1895820" y="7247045"/>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1" name="Oval 1060">
                  <a:extLst>
                    <a:ext uri="{FF2B5EF4-FFF2-40B4-BE49-F238E27FC236}">
                      <a16:creationId xmlns:a16="http://schemas.microsoft.com/office/drawing/2014/main" id="{105FA7D0-8199-4115-942A-46C5C079042C}"/>
                    </a:ext>
                  </a:extLst>
                </p:cNvPr>
                <p:cNvSpPr/>
                <p:nvPr/>
              </p:nvSpPr>
              <p:spPr>
                <a:xfrm>
                  <a:off x="1905854" y="7715859"/>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2" name="Oval 1061">
                  <a:extLst>
                    <a:ext uri="{FF2B5EF4-FFF2-40B4-BE49-F238E27FC236}">
                      <a16:creationId xmlns:a16="http://schemas.microsoft.com/office/drawing/2014/main" id="{D2D38EAB-74C1-4A93-B72D-D1512D3D056B}"/>
                    </a:ext>
                  </a:extLst>
                </p:cNvPr>
                <p:cNvSpPr/>
                <p:nvPr/>
              </p:nvSpPr>
              <p:spPr>
                <a:xfrm>
                  <a:off x="1861911" y="7754686"/>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3" name="Oval 1062">
                  <a:extLst>
                    <a:ext uri="{FF2B5EF4-FFF2-40B4-BE49-F238E27FC236}">
                      <a16:creationId xmlns:a16="http://schemas.microsoft.com/office/drawing/2014/main" id="{DB8AC70F-8474-4F8F-9245-B286B39E56C2}"/>
                    </a:ext>
                  </a:extLst>
                </p:cNvPr>
                <p:cNvSpPr/>
                <p:nvPr/>
              </p:nvSpPr>
              <p:spPr>
                <a:xfrm>
                  <a:off x="1774025" y="7744325"/>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4" name="Oval 1063">
                  <a:extLst>
                    <a:ext uri="{FF2B5EF4-FFF2-40B4-BE49-F238E27FC236}">
                      <a16:creationId xmlns:a16="http://schemas.microsoft.com/office/drawing/2014/main" id="{72DC473A-2E96-47AC-B0DF-6B267817A49D}"/>
                    </a:ext>
                  </a:extLst>
                </p:cNvPr>
                <p:cNvSpPr/>
                <p:nvPr/>
              </p:nvSpPr>
              <p:spPr>
                <a:xfrm>
                  <a:off x="1890339" y="7652188"/>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5" name="Oval 1064">
                  <a:extLst>
                    <a:ext uri="{FF2B5EF4-FFF2-40B4-BE49-F238E27FC236}">
                      <a16:creationId xmlns:a16="http://schemas.microsoft.com/office/drawing/2014/main" id="{C16CB0BA-ADB1-4026-9F9E-CC56A782FF9E}"/>
                    </a:ext>
                  </a:extLst>
                </p:cNvPr>
                <p:cNvSpPr/>
                <p:nvPr/>
              </p:nvSpPr>
              <p:spPr>
                <a:xfrm>
                  <a:off x="1791596" y="7842823"/>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6" name="Oval 1065">
                  <a:extLst>
                    <a:ext uri="{FF2B5EF4-FFF2-40B4-BE49-F238E27FC236}">
                      <a16:creationId xmlns:a16="http://schemas.microsoft.com/office/drawing/2014/main" id="{C4811566-E0DB-4096-885D-6A4E017CFA62}"/>
                    </a:ext>
                  </a:extLst>
                </p:cNvPr>
                <p:cNvSpPr/>
                <p:nvPr/>
              </p:nvSpPr>
              <p:spPr>
                <a:xfrm>
                  <a:off x="1747653" y="7920310"/>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7" name="Oval 1066">
                  <a:extLst>
                    <a:ext uri="{FF2B5EF4-FFF2-40B4-BE49-F238E27FC236}">
                      <a16:creationId xmlns:a16="http://schemas.microsoft.com/office/drawing/2014/main" id="{0EE961C0-F322-46A6-AA93-AFB40F98EEC0}"/>
                    </a:ext>
                  </a:extLst>
                </p:cNvPr>
                <p:cNvSpPr/>
                <p:nvPr/>
              </p:nvSpPr>
              <p:spPr>
                <a:xfrm>
                  <a:off x="1820024" y="7864259"/>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8" name="Oval 1067">
                  <a:extLst>
                    <a:ext uri="{FF2B5EF4-FFF2-40B4-BE49-F238E27FC236}">
                      <a16:creationId xmlns:a16="http://schemas.microsoft.com/office/drawing/2014/main" id="{102A496C-135D-47EA-82E8-1BE9FBC4C6AB}"/>
                    </a:ext>
                  </a:extLst>
                </p:cNvPr>
                <p:cNvSpPr/>
                <p:nvPr/>
              </p:nvSpPr>
              <p:spPr>
                <a:xfrm>
                  <a:off x="1761837" y="7586472"/>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9" name="Oval 1068">
                  <a:extLst>
                    <a:ext uri="{FF2B5EF4-FFF2-40B4-BE49-F238E27FC236}">
                      <a16:creationId xmlns:a16="http://schemas.microsoft.com/office/drawing/2014/main" id="{8369CC68-B06C-41D6-94CE-8FE4E7C288B4}"/>
                    </a:ext>
                  </a:extLst>
                </p:cNvPr>
                <p:cNvSpPr/>
                <p:nvPr/>
              </p:nvSpPr>
              <p:spPr>
                <a:xfrm>
                  <a:off x="1706013" y="7586314"/>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0" name="Oval 1069">
                  <a:extLst>
                    <a:ext uri="{FF2B5EF4-FFF2-40B4-BE49-F238E27FC236}">
                      <a16:creationId xmlns:a16="http://schemas.microsoft.com/office/drawing/2014/main" id="{DD0C6563-C344-4631-9302-22E5757CD08E}"/>
                    </a:ext>
                  </a:extLst>
                </p:cNvPr>
                <p:cNvSpPr/>
                <p:nvPr/>
              </p:nvSpPr>
              <p:spPr>
                <a:xfrm>
                  <a:off x="1720546" y="7451566"/>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1" name="Oval 1070">
                  <a:extLst>
                    <a:ext uri="{FF2B5EF4-FFF2-40B4-BE49-F238E27FC236}">
                      <a16:creationId xmlns:a16="http://schemas.microsoft.com/office/drawing/2014/main" id="{07372B87-00B2-4C41-9235-B1E9A0A4C4DE}"/>
                    </a:ext>
                  </a:extLst>
                </p:cNvPr>
                <p:cNvSpPr/>
                <p:nvPr/>
              </p:nvSpPr>
              <p:spPr>
                <a:xfrm>
                  <a:off x="1728349" y="7682646"/>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2" name="Oval 1071">
                  <a:extLst>
                    <a:ext uri="{FF2B5EF4-FFF2-40B4-BE49-F238E27FC236}">
                      <a16:creationId xmlns:a16="http://schemas.microsoft.com/office/drawing/2014/main" id="{7BF07239-33D2-401A-BFF3-ED6ABDD9455C}"/>
                    </a:ext>
                  </a:extLst>
                </p:cNvPr>
                <p:cNvSpPr/>
                <p:nvPr/>
              </p:nvSpPr>
              <p:spPr>
                <a:xfrm>
                  <a:off x="1116330" y="7470000"/>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3" name="Oval 1072">
                  <a:extLst>
                    <a:ext uri="{FF2B5EF4-FFF2-40B4-BE49-F238E27FC236}">
                      <a16:creationId xmlns:a16="http://schemas.microsoft.com/office/drawing/2014/main" id="{0939BDFB-3AAE-4BB2-9708-C8A5880B84C4}"/>
                    </a:ext>
                  </a:extLst>
                </p:cNvPr>
                <p:cNvSpPr/>
                <p:nvPr/>
              </p:nvSpPr>
              <p:spPr>
                <a:xfrm>
                  <a:off x="1655423" y="6517389"/>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4" name="Oval 1073">
                  <a:extLst>
                    <a:ext uri="{FF2B5EF4-FFF2-40B4-BE49-F238E27FC236}">
                      <a16:creationId xmlns:a16="http://schemas.microsoft.com/office/drawing/2014/main" id="{3B8A1666-B7D5-42F6-9949-B0714EEFF516}"/>
                    </a:ext>
                  </a:extLst>
                </p:cNvPr>
                <p:cNvSpPr/>
                <p:nvPr/>
              </p:nvSpPr>
              <p:spPr>
                <a:xfrm>
                  <a:off x="2028114" y="6640240"/>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5" name="Oval 1074">
                  <a:extLst>
                    <a:ext uri="{FF2B5EF4-FFF2-40B4-BE49-F238E27FC236}">
                      <a16:creationId xmlns:a16="http://schemas.microsoft.com/office/drawing/2014/main" id="{CA9985FF-481D-4562-94EE-B82228A8BDF8}"/>
                    </a:ext>
                  </a:extLst>
                </p:cNvPr>
                <p:cNvSpPr/>
                <p:nvPr/>
              </p:nvSpPr>
              <p:spPr>
                <a:xfrm>
                  <a:off x="2098306" y="7860844"/>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6" name="Oval 1075">
                  <a:extLst>
                    <a:ext uri="{FF2B5EF4-FFF2-40B4-BE49-F238E27FC236}">
                      <a16:creationId xmlns:a16="http://schemas.microsoft.com/office/drawing/2014/main" id="{DB90270B-030B-4349-80BC-8CCB473914E2}"/>
                    </a:ext>
                  </a:extLst>
                </p:cNvPr>
                <p:cNvSpPr/>
                <p:nvPr/>
              </p:nvSpPr>
              <p:spPr>
                <a:xfrm>
                  <a:off x="2010420" y="7850483"/>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7" name="Oval 1076">
                  <a:extLst>
                    <a:ext uri="{FF2B5EF4-FFF2-40B4-BE49-F238E27FC236}">
                      <a16:creationId xmlns:a16="http://schemas.microsoft.com/office/drawing/2014/main" id="{62909C94-6870-4D5B-9B1B-8204853B61E4}"/>
                    </a:ext>
                  </a:extLst>
                </p:cNvPr>
                <p:cNvSpPr/>
                <p:nvPr/>
              </p:nvSpPr>
              <p:spPr>
                <a:xfrm>
                  <a:off x="2084815" y="7949361"/>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8" name="Oval 1077">
                  <a:extLst>
                    <a:ext uri="{FF2B5EF4-FFF2-40B4-BE49-F238E27FC236}">
                      <a16:creationId xmlns:a16="http://schemas.microsoft.com/office/drawing/2014/main" id="{A1FBB989-7304-4617-92C8-458C6463CEFC}"/>
                    </a:ext>
                  </a:extLst>
                </p:cNvPr>
                <p:cNvSpPr/>
                <p:nvPr/>
              </p:nvSpPr>
              <p:spPr>
                <a:xfrm>
                  <a:off x="2040872" y="7985447"/>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9" name="Oval 1078">
                  <a:extLst>
                    <a:ext uri="{FF2B5EF4-FFF2-40B4-BE49-F238E27FC236}">
                      <a16:creationId xmlns:a16="http://schemas.microsoft.com/office/drawing/2014/main" id="{72760555-0728-4483-9970-4EB971A8E7F1}"/>
                    </a:ext>
                  </a:extLst>
                </p:cNvPr>
                <p:cNvSpPr/>
                <p:nvPr/>
              </p:nvSpPr>
              <p:spPr>
                <a:xfrm>
                  <a:off x="1690384" y="6884035"/>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0" name="Oval 1079">
                  <a:extLst>
                    <a:ext uri="{FF2B5EF4-FFF2-40B4-BE49-F238E27FC236}">
                      <a16:creationId xmlns:a16="http://schemas.microsoft.com/office/drawing/2014/main" id="{EC9C74DD-6BEB-4355-ACFF-0BEB1A042AAE}"/>
                    </a:ext>
                  </a:extLst>
                </p:cNvPr>
                <p:cNvSpPr/>
                <p:nvPr/>
              </p:nvSpPr>
              <p:spPr>
                <a:xfrm>
                  <a:off x="1925208" y="7960297"/>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1" name="Oval 1080">
                  <a:extLst>
                    <a:ext uri="{FF2B5EF4-FFF2-40B4-BE49-F238E27FC236}">
                      <a16:creationId xmlns:a16="http://schemas.microsoft.com/office/drawing/2014/main" id="{B35D7043-7E9D-44E2-9B2F-7EB4202674B8}"/>
                    </a:ext>
                  </a:extLst>
                </p:cNvPr>
                <p:cNvSpPr/>
                <p:nvPr/>
              </p:nvSpPr>
              <p:spPr>
                <a:xfrm>
                  <a:off x="1995917" y="7616976"/>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2" name="Oval 1081">
                  <a:extLst>
                    <a:ext uri="{FF2B5EF4-FFF2-40B4-BE49-F238E27FC236}">
                      <a16:creationId xmlns:a16="http://schemas.microsoft.com/office/drawing/2014/main" id="{39925CE0-AF29-45C1-9465-B26B1791037C}"/>
                    </a:ext>
                  </a:extLst>
                </p:cNvPr>
                <p:cNvSpPr/>
                <p:nvPr/>
              </p:nvSpPr>
              <p:spPr>
                <a:xfrm>
                  <a:off x="1951974" y="7694463"/>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3" name="Oval 1082">
                  <a:extLst>
                    <a:ext uri="{FF2B5EF4-FFF2-40B4-BE49-F238E27FC236}">
                      <a16:creationId xmlns:a16="http://schemas.microsoft.com/office/drawing/2014/main" id="{72618AF0-3FAA-4325-8200-84EF620DBEAC}"/>
                    </a:ext>
                  </a:extLst>
                </p:cNvPr>
                <p:cNvSpPr/>
                <p:nvPr/>
              </p:nvSpPr>
              <p:spPr>
                <a:xfrm>
                  <a:off x="2627925" y="6375007"/>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4" name="Oval 1083">
                  <a:extLst>
                    <a:ext uri="{FF2B5EF4-FFF2-40B4-BE49-F238E27FC236}">
                      <a16:creationId xmlns:a16="http://schemas.microsoft.com/office/drawing/2014/main" id="{00991280-FA25-4742-8FF6-6048D394FDA1}"/>
                    </a:ext>
                  </a:extLst>
                </p:cNvPr>
                <p:cNvSpPr/>
                <p:nvPr/>
              </p:nvSpPr>
              <p:spPr>
                <a:xfrm>
                  <a:off x="1481492" y="7234247"/>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5" name="Oval 1084">
                  <a:extLst>
                    <a:ext uri="{FF2B5EF4-FFF2-40B4-BE49-F238E27FC236}">
                      <a16:creationId xmlns:a16="http://schemas.microsoft.com/office/drawing/2014/main" id="{36C967B6-7989-426B-A5ED-AAA48E4486C2}"/>
                    </a:ext>
                  </a:extLst>
                </p:cNvPr>
                <p:cNvSpPr/>
                <p:nvPr/>
              </p:nvSpPr>
              <p:spPr>
                <a:xfrm>
                  <a:off x="1643972" y="7905060"/>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6" name="Oval 1085">
                  <a:extLst>
                    <a:ext uri="{FF2B5EF4-FFF2-40B4-BE49-F238E27FC236}">
                      <a16:creationId xmlns:a16="http://schemas.microsoft.com/office/drawing/2014/main" id="{1FE3A719-F0C7-4A8A-A55F-37E7F503A4DC}"/>
                    </a:ext>
                  </a:extLst>
                </p:cNvPr>
                <p:cNvSpPr/>
                <p:nvPr/>
              </p:nvSpPr>
              <p:spPr>
                <a:xfrm>
                  <a:off x="1533206" y="7346230"/>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7" name="Oval 1086">
                  <a:extLst>
                    <a:ext uri="{FF2B5EF4-FFF2-40B4-BE49-F238E27FC236}">
                      <a16:creationId xmlns:a16="http://schemas.microsoft.com/office/drawing/2014/main" id="{3C641EEA-7AD6-4746-82B3-5BB55C30AE4D}"/>
                    </a:ext>
                  </a:extLst>
                </p:cNvPr>
                <p:cNvSpPr/>
                <p:nvPr/>
              </p:nvSpPr>
              <p:spPr>
                <a:xfrm>
                  <a:off x="2081518" y="7592084"/>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8" name="Oval 1087">
                  <a:extLst>
                    <a:ext uri="{FF2B5EF4-FFF2-40B4-BE49-F238E27FC236}">
                      <a16:creationId xmlns:a16="http://schemas.microsoft.com/office/drawing/2014/main" id="{EB1D6A8B-C8DB-42BA-BAB0-126669457024}"/>
                    </a:ext>
                  </a:extLst>
                </p:cNvPr>
                <p:cNvSpPr/>
                <p:nvPr/>
              </p:nvSpPr>
              <p:spPr>
                <a:xfrm>
                  <a:off x="2037575" y="7628170"/>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9" name="Oval 1088">
                  <a:extLst>
                    <a:ext uri="{FF2B5EF4-FFF2-40B4-BE49-F238E27FC236}">
                      <a16:creationId xmlns:a16="http://schemas.microsoft.com/office/drawing/2014/main" id="{EB492A68-C739-4157-859C-F8A704CE3358}"/>
                    </a:ext>
                  </a:extLst>
                </p:cNvPr>
                <p:cNvSpPr/>
                <p:nvPr/>
              </p:nvSpPr>
              <p:spPr>
                <a:xfrm>
                  <a:off x="1355589" y="7636321"/>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0" name="Oval 1089">
                  <a:extLst>
                    <a:ext uri="{FF2B5EF4-FFF2-40B4-BE49-F238E27FC236}">
                      <a16:creationId xmlns:a16="http://schemas.microsoft.com/office/drawing/2014/main" id="{24934166-8770-47D8-8E88-541E8318A9A3}"/>
                    </a:ext>
                  </a:extLst>
                </p:cNvPr>
                <p:cNvSpPr/>
                <p:nvPr/>
              </p:nvSpPr>
              <p:spPr>
                <a:xfrm>
                  <a:off x="1964287" y="8080325"/>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1" name="Oval 1090">
                  <a:extLst>
                    <a:ext uri="{FF2B5EF4-FFF2-40B4-BE49-F238E27FC236}">
                      <a16:creationId xmlns:a16="http://schemas.microsoft.com/office/drawing/2014/main" id="{A18A0E46-0514-41EE-A86D-AA99C7CC058B}"/>
                    </a:ext>
                  </a:extLst>
                </p:cNvPr>
                <p:cNvSpPr/>
                <p:nvPr/>
              </p:nvSpPr>
              <p:spPr>
                <a:xfrm>
                  <a:off x="1920344" y="8157812"/>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2" name="Oval 1091">
                  <a:extLst>
                    <a:ext uri="{FF2B5EF4-FFF2-40B4-BE49-F238E27FC236}">
                      <a16:creationId xmlns:a16="http://schemas.microsoft.com/office/drawing/2014/main" id="{CD11ED39-4C6C-4707-8EE0-D6196A8B6BC1}"/>
                    </a:ext>
                  </a:extLst>
                </p:cNvPr>
                <p:cNvSpPr/>
                <p:nvPr/>
              </p:nvSpPr>
              <p:spPr>
                <a:xfrm>
                  <a:off x="1992715" y="8101761"/>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3" name="Oval 1092">
                  <a:extLst>
                    <a:ext uri="{FF2B5EF4-FFF2-40B4-BE49-F238E27FC236}">
                      <a16:creationId xmlns:a16="http://schemas.microsoft.com/office/drawing/2014/main" id="{FBEBD64D-DB89-4447-A170-D03A6E379C6E}"/>
                    </a:ext>
                  </a:extLst>
                </p:cNvPr>
                <p:cNvSpPr/>
                <p:nvPr/>
              </p:nvSpPr>
              <p:spPr>
                <a:xfrm>
                  <a:off x="2076031" y="7899036"/>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4" name="Oval 1093">
                  <a:extLst>
                    <a:ext uri="{FF2B5EF4-FFF2-40B4-BE49-F238E27FC236}">
                      <a16:creationId xmlns:a16="http://schemas.microsoft.com/office/drawing/2014/main" id="{6C937D87-ACC1-43A8-9381-106E0A2B0ACC}"/>
                    </a:ext>
                  </a:extLst>
                </p:cNvPr>
                <p:cNvSpPr/>
                <p:nvPr/>
              </p:nvSpPr>
              <p:spPr>
                <a:xfrm>
                  <a:off x="2032088" y="7976523"/>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5" name="Oval 1094">
                  <a:extLst>
                    <a:ext uri="{FF2B5EF4-FFF2-40B4-BE49-F238E27FC236}">
                      <a16:creationId xmlns:a16="http://schemas.microsoft.com/office/drawing/2014/main" id="{92767782-636D-4C87-8B52-67AE50804708}"/>
                    </a:ext>
                  </a:extLst>
                </p:cNvPr>
                <p:cNvSpPr/>
                <p:nvPr/>
              </p:nvSpPr>
              <p:spPr>
                <a:xfrm>
                  <a:off x="2104459" y="7920472"/>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6" name="Oval 1095">
                  <a:extLst>
                    <a:ext uri="{FF2B5EF4-FFF2-40B4-BE49-F238E27FC236}">
                      <a16:creationId xmlns:a16="http://schemas.microsoft.com/office/drawing/2014/main" id="{E8E6C4A9-FDD2-4DF1-A43D-B9E9F420C052}"/>
                    </a:ext>
                  </a:extLst>
                </p:cNvPr>
                <p:cNvSpPr/>
                <p:nvPr/>
              </p:nvSpPr>
              <p:spPr>
                <a:xfrm>
                  <a:off x="2112231" y="8050601"/>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7" name="Oval 1096">
                  <a:extLst>
                    <a:ext uri="{FF2B5EF4-FFF2-40B4-BE49-F238E27FC236}">
                      <a16:creationId xmlns:a16="http://schemas.microsoft.com/office/drawing/2014/main" id="{455038E3-9A62-4F1F-A77A-F694401EF007}"/>
                    </a:ext>
                  </a:extLst>
                </p:cNvPr>
                <p:cNvSpPr/>
                <p:nvPr/>
              </p:nvSpPr>
              <p:spPr>
                <a:xfrm>
                  <a:off x="2068288" y="8128088"/>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8" name="Oval 1097">
                  <a:extLst>
                    <a:ext uri="{FF2B5EF4-FFF2-40B4-BE49-F238E27FC236}">
                      <a16:creationId xmlns:a16="http://schemas.microsoft.com/office/drawing/2014/main" id="{60259400-CA11-4610-A17C-2FFA52BA25CD}"/>
                    </a:ext>
                  </a:extLst>
                </p:cNvPr>
                <p:cNvSpPr/>
                <p:nvPr/>
              </p:nvSpPr>
              <p:spPr>
                <a:xfrm>
                  <a:off x="2061802" y="7684538"/>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9" name="Oval 1098">
                  <a:extLst>
                    <a:ext uri="{FF2B5EF4-FFF2-40B4-BE49-F238E27FC236}">
                      <a16:creationId xmlns:a16="http://schemas.microsoft.com/office/drawing/2014/main" id="{CEBBF038-A470-446D-9B12-9213C88CCB59}"/>
                    </a:ext>
                  </a:extLst>
                </p:cNvPr>
                <p:cNvSpPr/>
                <p:nvPr/>
              </p:nvSpPr>
              <p:spPr>
                <a:xfrm>
                  <a:off x="2095711" y="7300831"/>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0" name="Oval 1099">
                  <a:extLst>
                    <a:ext uri="{FF2B5EF4-FFF2-40B4-BE49-F238E27FC236}">
                      <a16:creationId xmlns:a16="http://schemas.microsoft.com/office/drawing/2014/main" id="{7AFABB4E-33A9-4C56-8093-BFCB3E21FBA9}"/>
                    </a:ext>
                  </a:extLst>
                </p:cNvPr>
                <p:cNvSpPr/>
                <p:nvPr/>
              </p:nvSpPr>
              <p:spPr>
                <a:xfrm>
                  <a:off x="2105745" y="7769645"/>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1" name="Oval 1100">
                  <a:extLst>
                    <a:ext uri="{FF2B5EF4-FFF2-40B4-BE49-F238E27FC236}">
                      <a16:creationId xmlns:a16="http://schemas.microsoft.com/office/drawing/2014/main" id="{8E8EEFF3-42DD-47F2-B7F5-9198D82AD3E1}"/>
                    </a:ext>
                  </a:extLst>
                </p:cNvPr>
                <p:cNvSpPr/>
                <p:nvPr/>
              </p:nvSpPr>
              <p:spPr>
                <a:xfrm>
                  <a:off x="1261819" y="7312836"/>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2" name="Oval 1101">
                  <a:extLst>
                    <a:ext uri="{FF2B5EF4-FFF2-40B4-BE49-F238E27FC236}">
                      <a16:creationId xmlns:a16="http://schemas.microsoft.com/office/drawing/2014/main" id="{07458EC7-A158-4A98-8AB7-7C128D0DF085}"/>
                    </a:ext>
                  </a:extLst>
                </p:cNvPr>
                <p:cNvSpPr/>
                <p:nvPr/>
              </p:nvSpPr>
              <p:spPr>
                <a:xfrm>
                  <a:off x="2215406" y="8126508"/>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3" name="Oval 1102">
                  <a:extLst>
                    <a:ext uri="{FF2B5EF4-FFF2-40B4-BE49-F238E27FC236}">
                      <a16:creationId xmlns:a16="http://schemas.microsoft.com/office/drawing/2014/main" id="{2130B1E2-61CB-49F9-81B1-C389E57E5C8F}"/>
                    </a:ext>
                  </a:extLst>
                </p:cNvPr>
                <p:cNvSpPr/>
                <p:nvPr/>
              </p:nvSpPr>
              <p:spPr>
                <a:xfrm>
                  <a:off x="2398334" y="8211599"/>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4" name="Oval 1103">
                  <a:extLst>
                    <a:ext uri="{FF2B5EF4-FFF2-40B4-BE49-F238E27FC236}">
                      <a16:creationId xmlns:a16="http://schemas.microsoft.com/office/drawing/2014/main" id="{0517288E-92BF-4E7D-AF5D-FA0A695B3A99}"/>
                    </a:ext>
                  </a:extLst>
                </p:cNvPr>
                <p:cNvSpPr/>
                <p:nvPr/>
              </p:nvSpPr>
              <p:spPr>
                <a:xfrm>
                  <a:off x="2189844" y="6469659"/>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5" name="Oval 1104">
                  <a:extLst>
                    <a:ext uri="{FF2B5EF4-FFF2-40B4-BE49-F238E27FC236}">
                      <a16:creationId xmlns:a16="http://schemas.microsoft.com/office/drawing/2014/main" id="{82035878-8D1A-408A-B03B-7902EDC776F5}"/>
                    </a:ext>
                  </a:extLst>
                </p:cNvPr>
                <p:cNvSpPr/>
                <p:nvPr/>
              </p:nvSpPr>
              <p:spPr>
                <a:xfrm>
                  <a:off x="1331055" y="7929610"/>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6" name="Oval 1105">
                  <a:extLst>
                    <a:ext uri="{FF2B5EF4-FFF2-40B4-BE49-F238E27FC236}">
                      <a16:creationId xmlns:a16="http://schemas.microsoft.com/office/drawing/2014/main" id="{E119A62C-4D5C-4B25-BAAC-8997BFCED472}"/>
                    </a:ext>
                  </a:extLst>
                </p:cNvPr>
                <p:cNvSpPr/>
                <p:nvPr/>
              </p:nvSpPr>
              <p:spPr>
                <a:xfrm>
                  <a:off x="2019915" y="7918045"/>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7" name="Oval 1106">
                  <a:extLst>
                    <a:ext uri="{FF2B5EF4-FFF2-40B4-BE49-F238E27FC236}">
                      <a16:creationId xmlns:a16="http://schemas.microsoft.com/office/drawing/2014/main" id="{153C4D4B-1AF1-4491-8837-A374104F6B7B}"/>
                    </a:ext>
                  </a:extLst>
                </p:cNvPr>
                <p:cNvSpPr/>
                <p:nvPr/>
              </p:nvSpPr>
              <p:spPr>
                <a:xfrm>
                  <a:off x="1504371" y="6841395"/>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8" name="Oval 1107">
                  <a:extLst>
                    <a:ext uri="{FF2B5EF4-FFF2-40B4-BE49-F238E27FC236}">
                      <a16:creationId xmlns:a16="http://schemas.microsoft.com/office/drawing/2014/main" id="{2DF32FDA-325C-4C1F-BA99-F11B59A0DA9C}"/>
                    </a:ext>
                  </a:extLst>
                </p:cNvPr>
                <p:cNvSpPr/>
                <p:nvPr/>
              </p:nvSpPr>
              <p:spPr>
                <a:xfrm>
                  <a:off x="1228247" y="7699067"/>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9" name="Oval 1108">
                  <a:extLst>
                    <a:ext uri="{FF2B5EF4-FFF2-40B4-BE49-F238E27FC236}">
                      <a16:creationId xmlns:a16="http://schemas.microsoft.com/office/drawing/2014/main" id="{607D9D02-23D9-41A7-BD14-608664B0E038}"/>
                    </a:ext>
                  </a:extLst>
                </p:cNvPr>
                <p:cNvSpPr/>
                <p:nvPr/>
              </p:nvSpPr>
              <p:spPr>
                <a:xfrm>
                  <a:off x="1920437" y="7505352"/>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0" name="Oval 1109">
                  <a:extLst>
                    <a:ext uri="{FF2B5EF4-FFF2-40B4-BE49-F238E27FC236}">
                      <a16:creationId xmlns:a16="http://schemas.microsoft.com/office/drawing/2014/main" id="{8EDE74D9-3F58-4B3E-AE5C-76F0860D1B79}"/>
                    </a:ext>
                  </a:extLst>
                </p:cNvPr>
                <p:cNvSpPr/>
                <p:nvPr/>
              </p:nvSpPr>
              <p:spPr>
                <a:xfrm>
                  <a:off x="1569741" y="7317361"/>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1" name="Oval 1110">
                  <a:extLst>
                    <a:ext uri="{FF2B5EF4-FFF2-40B4-BE49-F238E27FC236}">
                      <a16:creationId xmlns:a16="http://schemas.microsoft.com/office/drawing/2014/main" id="{BFDCADFC-8916-4159-A5D9-DDA6674ABD9D}"/>
                    </a:ext>
                  </a:extLst>
                </p:cNvPr>
                <p:cNvSpPr/>
                <p:nvPr/>
              </p:nvSpPr>
              <p:spPr>
                <a:xfrm>
                  <a:off x="2061843" y="7616785"/>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2" name="Oval 1111">
                  <a:extLst>
                    <a:ext uri="{FF2B5EF4-FFF2-40B4-BE49-F238E27FC236}">
                      <a16:creationId xmlns:a16="http://schemas.microsoft.com/office/drawing/2014/main" id="{A08EC5B7-E835-49CE-9398-2797A73F628B}"/>
                    </a:ext>
                  </a:extLst>
                </p:cNvPr>
                <p:cNvSpPr/>
                <p:nvPr/>
              </p:nvSpPr>
              <p:spPr>
                <a:xfrm>
                  <a:off x="2291944" y="7322785"/>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3" name="Oval 1112">
                  <a:extLst>
                    <a:ext uri="{FF2B5EF4-FFF2-40B4-BE49-F238E27FC236}">
                      <a16:creationId xmlns:a16="http://schemas.microsoft.com/office/drawing/2014/main" id="{0682E258-FC7E-4570-9FAA-6DDE4522284B}"/>
                    </a:ext>
                  </a:extLst>
                </p:cNvPr>
                <p:cNvSpPr/>
                <p:nvPr/>
              </p:nvSpPr>
              <p:spPr>
                <a:xfrm>
                  <a:off x="2204058" y="7312424"/>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4" name="Oval 1113">
                  <a:extLst>
                    <a:ext uri="{FF2B5EF4-FFF2-40B4-BE49-F238E27FC236}">
                      <a16:creationId xmlns:a16="http://schemas.microsoft.com/office/drawing/2014/main" id="{E6803A45-FEEF-4F7E-8556-C1435C3AAA79}"/>
                    </a:ext>
                  </a:extLst>
                </p:cNvPr>
                <p:cNvSpPr/>
                <p:nvPr/>
              </p:nvSpPr>
              <p:spPr>
                <a:xfrm>
                  <a:off x="2444344" y="7351251"/>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5" name="Oval 1114">
                  <a:extLst>
                    <a:ext uri="{FF2B5EF4-FFF2-40B4-BE49-F238E27FC236}">
                      <a16:creationId xmlns:a16="http://schemas.microsoft.com/office/drawing/2014/main" id="{9ACEA4EC-958E-41B1-9C84-15C50FADE1C0}"/>
                    </a:ext>
                  </a:extLst>
                </p:cNvPr>
                <p:cNvSpPr/>
                <p:nvPr/>
              </p:nvSpPr>
              <p:spPr>
                <a:xfrm>
                  <a:off x="2400401" y="7428738"/>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6" name="Oval 1115">
                  <a:extLst>
                    <a:ext uri="{FF2B5EF4-FFF2-40B4-BE49-F238E27FC236}">
                      <a16:creationId xmlns:a16="http://schemas.microsoft.com/office/drawing/2014/main" id="{140A0BBE-A7A8-4042-94FF-CD584E56F792}"/>
                    </a:ext>
                  </a:extLst>
                </p:cNvPr>
                <p:cNvSpPr/>
                <p:nvPr/>
              </p:nvSpPr>
              <p:spPr>
                <a:xfrm>
                  <a:off x="2488287" y="7436358"/>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7" name="Oval 1116">
                  <a:extLst>
                    <a:ext uri="{FF2B5EF4-FFF2-40B4-BE49-F238E27FC236}">
                      <a16:creationId xmlns:a16="http://schemas.microsoft.com/office/drawing/2014/main" id="{6FB0E23A-2E47-48FB-80A2-5CBFC73ADF9B}"/>
                    </a:ext>
                  </a:extLst>
                </p:cNvPr>
                <p:cNvSpPr/>
                <p:nvPr/>
              </p:nvSpPr>
              <p:spPr>
                <a:xfrm>
                  <a:off x="2356458" y="7464824"/>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8" name="Oval 1117">
                  <a:extLst>
                    <a:ext uri="{FF2B5EF4-FFF2-40B4-BE49-F238E27FC236}">
                      <a16:creationId xmlns:a16="http://schemas.microsoft.com/office/drawing/2014/main" id="{E2A50040-D5D9-4774-B1B9-954E4751A801}"/>
                    </a:ext>
                  </a:extLst>
                </p:cNvPr>
                <p:cNvSpPr/>
                <p:nvPr/>
              </p:nvSpPr>
              <p:spPr>
                <a:xfrm>
                  <a:off x="2472772" y="7372687"/>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9" name="Oval 1118">
                  <a:extLst>
                    <a:ext uri="{FF2B5EF4-FFF2-40B4-BE49-F238E27FC236}">
                      <a16:creationId xmlns:a16="http://schemas.microsoft.com/office/drawing/2014/main" id="{AC48C1B9-4650-4DD3-8664-B11171133DDC}"/>
                    </a:ext>
                  </a:extLst>
                </p:cNvPr>
                <p:cNvSpPr/>
                <p:nvPr/>
              </p:nvSpPr>
              <p:spPr>
                <a:xfrm>
                  <a:off x="2504402" y="7435100"/>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0" name="Oval 1119">
                  <a:extLst>
                    <a:ext uri="{FF2B5EF4-FFF2-40B4-BE49-F238E27FC236}">
                      <a16:creationId xmlns:a16="http://schemas.microsoft.com/office/drawing/2014/main" id="{2F15914B-CBCE-499F-8F32-57447F6BA5BE}"/>
                    </a:ext>
                  </a:extLst>
                </p:cNvPr>
                <p:cNvSpPr/>
                <p:nvPr/>
              </p:nvSpPr>
              <p:spPr>
                <a:xfrm>
                  <a:off x="2252308" y="7383048"/>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1" name="Oval 1120">
                  <a:extLst>
                    <a:ext uri="{FF2B5EF4-FFF2-40B4-BE49-F238E27FC236}">
                      <a16:creationId xmlns:a16="http://schemas.microsoft.com/office/drawing/2014/main" id="{9D2E5063-413F-4564-B989-989C27A5C118}"/>
                    </a:ext>
                  </a:extLst>
                </p:cNvPr>
                <p:cNvSpPr/>
                <p:nvPr/>
              </p:nvSpPr>
              <p:spPr>
                <a:xfrm>
                  <a:off x="2296251" y="7429495"/>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2" name="Oval 1121">
                  <a:extLst>
                    <a:ext uri="{FF2B5EF4-FFF2-40B4-BE49-F238E27FC236}">
                      <a16:creationId xmlns:a16="http://schemas.microsoft.com/office/drawing/2014/main" id="{CB793AAE-5ECD-41F3-B802-11927EED4164}"/>
                    </a:ext>
                  </a:extLst>
                </p:cNvPr>
                <p:cNvSpPr/>
                <p:nvPr/>
              </p:nvSpPr>
              <p:spPr>
                <a:xfrm>
                  <a:off x="2208365" y="7419134"/>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3" name="Oval 1122">
                  <a:extLst>
                    <a:ext uri="{FF2B5EF4-FFF2-40B4-BE49-F238E27FC236}">
                      <a16:creationId xmlns:a16="http://schemas.microsoft.com/office/drawing/2014/main" id="{A3252A4D-097D-41B7-B0D5-35E6A4EDF9D2}"/>
                    </a:ext>
                  </a:extLst>
                </p:cNvPr>
                <p:cNvSpPr/>
                <p:nvPr/>
              </p:nvSpPr>
              <p:spPr>
                <a:xfrm>
                  <a:off x="2502089" y="7480095"/>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4" name="Oval 1123">
                  <a:extLst>
                    <a:ext uri="{FF2B5EF4-FFF2-40B4-BE49-F238E27FC236}">
                      <a16:creationId xmlns:a16="http://schemas.microsoft.com/office/drawing/2014/main" id="{641AED24-F5E6-4AB1-8B96-3120B418EB28}"/>
                    </a:ext>
                  </a:extLst>
                </p:cNvPr>
                <p:cNvSpPr/>
                <p:nvPr/>
              </p:nvSpPr>
              <p:spPr>
                <a:xfrm>
                  <a:off x="2458146" y="7557582"/>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5" name="Oval 1124">
                  <a:extLst>
                    <a:ext uri="{FF2B5EF4-FFF2-40B4-BE49-F238E27FC236}">
                      <a16:creationId xmlns:a16="http://schemas.microsoft.com/office/drawing/2014/main" id="{9BE416F0-7C09-43FC-AC83-AEC7654CAE32}"/>
                    </a:ext>
                  </a:extLst>
                </p:cNvPr>
                <p:cNvSpPr/>
                <p:nvPr/>
              </p:nvSpPr>
              <p:spPr>
                <a:xfrm>
                  <a:off x="2502089" y="7604029"/>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6" name="Oval 1125">
                  <a:extLst>
                    <a:ext uri="{FF2B5EF4-FFF2-40B4-BE49-F238E27FC236}">
                      <a16:creationId xmlns:a16="http://schemas.microsoft.com/office/drawing/2014/main" id="{911FEBF5-93BB-47B8-ADE0-6284C54ABCE4}"/>
                    </a:ext>
                  </a:extLst>
                </p:cNvPr>
                <p:cNvSpPr/>
                <p:nvPr/>
              </p:nvSpPr>
              <p:spPr>
                <a:xfrm>
                  <a:off x="2414203" y="7593668"/>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7" name="Oval 1126">
                  <a:extLst>
                    <a:ext uri="{FF2B5EF4-FFF2-40B4-BE49-F238E27FC236}">
                      <a16:creationId xmlns:a16="http://schemas.microsoft.com/office/drawing/2014/main" id="{979AD92F-0DA6-4E19-BD6D-059E50074B25}"/>
                    </a:ext>
                  </a:extLst>
                </p:cNvPr>
                <p:cNvSpPr/>
                <p:nvPr/>
              </p:nvSpPr>
              <p:spPr>
                <a:xfrm>
                  <a:off x="2296033" y="7436993"/>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8" name="Oval 1127">
                  <a:extLst>
                    <a:ext uri="{FF2B5EF4-FFF2-40B4-BE49-F238E27FC236}">
                      <a16:creationId xmlns:a16="http://schemas.microsoft.com/office/drawing/2014/main" id="{DB5A25C9-E5CE-42EF-87D1-6FA36E5963CE}"/>
                    </a:ext>
                  </a:extLst>
                </p:cNvPr>
                <p:cNvSpPr/>
                <p:nvPr/>
              </p:nvSpPr>
              <p:spPr>
                <a:xfrm>
                  <a:off x="1891395" y="8363864"/>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9" name="Oval 1128">
                  <a:extLst>
                    <a:ext uri="{FF2B5EF4-FFF2-40B4-BE49-F238E27FC236}">
                      <a16:creationId xmlns:a16="http://schemas.microsoft.com/office/drawing/2014/main" id="{33A8CF22-0EF6-46A5-90DE-C53B26A80CA4}"/>
                    </a:ext>
                  </a:extLst>
                </p:cNvPr>
                <p:cNvSpPr/>
                <p:nvPr/>
              </p:nvSpPr>
              <p:spPr>
                <a:xfrm>
                  <a:off x="2339976" y="7522100"/>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0" name="Oval 1129">
                  <a:extLst>
                    <a:ext uri="{FF2B5EF4-FFF2-40B4-BE49-F238E27FC236}">
                      <a16:creationId xmlns:a16="http://schemas.microsoft.com/office/drawing/2014/main" id="{DEB80205-1BD0-4527-939D-D692FFD9121A}"/>
                    </a:ext>
                  </a:extLst>
                </p:cNvPr>
                <p:cNvSpPr/>
                <p:nvPr/>
              </p:nvSpPr>
              <p:spPr>
                <a:xfrm>
                  <a:off x="2086271" y="8571309"/>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1" name="Oval 1130">
                  <a:extLst>
                    <a:ext uri="{FF2B5EF4-FFF2-40B4-BE49-F238E27FC236}">
                      <a16:creationId xmlns:a16="http://schemas.microsoft.com/office/drawing/2014/main" id="{C09DE925-DE8E-4099-833B-2DECE818F905}"/>
                    </a:ext>
                  </a:extLst>
                </p:cNvPr>
                <p:cNvSpPr/>
                <p:nvPr/>
              </p:nvSpPr>
              <p:spPr>
                <a:xfrm>
                  <a:off x="2208147" y="7550566"/>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2" name="Oval 1131">
                  <a:extLst>
                    <a:ext uri="{FF2B5EF4-FFF2-40B4-BE49-F238E27FC236}">
                      <a16:creationId xmlns:a16="http://schemas.microsoft.com/office/drawing/2014/main" id="{D233441A-6ED7-42A7-B8FB-DF16EC2B69E9}"/>
                    </a:ext>
                  </a:extLst>
                </p:cNvPr>
                <p:cNvSpPr/>
                <p:nvPr/>
              </p:nvSpPr>
              <p:spPr>
                <a:xfrm>
                  <a:off x="2324461" y="7458429"/>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3" name="Oval 1132">
                  <a:extLst>
                    <a:ext uri="{FF2B5EF4-FFF2-40B4-BE49-F238E27FC236}">
                      <a16:creationId xmlns:a16="http://schemas.microsoft.com/office/drawing/2014/main" id="{16F0A01B-D82D-4CEF-94E3-71E7C06FE784}"/>
                    </a:ext>
                  </a:extLst>
                </p:cNvPr>
                <p:cNvSpPr/>
                <p:nvPr/>
              </p:nvSpPr>
              <p:spPr>
                <a:xfrm>
                  <a:off x="2403892" y="7736719"/>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4" name="Oval 1133">
                  <a:extLst>
                    <a:ext uri="{FF2B5EF4-FFF2-40B4-BE49-F238E27FC236}">
                      <a16:creationId xmlns:a16="http://schemas.microsoft.com/office/drawing/2014/main" id="{58ED8786-A698-4652-8F41-E9839BB7EC82}"/>
                    </a:ext>
                  </a:extLst>
                </p:cNvPr>
                <p:cNvSpPr/>
                <p:nvPr/>
              </p:nvSpPr>
              <p:spPr>
                <a:xfrm>
                  <a:off x="2491778" y="7744339"/>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5" name="Oval 1134">
                  <a:extLst>
                    <a:ext uri="{FF2B5EF4-FFF2-40B4-BE49-F238E27FC236}">
                      <a16:creationId xmlns:a16="http://schemas.microsoft.com/office/drawing/2014/main" id="{CE53767B-B27E-4960-AADE-A33F03AFEFE4}"/>
                    </a:ext>
                  </a:extLst>
                </p:cNvPr>
                <p:cNvSpPr/>
                <p:nvPr/>
              </p:nvSpPr>
              <p:spPr>
                <a:xfrm>
                  <a:off x="2447835" y="7783166"/>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6" name="Oval 1135">
                  <a:extLst>
                    <a:ext uri="{FF2B5EF4-FFF2-40B4-BE49-F238E27FC236}">
                      <a16:creationId xmlns:a16="http://schemas.microsoft.com/office/drawing/2014/main" id="{08C3A1D3-73DA-4213-BDA7-AB2199C43CF8}"/>
                    </a:ext>
                  </a:extLst>
                </p:cNvPr>
                <p:cNvSpPr/>
                <p:nvPr/>
              </p:nvSpPr>
              <p:spPr>
                <a:xfrm>
                  <a:off x="2359949" y="7772805"/>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7" name="Oval 1136">
                  <a:extLst>
                    <a:ext uri="{FF2B5EF4-FFF2-40B4-BE49-F238E27FC236}">
                      <a16:creationId xmlns:a16="http://schemas.microsoft.com/office/drawing/2014/main" id="{822E3AF4-02D2-40E0-AD17-E0C682F9EE7A}"/>
                    </a:ext>
                  </a:extLst>
                </p:cNvPr>
                <p:cNvSpPr/>
                <p:nvPr/>
              </p:nvSpPr>
              <p:spPr>
                <a:xfrm>
                  <a:off x="2476263" y="7680668"/>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8" name="Oval 1137">
                  <a:extLst>
                    <a:ext uri="{FF2B5EF4-FFF2-40B4-BE49-F238E27FC236}">
                      <a16:creationId xmlns:a16="http://schemas.microsoft.com/office/drawing/2014/main" id="{4A633BBE-E6D7-46FD-ADC7-7FA84968F78E}"/>
                    </a:ext>
                  </a:extLst>
                </p:cNvPr>
                <p:cNvSpPr/>
                <p:nvPr/>
              </p:nvSpPr>
              <p:spPr>
                <a:xfrm>
                  <a:off x="2227849" y="7630520"/>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9" name="Oval 1138">
                  <a:extLst>
                    <a:ext uri="{FF2B5EF4-FFF2-40B4-BE49-F238E27FC236}">
                      <a16:creationId xmlns:a16="http://schemas.microsoft.com/office/drawing/2014/main" id="{B6A56BBF-7D22-4074-9C32-0E3EAA82D850}"/>
                    </a:ext>
                  </a:extLst>
                </p:cNvPr>
                <p:cNvSpPr/>
                <p:nvPr/>
              </p:nvSpPr>
              <p:spPr>
                <a:xfrm>
                  <a:off x="2183906" y="7708007"/>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0" name="Oval 1139">
                  <a:extLst>
                    <a:ext uri="{FF2B5EF4-FFF2-40B4-BE49-F238E27FC236}">
                      <a16:creationId xmlns:a16="http://schemas.microsoft.com/office/drawing/2014/main" id="{A974764D-FDBB-447A-BD5B-6C34A06CADFE}"/>
                    </a:ext>
                  </a:extLst>
                </p:cNvPr>
                <p:cNvSpPr/>
                <p:nvPr/>
              </p:nvSpPr>
              <p:spPr>
                <a:xfrm>
                  <a:off x="2271792" y="7715627"/>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1" name="Oval 1140">
                  <a:extLst>
                    <a:ext uri="{FF2B5EF4-FFF2-40B4-BE49-F238E27FC236}">
                      <a16:creationId xmlns:a16="http://schemas.microsoft.com/office/drawing/2014/main" id="{D8EE1B06-3A3A-4FBD-A5B2-58806C2D90CB}"/>
                    </a:ext>
                  </a:extLst>
                </p:cNvPr>
                <p:cNvSpPr/>
                <p:nvPr/>
              </p:nvSpPr>
              <p:spPr>
                <a:xfrm>
                  <a:off x="2227849" y="7754454"/>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2" name="Oval 1141">
                  <a:extLst>
                    <a:ext uri="{FF2B5EF4-FFF2-40B4-BE49-F238E27FC236}">
                      <a16:creationId xmlns:a16="http://schemas.microsoft.com/office/drawing/2014/main" id="{4C0D4887-CBBA-4A4D-A56F-37CB81067B61}"/>
                    </a:ext>
                  </a:extLst>
                </p:cNvPr>
                <p:cNvSpPr/>
                <p:nvPr/>
              </p:nvSpPr>
              <p:spPr>
                <a:xfrm>
                  <a:off x="1491608" y="6923756"/>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3" name="Oval 1142">
                  <a:extLst>
                    <a:ext uri="{FF2B5EF4-FFF2-40B4-BE49-F238E27FC236}">
                      <a16:creationId xmlns:a16="http://schemas.microsoft.com/office/drawing/2014/main" id="{84D100AE-20E4-4E4E-8D82-680F943230CD}"/>
                    </a:ext>
                  </a:extLst>
                </p:cNvPr>
                <p:cNvSpPr/>
                <p:nvPr/>
              </p:nvSpPr>
              <p:spPr>
                <a:xfrm>
                  <a:off x="2256277" y="7651956"/>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4" name="Oval 1143">
                  <a:extLst>
                    <a:ext uri="{FF2B5EF4-FFF2-40B4-BE49-F238E27FC236}">
                      <a16:creationId xmlns:a16="http://schemas.microsoft.com/office/drawing/2014/main" id="{30CE2A16-E46F-4D51-A2B0-8E0731854E57}"/>
                    </a:ext>
                  </a:extLst>
                </p:cNvPr>
                <p:cNvSpPr/>
                <p:nvPr/>
              </p:nvSpPr>
              <p:spPr>
                <a:xfrm>
                  <a:off x="2059316" y="7334924"/>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5" name="Oval 1144">
                  <a:extLst>
                    <a:ext uri="{FF2B5EF4-FFF2-40B4-BE49-F238E27FC236}">
                      <a16:creationId xmlns:a16="http://schemas.microsoft.com/office/drawing/2014/main" id="{7436D010-8186-40E9-AD0D-744255749923}"/>
                    </a:ext>
                  </a:extLst>
                </p:cNvPr>
                <p:cNvSpPr/>
                <p:nvPr/>
              </p:nvSpPr>
              <p:spPr>
                <a:xfrm>
                  <a:off x="2103259" y="7420031"/>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6" name="Oval 1145">
                  <a:extLst>
                    <a:ext uri="{FF2B5EF4-FFF2-40B4-BE49-F238E27FC236}">
                      <a16:creationId xmlns:a16="http://schemas.microsoft.com/office/drawing/2014/main" id="{671048F3-A095-4238-84E4-91A763A8AADD}"/>
                    </a:ext>
                  </a:extLst>
                </p:cNvPr>
                <p:cNvSpPr/>
                <p:nvPr/>
              </p:nvSpPr>
              <p:spPr>
                <a:xfrm>
                  <a:off x="2059316" y="7458858"/>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7" name="Oval 1146">
                  <a:extLst>
                    <a:ext uri="{FF2B5EF4-FFF2-40B4-BE49-F238E27FC236}">
                      <a16:creationId xmlns:a16="http://schemas.microsoft.com/office/drawing/2014/main" id="{F9636670-B5B7-4C0E-9C95-B4BFAA8C99B9}"/>
                    </a:ext>
                  </a:extLst>
                </p:cNvPr>
                <p:cNvSpPr/>
                <p:nvPr/>
              </p:nvSpPr>
              <p:spPr>
                <a:xfrm>
                  <a:off x="2087744" y="7356360"/>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8" name="Oval 1147">
                  <a:extLst>
                    <a:ext uri="{FF2B5EF4-FFF2-40B4-BE49-F238E27FC236}">
                      <a16:creationId xmlns:a16="http://schemas.microsoft.com/office/drawing/2014/main" id="{F6F77665-B646-45CE-AEE2-E5D5FA58FF85}"/>
                    </a:ext>
                  </a:extLst>
                </p:cNvPr>
                <p:cNvSpPr/>
                <p:nvPr/>
              </p:nvSpPr>
              <p:spPr>
                <a:xfrm>
                  <a:off x="2253501" y="7342197"/>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9" name="Oval 1148">
                  <a:extLst>
                    <a:ext uri="{FF2B5EF4-FFF2-40B4-BE49-F238E27FC236}">
                      <a16:creationId xmlns:a16="http://schemas.microsoft.com/office/drawing/2014/main" id="{B91B603E-A484-4CA6-9EE0-AFFBAB59678C}"/>
                    </a:ext>
                  </a:extLst>
                </p:cNvPr>
                <p:cNvSpPr/>
                <p:nvPr/>
              </p:nvSpPr>
              <p:spPr>
                <a:xfrm>
                  <a:off x="2112576" y="7869891"/>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0" name="Oval 1149">
                  <a:extLst>
                    <a:ext uri="{FF2B5EF4-FFF2-40B4-BE49-F238E27FC236}">
                      <a16:creationId xmlns:a16="http://schemas.microsoft.com/office/drawing/2014/main" id="{34046B14-05EB-40E9-ABA9-440A6B09FA10}"/>
                    </a:ext>
                  </a:extLst>
                </p:cNvPr>
                <p:cNvSpPr/>
                <p:nvPr/>
              </p:nvSpPr>
              <p:spPr>
                <a:xfrm>
                  <a:off x="2297444" y="7388644"/>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1" name="Oval 1150">
                  <a:extLst>
                    <a:ext uri="{FF2B5EF4-FFF2-40B4-BE49-F238E27FC236}">
                      <a16:creationId xmlns:a16="http://schemas.microsoft.com/office/drawing/2014/main" id="{19D7A452-D5C8-4290-9415-EA67C1A107D2}"/>
                    </a:ext>
                  </a:extLst>
                </p:cNvPr>
                <p:cNvSpPr/>
                <p:nvPr/>
              </p:nvSpPr>
              <p:spPr>
                <a:xfrm>
                  <a:off x="1305134" y="7656519"/>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2" name="Oval 1151">
                  <a:extLst>
                    <a:ext uri="{FF2B5EF4-FFF2-40B4-BE49-F238E27FC236}">
                      <a16:creationId xmlns:a16="http://schemas.microsoft.com/office/drawing/2014/main" id="{E57FEBFD-1695-4059-B7BA-DDD5C783E352}"/>
                    </a:ext>
                  </a:extLst>
                </p:cNvPr>
                <p:cNvSpPr/>
                <p:nvPr/>
              </p:nvSpPr>
              <p:spPr>
                <a:xfrm>
                  <a:off x="2405901" y="7494597"/>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3" name="Oval 1152">
                  <a:extLst>
                    <a:ext uri="{FF2B5EF4-FFF2-40B4-BE49-F238E27FC236}">
                      <a16:creationId xmlns:a16="http://schemas.microsoft.com/office/drawing/2014/main" id="{D9168B41-12BD-4D62-9A8C-DE07B526DB7E}"/>
                    </a:ext>
                  </a:extLst>
                </p:cNvPr>
                <p:cNvSpPr/>
                <p:nvPr/>
              </p:nvSpPr>
              <p:spPr>
                <a:xfrm>
                  <a:off x="2493787" y="7502217"/>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4" name="Oval 1153">
                  <a:extLst>
                    <a:ext uri="{FF2B5EF4-FFF2-40B4-BE49-F238E27FC236}">
                      <a16:creationId xmlns:a16="http://schemas.microsoft.com/office/drawing/2014/main" id="{C8FA832D-F207-4877-B8EB-164EE96ADDBD}"/>
                    </a:ext>
                  </a:extLst>
                </p:cNvPr>
                <p:cNvSpPr/>
                <p:nvPr/>
              </p:nvSpPr>
              <p:spPr>
                <a:xfrm>
                  <a:off x="2449844" y="7541044"/>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5" name="Oval 1154">
                  <a:extLst>
                    <a:ext uri="{FF2B5EF4-FFF2-40B4-BE49-F238E27FC236}">
                      <a16:creationId xmlns:a16="http://schemas.microsoft.com/office/drawing/2014/main" id="{BEC2A5CF-1F4A-4971-B69C-CA3D9490BAF6}"/>
                    </a:ext>
                  </a:extLst>
                </p:cNvPr>
                <p:cNvSpPr/>
                <p:nvPr/>
              </p:nvSpPr>
              <p:spPr>
                <a:xfrm>
                  <a:off x="2361958" y="7530683"/>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6" name="Oval 1155">
                  <a:extLst>
                    <a:ext uri="{FF2B5EF4-FFF2-40B4-BE49-F238E27FC236}">
                      <a16:creationId xmlns:a16="http://schemas.microsoft.com/office/drawing/2014/main" id="{32BEFE70-BEF0-43A2-B3CC-28CF5F88BAA0}"/>
                    </a:ext>
                  </a:extLst>
                </p:cNvPr>
                <p:cNvSpPr/>
                <p:nvPr/>
              </p:nvSpPr>
              <p:spPr>
                <a:xfrm>
                  <a:off x="2381097" y="8006529"/>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7" name="Oval 1156">
                  <a:extLst>
                    <a:ext uri="{FF2B5EF4-FFF2-40B4-BE49-F238E27FC236}">
                      <a16:creationId xmlns:a16="http://schemas.microsoft.com/office/drawing/2014/main" id="{7AFD1EFD-501A-4B4F-B9D5-A1758E56A520}"/>
                    </a:ext>
                  </a:extLst>
                </p:cNvPr>
                <p:cNvSpPr/>
                <p:nvPr/>
              </p:nvSpPr>
              <p:spPr>
                <a:xfrm>
                  <a:off x="2337154" y="8045356"/>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8" name="Oval 1157">
                  <a:extLst>
                    <a:ext uri="{FF2B5EF4-FFF2-40B4-BE49-F238E27FC236}">
                      <a16:creationId xmlns:a16="http://schemas.microsoft.com/office/drawing/2014/main" id="{0E51729E-604E-4FD4-96D0-52382AA00890}"/>
                    </a:ext>
                  </a:extLst>
                </p:cNvPr>
                <p:cNvSpPr/>
                <p:nvPr/>
              </p:nvSpPr>
              <p:spPr>
                <a:xfrm>
                  <a:off x="2204896" y="8289975"/>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9" name="Oval 1158">
                  <a:extLst>
                    <a:ext uri="{FF2B5EF4-FFF2-40B4-BE49-F238E27FC236}">
                      <a16:creationId xmlns:a16="http://schemas.microsoft.com/office/drawing/2014/main" id="{B003CB81-C664-49F3-B673-2B22081EF281}"/>
                    </a:ext>
                  </a:extLst>
                </p:cNvPr>
                <p:cNvSpPr/>
                <p:nvPr/>
              </p:nvSpPr>
              <p:spPr>
                <a:xfrm>
                  <a:off x="2496144" y="7888341"/>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0" name="Oval 1159">
                  <a:extLst>
                    <a:ext uri="{FF2B5EF4-FFF2-40B4-BE49-F238E27FC236}">
                      <a16:creationId xmlns:a16="http://schemas.microsoft.com/office/drawing/2014/main" id="{3991A3D5-15F3-4EF6-BEC4-1872A78FEAE1}"/>
                    </a:ext>
                  </a:extLst>
                </p:cNvPr>
                <p:cNvSpPr/>
                <p:nvPr/>
              </p:nvSpPr>
              <p:spPr>
                <a:xfrm>
                  <a:off x="2452201" y="7927168"/>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1" name="Oval 1160">
                  <a:extLst>
                    <a:ext uri="{FF2B5EF4-FFF2-40B4-BE49-F238E27FC236}">
                      <a16:creationId xmlns:a16="http://schemas.microsoft.com/office/drawing/2014/main" id="{517916EE-5F7E-4A6E-AEDB-BB4987ACAB4B}"/>
                    </a:ext>
                  </a:extLst>
                </p:cNvPr>
                <p:cNvSpPr/>
                <p:nvPr/>
              </p:nvSpPr>
              <p:spPr>
                <a:xfrm>
                  <a:off x="2364315" y="7916807"/>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2" name="Oval 1161">
                  <a:extLst>
                    <a:ext uri="{FF2B5EF4-FFF2-40B4-BE49-F238E27FC236}">
                      <a16:creationId xmlns:a16="http://schemas.microsoft.com/office/drawing/2014/main" id="{424371D7-C80D-4738-A3B0-4B733F18486E}"/>
                    </a:ext>
                  </a:extLst>
                </p:cNvPr>
                <p:cNvSpPr/>
                <p:nvPr/>
              </p:nvSpPr>
              <p:spPr>
                <a:xfrm>
                  <a:off x="2050815" y="7638674"/>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3" name="Oval 1162">
                  <a:extLst>
                    <a:ext uri="{FF2B5EF4-FFF2-40B4-BE49-F238E27FC236}">
                      <a16:creationId xmlns:a16="http://schemas.microsoft.com/office/drawing/2014/main" id="{BE924637-025C-436E-85FD-1F18A0DD25E4}"/>
                    </a:ext>
                  </a:extLst>
                </p:cNvPr>
                <p:cNvSpPr/>
                <p:nvPr/>
              </p:nvSpPr>
              <p:spPr>
                <a:xfrm>
                  <a:off x="2050815" y="7762608"/>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4" name="Oval 1163">
                  <a:extLst>
                    <a:ext uri="{FF2B5EF4-FFF2-40B4-BE49-F238E27FC236}">
                      <a16:creationId xmlns:a16="http://schemas.microsoft.com/office/drawing/2014/main" id="{E96CB4BE-3489-49DA-A6DC-4A4E5603A75C}"/>
                    </a:ext>
                  </a:extLst>
                </p:cNvPr>
                <p:cNvSpPr/>
                <p:nvPr/>
              </p:nvSpPr>
              <p:spPr>
                <a:xfrm>
                  <a:off x="2037324" y="7851125"/>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5" name="Oval 1164">
                  <a:extLst>
                    <a:ext uri="{FF2B5EF4-FFF2-40B4-BE49-F238E27FC236}">
                      <a16:creationId xmlns:a16="http://schemas.microsoft.com/office/drawing/2014/main" id="{9AE0B99C-D3C5-4A62-A99A-7882F8238C5B}"/>
                    </a:ext>
                  </a:extLst>
                </p:cNvPr>
                <p:cNvSpPr/>
                <p:nvPr/>
              </p:nvSpPr>
              <p:spPr>
                <a:xfrm>
                  <a:off x="2034027" y="7493848"/>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6" name="Oval 1165">
                  <a:extLst>
                    <a:ext uri="{FF2B5EF4-FFF2-40B4-BE49-F238E27FC236}">
                      <a16:creationId xmlns:a16="http://schemas.microsoft.com/office/drawing/2014/main" id="{54913F88-736A-450B-AFF8-C11AC5E87ED3}"/>
                    </a:ext>
                  </a:extLst>
                </p:cNvPr>
                <p:cNvSpPr/>
                <p:nvPr/>
              </p:nvSpPr>
              <p:spPr>
                <a:xfrm>
                  <a:off x="2056968" y="7822236"/>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7" name="Oval 1166">
                  <a:extLst>
                    <a:ext uri="{FF2B5EF4-FFF2-40B4-BE49-F238E27FC236}">
                      <a16:creationId xmlns:a16="http://schemas.microsoft.com/office/drawing/2014/main" id="{704BEE69-FD37-4A8C-982E-165D404A71A2}"/>
                    </a:ext>
                  </a:extLst>
                </p:cNvPr>
                <p:cNvSpPr/>
                <p:nvPr/>
              </p:nvSpPr>
              <p:spPr>
                <a:xfrm>
                  <a:off x="2064740" y="7952365"/>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8" name="Oval 1167">
                  <a:extLst>
                    <a:ext uri="{FF2B5EF4-FFF2-40B4-BE49-F238E27FC236}">
                      <a16:creationId xmlns:a16="http://schemas.microsoft.com/office/drawing/2014/main" id="{4F465040-A1FB-4418-8859-6FBC340F2D42}"/>
                    </a:ext>
                  </a:extLst>
                </p:cNvPr>
                <p:cNvSpPr/>
                <p:nvPr/>
              </p:nvSpPr>
              <p:spPr>
                <a:xfrm>
                  <a:off x="2058254" y="7671409"/>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9" name="Oval 1168">
                  <a:extLst>
                    <a:ext uri="{FF2B5EF4-FFF2-40B4-BE49-F238E27FC236}">
                      <a16:creationId xmlns:a16="http://schemas.microsoft.com/office/drawing/2014/main" id="{728BB0A1-FB44-4B71-AAF0-D5F8CCF6D2A0}"/>
                    </a:ext>
                  </a:extLst>
                </p:cNvPr>
                <p:cNvSpPr/>
                <p:nvPr/>
              </p:nvSpPr>
              <p:spPr>
                <a:xfrm>
                  <a:off x="2042739" y="7607738"/>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0" name="Oval 1169">
                  <a:extLst>
                    <a:ext uri="{FF2B5EF4-FFF2-40B4-BE49-F238E27FC236}">
                      <a16:creationId xmlns:a16="http://schemas.microsoft.com/office/drawing/2014/main" id="{0544536D-6266-4C1B-8C5C-30CE075C93CC}"/>
                    </a:ext>
                  </a:extLst>
                </p:cNvPr>
                <p:cNvSpPr/>
                <p:nvPr/>
              </p:nvSpPr>
              <p:spPr>
                <a:xfrm>
                  <a:off x="2250706" y="7816394"/>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1" name="Oval 1170">
                  <a:extLst>
                    <a:ext uri="{FF2B5EF4-FFF2-40B4-BE49-F238E27FC236}">
                      <a16:creationId xmlns:a16="http://schemas.microsoft.com/office/drawing/2014/main" id="{EA0FF23A-8920-438F-8009-DA7AED04B79C}"/>
                    </a:ext>
                  </a:extLst>
                </p:cNvPr>
                <p:cNvSpPr/>
                <p:nvPr/>
              </p:nvSpPr>
              <p:spPr>
                <a:xfrm>
                  <a:off x="2016155" y="8283807"/>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2" name="Oval 1171">
                  <a:extLst>
                    <a:ext uri="{FF2B5EF4-FFF2-40B4-BE49-F238E27FC236}">
                      <a16:creationId xmlns:a16="http://schemas.microsoft.com/office/drawing/2014/main" id="{47738EC9-4B14-4071-B8AC-143D12590EA1}"/>
                    </a:ext>
                  </a:extLst>
                </p:cNvPr>
                <p:cNvSpPr/>
                <p:nvPr/>
              </p:nvSpPr>
              <p:spPr>
                <a:xfrm>
                  <a:off x="2237215" y="7904911"/>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3" name="Oval 1172">
                  <a:extLst>
                    <a:ext uri="{FF2B5EF4-FFF2-40B4-BE49-F238E27FC236}">
                      <a16:creationId xmlns:a16="http://schemas.microsoft.com/office/drawing/2014/main" id="{F357620C-87FD-4AC0-844E-B826D9E55B9F}"/>
                    </a:ext>
                  </a:extLst>
                </p:cNvPr>
                <p:cNvSpPr/>
                <p:nvPr/>
              </p:nvSpPr>
              <p:spPr>
                <a:xfrm>
                  <a:off x="2193272" y="7940997"/>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4" name="Oval 1173">
                  <a:extLst>
                    <a:ext uri="{FF2B5EF4-FFF2-40B4-BE49-F238E27FC236}">
                      <a16:creationId xmlns:a16="http://schemas.microsoft.com/office/drawing/2014/main" id="{CBACC5DE-7505-401B-B5FD-8A0C06B541C3}"/>
                    </a:ext>
                  </a:extLst>
                </p:cNvPr>
                <p:cNvSpPr/>
                <p:nvPr/>
              </p:nvSpPr>
              <p:spPr>
                <a:xfrm>
                  <a:off x="2077608" y="7915847"/>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5" name="Oval 1174">
                  <a:extLst>
                    <a:ext uri="{FF2B5EF4-FFF2-40B4-BE49-F238E27FC236}">
                      <a16:creationId xmlns:a16="http://schemas.microsoft.com/office/drawing/2014/main" id="{2F1EFBFC-F0F9-458B-B16A-1BDB3EB71659}"/>
                    </a:ext>
                  </a:extLst>
                </p:cNvPr>
                <p:cNvSpPr/>
                <p:nvPr/>
              </p:nvSpPr>
              <p:spPr>
                <a:xfrm>
                  <a:off x="2148317" y="7572526"/>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6" name="Oval 1175">
                  <a:extLst>
                    <a:ext uri="{FF2B5EF4-FFF2-40B4-BE49-F238E27FC236}">
                      <a16:creationId xmlns:a16="http://schemas.microsoft.com/office/drawing/2014/main" id="{381E65DA-5BD8-4C36-B5E5-0B4B41CC929F}"/>
                    </a:ext>
                  </a:extLst>
                </p:cNvPr>
                <p:cNvSpPr/>
                <p:nvPr/>
              </p:nvSpPr>
              <p:spPr>
                <a:xfrm>
                  <a:off x="2104374" y="7650013"/>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7" name="Oval 1176">
                  <a:extLst>
                    <a:ext uri="{FF2B5EF4-FFF2-40B4-BE49-F238E27FC236}">
                      <a16:creationId xmlns:a16="http://schemas.microsoft.com/office/drawing/2014/main" id="{7B457E20-274E-411D-A393-E5C6E3BA0B25}"/>
                    </a:ext>
                  </a:extLst>
                </p:cNvPr>
                <p:cNvSpPr/>
                <p:nvPr/>
              </p:nvSpPr>
              <p:spPr>
                <a:xfrm>
                  <a:off x="2233918" y="7547634"/>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8" name="Oval 1177">
                  <a:extLst>
                    <a:ext uri="{FF2B5EF4-FFF2-40B4-BE49-F238E27FC236}">
                      <a16:creationId xmlns:a16="http://schemas.microsoft.com/office/drawing/2014/main" id="{3AC537EF-FAA1-4091-AFEF-844B22D3ABE4}"/>
                    </a:ext>
                  </a:extLst>
                </p:cNvPr>
                <p:cNvSpPr/>
                <p:nvPr/>
              </p:nvSpPr>
              <p:spPr>
                <a:xfrm>
                  <a:off x="2189975" y="7583720"/>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9" name="Oval 1178">
                  <a:extLst>
                    <a:ext uri="{FF2B5EF4-FFF2-40B4-BE49-F238E27FC236}">
                      <a16:creationId xmlns:a16="http://schemas.microsoft.com/office/drawing/2014/main" id="{F6F23ECA-482E-4A0B-8629-37C454065CB4}"/>
                    </a:ext>
                  </a:extLst>
                </p:cNvPr>
                <p:cNvSpPr/>
                <p:nvPr/>
              </p:nvSpPr>
              <p:spPr>
                <a:xfrm>
                  <a:off x="2116687" y="8035875"/>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0" name="Oval 1179">
                  <a:extLst>
                    <a:ext uri="{FF2B5EF4-FFF2-40B4-BE49-F238E27FC236}">
                      <a16:creationId xmlns:a16="http://schemas.microsoft.com/office/drawing/2014/main" id="{5CA1ACEA-C751-43A1-B052-FF18A8BCD5E1}"/>
                    </a:ext>
                  </a:extLst>
                </p:cNvPr>
                <p:cNvSpPr/>
                <p:nvPr/>
              </p:nvSpPr>
              <p:spPr>
                <a:xfrm>
                  <a:off x="2072744" y="8113362"/>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1" name="Oval 1180">
                  <a:extLst>
                    <a:ext uri="{FF2B5EF4-FFF2-40B4-BE49-F238E27FC236}">
                      <a16:creationId xmlns:a16="http://schemas.microsoft.com/office/drawing/2014/main" id="{E2331F68-7247-4EED-91A9-7AA9B884E0E4}"/>
                    </a:ext>
                  </a:extLst>
                </p:cNvPr>
                <p:cNvSpPr/>
                <p:nvPr/>
              </p:nvSpPr>
              <p:spPr>
                <a:xfrm>
                  <a:off x="2145115" y="8057311"/>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2" name="Oval 1181">
                  <a:extLst>
                    <a:ext uri="{FF2B5EF4-FFF2-40B4-BE49-F238E27FC236}">
                      <a16:creationId xmlns:a16="http://schemas.microsoft.com/office/drawing/2014/main" id="{7529E632-1E1D-42AB-8C93-94495AD514E4}"/>
                    </a:ext>
                  </a:extLst>
                </p:cNvPr>
                <p:cNvSpPr/>
                <p:nvPr/>
              </p:nvSpPr>
              <p:spPr>
                <a:xfrm>
                  <a:off x="2228431" y="7854586"/>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3" name="Oval 1182">
                  <a:extLst>
                    <a:ext uri="{FF2B5EF4-FFF2-40B4-BE49-F238E27FC236}">
                      <a16:creationId xmlns:a16="http://schemas.microsoft.com/office/drawing/2014/main" id="{E402BBC9-A50D-4206-8C2E-487E08E5DC22}"/>
                    </a:ext>
                  </a:extLst>
                </p:cNvPr>
                <p:cNvSpPr/>
                <p:nvPr/>
              </p:nvSpPr>
              <p:spPr>
                <a:xfrm>
                  <a:off x="2184488" y="7932073"/>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4" name="Oval 1183">
                  <a:extLst>
                    <a:ext uri="{FF2B5EF4-FFF2-40B4-BE49-F238E27FC236}">
                      <a16:creationId xmlns:a16="http://schemas.microsoft.com/office/drawing/2014/main" id="{DC39BA82-25B4-4345-B996-0F65EB4EE5C7}"/>
                    </a:ext>
                  </a:extLst>
                </p:cNvPr>
                <p:cNvSpPr/>
                <p:nvPr/>
              </p:nvSpPr>
              <p:spPr>
                <a:xfrm>
                  <a:off x="2256859" y="7876022"/>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5" name="Oval 1184">
                  <a:extLst>
                    <a:ext uri="{FF2B5EF4-FFF2-40B4-BE49-F238E27FC236}">
                      <a16:creationId xmlns:a16="http://schemas.microsoft.com/office/drawing/2014/main" id="{4F75C7C5-72E0-4200-B9F4-8CE5279966AE}"/>
                    </a:ext>
                  </a:extLst>
                </p:cNvPr>
                <p:cNvSpPr/>
                <p:nvPr/>
              </p:nvSpPr>
              <p:spPr>
                <a:xfrm>
                  <a:off x="2264631" y="8006151"/>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6" name="Oval 1185">
                  <a:extLst>
                    <a:ext uri="{FF2B5EF4-FFF2-40B4-BE49-F238E27FC236}">
                      <a16:creationId xmlns:a16="http://schemas.microsoft.com/office/drawing/2014/main" id="{6B081AFD-315C-4D18-8813-14384717A2A8}"/>
                    </a:ext>
                  </a:extLst>
                </p:cNvPr>
                <p:cNvSpPr/>
                <p:nvPr/>
              </p:nvSpPr>
              <p:spPr>
                <a:xfrm>
                  <a:off x="2220688" y="8083638"/>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7" name="Oval 1186">
                  <a:extLst>
                    <a:ext uri="{FF2B5EF4-FFF2-40B4-BE49-F238E27FC236}">
                      <a16:creationId xmlns:a16="http://schemas.microsoft.com/office/drawing/2014/main" id="{87D65FC2-C16E-42EC-B80B-E77B254F7EF9}"/>
                    </a:ext>
                  </a:extLst>
                </p:cNvPr>
                <p:cNvSpPr/>
                <p:nvPr/>
              </p:nvSpPr>
              <p:spPr>
                <a:xfrm>
                  <a:off x="2379411" y="8307472"/>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8" name="Oval 1187">
                  <a:extLst>
                    <a:ext uri="{FF2B5EF4-FFF2-40B4-BE49-F238E27FC236}">
                      <a16:creationId xmlns:a16="http://schemas.microsoft.com/office/drawing/2014/main" id="{0EDF3902-E111-4751-8F20-1BB54EA64429}"/>
                    </a:ext>
                  </a:extLst>
                </p:cNvPr>
                <p:cNvSpPr/>
                <p:nvPr/>
              </p:nvSpPr>
              <p:spPr>
                <a:xfrm>
                  <a:off x="2258145" y="7725195"/>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9" name="Oval 1188">
                  <a:extLst>
                    <a:ext uri="{FF2B5EF4-FFF2-40B4-BE49-F238E27FC236}">
                      <a16:creationId xmlns:a16="http://schemas.microsoft.com/office/drawing/2014/main" id="{5C998585-136A-4794-AAA9-E2A9879789E4}"/>
                    </a:ext>
                  </a:extLst>
                </p:cNvPr>
                <p:cNvSpPr/>
                <p:nvPr/>
              </p:nvSpPr>
              <p:spPr>
                <a:xfrm>
                  <a:off x="2367806" y="8082058"/>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0" name="Oval 1189">
                  <a:extLst>
                    <a:ext uri="{FF2B5EF4-FFF2-40B4-BE49-F238E27FC236}">
                      <a16:creationId xmlns:a16="http://schemas.microsoft.com/office/drawing/2014/main" id="{025A868F-3EEA-41FC-A841-ABE62AAB4961}"/>
                    </a:ext>
                  </a:extLst>
                </p:cNvPr>
                <p:cNvSpPr/>
                <p:nvPr/>
              </p:nvSpPr>
              <p:spPr>
                <a:xfrm>
                  <a:off x="2172315" y="7873595"/>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1" name="Oval 1190">
                  <a:extLst>
                    <a:ext uri="{FF2B5EF4-FFF2-40B4-BE49-F238E27FC236}">
                      <a16:creationId xmlns:a16="http://schemas.microsoft.com/office/drawing/2014/main" id="{98EF96C5-1E1F-4CA4-AE92-2E83D5AAA1CF}"/>
                    </a:ext>
                  </a:extLst>
                </p:cNvPr>
                <p:cNvSpPr/>
                <p:nvPr/>
              </p:nvSpPr>
              <p:spPr>
                <a:xfrm>
                  <a:off x="2072837" y="7460902"/>
                  <a:ext cx="116314" cy="11631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FEB6DAB4-36A9-4746-A820-EE3AB0956422}"/>
                  </a:ext>
                </a:extLst>
              </p:cNvPr>
              <p:cNvGrpSpPr/>
              <p:nvPr/>
            </p:nvGrpSpPr>
            <p:grpSpPr>
              <a:xfrm>
                <a:off x="2218991" y="1507876"/>
                <a:ext cx="2600378" cy="2831698"/>
                <a:chOff x="11398104" y="4595646"/>
                <a:chExt cx="2600378" cy="2831698"/>
              </a:xfrm>
            </p:grpSpPr>
            <p:sp>
              <p:nvSpPr>
                <p:cNvPr id="302" name="Oval 301">
                  <a:extLst>
                    <a:ext uri="{FF2B5EF4-FFF2-40B4-BE49-F238E27FC236}">
                      <a16:creationId xmlns:a16="http://schemas.microsoft.com/office/drawing/2014/main" id="{1E08DE9C-A007-4C74-956E-25882FCACC3A}"/>
                    </a:ext>
                  </a:extLst>
                </p:cNvPr>
                <p:cNvSpPr/>
                <p:nvPr/>
              </p:nvSpPr>
              <p:spPr>
                <a:xfrm>
                  <a:off x="12581518" y="5337587"/>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Oval 302">
                  <a:extLst>
                    <a:ext uri="{FF2B5EF4-FFF2-40B4-BE49-F238E27FC236}">
                      <a16:creationId xmlns:a16="http://schemas.microsoft.com/office/drawing/2014/main" id="{E042BCD7-C1F5-481D-9BFB-84166E15F35C}"/>
                    </a:ext>
                  </a:extLst>
                </p:cNvPr>
                <p:cNvSpPr/>
                <p:nvPr/>
              </p:nvSpPr>
              <p:spPr>
                <a:xfrm>
                  <a:off x="12733918" y="5489987"/>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4" name="Oval 303">
                  <a:extLst>
                    <a:ext uri="{FF2B5EF4-FFF2-40B4-BE49-F238E27FC236}">
                      <a16:creationId xmlns:a16="http://schemas.microsoft.com/office/drawing/2014/main" id="{FA8BFABB-446E-44F0-869F-A286F4D4A8CC}"/>
                    </a:ext>
                  </a:extLst>
                </p:cNvPr>
                <p:cNvSpPr/>
                <p:nvPr/>
              </p:nvSpPr>
              <p:spPr>
                <a:xfrm>
                  <a:off x="12689975" y="5567474"/>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5" name="Oval 304">
                  <a:extLst>
                    <a:ext uri="{FF2B5EF4-FFF2-40B4-BE49-F238E27FC236}">
                      <a16:creationId xmlns:a16="http://schemas.microsoft.com/office/drawing/2014/main" id="{0EC3B149-2172-44A0-9937-73D42D2ED6A4}"/>
                    </a:ext>
                  </a:extLst>
                </p:cNvPr>
                <p:cNvSpPr/>
                <p:nvPr/>
              </p:nvSpPr>
              <p:spPr>
                <a:xfrm>
                  <a:off x="12777861" y="5575094"/>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6" name="Oval 305">
                  <a:extLst>
                    <a:ext uri="{FF2B5EF4-FFF2-40B4-BE49-F238E27FC236}">
                      <a16:creationId xmlns:a16="http://schemas.microsoft.com/office/drawing/2014/main" id="{BBB57897-C43B-43F7-A90C-98B024DB3E53}"/>
                    </a:ext>
                  </a:extLst>
                </p:cNvPr>
                <p:cNvSpPr/>
                <p:nvPr/>
              </p:nvSpPr>
              <p:spPr>
                <a:xfrm>
                  <a:off x="12733918" y="5613921"/>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 name="Oval 306">
                  <a:extLst>
                    <a:ext uri="{FF2B5EF4-FFF2-40B4-BE49-F238E27FC236}">
                      <a16:creationId xmlns:a16="http://schemas.microsoft.com/office/drawing/2014/main" id="{EF5621B8-D071-4545-9C60-C590B0DD9B1C}"/>
                    </a:ext>
                  </a:extLst>
                </p:cNvPr>
                <p:cNvSpPr/>
                <p:nvPr/>
              </p:nvSpPr>
              <p:spPr>
                <a:xfrm>
                  <a:off x="11464597" y="6194057"/>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 name="Oval 307">
                  <a:extLst>
                    <a:ext uri="{FF2B5EF4-FFF2-40B4-BE49-F238E27FC236}">
                      <a16:creationId xmlns:a16="http://schemas.microsoft.com/office/drawing/2014/main" id="{30376E32-43DE-45CA-B5D4-8B9BCAE2F01D}"/>
                    </a:ext>
                  </a:extLst>
                </p:cNvPr>
                <p:cNvSpPr/>
                <p:nvPr/>
              </p:nvSpPr>
              <p:spPr>
                <a:xfrm>
                  <a:off x="12762346" y="5511423"/>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 name="Oval 308">
                  <a:extLst>
                    <a:ext uri="{FF2B5EF4-FFF2-40B4-BE49-F238E27FC236}">
                      <a16:creationId xmlns:a16="http://schemas.microsoft.com/office/drawing/2014/main" id="{CA158781-5BEC-451E-B031-B81267F56A32}"/>
                    </a:ext>
                  </a:extLst>
                </p:cNvPr>
                <p:cNvSpPr/>
                <p:nvPr/>
              </p:nvSpPr>
              <p:spPr>
                <a:xfrm>
                  <a:off x="12808313" y="5710058"/>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 name="Oval 309">
                  <a:extLst>
                    <a:ext uri="{FF2B5EF4-FFF2-40B4-BE49-F238E27FC236}">
                      <a16:creationId xmlns:a16="http://schemas.microsoft.com/office/drawing/2014/main" id="{DE0F213D-0455-4C76-9ACD-B91D7B9F9911}"/>
                    </a:ext>
                  </a:extLst>
                </p:cNvPr>
                <p:cNvSpPr/>
                <p:nvPr/>
              </p:nvSpPr>
              <p:spPr>
                <a:xfrm>
                  <a:off x="12764370" y="5748885"/>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 name="Oval 310">
                  <a:extLst>
                    <a:ext uri="{FF2B5EF4-FFF2-40B4-BE49-F238E27FC236}">
                      <a16:creationId xmlns:a16="http://schemas.microsoft.com/office/drawing/2014/main" id="{F82C3426-C94F-4407-85E9-E7C5184469EB}"/>
                    </a:ext>
                  </a:extLst>
                </p:cNvPr>
                <p:cNvSpPr/>
                <p:nvPr/>
              </p:nvSpPr>
              <p:spPr>
                <a:xfrm>
                  <a:off x="12792798" y="5646387"/>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 name="Oval 311">
                  <a:extLst>
                    <a:ext uri="{FF2B5EF4-FFF2-40B4-BE49-F238E27FC236}">
                      <a16:creationId xmlns:a16="http://schemas.microsoft.com/office/drawing/2014/main" id="{0FB6F73F-465F-4716-89E2-FB5C96B3C928}"/>
                    </a:ext>
                  </a:extLst>
                </p:cNvPr>
                <p:cNvSpPr/>
                <p:nvPr/>
              </p:nvSpPr>
              <p:spPr>
                <a:xfrm>
                  <a:off x="12560820" y="5589440"/>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 name="Oval 312">
                  <a:extLst>
                    <a:ext uri="{FF2B5EF4-FFF2-40B4-BE49-F238E27FC236}">
                      <a16:creationId xmlns:a16="http://schemas.microsoft.com/office/drawing/2014/main" id="{FE514942-AA8A-4073-B6E7-2E8AE8732CEC}"/>
                    </a:ext>
                  </a:extLst>
                </p:cNvPr>
                <p:cNvSpPr/>
                <p:nvPr/>
              </p:nvSpPr>
              <p:spPr>
                <a:xfrm>
                  <a:off x="12516877" y="5666927"/>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4" name="Oval 313">
                  <a:extLst>
                    <a:ext uri="{FF2B5EF4-FFF2-40B4-BE49-F238E27FC236}">
                      <a16:creationId xmlns:a16="http://schemas.microsoft.com/office/drawing/2014/main" id="{79A78B3F-6AC7-4A58-93C5-2984555F0925}"/>
                    </a:ext>
                  </a:extLst>
                </p:cNvPr>
                <p:cNvSpPr/>
                <p:nvPr/>
              </p:nvSpPr>
              <p:spPr>
                <a:xfrm>
                  <a:off x="12288509" y="5023014"/>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5" name="Oval 314">
                  <a:extLst>
                    <a:ext uri="{FF2B5EF4-FFF2-40B4-BE49-F238E27FC236}">
                      <a16:creationId xmlns:a16="http://schemas.microsoft.com/office/drawing/2014/main" id="{675F8545-9025-4CB9-AA4A-A0EE44B80526}"/>
                    </a:ext>
                  </a:extLst>
                </p:cNvPr>
                <p:cNvSpPr/>
                <p:nvPr/>
              </p:nvSpPr>
              <p:spPr>
                <a:xfrm>
                  <a:off x="12472934" y="5703013"/>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 name="Oval 315">
                  <a:extLst>
                    <a:ext uri="{FF2B5EF4-FFF2-40B4-BE49-F238E27FC236}">
                      <a16:creationId xmlns:a16="http://schemas.microsoft.com/office/drawing/2014/main" id="{B7DC7D80-7482-4C96-9EFA-6004B877E937}"/>
                    </a:ext>
                  </a:extLst>
                </p:cNvPr>
                <p:cNvSpPr/>
                <p:nvPr/>
              </p:nvSpPr>
              <p:spPr>
                <a:xfrm>
                  <a:off x="12368480" y="5610861"/>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 name="Oval 316">
                  <a:extLst>
                    <a:ext uri="{FF2B5EF4-FFF2-40B4-BE49-F238E27FC236}">
                      <a16:creationId xmlns:a16="http://schemas.microsoft.com/office/drawing/2014/main" id="{8502B4B8-CA43-4621-AE5B-F0827AA99A40}"/>
                    </a:ext>
                  </a:extLst>
                </p:cNvPr>
                <p:cNvSpPr/>
                <p:nvPr/>
              </p:nvSpPr>
              <p:spPr>
                <a:xfrm>
                  <a:off x="12631529" y="5370053"/>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8" name="Oval 317">
                  <a:extLst>
                    <a:ext uri="{FF2B5EF4-FFF2-40B4-BE49-F238E27FC236}">
                      <a16:creationId xmlns:a16="http://schemas.microsoft.com/office/drawing/2014/main" id="{6C6CE30D-431E-48F6-86F2-F0F02CF7F8FC}"/>
                    </a:ext>
                  </a:extLst>
                </p:cNvPr>
                <p:cNvSpPr/>
                <p:nvPr/>
              </p:nvSpPr>
              <p:spPr>
                <a:xfrm>
                  <a:off x="12587586" y="5447540"/>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9" name="Oval 318">
                  <a:extLst>
                    <a:ext uri="{FF2B5EF4-FFF2-40B4-BE49-F238E27FC236}">
                      <a16:creationId xmlns:a16="http://schemas.microsoft.com/office/drawing/2014/main" id="{7B7DD7F7-6EA0-4755-8742-495D4DBDCFDA}"/>
                    </a:ext>
                  </a:extLst>
                </p:cNvPr>
                <p:cNvSpPr/>
                <p:nvPr/>
              </p:nvSpPr>
              <p:spPr>
                <a:xfrm>
                  <a:off x="12675472" y="5455160"/>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0" name="Oval 319">
                  <a:extLst>
                    <a:ext uri="{FF2B5EF4-FFF2-40B4-BE49-F238E27FC236}">
                      <a16:creationId xmlns:a16="http://schemas.microsoft.com/office/drawing/2014/main" id="{980AB0B9-6D85-4EC9-84AD-EE863570844A}"/>
                    </a:ext>
                  </a:extLst>
                </p:cNvPr>
                <p:cNvSpPr/>
                <p:nvPr/>
              </p:nvSpPr>
              <p:spPr>
                <a:xfrm>
                  <a:off x="12543643" y="5483626"/>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1" name="Oval 320">
                  <a:extLst>
                    <a:ext uri="{FF2B5EF4-FFF2-40B4-BE49-F238E27FC236}">
                      <a16:creationId xmlns:a16="http://schemas.microsoft.com/office/drawing/2014/main" id="{B1F3DED1-47CD-4F74-9BC5-7BABC6D26930}"/>
                    </a:ext>
                  </a:extLst>
                </p:cNvPr>
                <p:cNvSpPr/>
                <p:nvPr/>
              </p:nvSpPr>
              <p:spPr>
                <a:xfrm>
                  <a:off x="12659957" y="5391489"/>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2" name="Oval 321">
                  <a:extLst>
                    <a:ext uri="{FF2B5EF4-FFF2-40B4-BE49-F238E27FC236}">
                      <a16:creationId xmlns:a16="http://schemas.microsoft.com/office/drawing/2014/main" id="{F08784B2-5CE5-4EC0-8079-5D1A841CD631}"/>
                    </a:ext>
                  </a:extLst>
                </p:cNvPr>
                <p:cNvSpPr/>
                <p:nvPr/>
              </p:nvSpPr>
              <p:spPr>
                <a:xfrm>
                  <a:off x="12950381" y="5555764"/>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3" name="Oval 322">
                  <a:extLst>
                    <a:ext uri="{FF2B5EF4-FFF2-40B4-BE49-F238E27FC236}">
                      <a16:creationId xmlns:a16="http://schemas.microsoft.com/office/drawing/2014/main" id="{B7D68BE0-180C-4AA1-B1E5-7516CD44D28D}"/>
                    </a:ext>
                  </a:extLst>
                </p:cNvPr>
                <p:cNvSpPr/>
                <p:nvPr/>
              </p:nvSpPr>
              <p:spPr>
                <a:xfrm>
                  <a:off x="12906438" y="5633251"/>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4" name="Oval 323">
                  <a:extLst>
                    <a:ext uri="{FF2B5EF4-FFF2-40B4-BE49-F238E27FC236}">
                      <a16:creationId xmlns:a16="http://schemas.microsoft.com/office/drawing/2014/main" id="{F4FF5903-DFAF-4366-A85F-B44B320D56B2}"/>
                    </a:ext>
                  </a:extLst>
                </p:cNvPr>
                <p:cNvSpPr/>
                <p:nvPr/>
              </p:nvSpPr>
              <p:spPr>
                <a:xfrm>
                  <a:off x="12994324" y="5640871"/>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5" name="Oval 324">
                  <a:extLst>
                    <a:ext uri="{FF2B5EF4-FFF2-40B4-BE49-F238E27FC236}">
                      <a16:creationId xmlns:a16="http://schemas.microsoft.com/office/drawing/2014/main" id="{73B31D99-8CC0-4CB9-8211-26241DDAE6BF}"/>
                    </a:ext>
                  </a:extLst>
                </p:cNvPr>
                <p:cNvSpPr/>
                <p:nvPr/>
              </p:nvSpPr>
              <p:spPr>
                <a:xfrm>
                  <a:off x="12950381" y="5679698"/>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6" name="Oval 325">
                  <a:extLst>
                    <a:ext uri="{FF2B5EF4-FFF2-40B4-BE49-F238E27FC236}">
                      <a16:creationId xmlns:a16="http://schemas.microsoft.com/office/drawing/2014/main" id="{10A448F8-AAA7-4EE0-89FC-A57AEBBC8CB8}"/>
                    </a:ext>
                  </a:extLst>
                </p:cNvPr>
                <p:cNvSpPr/>
                <p:nvPr/>
              </p:nvSpPr>
              <p:spPr>
                <a:xfrm>
                  <a:off x="12978809" y="5577200"/>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7" name="Oval 326">
                  <a:extLst>
                    <a:ext uri="{FF2B5EF4-FFF2-40B4-BE49-F238E27FC236}">
                      <a16:creationId xmlns:a16="http://schemas.microsoft.com/office/drawing/2014/main" id="{A2416BF9-4A90-40E8-A433-8E4CFA3FF273}"/>
                    </a:ext>
                  </a:extLst>
                </p:cNvPr>
                <p:cNvSpPr/>
                <p:nvPr/>
              </p:nvSpPr>
              <p:spPr>
                <a:xfrm>
                  <a:off x="12870930" y="5377150"/>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8" name="Oval 327">
                  <a:extLst>
                    <a:ext uri="{FF2B5EF4-FFF2-40B4-BE49-F238E27FC236}">
                      <a16:creationId xmlns:a16="http://schemas.microsoft.com/office/drawing/2014/main" id="{7F0E0096-A857-49F7-8268-C11E7674E0C6}"/>
                    </a:ext>
                  </a:extLst>
                </p:cNvPr>
                <p:cNvSpPr/>
                <p:nvPr/>
              </p:nvSpPr>
              <p:spPr>
                <a:xfrm>
                  <a:off x="12826987" y="5454637"/>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9" name="Oval 328">
                  <a:extLst>
                    <a:ext uri="{FF2B5EF4-FFF2-40B4-BE49-F238E27FC236}">
                      <a16:creationId xmlns:a16="http://schemas.microsoft.com/office/drawing/2014/main" id="{EC26566F-D5AB-480E-A096-5385B94913E5}"/>
                    </a:ext>
                  </a:extLst>
                </p:cNvPr>
                <p:cNvSpPr/>
                <p:nvPr/>
              </p:nvSpPr>
              <p:spPr>
                <a:xfrm>
                  <a:off x="12914873" y="5462257"/>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0" name="Oval 329">
                  <a:extLst>
                    <a:ext uri="{FF2B5EF4-FFF2-40B4-BE49-F238E27FC236}">
                      <a16:creationId xmlns:a16="http://schemas.microsoft.com/office/drawing/2014/main" id="{6016C7BC-4A4B-4687-A8C7-E9A90BAC9526}"/>
                    </a:ext>
                  </a:extLst>
                </p:cNvPr>
                <p:cNvSpPr/>
                <p:nvPr/>
              </p:nvSpPr>
              <p:spPr>
                <a:xfrm>
                  <a:off x="12870930" y="5501084"/>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1" name="Oval 330">
                  <a:extLst>
                    <a:ext uri="{FF2B5EF4-FFF2-40B4-BE49-F238E27FC236}">
                      <a16:creationId xmlns:a16="http://schemas.microsoft.com/office/drawing/2014/main" id="{DF42D158-C03E-488F-918D-1CA818EC5A52}"/>
                    </a:ext>
                  </a:extLst>
                </p:cNvPr>
                <p:cNvSpPr/>
                <p:nvPr/>
              </p:nvSpPr>
              <p:spPr>
                <a:xfrm>
                  <a:off x="12783044" y="5490723"/>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2" name="Oval 331">
                  <a:extLst>
                    <a:ext uri="{FF2B5EF4-FFF2-40B4-BE49-F238E27FC236}">
                      <a16:creationId xmlns:a16="http://schemas.microsoft.com/office/drawing/2014/main" id="{36642582-EEF1-4CED-BC80-57BC4A41F109}"/>
                    </a:ext>
                  </a:extLst>
                </p:cNvPr>
                <p:cNvSpPr/>
                <p:nvPr/>
              </p:nvSpPr>
              <p:spPr>
                <a:xfrm>
                  <a:off x="12899358" y="5398586"/>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3" name="Oval 332">
                  <a:extLst>
                    <a:ext uri="{FF2B5EF4-FFF2-40B4-BE49-F238E27FC236}">
                      <a16:creationId xmlns:a16="http://schemas.microsoft.com/office/drawing/2014/main" id="{A4970906-4B4C-42B6-914A-A060AFBDFEF7}"/>
                    </a:ext>
                  </a:extLst>
                </p:cNvPr>
                <p:cNvSpPr/>
                <p:nvPr/>
              </p:nvSpPr>
              <p:spPr>
                <a:xfrm>
                  <a:off x="12761073" y="5267674"/>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4" name="Oval 333">
                  <a:extLst>
                    <a:ext uri="{FF2B5EF4-FFF2-40B4-BE49-F238E27FC236}">
                      <a16:creationId xmlns:a16="http://schemas.microsoft.com/office/drawing/2014/main" id="{87FC0566-0EA0-40F3-8B46-04E7A1984E3C}"/>
                    </a:ext>
                  </a:extLst>
                </p:cNvPr>
                <p:cNvSpPr/>
                <p:nvPr/>
              </p:nvSpPr>
              <p:spPr>
                <a:xfrm>
                  <a:off x="12717130" y="5345161"/>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5" name="Oval 334">
                  <a:extLst>
                    <a:ext uri="{FF2B5EF4-FFF2-40B4-BE49-F238E27FC236}">
                      <a16:creationId xmlns:a16="http://schemas.microsoft.com/office/drawing/2014/main" id="{162E23BD-0F20-4E0F-AE8A-0E239A174A61}"/>
                    </a:ext>
                  </a:extLst>
                </p:cNvPr>
                <p:cNvSpPr/>
                <p:nvPr/>
              </p:nvSpPr>
              <p:spPr>
                <a:xfrm>
                  <a:off x="12805016" y="5352781"/>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6" name="Oval 335">
                  <a:extLst>
                    <a:ext uri="{FF2B5EF4-FFF2-40B4-BE49-F238E27FC236}">
                      <a16:creationId xmlns:a16="http://schemas.microsoft.com/office/drawing/2014/main" id="{417327CB-E15E-4C25-BDD0-1D9F6A7BC257}"/>
                    </a:ext>
                  </a:extLst>
                </p:cNvPr>
                <p:cNvSpPr/>
                <p:nvPr/>
              </p:nvSpPr>
              <p:spPr>
                <a:xfrm>
                  <a:off x="12761073" y="5391608"/>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7" name="Oval 336">
                  <a:extLst>
                    <a:ext uri="{FF2B5EF4-FFF2-40B4-BE49-F238E27FC236}">
                      <a16:creationId xmlns:a16="http://schemas.microsoft.com/office/drawing/2014/main" id="{B5AE9135-8CA2-4C74-90DF-5983E213DF99}"/>
                    </a:ext>
                  </a:extLst>
                </p:cNvPr>
                <p:cNvSpPr/>
                <p:nvPr/>
              </p:nvSpPr>
              <p:spPr>
                <a:xfrm>
                  <a:off x="12673187" y="5381247"/>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8" name="Oval 337">
                  <a:extLst>
                    <a:ext uri="{FF2B5EF4-FFF2-40B4-BE49-F238E27FC236}">
                      <a16:creationId xmlns:a16="http://schemas.microsoft.com/office/drawing/2014/main" id="{40678160-8F6E-414E-ADDC-BD49076E6096}"/>
                    </a:ext>
                  </a:extLst>
                </p:cNvPr>
                <p:cNvSpPr/>
                <p:nvPr/>
              </p:nvSpPr>
              <p:spPr>
                <a:xfrm>
                  <a:off x="12789501" y="5289110"/>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9" name="Oval 338">
                  <a:extLst>
                    <a:ext uri="{FF2B5EF4-FFF2-40B4-BE49-F238E27FC236}">
                      <a16:creationId xmlns:a16="http://schemas.microsoft.com/office/drawing/2014/main" id="{3821C88E-73AC-476C-AC80-8DF59F942EF4}"/>
                    </a:ext>
                  </a:extLst>
                </p:cNvPr>
                <p:cNvSpPr/>
                <p:nvPr/>
              </p:nvSpPr>
              <p:spPr>
                <a:xfrm>
                  <a:off x="12502982" y="5510743"/>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0" name="Oval 339">
                  <a:extLst>
                    <a:ext uri="{FF2B5EF4-FFF2-40B4-BE49-F238E27FC236}">
                      <a16:creationId xmlns:a16="http://schemas.microsoft.com/office/drawing/2014/main" id="{53875F9D-D001-4017-A6FB-96B6F60F97DF}"/>
                    </a:ext>
                  </a:extLst>
                </p:cNvPr>
                <p:cNvSpPr/>
                <p:nvPr/>
              </p:nvSpPr>
              <p:spPr>
                <a:xfrm>
                  <a:off x="12459039" y="5588230"/>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1" name="Oval 340">
                  <a:extLst>
                    <a:ext uri="{FF2B5EF4-FFF2-40B4-BE49-F238E27FC236}">
                      <a16:creationId xmlns:a16="http://schemas.microsoft.com/office/drawing/2014/main" id="{5EEAE015-FD8D-410A-85A1-CE6369D63BB1}"/>
                    </a:ext>
                  </a:extLst>
                </p:cNvPr>
                <p:cNvSpPr/>
                <p:nvPr/>
              </p:nvSpPr>
              <p:spPr>
                <a:xfrm>
                  <a:off x="12546925" y="5595850"/>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2" name="Oval 341">
                  <a:extLst>
                    <a:ext uri="{FF2B5EF4-FFF2-40B4-BE49-F238E27FC236}">
                      <a16:creationId xmlns:a16="http://schemas.microsoft.com/office/drawing/2014/main" id="{03C3D2AB-898B-4DC6-96CE-028E58AD43AB}"/>
                    </a:ext>
                  </a:extLst>
                </p:cNvPr>
                <p:cNvSpPr/>
                <p:nvPr/>
              </p:nvSpPr>
              <p:spPr>
                <a:xfrm>
                  <a:off x="12217398" y="6098936"/>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3" name="Oval 342">
                  <a:extLst>
                    <a:ext uri="{FF2B5EF4-FFF2-40B4-BE49-F238E27FC236}">
                      <a16:creationId xmlns:a16="http://schemas.microsoft.com/office/drawing/2014/main" id="{8EFBA6C9-B9B5-487A-BD4D-EF417914A533}"/>
                    </a:ext>
                  </a:extLst>
                </p:cNvPr>
                <p:cNvSpPr/>
                <p:nvPr/>
              </p:nvSpPr>
              <p:spPr>
                <a:xfrm>
                  <a:off x="12531410" y="5532179"/>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4" name="Oval 343">
                  <a:extLst>
                    <a:ext uri="{FF2B5EF4-FFF2-40B4-BE49-F238E27FC236}">
                      <a16:creationId xmlns:a16="http://schemas.microsoft.com/office/drawing/2014/main" id="{A8BD9109-276C-47B8-A4B3-3673A2700718}"/>
                    </a:ext>
                  </a:extLst>
                </p:cNvPr>
                <p:cNvSpPr/>
                <p:nvPr/>
              </p:nvSpPr>
              <p:spPr>
                <a:xfrm>
                  <a:off x="12447499" y="5681002"/>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5" name="Oval 344">
                  <a:extLst>
                    <a:ext uri="{FF2B5EF4-FFF2-40B4-BE49-F238E27FC236}">
                      <a16:creationId xmlns:a16="http://schemas.microsoft.com/office/drawing/2014/main" id="{B8A1CE78-6306-48C0-8EC1-4D9999C56B07}"/>
                    </a:ext>
                  </a:extLst>
                </p:cNvPr>
                <p:cNvSpPr/>
                <p:nvPr/>
              </p:nvSpPr>
              <p:spPr>
                <a:xfrm>
                  <a:off x="12403556" y="5758489"/>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6" name="Oval 345">
                  <a:extLst>
                    <a:ext uri="{FF2B5EF4-FFF2-40B4-BE49-F238E27FC236}">
                      <a16:creationId xmlns:a16="http://schemas.microsoft.com/office/drawing/2014/main" id="{4C1FE2D2-3B8C-4452-A03C-6AB57C5B015A}"/>
                    </a:ext>
                  </a:extLst>
                </p:cNvPr>
                <p:cNvSpPr/>
                <p:nvPr/>
              </p:nvSpPr>
              <p:spPr>
                <a:xfrm>
                  <a:off x="12491442" y="5766109"/>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7" name="Oval 346">
                  <a:extLst>
                    <a:ext uri="{FF2B5EF4-FFF2-40B4-BE49-F238E27FC236}">
                      <a16:creationId xmlns:a16="http://schemas.microsoft.com/office/drawing/2014/main" id="{5F2A2E2A-9439-4E27-A70A-C3D335C6492F}"/>
                    </a:ext>
                  </a:extLst>
                </p:cNvPr>
                <p:cNvSpPr/>
                <p:nvPr/>
              </p:nvSpPr>
              <p:spPr>
                <a:xfrm>
                  <a:off x="12447499" y="5804936"/>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 name="Oval 347">
                  <a:extLst>
                    <a:ext uri="{FF2B5EF4-FFF2-40B4-BE49-F238E27FC236}">
                      <a16:creationId xmlns:a16="http://schemas.microsoft.com/office/drawing/2014/main" id="{76937248-D9E7-431E-B2E2-7684F434531F}"/>
                    </a:ext>
                  </a:extLst>
                </p:cNvPr>
                <p:cNvSpPr/>
                <p:nvPr/>
              </p:nvSpPr>
              <p:spPr>
                <a:xfrm>
                  <a:off x="12359613" y="5794575"/>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9" name="Oval 348">
                  <a:extLst>
                    <a:ext uri="{FF2B5EF4-FFF2-40B4-BE49-F238E27FC236}">
                      <a16:creationId xmlns:a16="http://schemas.microsoft.com/office/drawing/2014/main" id="{44F21CA2-876E-4534-9F30-6FB18EF562F5}"/>
                    </a:ext>
                  </a:extLst>
                </p:cNvPr>
                <p:cNvSpPr/>
                <p:nvPr/>
              </p:nvSpPr>
              <p:spPr>
                <a:xfrm>
                  <a:off x="11732953" y="5879573"/>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0" name="Oval 349">
                  <a:extLst>
                    <a:ext uri="{FF2B5EF4-FFF2-40B4-BE49-F238E27FC236}">
                      <a16:creationId xmlns:a16="http://schemas.microsoft.com/office/drawing/2014/main" id="{6E9B9758-3793-4F56-BF56-D0C132B149A8}"/>
                    </a:ext>
                  </a:extLst>
                </p:cNvPr>
                <p:cNvSpPr/>
                <p:nvPr/>
              </p:nvSpPr>
              <p:spPr>
                <a:xfrm>
                  <a:off x="12599899" y="5833402"/>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1" name="Oval 350">
                  <a:extLst>
                    <a:ext uri="{FF2B5EF4-FFF2-40B4-BE49-F238E27FC236}">
                      <a16:creationId xmlns:a16="http://schemas.microsoft.com/office/drawing/2014/main" id="{C71E8B10-38F2-4346-919F-D026177BBE59}"/>
                    </a:ext>
                  </a:extLst>
                </p:cNvPr>
                <p:cNvSpPr/>
                <p:nvPr/>
              </p:nvSpPr>
              <p:spPr>
                <a:xfrm>
                  <a:off x="12555956" y="5910889"/>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2" name="Oval 351">
                  <a:extLst>
                    <a:ext uri="{FF2B5EF4-FFF2-40B4-BE49-F238E27FC236}">
                      <a16:creationId xmlns:a16="http://schemas.microsoft.com/office/drawing/2014/main" id="{A278B4FE-60AA-46DC-9DCA-4A6AB0E05F82}"/>
                    </a:ext>
                  </a:extLst>
                </p:cNvPr>
                <p:cNvSpPr/>
                <p:nvPr/>
              </p:nvSpPr>
              <p:spPr>
                <a:xfrm>
                  <a:off x="12643842" y="5918509"/>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3" name="Oval 352">
                  <a:extLst>
                    <a:ext uri="{FF2B5EF4-FFF2-40B4-BE49-F238E27FC236}">
                      <a16:creationId xmlns:a16="http://schemas.microsoft.com/office/drawing/2014/main" id="{9531CFCA-C138-48AC-8E96-CEF9630DB94D}"/>
                    </a:ext>
                  </a:extLst>
                </p:cNvPr>
                <p:cNvSpPr/>
                <p:nvPr/>
              </p:nvSpPr>
              <p:spPr>
                <a:xfrm>
                  <a:off x="13256351" y="6369927"/>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4" name="Oval 353">
                  <a:extLst>
                    <a:ext uri="{FF2B5EF4-FFF2-40B4-BE49-F238E27FC236}">
                      <a16:creationId xmlns:a16="http://schemas.microsoft.com/office/drawing/2014/main" id="{D33F62D7-30D3-4E90-AAB3-FB52E188FF66}"/>
                    </a:ext>
                  </a:extLst>
                </p:cNvPr>
                <p:cNvSpPr/>
                <p:nvPr/>
              </p:nvSpPr>
              <p:spPr>
                <a:xfrm>
                  <a:off x="12512013" y="5946975"/>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5" name="Oval 354">
                  <a:extLst>
                    <a:ext uri="{FF2B5EF4-FFF2-40B4-BE49-F238E27FC236}">
                      <a16:creationId xmlns:a16="http://schemas.microsoft.com/office/drawing/2014/main" id="{C822078D-C72B-440D-91DF-E16EFFBBBBE3}"/>
                    </a:ext>
                  </a:extLst>
                </p:cNvPr>
                <p:cNvSpPr/>
                <p:nvPr/>
              </p:nvSpPr>
              <p:spPr>
                <a:xfrm>
                  <a:off x="12628327" y="5854838"/>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6" name="Oval 355">
                  <a:extLst>
                    <a:ext uri="{FF2B5EF4-FFF2-40B4-BE49-F238E27FC236}">
                      <a16:creationId xmlns:a16="http://schemas.microsoft.com/office/drawing/2014/main" id="{566A4083-D944-418B-B4DD-A2B2F1C1B52E}"/>
                    </a:ext>
                  </a:extLst>
                </p:cNvPr>
                <p:cNvSpPr/>
                <p:nvPr/>
              </p:nvSpPr>
              <p:spPr>
                <a:xfrm>
                  <a:off x="12711643" y="5652113"/>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7" name="Oval 356">
                  <a:extLst>
                    <a:ext uri="{FF2B5EF4-FFF2-40B4-BE49-F238E27FC236}">
                      <a16:creationId xmlns:a16="http://schemas.microsoft.com/office/drawing/2014/main" id="{4A8BB111-12DA-4D89-8A1B-8212F90B0CFB}"/>
                    </a:ext>
                  </a:extLst>
                </p:cNvPr>
                <p:cNvSpPr/>
                <p:nvPr/>
              </p:nvSpPr>
              <p:spPr>
                <a:xfrm>
                  <a:off x="11564693" y="6663351"/>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8" name="Oval 357">
                  <a:extLst>
                    <a:ext uri="{FF2B5EF4-FFF2-40B4-BE49-F238E27FC236}">
                      <a16:creationId xmlns:a16="http://schemas.microsoft.com/office/drawing/2014/main" id="{1C0ABC42-8208-4B0A-B549-D4661A016266}"/>
                    </a:ext>
                  </a:extLst>
                </p:cNvPr>
                <p:cNvSpPr/>
                <p:nvPr/>
              </p:nvSpPr>
              <p:spPr>
                <a:xfrm>
                  <a:off x="12958588" y="5145927"/>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9" name="Oval 358">
                  <a:extLst>
                    <a:ext uri="{FF2B5EF4-FFF2-40B4-BE49-F238E27FC236}">
                      <a16:creationId xmlns:a16="http://schemas.microsoft.com/office/drawing/2014/main" id="{84A0A322-FE11-4EFA-BA03-F055352F8B35}"/>
                    </a:ext>
                  </a:extLst>
                </p:cNvPr>
                <p:cNvSpPr/>
                <p:nvPr/>
              </p:nvSpPr>
              <p:spPr>
                <a:xfrm>
                  <a:off x="12731284" y="6542919"/>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0" name="Oval 359">
                  <a:extLst>
                    <a:ext uri="{FF2B5EF4-FFF2-40B4-BE49-F238E27FC236}">
                      <a16:creationId xmlns:a16="http://schemas.microsoft.com/office/drawing/2014/main" id="{DBC2942B-8762-444D-A194-B448BCBF6E87}"/>
                    </a:ext>
                  </a:extLst>
                </p:cNvPr>
                <p:cNvSpPr/>
                <p:nvPr/>
              </p:nvSpPr>
              <p:spPr>
                <a:xfrm>
                  <a:off x="13474389" y="5892812"/>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1" name="Oval 360">
                  <a:extLst>
                    <a:ext uri="{FF2B5EF4-FFF2-40B4-BE49-F238E27FC236}">
                      <a16:creationId xmlns:a16="http://schemas.microsoft.com/office/drawing/2014/main" id="{AB7C0B63-3D13-4192-9A85-F6064FB1097C}"/>
                    </a:ext>
                  </a:extLst>
                </p:cNvPr>
                <p:cNvSpPr/>
                <p:nvPr/>
              </p:nvSpPr>
              <p:spPr>
                <a:xfrm>
                  <a:off x="12747843" y="5803678"/>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2" name="Oval 361">
                  <a:extLst>
                    <a:ext uri="{FF2B5EF4-FFF2-40B4-BE49-F238E27FC236}">
                      <a16:creationId xmlns:a16="http://schemas.microsoft.com/office/drawing/2014/main" id="{851BACD2-78E7-4F7B-9D43-B1F4BA7C302E}"/>
                    </a:ext>
                  </a:extLst>
                </p:cNvPr>
                <p:cNvSpPr/>
                <p:nvPr/>
              </p:nvSpPr>
              <p:spPr>
                <a:xfrm>
                  <a:off x="12703900" y="5881165"/>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3" name="Oval 362">
                  <a:extLst>
                    <a:ext uri="{FF2B5EF4-FFF2-40B4-BE49-F238E27FC236}">
                      <a16:creationId xmlns:a16="http://schemas.microsoft.com/office/drawing/2014/main" id="{EF421135-5451-40A9-B0A0-F128990E37AE}"/>
                    </a:ext>
                  </a:extLst>
                </p:cNvPr>
                <p:cNvSpPr/>
                <p:nvPr/>
              </p:nvSpPr>
              <p:spPr>
                <a:xfrm>
                  <a:off x="11910651" y="6897073"/>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4" name="Oval 363">
                  <a:extLst>
                    <a:ext uri="{FF2B5EF4-FFF2-40B4-BE49-F238E27FC236}">
                      <a16:creationId xmlns:a16="http://schemas.microsoft.com/office/drawing/2014/main" id="{589CC8F2-95CD-4E40-9F32-11B86B29B0AA}"/>
                    </a:ext>
                  </a:extLst>
                </p:cNvPr>
                <p:cNvSpPr/>
                <p:nvPr/>
              </p:nvSpPr>
              <p:spPr>
                <a:xfrm>
                  <a:off x="13017519" y="5849890"/>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5" name="Oval 364">
                  <a:extLst>
                    <a:ext uri="{FF2B5EF4-FFF2-40B4-BE49-F238E27FC236}">
                      <a16:creationId xmlns:a16="http://schemas.microsoft.com/office/drawing/2014/main" id="{FC4FFA80-3FB1-45B1-93CE-F2B3AE3AA81B}"/>
                    </a:ext>
                  </a:extLst>
                </p:cNvPr>
                <p:cNvSpPr/>
                <p:nvPr/>
              </p:nvSpPr>
              <p:spPr>
                <a:xfrm>
                  <a:off x="12697414" y="5437615"/>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6" name="Oval 365">
                  <a:extLst>
                    <a:ext uri="{FF2B5EF4-FFF2-40B4-BE49-F238E27FC236}">
                      <a16:creationId xmlns:a16="http://schemas.microsoft.com/office/drawing/2014/main" id="{4A8CED2F-E9C0-496D-9629-9B16863E3CE2}"/>
                    </a:ext>
                  </a:extLst>
                </p:cNvPr>
                <p:cNvSpPr/>
                <p:nvPr/>
              </p:nvSpPr>
              <p:spPr>
                <a:xfrm>
                  <a:off x="12731323" y="5053908"/>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7" name="Oval 366">
                  <a:extLst>
                    <a:ext uri="{FF2B5EF4-FFF2-40B4-BE49-F238E27FC236}">
                      <a16:creationId xmlns:a16="http://schemas.microsoft.com/office/drawing/2014/main" id="{3E963ADB-0003-4E70-BDFA-84E8BE6FE803}"/>
                    </a:ext>
                  </a:extLst>
                </p:cNvPr>
                <p:cNvSpPr/>
                <p:nvPr/>
              </p:nvSpPr>
              <p:spPr>
                <a:xfrm>
                  <a:off x="12076763" y="6646198"/>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8" name="Oval 367">
                  <a:extLst>
                    <a:ext uri="{FF2B5EF4-FFF2-40B4-BE49-F238E27FC236}">
                      <a16:creationId xmlns:a16="http://schemas.microsoft.com/office/drawing/2014/main" id="{78F3637E-C30E-492B-AEF1-79F550E204A2}"/>
                    </a:ext>
                  </a:extLst>
                </p:cNvPr>
                <p:cNvSpPr/>
                <p:nvPr/>
              </p:nvSpPr>
              <p:spPr>
                <a:xfrm>
                  <a:off x="12431732" y="5068162"/>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9" name="Oval 368">
                  <a:extLst>
                    <a:ext uri="{FF2B5EF4-FFF2-40B4-BE49-F238E27FC236}">
                      <a16:creationId xmlns:a16="http://schemas.microsoft.com/office/drawing/2014/main" id="{4EA7AA07-0920-47E0-AAB7-4327F4C38801}"/>
                    </a:ext>
                  </a:extLst>
                </p:cNvPr>
                <p:cNvSpPr/>
                <p:nvPr/>
              </p:nvSpPr>
              <p:spPr>
                <a:xfrm>
                  <a:off x="12725842" y="5459051"/>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0" name="Oval 369">
                  <a:extLst>
                    <a:ext uri="{FF2B5EF4-FFF2-40B4-BE49-F238E27FC236}">
                      <a16:creationId xmlns:a16="http://schemas.microsoft.com/office/drawing/2014/main" id="{2AFAA2C8-35AC-4FF7-AD2B-5C84CE4DACB5}"/>
                    </a:ext>
                  </a:extLst>
                </p:cNvPr>
                <p:cNvSpPr/>
                <p:nvPr/>
              </p:nvSpPr>
              <p:spPr>
                <a:xfrm>
                  <a:off x="12849814" y="5590015"/>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1" name="Oval 370">
                  <a:extLst>
                    <a:ext uri="{FF2B5EF4-FFF2-40B4-BE49-F238E27FC236}">
                      <a16:creationId xmlns:a16="http://schemas.microsoft.com/office/drawing/2014/main" id="{228CE5A7-FAC1-4DA9-AD1A-FAFDCF044248}"/>
                    </a:ext>
                  </a:extLst>
                </p:cNvPr>
                <p:cNvSpPr/>
                <p:nvPr/>
              </p:nvSpPr>
              <p:spPr>
                <a:xfrm>
                  <a:off x="13306507" y="5757185"/>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2" name="Oval 371">
                  <a:extLst>
                    <a:ext uri="{FF2B5EF4-FFF2-40B4-BE49-F238E27FC236}">
                      <a16:creationId xmlns:a16="http://schemas.microsoft.com/office/drawing/2014/main" id="{793C1BB8-824C-4939-A448-41C05F0FC8BA}"/>
                    </a:ext>
                  </a:extLst>
                </p:cNvPr>
                <p:cNvSpPr/>
                <p:nvPr/>
              </p:nvSpPr>
              <p:spPr>
                <a:xfrm>
                  <a:off x="12849814" y="5713949"/>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3" name="Oval 372">
                  <a:extLst>
                    <a:ext uri="{FF2B5EF4-FFF2-40B4-BE49-F238E27FC236}">
                      <a16:creationId xmlns:a16="http://schemas.microsoft.com/office/drawing/2014/main" id="{619D0F55-082D-4FA5-8D0D-9B987FA4C432}"/>
                    </a:ext>
                  </a:extLst>
                </p:cNvPr>
                <p:cNvSpPr/>
                <p:nvPr/>
              </p:nvSpPr>
              <p:spPr>
                <a:xfrm>
                  <a:off x="13111744" y="5247733"/>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4" name="Oval 373">
                  <a:extLst>
                    <a:ext uri="{FF2B5EF4-FFF2-40B4-BE49-F238E27FC236}">
                      <a16:creationId xmlns:a16="http://schemas.microsoft.com/office/drawing/2014/main" id="{2CCB6F51-B880-4A2A-B00F-96DAD64DBE6E}"/>
                    </a:ext>
                  </a:extLst>
                </p:cNvPr>
                <p:cNvSpPr/>
                <p:nvPr/>
              </p:nvSpPr>
              <p:spPr>
                <a:xfrm>
                  <a:off x="12878242" y="5611451"/>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5" name="Oval 374">
                  <a:extLst>
                    <a:ext uri="{FF2B5EF4-FFF2-40B4-BE49-F238E27FC236}">
                      <a16:creationId xmlns:a16="http://schemas.microsoft.com/office/drawing/2014/main" id="{F2374D7C-54C9-4D04-9D08-5E710B5A6BD6}"/>
                    </a:ext>
                  </a:extLst>
                </p:cNvPr>
                <p:cNvSpPr/>
                <p:nvPr/>
              </p:nvSpPr>
              <p:spPr>
                <a:xfrm>
                  <a:off x="13002214" y="5742415"/>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6" name="Oval 375">
                  <a:extLst>
                    <a:ext uri="{FF2B5EF4-FFF2-40B4-BE49-F238E27FC236}">
                      <a16:creationId xmlns:a16="http://schemas.microsoft.com/office/drawing/2014/main" id="{7BD67DEE-66A1-4EAD-B691-FE8FEA437DAD}"/>
                    </a:ext>
                  </a:extLst>
                </p:cNvPr>
                <p:cNvSpPr/>
                <p:nvPr/>
              </p:nvSpPr>
              <p:spPr>
                <a:xfrm>
                  <a:off x="12958271" y="5819902"/>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7" name="Oval 376">
                  <a:extLst>
                    <a:ext uri="{FF2B5EF4-FFF2-40B4-BE49-F238E27FC236}">
                      <a16:creationId xmlns:a16="http://schemas.microsoft.com/office/drawing/2014/main" id="{556710AD-5698-4EFF-A5D6-A77272F96483}"/>
                    </a:ext>
                  </a:extLst>
                </p:cNvPr>
                <p:cNvSpPr/>
                <p:nvPr/>
              </p:nvSpPr>
              <p:spPr>
                <a:xfrm>
                  <a:off x="13046157" y="5827522"/>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8" name="Oval 377">
                  <a:extLst>
                    <a:ext uri="{FF2B5EF4-FFF2-40B4-BE49-F238E27FC236}">
                      <a16:creationId xmlns:a16="http://schemas.microsoft.com/office/drawing/2014/main" id="{15D27022-2288-4527-BCA8-824530CA3940}"/>
                    </a:ext>
                  </a:extLst>
                </p:cNvPr>
                <p:cNvSpPr/>
                <p:nvPr/>
              </p:nvSpPr>
              <p:spPr>
                <a:xfrm>
                  <a:off x="13002214" y="5866349"/>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9" name="Oval 378">
                  <a:extLst>
                    <a:ext uri="{FF2B5EF4-FFF2-40B4-BE49-F238E27FC236}">
                      <a16:creationId xmlns:a16="http://schemas.microsoft.com/office/drawing/2014/main" id="{DB7A22C2-B45A-4D32-BEBF-805839A285D9}"/>
                    </a:ext>
                  </a:extLst>
                </p:cNvPr>
                <p:cNvSpPr/>
                <p:nvPr/>
              </p:nvSpPr>
              <p:spPr>
                <a:xfrm>
                  <a:off x="12914328" y="5855988"/>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0" name="Oval 379">
                  <a:extLst>
                    <a:ext uri="{FF2B5EF4-FFF2-40B4-BE49-F238E27FC236}">
                      <a16:creationId xmlns:a16="http://schemas.microsoft.com/office/drawing/2014/main" id="{822FBAB1-3680-4A3D-AB96-B6EF690D31A3}"/>
                    </a:ext>
                  </a:extLst>
                </p:cNvPr>
                <p:cNvSpPr/>
                <p:nvPr/>
              </p:nvSpPr>
              <p:spPr>
                <a:xfrm>
                  <a:off x="13030642" y="5763851"/>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1" name="Oval 380">
                  <a:extLst>
                    <a:ext uri="{FF2B5EF4-FFF2-40B4-BE49-F238E27FC236}">
                      <a16:creationId xmlns:a16="http://schemas.microsoft.com/office/drawing/2014/main" id="{F2E75BFB-8097-4738-853F-9A0E77BE1409}"/>
                    </a:ext>
                  </a:extLst>
                </p:cNvPr>
                <p:cNvSpPr/>
                <p:nvPr/>
              </p:nvSpPr>
              <p:spPr>
                <a:xfrm>
                  <a:off x="11490100" y="5497380"/>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2" name="Oval 381">
                  <a:extLst>
                    <a:ext uri="{FF2B5EF4-FFF2-40B4-BE49-F238E27FC236}">
                      <a16:creationId xmlns:a16="http://schemas.microsoft.com/office/drawing/2014/main" id="{C8ADFA39-53EC-4F15-9830-5A4D76AB3E67}"/>
                    </a:ext>
                  </a:extLst>
                </p:cNvPr>
                <p:cNvSpPr/>
                <p:nvPr/>
              </p:nvSpPr>
              <p:spPr>
                <a:xfrm>
                  <a:off x="12407863" y="5865199"/>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3" name="Oval 382">
                  <a:extLst>
                    <a:ext uri="{FF2B5EF4-FFF2-40B4-BE49-F238E27FC236}">
                      <a16:creationId xmlns:a16="http://schemas.microsoft.com/office/drawing/2014/main" id="{48F7F3DD-DB88-4C83-B8AC-3775E8310466}"/>
                    </a:ext>
                  </a:extLst>
                </p:cNvPr>
                <p:cNvSpPr/>
                <p:nvPr/>
              </p:nvSpPr>
              <p:spPr>
                <a:xfrm>
                  <a:off x="11557705" y="5682226"/>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4" name="Oval 383">
                  <a:extLst>
                    <a:ext uri="{FF2B5EF4-FFF2-40B4-BE49-F238E27FC236}">
                      <a16:creationId xmlns:a16="http://schemas.microsoft.com/office/drawing/2014/main" id="{09433A9C-EF69-4D95-9EF0-FCF8715F4623}"/>
                    </a:ext>
                  </a:extLst>
                </p:cNvPr>
                <p:cNvSpPr/>
                <p:nvPr/>
              </p:nvSpPr>
              <p:spPr>
                <a:xfrm>
                  <a:off x="12451806" y="5911646"/>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5" name="Oval 384">
                  <a:extLst>
                    <a:ext uri="{FF2B5EF4-FFF2-40B4-BE49-F238E27FC236}">
                      <a16:creationId xmlns:a16="http://schemas.microsoft.com/office/drawing/2014/main" id="{0C9189B1-0802-45DF-9599-A2EE08D701EA}"/>
                    </a:ext>
                  </a:extLst>
                </p:cNvPr>
                <p:cNvSpPr/>
                <p:nvPr/>
              </p:nvSpPr>
              <p:spPr>
                <a:xfrm>
                  <a:off x="12363920" y="5901285"/>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6" name="Oval 385">
                  <a:extLst>
                    <a:ext uri="{FF2B5EF4-FFF2-40B4-BE49-F238E27FC236}">
                      <a16:creationId xmlns:a16="http://schemas.microsoft.com/office/drawing/2014/main" id="{CDABE632-BEA6-4B08-BED1-2A8EDD67FBE9}"/>
                    </a:ext>
                  </a:extLst>
                </p:cNvPr>
                <p:cNvSpPr/>
                <p:nvPr/>
              </p:nvSpPr>
              <p:spPr>
                <a:xfrm>
                  <a:off x="12067956" y="5497380"/>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7" name="Oval 386">
                  <a:extLst>
                    <a:ext uri="{FF2B5EF4-FFF2-40B4-BE49-F238E27FC236}">
                      <a16:creationId xmlns:a16="http://schemas.microsoft.com/office/drawing/2014/main" id="{65E6B86C-17C1-4CA4-BAAB-694761250C13}"/>
                    </a:ext>
                  </a:extLst>
                </p:cNvPr>
                <p:cNvSpPr/>
                <p:nvPr/>
              </p:nvSpPr>
              <p:spPr>
                <a:xfrm>
                  <a:off x="12842844" y="5832549"/>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8" name="Oval 387">
                  <a:extLst>
                    <a:ext uri="{FF2B5EF4-FFF2-40B4-BE49-F238E27FC236}">
                      <a16:creationId xmlns:a16="http://schemas.microsoft.com/office/drawing/2014/main" id="{2AF6DD14-4344-46EF-9E0B-85B465E67229}"/>
                    </a:ext>
                  </a:extLst>
                </p:cNvPr>
                <p:cNvSpPr/>
                <p:nvPr/>
              </p:nvSpPr>
              <p:spPr>
                <a:xfrm>
                  <a:off x="13198194" y="5553913"/>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9" name="Oval 388">
                  <a:extLst>
                    <a:ext uri="{FF2B5EF4-FFF2-40B4-BE49-F238E27FC236}">
                      <a16:creationId xmlns:a16="http://schemas.microsoft.com/office/drawing/2014/main" id="{4B069EEE-CE74-4798-903A-681119423112}"/>
                    </a:ext>
                  </a:extLst>
                </p:cNvPr>
                <p:cNvSpPr/>
                <p:nvPr/>
              </p:nvSpPr>
              <p:spPr>
                <a:xfrm>
                  <a:off x="12886787" y="5878996"/>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0" name="Oval 389">
                  <a:extLst>
                    <a:ext uri="{FF2B5EF4-FFF2-40B4-BE49-F238E27FC236}">
                      <a16:creationId xmlns:a16="http://schemas.microsoft.com/office/drawing/2014/main" id="{8925171F-E612-4806-943A-5D523D36B2F9}"/>
                    </a:ext>
                  </a:extLst>
                </p:cNvPr>
                <p:cNvSpPr/>
                <p:nvPr/>
              </p:nvSpPr>
              <p:spPr>
                <a:xfrm>
                  <a:off x="13394837" y="5360927"/>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1" name="Oval 390">
                  <a:extLst>
                    <a:ext uri="{FF2B5EF4-FFF2-40B4-BE49-F238E27FC236}">
                      <a16:creationId xmlns:a16="http://schemas.microsoft.com/office/drawing/2014/main" id="{BEB2FB7E-6AE5-4198-8398-B42AEE3977FE}"/>
                    </a:ext>
                  </a:extLst>
                </p:cNvPr>
                <p:cNvSpPr/>
                <p:nvPr/>
              </p:nvSpPr>
              <p:spPr>
                <a:xfrm>
                  <a:off x="12915215" y="5776498"/>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2" name="Oval 391">
                  <a:extLst>
                    <a:ext uri="{FF2B5EF4-FFF2-40B4-BE49-F238E27FC236}">
                      <a16:creationId xmlns:a16="http://schemas.microsoft.com/office/drawing/2014/main" id="{147B5766-23D3-4A4D-B976-E3B2B5718C46}"/>
                    </a:ext>
                  </a:extLst>
                </p:cNvPr>
                <p:cNvSpPr/>
                <p:nvPr/>
              </p:nvSpPr>
              <p:spPr>
                <a:xfrm>
                  <a:off x="13039187" y="5907462"/>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3" name="Oval 392">
                  <a:extLst>
                    <a:ext uri="{FF2B5EF4-FFF2-40B4-BE49-F238E27FC236}">
                      <a16:creationId xmlns:a16="http://schemas.microsoft.com/office/drawing/2014/main" id="{F42A00E5-A49C-45CE-8979-480C594304E0}"/>
                    </a:ext>
                  </a:extLst>
                </p:cNvPr>
                <p:cNvSpPr/>
                <p:nvPr/>
              </p:nvSpPr>
              <p:spPr>
                <a:xfrm>
                  <a:off x="12995244" y="5984949"/>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4" name="Oval 393">
                  <a:extLst>
                    <a:ext uri="{FF2B5EF4-FFF2-40B4-BE49-F238E27FC236}">
                      <a16:creationId xmlns:a16="http://schemas.microsoft.com/office/drawing/2014/main" id="{B2D1285F-FF6A-4696-A32E-C370980ABE69}"/>
                    </a:ext>
                  </a:extLst>
                </p:cNvPr>
                <p:cNvSpPr/>
                <p:nvPr/>
              </p:nvSpPr>
              <p:spPr>
                <a:xfrm>
                  <a:off x="13083130" y="5992569"/>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5" name="Oval 394">
                  <a:extLst>
                    <a:ext uri="{FF2B5EF4-FFF2-40B4-BE49-F238E27FC236}">
                      <a16:creationId xmlns:a16="http://schemas.microsoft.com/office/drawing/2014/main" id="{B2F3CAAD-2EB5-4E66-9B79-055AB225E8AF}"/>
                    </a:ext>
                  </a:extLst>
                </p:cNvPr>
                <p:cNvSpPr/>
                <p:nvPr/>
              </p:nvSpPr>
              <p:spPr>
                <a:xfrm>
                  <a:off x="13039187" y="6031396"/>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6" name="Oval 395">
                  <a:extLst>
                    <a:ext uri="{FF2B5EF4-FFF2-40B4-BE49-F238E27FC236}">
                      <a16:creationId xmlns:a16="http://schemas.microsoft.com/office/drawing/2014/main" id="{7D32476A-3901-4A68-9C2C-188BD62ECE02}"/>
                    </a:ext>
                  </a:extLst>
                </p:cNvPr>
                <p:cNvSpPr/>
                <p:nvPr/>
              </p:nvSpPr>
              <p:spPr>
                <a:xfrm>
                  <a:off x="13067615" y="5928898"/>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7" name="Oval 396">
                  <a:extLst>
                    <a:ext uri="{FF2B5EF4-FFF2-40B4-BE49-F238E27FC236}">
                      <a16:creationId xmlns:a16="http://schemas.microsoft.com/office/drawing/2014/main" id="{56260789-F297-445E-A755-FA7E17848DAD}"/>
                    </a:ext>
                  </a:extLst>
                </p:cNvPr>
                <p:cNvSpPr/>
                <p:nvPr/>
              </p:nvSpPr>
              <p:spPr>
                <a:xfrm>
                  <a:off x="12860444" y="5921617"/>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8" name="Oval 397">
                  <a:extLst>
                    <a:ext uri="{FF2B5EF4-FFF2-40B4-BE49-F238E27FC236}">
                      <a16:creationId xmlns:a16="http://schemas.microsoft.com/office/drawing/2014/main" id="{57F66882-3A7B-4F7E-9EC2-3AF0CCE2630D}"/>
                    </a:ext>
                  </a:extLst>
                </p:cNvPr>
                <p:cNvSpPr/>
                <p:nvPr/>
              </p:nvSpPr>
              <p:spPr>
                <a:xfrm>
                  <a:off x="12816501" y="5999104"/>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9" name="Oval 398">
                  <a:extLst>
                    <a:ext uri="{FF2B5EF4-FFF2-40B4-BE49-F238E27FC236}">
                      <a16:creationId xmlns:a16="http://schemas.microsoft.com/office/drawing/2014/main" id="{917C18C0-D0E5-4F39-B4CF-6E652B381B61}"/>
                    </a:ext>
                  </a:extLst>
                </p:cNvPr>
                <p:cNvSpPr/>
                <p:nvPr/>
              </p:nvSpPr>
              <p:spPr>
                <a:xfrm>
                  <a:off x="12860444" y="6045551"/>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0" name="Oval 399">
                  <a:extLst>
                    <a:ext uri="{FF2B5EF4-FFF2-40B4-BE49-F238E27FC236}">
                      <a16:creationId xmlns:a16="http://schemas.microsoft.com/office/drawing/2014/main" id="{9A287531-F933-46DD-B8EC-93D22382A2D8}"/>
                    </a:ext>
                  </a:extLst>
                </p:cNvPr>
                <p:cNvSpPr/>
                <p:nvPr/>
              </p:nvSpPr>
              <p:spPr>
                <a:xfrm>
                  <a:off x="12772558" y="6035190"/>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1" name="Oval 400">
                  <a:extLst>
                    <a:ext uri="{FF2B5EF4-FFF2-40B4-BE49-F238E27FC236}">
                      <a16:creationId xmlns:a16="http://schemas.microsoft.com/office/drawing/2014/main" id="{18DBB6E4-D13E-4384-9FFB-84226B54BD25}"/>
                    </a:ext>
                  </a:extLst>
                </p:cNvPr>
                <p:cNvSpPr/>
                <p:nvPr/>
              </p:nvSpPr>
              <p:spPr>
                <a:xfrm>
                  <a:off x="12888872" y="5943053"/>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2" name="Oval 401">
                  <a:extLst>
                    <a:ext uri="{FF2B5EF4-FFF2-40B4-BE49-F238E27FC236}">
                      <a16:creationId xmlns:a16="http://schemas.microsoft.com/office/drawing/2014/main" id="{0B9D421C-E275-4B08-ABA1-BC413D9259B0}"/>
                    </a:ext>
                  </a:extLst>
                </p:cNvPr>
                <p:cNvSpPr/>
                <p:nvPr/>
              </p:nvSpPr>
              <p:spPr>
                <a:xfrm>
                  <a:off x="11704306" y="6440160"/>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3" name="Oval 402">
                  <a:extLst>
                    <a:ext uri="{FF2B5EF4-FFF2-40B4-BE49-F238E27FC236}">
                      <a16:creationId xmlns:a16="http://schemas.microsoft.com/office/drawing/2014/main" id="{562DC54F-B309-40BE-AACF-1AF8A09EDEFC}"/>
                    </a:ext>
                  </a:extLst>
                </p:cNvPr>
                <p:cNvSpPr/>
                <p:nvPr/>
              </p:nvSpPr>
              <p:spPr>
                <a:xfrm>
                  <a:off x="12613701" y="6039733"/>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4" name="Oval 403">
                  <a:extLst>
                    <a:ext uri="{FF2B5EF4-FFF2-40B4-BE49-F238E27FC236}">
                      <a16:creationId xmlns:a16="http://schemas.microsoft.com/office/drawing/2014/main" id="{57650104-86A0-422C-AC82-FFF331AA9C8C}"/>
                    </a:ext>
                  </a:extLst>
                </p:cNvPr>
                <p:cNvSpPr/>
                <p:nvPr/>
              </p:nvSpPr>
              <p:spPr>
                <a:xfrm>
                  <a:off x="12657644" y="6086180"/>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5" name="Oval 404">
                  <a:extLst>
                    <a:ext uri="{FF2B5EF4-FFF2-40B4-BE49-F238E27FC236}">
                      <a16:creationId xmlns:a16="http://schemas.microsoft.com/office/drawing/2014/main" id="{88DE734E-3B96-449C-9F7F-445F97DF10B5}"/>
                    </a:ext>
                  </a:extLst>
                </p:cNvPr>
                <p:cNvSpPr/>
                <p:nvPr/>
              </p:nvSpPr>
              <p:spPr>
                <a:xfrm>
                  <a:off x="12569758" y="6075819"/>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6" name="Oval 405">
                  <a:extLst>
                    <a:ext uri="{FF2B5EF4-FFF2-40B4-BE49-F238E27FC236}">
                      <a16:creationId xmlns:a16="http://schemas.microsoft.com/office/drawing/2014/main" id="{4E7F5BED-0A1F-44D0-B99A-4EF46BD603AF}"/>
                    </a:ext>
                  </a:extLst>
                </p:cNvPr>
                <p:cNvSpPr/>
                <p:nvPr/>
              </p:nvSpPr>
              <p:spPr>
                <a:xfrm>
                  <a:off x="13337214" y="6303652"/>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7" name="Oval 406">
                  <a:extLst>
                    <a:ext uri="{FF2B5EF4-FFF2-40B4-BE49-F238E27FC236}">
                      <a16:creationId xmlns:a16="http://schemas.microsoft.com/office/drawing/2014/main" id="{D1D4F062-065E-41D3-8B64-D086C332D524}"/>
                    </a:ext>
                  </a:extLst>
                </p:cNvPr>
                <p:cNvSpPr/>
                <p:nvPr/>
              </p:nvSpPr>
              <p:spPr>
                <a:xfrm>
                  <a:off x="12680074" y="6984642"/>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8" name="Oval 407">
                  <a:extLst>
                    <a:ext uri="{FF2B5EF4-FFF2-40B4-BE49-F238E27FC236}">
                      <a16:creationId xmlns:a16="http://schemas.microsoft.com/office/drawing/2014/main" id="{9CE79E95-2686-4275-8D01-DFF6CA72C3DC}"/>
                    </a:ext>
                  </a:extLst>
                </p:cNvPr>
                <p:cNvSpPr/>
                <p:nvPr/>
              </p:nvSpPr>
              <p:spPr>
                <a:xfrm>
                  <a:off x="12407645" y="5996631"/>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9" name="Oval 408">
                  <a:extLst>
                    <a:ext uri="{FF2B5EF4-FFF2-40B4-BE49-F238E27FC236}">
                      <a16:creationId xmlns:a16="http://schemas.microsoft.com/office/drawing/2014/main" id="{C009B80D-D06C-4B21-9174-D7EE8A796C8E}"/>
                    </a:ext>
                  </a:extLst>
                </p:cNvPr>
                <p:cNvSpPr/>
                <p:nvPr/>
              </p:nvSpPr>
              <p:spPr>
                <a:xfrm>
                  <a:off x="12495531" y="6004251"/>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 name="Oval 409">
                  <a:extLst>
                    <a:ext uri="{FF2B5EF4-FFF2-40B4-BE49-F238E27FC236}">
                      <a16:creationId xmlns:a16="http://schemas.microsoft.com/office/drawing/2014/main" id="{EEED2D4A-07F3-4205-B848-D43B900EA9BA}"/>
                    </a:ext>
                  </a:extLst>
                </p:cNvPr>
                <p:cNvSpPr/>
                <p:nvPr/>
              </p:nvSpPr>
              <p:spPr>
                <a:xfrm>
                  <a:off x="12451588" y="6043078"/>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 name="Oval 410">
                  <a:extLst>
                    <a:ext uri="{FF2B5EF4-FFF2-40B4-BE49-F238E27FC236}">
                      <a16:creationId xmlns:a16="http://schemas.microsoft.com/office/drawing/2014/main" id="{4FE27A9D-8E5F-48D4-B034-769518CA7010}"/>
                    </a:ext>
                  </a:extLst>
                </p:cNvPr>
                <p:cNvSpPr/>
                <p:nvPr/>
              </p:nvSpPr>
              <p:spPr>
                <a:xfrm>
                  <a:off x="12363702" y="6032717"/>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2" name="Oval 411">
                  <a:extLst>
                    <a:ext uri="{FF2B5EF4-FFF2-40B4-BE49-F238E27FC236}">
                      <a16:creationId xmlns:a16="http://schemas.microsoft.com/office/drawing/2014/main" id="{24C074D6-17CD-4BD7-B97F-A7154285CFF8}"/>
                    </a:ext>
                  </a:extLst>
                </p:cNvPr>
                <p:cNvSpPr/>
                <p:nvPr/>
              </p:nvSpPr>
              <p:spPr>
                <a:xfrm>
                  <a:off x="11661692" y="6332883"/>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3" name="Oval 412">
                  <a:extLst>
                    <a:ext uri="{FF2B5EF4-FFF2-40B4-BE49-F238E27FC236}">
                      <a16:creationId xmlns:a16="http://schemas.microsoft.com/office/drawing/2014/main" id="{AD017EF3-99AE-49B2-B468-85EDD5FD6F2E}"/>
                    </a:ext>
                  </a:extLst>
                </p:cNvPr>
                <p:cNvSpPr/>
                <p:nvPr/>
              </p:nvSpPr>
              <p:spPr>
                <a:xfrm>
                  <a:off x="11902588" y="5100412"/>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4" name="Oval 413">
                  <a:extLst>
                    <a:ext uri="{FF2B5EF4-FFF2-40B4-BE49-F238E27FC236}">
                      <a16:creationId xmlns:a16="http://schemas.microsoft.com/office/drawing/2014/main" id="{98513804-C448-47F5-B58F-C4FBCD8C6153}"/>
                    </a:ext>
                  </a:extLst>
                </p:cNvPr>
                <p:cNvSpPr/>
                <p:nvPr/>
              </p:nvSpPr>
              <p:spPr>
                <a:xfrm>
                  <a:off x="13274312" y="5214637"/>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5" name="Oval 414">
                  <a:extLst>
                    <a:ext uri="{FF2B5EF4-FFF2-40B4-BE49-F238E27FC236}">
                      <a16:creationId xmlns:a16="http://schemas.microsoft.com/office/drawing/2014/main" id="{160BE4D1-831A-4820-AA0C-1D523EA3AF94}"/>
                    </a:ext>
                  </a:extLst>
                </p:cNvPr>
                <p:cNvSpPr/>
                <p:nvPr/>
              </p:nvSpPr>
              <p:spPr>
                <a:xfrm>
                  <a:off x="13120589" y="6014905"/>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6" name="Oval 415">
                  <a:extLst>
                    <a:ext uri="{FF2B5EF4-FFF2-40B4-BE49-F238E27FC236}">
                      <a16:creationId xmlns:a16="http://schemas.microsoft.com/office/drawing/2014/main" id="{23DD0DCF-5818-4E7B-9794-E0403D382BB1}"/>
                    </a:ext>
                  </a:extLst>
                </p:cNvPr>
                <p:cNvSpPr/>
                <p:nvPr/>
              </p:nvSpPr>
              <p:spPr>
                <a:xfrm>
                  <a:off x="12132707" y="6291041"/>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7" name="Oval 416">
                  <a:extLst>
                    <a:ext uri="{FF2B5EF4-FFF2-40B4-BE49-F238E27FC236}">
                      <a16:creationId xmlns:a16="http://schemas.microsoft.com/office/drawing/2014/main" id="{93E94BC7-3278-4DC5-87DB-24681496E02E}"/>
                    </a:ext>
                  </a:extLst>
                </p:cNvPr>
                <p:cNvSpPr/>
                <p:nvPr/>
              </p:nvSpPr>
              <p:spPr>
                <a:xfrm>
                  <a:off x="12978809" y="4890183"/>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8" name="Oval 417">
                  <a:extLst>
                    <a:ext uri="{FF2B5EF4-FFF2-40B4-BE49-F238E27FC236}">
                      <a16:creationId xmlns:a16="http://schemas.microsoft.com/office/drawing/2014/main" id="{C8839EBC-E818-4D95-8CDE-010B5197099F}"/>
                    </a:ext>
                  </a:extLst>
                </p:cNvPr>
                <p:cNvSpPr/>
                <p:nvPr/>
              </p:nvSpPr>
              <p:spPr>
                <a:xfrm>
                  <a:off x="13313546" y="6111056"/>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9" name="Oval 418">
                  <a:extLst>
                    <a:ext uri="{FF2B5EF4-FFF2-40B4-BE49-F238E27FC236}">
                      <a16:creationId xmlns:a16="http://schemas.microsoft.com/office/drawing/2014/main" id="{CEE00560-67C9-4666-8521-E36CFFB60B24}"/>
                    </a:ext>
                  </a:extLst>
                </p:cNvPr>
                <p:cNvSpPr/>
                <p:nvPr/>
              </p:nvSpPr>
              <p:spPr>
                <a:xfrm>
                  <a:off x="12807280" y="5060191"/>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0" name="Oval 419">
                  <a:extLst>
                    <a:ext uri="{FF2B5EF4-FFF2-40B4-BE49-F238E27FC236}">
                      <a16:creationId xmlns:a16="http://schemas.microsoft.com/office/drawing/2014/main" id="{0EC806E7-FA0A-450D-9722-9A76D17C6D92}"/>
                    </a:ext>
                  </a:extLst>
                </p:cNvPr>
                <p:cNvSpPr/>
                <p:nvPr/>
              </p:nvSpPr>
              <p:spPr>
                <a:xfrm>
                  <a:off x="13146250" y="5492329"/>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1" name="Oval 420">
                  <a:extLst>
                    <a:ext uri="{FF2B5EF4-FFF2-40B4-BE49-F238E27FC236}">
                      <a16:creationId xmlns:a16="http://schemas.microsoft.com/office/drawing/2014/main" id="{3DEE9F59-B1B6-42C5-A2A8-175E3764FCE8}"/>
                    </a:ext>
                  </a:extLst>
                </p:cNvPr>
                <p:cNvSpPr/>
                <p:nvPr/>
              </p:nvSpPr>
              <p:spPr>
                <a:xfrm>
                  <a:off x="13102307" y="5569816"/>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2" name="Oval 421">
                  <a:extLst>
                    <a:ext uri="{FF2B5EF4-FFF2-40B4-BE49-F238E27FC236}">
                      <a16:creationId xmlns:a16="http://schemas.microsoft.com/office/drawing/2014/main" id="{5E7826C9-E585-4421-A14A-CA3D0DAA229D}"/>
                    </a:ext>
                  </a:extLst>
                </p:cNvPr>
                <p:cNvSpPr/>
                <p:nvPr/>
              </p:nvSpPr>
              <p:spPr>
                <a:xfrm>
                  <a:off x="13190193" y="5577436"/>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3" name="Oval 422">
                  <a:extLst>
                    <a:ext uri="{FF2B5EF4-FFF2-40B4-BE49-F238E27FC236}">
                      <a16:creationId xmlns:a16="http://schemas.microsoft.com/office/drawing/2014/main" id="{1FC188A9-E4DC-4FE4-812A-D82342B87AB6}"/>
                    </a:ext>
                  </a:extLst>
                </p:cNvPr>
                <p:cNvSpPr/>
                <p:nvPr/>
              </p:nvSpPr>
              <p:spPr>
                <a:xfrm>
                  <a:off x="13146250" y="5616263"/>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4" name="Oval 423">
                  <a:extLst>
                    <a:ext uri="{FF2B5EF4-FFF2-40B4-BE49-F238E27FC236}">
                      <a16:creationId xmlns:a16="http://schemas.microsoft.com/office/drawing/2014/main" id="{D14143E3-1847-4C31-A144-61BEB92576EA}"/>
                    </a:ext>
                  </a:extLst>
                </p:cNvPr>
                <p:cNvSpPr/>
                <p:nvPr/>
              </p:nvSpPr>
              <p:spPr>
                <a:xfrm>
                  <a:off x="13058364" y="5605902"/>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5" name="Oval 424">
                  <a:extLst>
                    <a:ext uri="{FF2B5EF4-FFF2-40B4-BE49-F238E27FC236}">
                      <a16:creationId xmlns:a16="http://schemas.microsoft.com/office/drawing/2014/main" id="{A3528D91-9ABD-4F13-B938-BFEAA4FC24E6}"/>
                    </a:ext>
                  </a:extLst>
                </p:cNvPr>
                <p:cNvSpPr/>
                <p:nvPr/>
              </p:nvSpPr>
              <p:spPr>
                <a:xfrm>
                  <a:off x="13235046" y="5891559"/>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6" name="Oval 425">
                  <a:extLst>
                    <a:ext uri="{FF2B5EF4-FFF2-40B4-BE49-F238E27FC236}">
                      <a16:creationId xmlns:a16="http://schemas.microsoft.com/office/drawing/2014/main" id="{7A6026A1-9DBE-4EF0-BD86-99790A679654}"/>
                    </a:ext>
                  </a:extLst>
                </p:cNvPr>
                <p:cNvSpPr/>
                <p:nvPr/>
              </p:nvSpPr>
              <p:spPr>
                <a:xfrm>
                  <a:off x="13191103" y="5930386"/>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7" name="Oval 426">
                  <a:extLst>
                    <a:ext uri="{FF2B5EF4-FFF2-40B4-BE49-F238E27FC236}">
                      <a16:creationId xmlns:a16="http://schemas.microsoft.com/office/drawing/2014/main" id="{452FEF0E-7196-4312-B357-4FD6619B03B1}"/>
                    </a:ext>
                  </a:extLst>
                </p:cNvPr>
                <p:cNvSpPr/>
                <p:nvPr/>
              </p:nvSpPr>
              <p:spPr>
                <a:xfrm>
                  <a:off x="13103217" y="5920025"/>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8" name="Oval 427">
                  <a:extLst>
                    <a:ext uri="{FF2B5EF4-FFF2-40B4-BE49-F238E27FC236}">
                      <a16:creationId xmlns:a16="http://schemas.microsoft.com/office/drawing/2014/main" id="{E364F67F-BCC1-4956-B263-5B3B5D2C5D5C}"/>
                    </a:ext>
                  </a:extLst>
                </p:cNvPr>
                <p:cNvSpPr/>
                <p:nvPr/>
              </p:nvSpPr>
              <p:spPr>
                <a:xfrm>
                  <a:off x="13219531" y="5827888"/>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9" name="Oval 428">
                  <a:extLst>
                    <a:ext uri="{FF2B5EF4-FFF2-40B4-BE49-F238E27FC236}">
                      <a16:creationId xmlns:a16="http://schemas.microsoft.com/office/drawing/2014/main" id="{F0C07160-FF96-43E2-916C-C6078A14BD96}"/>
                    </a:ext>
                  </a:extLst>
                </p:cNvPr>
                <p:cNvSpPr/>
                <p:nvPr/>
              </p:nvSpPr>
              <p:spPr>
                <a:xfrm>
                  <a:off x="13017729" y="6108950"/>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0" name="Oval 429">
                  <a:extLst>
                    <a:ext uri="{FF2B5EF4-FFF2-40B4-BE49-F238E27FC236}">
                      <a16:creationId xmlns:a16="http://schemas.microsoft.com/office/drawing/2014/main" id="{A9A9645F-B320-4E77-B622-592402246B3D}"/>
                    </a:ext>
                  </a:extLst>
                </p:cNvPr>
                <p:cNvSpPr/>
                <p:nvPr/>
              </p:nvSpPr>
              <p:spPr>
                <a:xfrm>
                  <a:off x="12973786" y="6186437"/>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1" name="Oval 430">
                  <a:extLst>
                    <a:ext uri="{FF2B5EF4-FFF2-40B4-BE49-F238E27FC236}">
                      <a16:creationId xmlns:a16="http://schemas.microsoft.com/office/drawing/2014/main" id="{B495CCE6-45D3-4D70-A7A3-9D48AEF19B1B}"/>
                    </a:ext>
                  </a:extLst>
                </p:cNvPr>
                <p:cNvSpPr/>
                <p:nvPr/>
              </p:nvSpPr>
              <p:spPr>
                <a:xfrm>
                  <a:off x="13061672" y="6194057"/>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2" name="Oval 431">
                  <a:extLst>
                    <a:ext uri="{FF2B5EF4-FFF2-40B4-BE49-F238E27FC236}">
                      <a16:creationId xmlns:a16="http://schemas.microsoft.com/office/drawing/2014/main" id="{42E42CF3-855A-4415-8F1E-EE5283CDBEC8}"/>
                    </a:ext>
                  </a:extLst>
                </p:cNvPr>
                <p:cNvSpPr/>
                <p:nvPr/>
              </p:nvSpPr>
              <p:spPr>
                <a:xfrm>
                  <a:off x="13017729" y="6232884"/>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3" name="Oval 432">
                  <a:extLst>
                    <a:ext uri="{FF2B5EF4-FFF2-40B4-BE49-F238E27FC236}">
                      <a16:creationId xmlns:a16="http://schemas.microsoft.com/office/drawing/2014/main" id="{44E8E16F-02D5-4050-A424-889A07E307AD}"/>
                    </a:ext>
                  </a:extLst>
                </p:cNvPr>
                <p:cNvSpPr/>
                <p:nvPr/>
              </p:nvSpPr>
              <p:spPr>
                <a:xfrm>
                  <a:off x="12929843" y="6222523"/>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4" name="Oval 433">
                  <a:extLst>
                    <a:ext uri="{FF2B5EF4-FFF2-40B4-BE49-F238E27FC236}">
                      <a16:creationId xmlns:a16="http://schemas.microsoft.com/office/drawing/2014/main" id="{35A9CF3E-3B87-4452-A732-77046BCDBBD0}"/>
                    </a:ext>
                  </a:extLst>
                </p:cNvPr>
                <p:cNvSpPr/>
                <p:nvPr/>
              </p:nvSpPr>
              <p:spPr>
                <a:xfrm>
                  <a:off x="13046157" y="6130386"/>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5" name="Oval 434">
                  <a:extLst>
                    <a:ext uri="{FF2B5EF4-FFF2-40B4-BE49-F238E27FC236}">
                      <a16:creationId xmlns:a16="http://schemas.microsoft.com/office/drawing/2014/main" id="{1FE758A4-82C9-495E-A274-0D4BB4F55E49}"/>
                    </a:ext>
                  </a:extLst>
                </p:cNvPr>
                <p:cNvSpPr/>
                <p:nvPr/>
              </p:nvSpPr>
              <p:spPr>
                <a:xfrm>
                  <a:off x="11398104" y="5136992"/>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6" name="Oval 435">
                  <a:extLst>
                    <a:ext uri="{FF2B5EF4-FFF2-40B4-BE49-F238E27FC236}">
                      <a16:creationId xmlns:a16="http://schemas.microsoft.com/office/drawing/2014/main" id="{F42B1E1E-F879-47FE-850E-51B71898112B}"/>
                    </a:ext>
                  </a:extLst>
                </p:cNvPr>
                <p:cNvSpPr/>
                <p:nvPr/>
              </p:nvSpPr>
              <p:spPr>
                <a:xfrm>
                  <a:off x="12559447" y="6218870"/>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7" name="Oval 436">
                  <a:extLst>
                    <a:ext uri="{FF2B5EF4-FFF2-40B4-BE49-F238E27FC236}">
                      <a16:creationId xmlns:a16="http://schemas.microsoft.com/office/drawing/2014/main" id="{8714AD89-13EB-4329-96A0-15011053FE3C}"/>
                    </a:ext>
                  </a:extLst>
                </p:cNvPr>
                <p:cNvSpPr/>
                <p:nvPr/>
              </p:nvSpPr>
              <p:spPr>
                <a:xfrm>
                  <a:off x="12647333" y="6226490"/>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8" name="Oval 437">
                  <a:extLst>
                    <a:ext uri="{FF2B5EF4-FFF2-40B4-BE49-F238E27FC236}">
                      <a16:creationId xmlns:a16="http://schemas.microsoft.com/office/drawing/2014/main" id="{97D516AB-D9FD-4FFB-B91B-231AD5330713}"/>
                    </a:ext>
                  </a:extLst>
                </p:cNvPr>
                <p:cNvSpPr/>
                <p:nvPr/>
              </p:nvSpPr>
              <p:spPr>
                <a:xfrm>
                  <a:off x="12603390" y="6265317"/>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9" name="Oval 438">
                  <a:extLst>
                    <a:ext uri="{FF2B5EF4-FFF2-40B4-BE49-F238E27FC236}">
                      <a16:creationId xmlns:a16="http://schemas.microsoft.com/office/drawing/2014/main" id="{6232CCB2-4AB4-4A99-BE39-701DB1D3DD81}"/>
                    </a:ext>
                  </a:extLst>
                </p:cNvPr>
                <p:cNvSpPr/>
                <p:nvPr/>
              </p:nvSpPr>
              <p:spPr>
                <a:xfrm>
                  <a:off x="12515504" y="6254956"/>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0" name="Oval 439">
                  <a:extLst>
                    <a:ext uri="{FF2B5EF4-FFF2-40B4-BE49-F238E27FC236}">
                      <a16:creationId xmlns:a16="http://schemas.microsoft.com/office/drawing/2014/main" id="{F3671A75-23EC-417D-9979-6510F9FA6DE8}"/>
                    </a:ext>
                  </a:extLst>
                </p:cNvPr>
                <p:cNvSpPr/>
                <p:nvPr/>
              </p:nvSpPr>
              <p:spPr>
                <a:xfrm>
                  <a:off x="12631818" y="6162819"/>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1" name="Oval 440">
                  <a:extLst>
                    <a:ext uri="{FF2B5EF4-FFF2-40B4-BE49-F238E27FC236}">
                      <a16:creationId xmlns:a16="http://schemas.microsoft.com/office/drawing/2014/main" id="{89495355-F6EC-4A47-8BC5-0B05DABBABF6}"/>
                    </a:ext>
                  </a:extLst>
                </p:cNvPr>
                <p:cNvSpPr/>
                <p:nvPr/>
              </p:nvSpPr>
              <p:spPr>
                <a:xfrm>
                  <a:off x="13647683" y="6787724"/>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2" name="Oval 441">
                  <a:extLst>
                    <a:ext uri="{FF2B5EF4-FFF2-40B4-BE49-F238E27FC236}">
                      <a16:creationId xmlns:a16="http://schemas.microsoft.com/office/drawing/2014/main" id="{A5271FB2-8B44-45F0-8FF2-EB67ADE132C0}"/>
                    </a:ext>
                  </a:extLst>
                </p:cNvPr>
                <p:cNvSpPr/>
                <p:nvPr/>
              </p:nvSpPr>
              <p:spPr>
                <a:xfrm>
                  <a:off x="12766615" y="6199746"/>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3" name="Oval 442">
                  <a:extLst>
                    <a:ext uri="{FF2B5EF4-FFF2-40B4-BE49-F238E27FC236}">
                      <a16:creationId xmlns:a16="http://schemas.microsoft.com/office/drawing/2014/main" id="{D21152FC-DCA8-4D09-ADD3-D2CF7568A5FE}"/>
                    </a:ext>
                  </a:extLst>
                </p:cNvPr>
                <p:cNvSpPr/>
                <p:nvPr/>
              </p:nvSpPr>
              <p:spPr>
                <a:xfrm>
                  <a:off x="12854501" y="6207366"/>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4" name="Oval 443">
                  <a:extLst>
                    <a:ext uri="{FF2B5EF4-FFF2-40B4-BE49-F238E27FC236}">
                      <a16:creationId xmlns:a16="http://schemas.microsoft.com/office/drawing/2014/main" id="{6E2BFA2F-60D0-4589-A3C0-61737F5F1869}"/>
                    </a:ext>
                  </a:extLst>
                </p:cNvPr>
                <p:cNvSpPr/>
                <p:nvPr/>
              </p:nvSpPr>
              <p:spPr>
                <a:xfrm>
                  <a:off x="12810558" y="6246193"/>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5" name="Oval 444">
                  <a:extLst>
                    <a:ext uri="{FF2B5EF4-FFF2-40B4-BE49-F238E27FC236}">
                      <a16:creationId xmlns:a16="http://schemas.microsoft.com/office/drawing/2014/main" id="{EADDD71A-381B-4D61-B32A-45A7381A8CBD}"/>
                    </a:ext>
                  </a:extLst>
                </p:cNvPr>
                <p:cNvSpPr/>
                <p:nvPr/>
              </p:nvSpPr>
              <p:spPr>
                <a:xfrm>
                  <a:off x="12722672" y="6235832"/>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6" name="Oval 445">
                  <a:extLst>
                    <a:ext uri="{FF2B5EF4-FFF2-40B4-BE49-F238E27FC236}">
                      <a16:creationId xmlns:a16="http://schemas.microsoft.com/office/drawing/2014/main" id="{B62ED2FE-E269-4266-9B53-D1F523EDB711}"/>
                    </a:ext>
                  </a:extLst>
                </p:cNvPr>
                <p:cNvSpPr/>
                <p:nvPr/>
              </p:nvSpPr>
              <p:spPr>
                <a:xfrm>
                  <a:off x="11401864" y="4892610"/>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7" name="Oval 446">
                  <a:extLst>
                    <a:ext uri="{FF2B5EF4-FFF2-40B4-BE49-F238E27FC236}">
                      <a16:creationId xmlns:a16="http://schemas.microsoft.com/office/drawing/2014/main" id="{99A39174-8366-4B13-B93B-3461EEE1873D}"/>
                    </a:ext>
                  </a:extLst>
                </p:cNvPr>
                <p:cNvSpPr/>
                <p:nvPr/>
              </p:nvSpPr>
              <p:spPr>
                <a:xfrm>
                  <a:off x="12383404" y="6112671"/>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8" name="Oval 447">
                  <a:extLst>
                    <a:ext uri="{FF2B5EF4-FFF2-40B4-BE49-F238E27FC236}">
                      <a16:creationId xmlns:a16="http://schemas.microsoft.com/office/drawing/2014/main" id="{4C798F85-F637-45B8-A32A-06459ADD6EFF}"/>
                    </a:ext>
                  </a:extLst>
                </p:cNvPr>
                <p:cNvSpPr/>
                <p:nvPr/>
              </p:nvSpPr>
              <p:spPr>
                <a:xfrm>
                  <a:off x="12339461" y="6190158"/>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9" name="Oval 448">
                  <a:extLst>
                    <a:ext uri="{FF2B5EF4-FFF2-40B4-BE49-F238E27FC236}">
                      <a16:creationId xmlns:a16="http://schemas.microsoft.com/office/drawing/2014/main" id="{7AF18BF2-274D-4628-9A56-0094E583DD58}"/>
                    </a:ext>
                  </a:extLst>
                </p:cNvPr>
                <p:cNvSpPr/>
                <p:nvPr/>
              </p:nvSpPr>
              <p:spPr>
                <a:xfrm>
                  <a:off x="12427347" y="6197778"/>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0" name="Oval 449">
                  <a:extLst>
                    <a:ext uri="{FF2B5EF4-FFF2-40B4-BE49-F238E27FC236}">
                      <a16:creationId xmlns:a16="http://schemas.microsoft.com/office/drawing/2014/main" id="{4446A0B7-A97F-4C06-8C24-964F722338FA}"/>
                    </a:ext>
                  </a:extLst>
                </p:cNvPr>
                <p:cNvSpPr/>
                <p:nvPr/>
              </p:nvSpPr>
              <p:spPr>
                <a:xfrm>
                  <a:off x="12383404" y="6236605"/>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1" name="Oval 450">
                  <a:extLst>
                    <a:ext uri="{FF2B5EF4-FFF2-40B4-BE49-F238E27FC236}">
                      <a16:creationId xmlns:a16="http://schemas.microsoft.com/office/drawing/2014/main" id="{EBD301EE-2343-4A4D-B5D8-9170967FD410}"/>
                    </a:ext>
                  </a:extLst>
                </p:cNvPr>
                <p:cNvSpPr/>
                <p:nvPr/>
              </p:nvSpPr>
              <p:spPr>
                <a:xfrm>
                  <a:off x="12295518" y="6226244"/>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2" name="Oval 451">
                  <a:extLst>
                    <a:ext uri="{FF2B5EF4-FFF2-40B4-BE49-F238E27FC236}">
                      <a16:creationId xmlns:a16="http://schemas.microsoft.com/office/drawing/2014/main" id="{9F2D5CFA-5354-48D2-8591-BDB1D027049B}"/>
                    </a:ext>
                  </a:extLst>
                </p:cNvPr>
                <p:cNvSpPr/>
                <p:nvPr/>
              </p:nvSpPr>
              <p:spPr>
                <a:xfrm>
                  <a:off x="12411832" y="6134107"/>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3" name="Oval 452">
                  <a:extLst>
                    <a:ext uri="{FF2B5EF4-FFF2-40B4-BE49-F238E27FC236}">
                      <a16:creationId xmlns:a16="http://schemas.microsoft.com/office/drawing/2014/main" id="{93AA1039-78A9-4CBE-B15B-2DA95F561C45}"/>
                    </a:ext>
                  </a:extLst>
                </p:cNvPr>
                <p:cNvSpPr/>
                <p:nvPr/>
              </p:nvSpPr>
              <p:spPr>
                <a:xfrm>
                  <a:off x="12214871" y="5817075"/>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4" name="Oval 453">
                  <a:extLst>
                    <a:ext uri="{FF2B5EF4-FFF2-40B4-BE49-F238E27FC236}">
                      <a16:creationId xmlns:a16="http://schemas.microsoft.com/office/drawing/2014/main" id="{BE370C97-3ED1-4291-8D0C-41D0B42ADBB2}"/>
                    </a:ext>
                  </a:extLst>
                </p:cNvPr>
                <p:cNvSpPr/>
                <p:nvPr/>
              </p:nvSpPr>
              <p:spPr>
                <a:xfrm>
                  <a:off x="12170928" y="5894562"/>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5" name="Oval 454">
                  <a:extLst>
                    <a:ext uri="{FF2B5EF4-FFF2-40B4-BE49-F238E27FC236}">
                      <a16:creationId xmlns:a16="http://schemas.microsoft.com/office/drawing/2014/main" id="{F7477ED5-F915-456D-A15D-2BA69B3ABD28}"/>
                    </a:ext>
                  </a:extLst>
                </p:cNvPr>
                <p:cNvSpPr/>
                <p:nvPr/>
              </p:nvSpPr>
              <p:spPr>
                <a:xfrm>
                  <a:off x="12258814" y="5902182"/>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6" name="Oval 455">
                  <a:extLst>
                    <a:ext uri="{FF2B5EF4-FFF2-40B4-BE49-F238E27FC236}">
                      <a16:creationId xmlns:a16="http://schemas.microsoft.com/office/drawing/2014/main" id="{AB26F08B-2315-41D4-8783-A9FC9B6D5576}"/>
                    </a:ext>
                  </a:extLst>
                </p:cNvPr>
                <p:cNvSpPr/>
                <p:nvPr/>
              </p:nvSpPr>
              <p:spPr>
                <a:xfrm>
                  <a:off x="12214871" y="5941009"/>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7" name="Oval 456">
                  <a:extLst>
                    <a:ext uri="{FF2B5EF4-FFF2-40B4-BE49-F238E27FC236}">
                      <a16:creationId xmlns:a16="http://schemas.microsoft.com/office/drawing/2014/main" id="{3D493014-9569-45CC-B0C1-DA279BFA116C}"/>
                    </a:ext>
                  </a:extLst>
                </p:cNvPr>
                <p:cNvSpPr/>
                <p:nvPr/>
              </p:nvSpPr>
              <p:spPr>
                <a:xfrm>
                  <a:off x="12126985" y="5930648"/>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8" name="Oval 457">
                  <a:extLst>
                    <a:ext uri="{FF2B5EF4-FFF2-40B4-BE49-F238E27FC236}">
                      <a16:creationId xmlns:a16="http://schemas.microsoft.com/office/drawing/2014/main" id="{034D7BE1-9932-47DB-8215-B620A64976E4}"/>
                    </a:ext>
                  </a:extLst>
                </p:cNvPr>
                <p:cNvSpPr/>
                <p:nvPr/>
              </p:nvSpPr>
              <p:spPr>
                <a:xfrm>
                  <a:off x="12243299" y="5838511"/>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9" name="Oval 458">
                  <a:extLst>
                    <a:ext uri="{FF2B5EF4-FFF2-40B4-BE49-F238E27FC236}">
                      <a16:creationId xmlns:a16="http://schemas.microsoft.com/office/drawing/2014/main" id="{D35204AD-8D6C-459F-B3AB-D672F4EE906F}"/>
                    </a:ext>
                  </a:extLst>
                </p:cNvPr>
                <p:cNvSpPr/>
                <p:nvPr/>
              </p:nvSpPr>
              <p:spPr>
                <a:xfrm>
                  <a:off x="12300599" y="5594461"/>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0" name="Oval 459">
                  <a:extLst>
                    <a:ext uri="{FF2B5EF4-FFF2-40B4-BE49-F238E27FC236}">
                      <a16:creationId xmlns:a16="http://schemas.microsoft.com/office/drawing/2014/main" id="{170104F1-CD85-471C-B12B-EB0F5838A797}"/>
                    </a:ext>
                  </a:extLst>
                </p:cNvPr>
                <p:cNvSpPr/>
                <p:nvPr/>
              </p:nvSpPr>
              <p:spPr>
                <a:xfrm>
                  <a:off x="12256656" y="5671948"/>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1" name="Oval 460">
                  <a:extLst>
                    <a:ext uri="{FF2B5EF4-FFF2-40B4-BE49-F238E27FC236}">
                      <a16:creationId xmlns:a16="http://schemas.microsoft.com/office/drawing/2014/main" id="{8C2903D3-EAE8-4894-AFE4-A5C2EB179768}"/>
                    </a:ext>
                  </a:extLst>
                </p:cNvPr>
                <p:cNvSpPr/>
                <p:nvPr/>
              </p:nvSpPr>
              <p:spPr>
                <a:xfrm>
                  <a:off x="12300599" y="5718395"/>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2" name="Oval 461">
                  <a:extLst>
                    <a:ext uri="{FF2B5EF4-FFF2-40B4-BE49-F238E27FC236}">
                      <a16:creationId xmlns:a16="http://schemas.microsoft.com/office/drawing/2014/main" id="{FC98A9D2-B611-4119-9DEB-696016E36A26}"/>
                    </a:ext>
                  </a:extLst>
                </p:cNvPr>
                <p:cNvSpPr/>
                <p:nvPr/>
              </p:nvSpPr>
              <p:spPr>
                <a:xfrm>
                  <a:off x="12212713" y="5708034"/>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3" name="Oval 462">
                  <a:extLst>
                    <a:ext uri="{FF2B5EF4-FFF2-40B4-BE49-F238E27FC236}">
                      <a16:creationId xmlns:a16="http://schemas.microsoft.com/office/drawing/2014/main" id="{23DA4B55-C8AA-48CA-A15B-881FE786AFB1}"/>
                    </a:ext>
                  </a:extLst>
                </p:cNvPr>
                <p:cNvSpPr/>
                <p:nvPr/>
              </p:nvSpPr>
              <p:spPr>
                <a:xfrm>
                  <a:off x="12329027" y="5615897"/>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4" name="Oval 463">
                  <a:extLst>
                    <a:ext uri="{FF2B5EF4-FFF2-40B4-BE49-F238E27FC236}">
                      <a16:creationId xmlns:a16="http://schemas.microsoft.com/office/drawing/2014/main" id="{3657D384-820E-4D85-A995-333A8C1C1FF3}"/>
                    </a:ext>
                  </a:extLst>
                </p:cNvPr>
                <p:cNvSpPr/>
                <p:nvPr/>
              </p:nvSpPr>
              <p:spPr>
                <a:xfrm>
                  <a:off x="12039452" y="6102556"/>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5" name="Oval 464">
                  <a:extLst>
                    <a:ext uri="{FF2B5EF4-FFF2-40B4-BE49-F238E27FC236}">
                      <a16:creationId xmlns:a16="http://schemas.microsoft.com/office/drawing/2014/main" id="{498C6ADD-23FC-4FAC-A90F-ED46D07C6401}"/>
                    </a:ext>
                  </a:extLst>
                </p:cNvPr>
                <p:cNvSpPr/>
                <p:nvPr/>
              </p:nvSpPr>
              <p:spPr>
                <a:xfrm>
                  <a:off x="12409056" y="5824348"/>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6" name="Oval 465">
                  <a:extLst>
                    <a:ext uri="{FF2B5EF4-FFF2-40B4-BE49-F238E27FC236}">
                      <a16:creationId xmlns:a16="http://schemas.microsoft.com/office/drawing/2014/main" id="{59E8E497-BD56-4D2C-B979-09F63F15D84D}"/>
                    </a:ext>
                  </a:extLst>
                </p:cNvPr>
                <p:cNvSpPr/>
                <p:nvPr/>
              </p:nvSpPr>
              <p:spPr>
                <a:xfrm>
                  <a:off x="12268131" y="6352042"/>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7" name="Oval 466">
                  <a:extLst>
                    <a:ext uri="{FF2B5EF4-FFF2-40B4-BE49-F238E27FC236}">
                      <a16:creationId xmlns:a16="http://schemas.microsoft.com/office/drawing/2014/main" id="{37445C6D-AAA5-4D0E-837C-3C7EFC54AA3B}"/>
                    </a:ext>
                  </a:extLst>
                </p:cNvPr>
                <p:cNvSpPr/>
                <p:nvPr/>
              </p:nvSpPr>
              <p:spPr>
                <a:xfrm>
                  <a:off x="12365113" y="5860434"/>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8" name="Oval 467">
                  <a:extLst>
                    <a:ext uri="{FF2B5EF4-FFF2-40B4-BE49-F238E27FC236}">
                      <a16:creationId xmlns:a16="http://schemas.microsoft.com/office/drawing/2014/main" id="{D773DD80-BEB0-4867-99DB-4F486E7AC8C7}"/>
                    </a:ext>
                  </a:extLst>
                </p:cNvPr>
                <p:cNvSpPr/>
                <p:nvPr/>
              </p:nvSpPr>
              <p:spPr>
                <a:xfrm>
                  <a:off x="13000207" y="6431294"/>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9" name="Oval 468">
                  <a:extLst>
                    <a:ext uri="{FF2B5EF4-FFF2-40B4-BE49-F238E27FC236}">
                      <a16:creationId xmlns:a16="http://schemas.microsoft.com/office/drawing/2014/main" id="{94486BAA-6018-4079-9916-577B16366639}"/>
                    </a:ext>
                  </a:extLst>
                </p:cNvPr>
                <p:cNvSpPr/>
                <p:nvPr/>
              </p:nvSpPr>
              <p:spPr>
                <a:xfrm>
                  <a:off x="12238220" y="7311030"/>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0" name="Oval 469">
                  <a:extLst>
                    <a:ext uri="{FF2B5EF4-FFF2-40B4-BE49-F238E27FC236}">
                      <a16:creationId xmlns:a16="http://schemas.microsoft.com/office/drawing/2014/main" id="{2F07C2BF-D9FC-4C00-9DD8-8A8CD520E04A}"/>
                    </a:ext>
                  </a:extLst>
                </p:cNvPr>
                <p:cNvSpPr/>
                <p:nvPr/>
              </p:nvSpPr>
              <p:spPr>
                <a:xfrm>
                  <a:off x="12757799" y="6051661"/>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1" name="Oval 470">
                  <a:extLst>
                    <a:ext uri="{FF2B5EF4-FFF2-40B4-BE49-F238E27FC236}">
                      <a16:creationId xmlns:a16="http://schemas.microsoft.com/office/drawing/2014/main" id="{0FAE6932-F90F-41FB-9A07-3929ADD6BDCA}"/>
                    </a:ext>
                  </a:extLst>
                </p:cNvPr>
                <p:cNvSpPr/>
                <p:nvPr/>
              </p:nvSpPr>
              <p:spPr>
                <a:xfrm>
                  <a:off x="12713856" y="6129148"/>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2" name="Oval 471">
                  <a:extLst>
                    <a:ext uri="{FF2B5EF4-FFF2-40B4-BE49-F238E27FC236}">
                      <a16:creationId xmlns:a16="http://schemas.microsoft.com/office/drawing/2014/main" id="{8C40E764-ED9E-459D-83F9-B34C03D27EC9}"/>
                    </a:ext>
                  </a:extLst>
                </p:cNvPr>
                <p:cNvSpPr/>
                <p:nvPr/>
              </p:nvSpPr>
              <p:spPr>
                <a:xfrm>
                  <a:off x="12801742" y="6136768"/>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3" name="Oval 472">
                  <a:extLst>
                    <a:ext uri="{FF2B5EF4-FFF2-40B4-BE49-F238E27FC236}">
                      <a16:creationId xmlns:a16="http://schemas.microsoft.com/office/drawing/2014/main" id="{B6F7A290-C113-4702-BD1D-80B2048D596E}"/>
                    </a:ext>
                  </a:extLst>
                </p:cNvPr>
                <p:cNvSpPr/>
                <p:nvPr/>
              </p:nvSpPr>
              <p:spPr>
                <a:xfrm>
                  <a:off x="13189158" y="6729567"/>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4" name="Oval 473">
                  <a:extLst>
                    <a:ext uri="{FF2B5EF4-FFF2-40B4-BE49-F238E27FC236}">
                      <a16:creationId xmlns:a16="http://schemas.microsoft.com/office/drawing/2014/main" id="{977CDF52-0844-49D2-9769-5A4B9BC1C696}"/>
                    </a:ext>
                  </a:extLst>
                </p:cNvPr>
                <p:cNvSpPr/>
                <p:nvPr/>
              </p:nvSpPr>
              <p:spPr>
                <a:xfrm>
                  <a:off x="12786227" y="6073097"/>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5" name="Oval 474">
                  <a:extLst>
                    <a:ext uri="{FF2B5EF4-FFF2-40B4-BE49-F238E27FC236}">
                      <a16:creationId xmlns:a16="http://schemas.microsoft.com/office/drawing/2014/main" id="{E24D7BA5-A607-43C8-8E55-E6BE4D49A373}"/>
                    </a:ext>
                  </a:extLst>
                </p:cNvPr>
                <p:cNvSpPr/>
                <p:nvPr/>
              </p:nvSpPr>
              <p:spPr>
                <a:xfrm>
                  <a:off x="12910199" y="6204061"/>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6" name="Oval 475">
                  <a:extLst>
                    <a:ext uri="{FF2B5EF4-FFF2-40B4-BE49-F238E27FC236}">
                      <a16:creationId xmlns:a16="http://schemas.microsoft.com/office/drawing/2014/main" id="{BFD41413-58C0-4F4D-9F0B-F00D5A541102}"/>
                    </a:ext>
                  </a:extLst>
                </p:cNvPr>
                <p:cNvSpPr/>
                <p:nvPr/>
              </p:nvSpPr>
              <p:spPr>
                <a:xfrm>
                  <a:off x="12866256" y="6281548"/>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7" name="Oval 476">
                  <a:extLst>
                    <a:ext uri="{FF2B5EF4-FFF2-40B4-BE49-F238E27FC236}">
                      <a16:creationId xmlns:a16="http://schemas.microsoft.com/office/drawing/2014/main" id="{3DBF8AFC-9E2E-4F69-9DF2-093B5BEF487B}"/>
                    </a:ext>
                  </a:extLst>
                </p:cNvPr>
                <p:cNvSpPr/>
                <p:nvPr/>
              </p:nvSpPr>
              <p:spPr>
                <a:xfrm>
                  <a:off x="12954142" y="6289168"/>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8" name="Oval 477">
                  <a:extLst>
                    <a:ext uri="{FF2B5EF4-FFF2-40B4-BE49-F238E27FC236}">
                      <a16:creationId xmlns:a16="http://schemas.microsoft.com/office/drawing/2014/main" id="{27AE09EB-3CB3-491D-9E73-E8731027D62F}"/>
                    </a:ext>
                  </a:extLst>
                </p:cNvPr>
                <p:cNvSpPr/>
                <p:nvPr/>
              </p:nvSpPr>
              <p:spPr>
                <a:xfrm>
                  <a:off x="12910199" y="6327995"/>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9" name="Oval 478">
                  <a:extLst>
                    <a:ext uri="{FF2B5EF4-FFF2-40B4-BE49-F238E27FC236}">
                      <a16:creationId xmlns:a16="http://schemas.microsoft.com/office/drawing/2014/main" id="{D8157193-5317-471B-B70D-441945031E40}"/>
                    </a:ext>
                  </a:extLst>
                </p:cNvPr>
                <p:cNvSpPr/>
                <p:nvPr/>
              </p:nvSpPr>
              <p:spPr>
                <a:xfrm>
                  <a:off x="12822313" y="6317634"/>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0" name="Oval 479">
                  <a:extLst>
                    <a:ext uri="{FF2B5EF4-FFF2-40B4-BE49-F238E27FC236}">
                      <a16:creationId xmlns:a16="http://schemas.microsoft.com/office/drawing/2014/main" id="{8B738EF3-47F1-4FAA-AA62-D1B883BB3934}"/>
                    </a:ext>
                  </a:extLst>
                </p:cNvPr>
                <p:cNvSpPr/>
                <p:nvPr/>
              </p:nvSpPr>
              <p:spPr>
                <a:xfrm>
                  <a:off x="12938627" y="6225497"/>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1" name="Oval 480">
                  <a:extLst>
                    <a:ext uri="{FF2B5EF4-FFF2-40B4-BE49-F238E27FC236}">
                      <a16:creationId xmlns:a16="http://schemas.microsoft.com/office/drawing/2014/main" id="{28F9EA18-87CE-4B5C-A15E-420BBBBE0340}"/>
                    </a:ext>
                  </a:extLst>
                </p:cNvPr>
                <p:cNvSpPr/>
                <p:nvPr/>
              </p:nvSpPr>
              <p:spPr>
                <a:xfrm>
                  <a:off x="13165124" y="6216569"/>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2" name="Oval 481">
                  <a:extLst>
                    <a:ext uri="{FF2B5EF4-FFF2-40B4-BE49-F238E27FC236}">
                      <a16:creationId xmlns:a16="http://schemas.microsoft.com/office/drawing/2014/main" id="{9DF8F6D3-C41D-46EF-B074-9F909B1AE9DF}"/>
                    </a:ext>
                  </a:extLst>
                </p:cNvPr>
                <p:cNvSpPr/>
                <p:nvPr/>
              </p:nvSpPr>
              <p:spPr>
                <a:xfrm>
                  <a:off x="12541516" y="5393177"/>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3" name="Oval 482">
                  <a:extLst>
                    <a:ext uri="{FF2B5EF4-FFF2-40B4-BE49-F238E27FC236}">
                      <a16:creationId xmlns:a16="http://schemas.microsoft.com/office/drawing/2014/main" id="{121498E5-735D-45E0-8A20-B91CA1D977CC}"/>
                    </a:ext>
                  </a:extLst>
                </p:cNvPr>
                <p:cNvSpPr/>
                <p:nvPr/>
              </p:nvSpPr>
              <p:spPr>
                <a:xfrm>
                  <a:off x="12497573" y="5429263"/>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4" name="Oval 483">
                  <a:extLst>
                    <a:ext uri="{FF2B5EF4-FFF2-40B4-BE49-F238E27FC236}">
                      <a16:creationId xmlns:a16="http://schemas.microsoft.com/office/drawing/2014/main" id="{BF64B465-D5F3-43CE-8EC7-807070F15718}"/>
                    </a:ext>
                  </a:extLst>
                </p:cNvPr>
                <p:cNvSpPr/>
                <p:nvPr/>
              </p:nvSpPr>
              <p:spPr>
                <a:xfrm>
                  <a:off x="12527621" y="5236993"/>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5" name="Oval 484">
                  <a:extLst>
                    <a:ext uri="{FF2B5EF4-FFF2-40B4-BE49-F238E27FC236}">
                      <a16:creationId xmlns:a16="http://schemas.microsoft.com/office/drawing/2014/main" id="{E05D0EC0-AC94-4383-A669-398FF748B0EE}"/>
                    </a:ext>
                  </a:extLst>
                </p:cNvPr>
                <p:cNvSpPr/>
                <p:nvPr/>
              </p:nvSpPr>
              <p:spPr>
                <a:xfrm>
                  <a:off x="12483678" y="5314480"/>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6" name="Oval 485">
                  <a:extLst>
                    <a:ext uri="{FF2B5EF4-FFF2-40B4-BE49-F238E27FC236}">
                      <a16:creationId xmlns:a16="http://schemas.microsoft.com/office/drawing/2014/main" id="{1403B04C-D2BB-441C-B410-BBEC10687DF3}"/>
                    </a:ext>
                  </a:extLst>
                </p:cNvPr>
                <p:cNvSpPr/>
                <p:nvPr/>
              </p:nvSpPr>
              <p:spPr>
                <a:xfrm>
                  <a:off x="12527621" y="5360927"/>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7" name="Oval 486">
                  <a:extLst>
                    <a:ext uri="{FF2B5EF4-FFF2-40B4-BE49-F238E27FC236}">
                      <a16:creationId xmlns:a16="http://schemas.microsoft.com/office/drawing/2014/main" id="{0DFD3E79-F515-4030-B92C-2296BBC8E59C}"/>
                    </a:ext>
                  </a:extLst>
                </p:cNvPr>
                <p:cNvSpPr/>
                <p:nvPr/>
              </p:nvSpPr>
              <p:spPr>
                <a:xfrm>
                  <a:off x="12439735" y="5350566"/>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8" name="Oval 487">
                  <a:extLst>
                    <a:ext uri="{FF2B5EF4-FFF2-40B4-BE49-F238E27FC236}">
                      <a16:creationId xmlns:a16="http://schemas.microsoft.com/office/drawing/2014/main" id="{93C5CEC3-31DE-43BA-B209-478DE81E2F34}"/>
                    </a:ext>
                  </a:extLst>
                </p:cNvPr>
                <p:cNvSpPr/>
                <p:nvPr/>
              </p:nvSpPr>
              <p:spPr>
                <a:xfrm>
                  <a:off x="12556049" y="5258429"/>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9" name="Oval 488">
                  <a:extLst>
                    <a:ext uri="{FF2B5EF4-FFF2-40B4-BE49-F238E27FC236}">
                      <a16:creationId xmlns:a16="http://schemas.microsoft.com/office/drawing/2014/main" id="{5C264CB9-F7CC-41B9-AE1F-C206E89A7C09}"/>
                    </a:ext>
                  </a:extLst>
                </p:cNvPr>
                <p:cNvSpPr/>
                <p:nvPr/>
              </p:nvSpPr>
              <p:spPr>
                <a:xfrm>
                  <a:off x="12472138" y="5407252"/>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0" name="Oval 489">
                  <a:extLst>
                    <a:ext uri="{FF2B5EF4-FFF2-40B4-BE49-F238E27FC236}">
                      <a16:creationId xmlns:a16="http://schemas.microsoft.com/office/drawing/2014/main" id="{809F6AB5-AB5F-4149-BECD-DB13456ADD27}"/>
                    </a:ext>
                  </a:extLst>
                </p:cNvPr>
                <p:cNvSpPr/>
                <p:nvPr/>
              </p:nvSpPr>
              <p:spPr>
                <a:xfrm>
                  <a:off x="12516081" y="5492359"/>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1" name="Oval 490">
                  <a:extLst>
                    <a:ext uri="{FF2B5EF4-FFF2-40B4-BE49-F238E27FC236}">
                      <a16:creationId xmlns:a16="http://schemas.microsoft.com/office/drawing/2014/main" id="{5941BC86-3E7A-47ED-9729-187289C4E17E}"/>
                    </a:ext>
                  </a:extLst>
                </p:cNvPr>
                <p:cNvSpPr/>
                <p:nvPr/>
              </p:nvSpPr>
              <p:spPr>
                <a:xfrm>
                  <a:off x="12384252" y="5520825"/>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2" name="Oval 491">
                  <a:extLst>
                    <a:ext uri="{FF2B5EF4-FFF2-40B4-BE49-F238E27FC236}">
                      <a16:creationId xmlns:a16="http://schemas.microsoft.com/office/drawing/2014/main" id="{5F982B02-9C60-4EAF-8156-7188A3876536}"/>
                    </a:ext>
                  </a:extLst>
                </p:cNvPr>
                <p:cNvSpPr/>
                <p:nvPr/>
              </p:nvSpPr>
              <p:spPr>
                <a:xfrm>
                  <a:off x="12109219" y="5249468"/>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3" name="Oval 492">
                  <a:extLst>
                    <a:ext uri="{FF2B5EF4-FFF2-40B4-BE49-F238E27FC236}">
                      <a16:creationId xmlns:a16="http://schemas.microsoft.com/office/drawing/2014/main" id="{4ECADCEB-5534-4A70-9562-E59A2CB41350}"/>
                    </a:ext>
                  </a:extLst>
                </p:cNvPr>
                <p:cNvSpPr/>
                <p:nvPr/>
              </p:nvSpPr>
              <p:spPr>
                <a:xfrm>
                  <a:off x="13400661" y="5601053"/>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4" name="Oval 493">
                  <a:extLst>
                    <a:ext uri="{FF2B5EF4-FFF2-40B4-BE49-F238E27FC236}">
                      <a16:creationId xmlns:a16="http://schemas.microsoft.com/office/drawing/2014/main" id="{6515F061-CC18-420F-BB45-7AD2AFD2176A}"/>
                    </a:ext>
                  </a:extLst>
                </p:cNvPr>
                <p:cNvSpPr/>
                <p:nvPr/>
              </p:nvSpPr>
              <p:spPr>
                <a:xfrm>
                  <a:off x="12235566" y="5320629"/>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5" name="Oval 494">
                  <a:extLst>
                    <a:ext uri="{FF2B5EF4-FFF2-40B4-BE49-F238E27FC236}">
                      <a16:creationId xmlns:a16="http://schemas.microsoft.com/office/drawing/2014/main" id="{6E72D676-8038-401B-B0C5-E4E2209C87C0}"/>
                    </a:ext>
                  </a:extLst>
                </p:cNvPr>
                <p:cNvSpPr/>
                <p:nvPr/>
              </p:nvSpPr>
              <p:spPr>
                <a:xfrm>
                  <a:off x="12388559" y="5627535"/>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6" name="Oval 495">
                  <a:extLst>
                    <a:ext uri="{FF2B5EF4-FFF2-40B4-BE49-F238E27FC236}">
                      <a16:creationId xmlns:a16="http://schemas.microsoft.com/office/drawing/2014/main" id="{30467349-6542-44A6-9997-FA3F21F83CEC}"/>
                    </a:ext>
                  </a:extLst>
                </p:cNvPr>
                <p:cNvSpPr/>
                <p:nvPr/>
              </p:nvSpPr>
              <p:spPr>
                <a:xfrm>
                  <a:off x="11972695" y="5821416"/>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7" name="Oval 496">
                  <a:extLst>
                    <a:ext uri="{FF2B5EF4-FFF2-40B4-BE49-F238E27FC236}">
                      <a16:creationId xmlns:a16="http://schemas.microsoft.com/office/drawing/2014/main" id="{9B3F4562-CBC8-42AA-8325-CEB621777575}"/>
                    </a:ext>
                  </a:extLst>
                </p:cNvPr>
                <p:cNvSpPr/>
                <p:nvPr/>
              </p:nvSpPr>
              <p:spPr>
                <a:xfrm>
                  <a:off x="12095162" y="5690138"/>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8" name="Oval 497">
                  <a:extLst>
                    <a:ext uri="{FF2B5EF4-FFF2-40B4-BE49-F238E27FC236}">
                      <a16:creationId xmlns:a16="http://schemas.microsoft.com/office/drawing/2014/main" id="{F44EAAB0-176F-4A92-A569-0C31E2B19449}"/>
                    </a:ext>
                  </a:extLst>
                </p:cNvPr>
                <p:cNvSpPr/>
                <p:nvPr/>
              </p:nvSpPr>
              <p:spPr>
                <a:xfrm>
                  <a:off x="13088093" y="5667166"/>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9" name="Oval 498">
                  <a:extLst>
                    <a:ext uri="{FF2B5EF4-FFF2-40B4-BE49-F238E27FC236}">
                      <a16:creationId xmlns:a16="http://schemas.microsoft.com/office/drawing/2014/main" id="{E2E76E4D-6E9B-4B00-B80E-9C7E2F2B5050}"/>
                    </a:ext>
                  </a:extLst>
                </p:cNvPr>
                <p:cNvSpPr/>
                <p:nvPr/>
              </p:nvSpPr>
              <p:spPr>
                <a:xfrm>
                  <a:off x="12239510" y="5543325"/>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0" name="Oval 499">
                  <a:extLst>
                    <a:ext uri="{FF2B5EF4-FFF2-40B4-BE49-F238E27FC236}">
                      <a16:creationId xmlns:a16="http://schemas.microsoft.com/office/drawing/2014/main" id="{503C2E46-4459-4094-AB0C-99BDAF38BD7E}"/>
                    </a:ext>
                  </a:extLst>
                </p:cNvPr>
                <p:cNvSpPr/>
                <p:nvPr/>
              </p:nvSpPr>
              <p:spPr>
                <a:xfrm>
                  <a:off x="12195567" y="5620812"/>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1" name="Oval 500">
                  <a:extLst>
                    <a:ext uri="{FF2B5EF4-FFF2-40B4-BE49-F238E27FC236}">
                      <a16:creationId xmlns:a16="http://schemas.microsoft.com/office/drawing/2014/main" id="{69EFFE4A-327F-4A22-BEE9-D5E84D901676}"/>
                    </a:ext>
                  </a:extLst>
                </p:cNvPr>
                <p:cNvSpPr/>
                <p:nvPr/>
              </p:nvSpPr>
              <p:spPr>
                <a:xfrm>
                  <a:off x="12151624" y="5656898"/>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2" name="Oval 501">
                  <a:extLst>
                    <a:ext uri="{FF2B5EF4-FFF2-40B4-BE49-F238E27FC236}">
                      <a16:creationId xmlns:a16="http://schemas.microsoft.com/office/drawing/2014/main" id="{902EA8C5-D4EA-4517-AD9C-F470AC8A9EEB}"/>
                    </a:ext>
                  </a:extLst>
                </p:cNvPr>
                <p:cNvSpPr/>
                <p:nvPr/>
              </p:nvSpPr>
              <p:spPr>
                <a:xfrm>
                  <a:off x="12267938" y="5564761"/>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3" name="Oval 502">
                  <a:extLst>
                    <a:ext uri="{FF2B5EF4-FFF2-40B4-BE49-F238E27FC236}">
                      <a16:creationId xmlns:a16="http://schemas.microsoft.com/office/drawing/2014/main" id="{4452369C-8160-45A5-BC6D-A08692F49679}"/>
                    </a:ext>
                  </a:extLst>
                </p:cNvPr>
                <p:cNvSpPr/>
                <p:nvPr/>
              </p:nvSpPr>
              <p:spPr>
                <a:xfrm>
                  <a:off x="12325238" y="5320711"/>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4" name="Oval 503">
                  <a:extLst>
                    <a:ext uri="{FF2B5EF4-FFF2-40B4-BE49-F238E27FC236}">
                      <a16:creationId xmlns:a16="http://schemas.microsoft.com/office/drawing/2014/main" id="{14A88DF9-0468-45D9-8E41-EEDF1ADA7498}"/>
                    </a:ext>
                  </a:extLst>
                </p:cNvPr>
                <p:cNvSpPr/>
                <p:nvPr/>
              </p:nvSpPr>
              <p:spPr>
                <a:xfrm>
                  <a:off x="12281295" y="5398198"/>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5" name="Oval 504">
                  <a:extLst>
                    <a:ext uri="{FF2B5EF4-FFF2-40B4-BE49-F238E27FC236}">
                      <a16:creationId xmlns:a16="http://schemas.microsoft.com/office/drawing/2014/main" id="{C1860017-F066-410E-9400-045EA3979137}"/>
                    </a:ext>
                  </a:extLst>
                </p:cNvPr>
                <p:cNvSpPr/>
                <p:nvPr/>
              </p:nvSpPr>
              <p:spPr>
                <a:xfrm>
                  <a:off x="12369181" y="5405818"/>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6" name="Oval 505">
                  <a:extLst>
                    <a:ext uri="{FF2B5EF4-FFF2-40B4-BE49-F238E27FC236}">
                      <a16:creationId xmlns:a16="http://schemas.microsoft.com/office/drawing/2014/main" id="{3399456C-13FA-4DAD-BB99-6ADFB6479EFB}"/>
                    </a:ext>
                  </a:extLst>
                </p:cNvPr>
                <p:cNvSpPr/>
                <p:nvPr/>
              </p:nvSpPr>
              <p:spPr>
                <a:xfrm>
                  <a:off x="12325238" y="5444645"/>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7" name="Oval 506">
                  <a:extLst>
                    <a:ext uri="{FF2B5EF4-FFF2-40B4-BE49-F238E27FC236}">
                      <a16:creationId xmlns:a16="http://schemas.microsoft.com/office/drawing/2014/main" id="{A631833F-207D-4DF0-9149-C6FA4C53A3A4}"/>
                    </a:ext>
                  </a:extLst>
                </p:cNvPr>
                <p:cNvSpPr/>
                <p:nvPr/>
              </p:nvSpPr>
              <p:spPr>
                <a:xfrm>
                  <a:off x="12237352" y="5434284"/>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8" name="Oval 507">
                  <a:extLst>
                    <a:ext uri="{FF2B5EF4-FFF2-40B4-BE49-F238E27FC236}">
                      <a16:creationId xmlns:a16="http://schemas.microsoft.com/office/drawing/2014/main" id="{C59855FE-CE13-4B47-B36C-AD449A788BC7}"/>
                    </a:ext>
                  </a:extLst>
                </p:cNvPr>
                <p:cNvSpPr/>
                <p:nvPr/>
              </p:nvSpPr>
              <p:spPr>
                <a:xfrm>
                  <a:off x="12353666" y="5342147"/>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9" name="Oval 508">
                  <a:extLst>
                    <a:ext uri="{FF2B5EF4-FFF2-40B4-BE49-F238E27FC236}">
                      <a16:creationId xmlns:a16="http://schemas.microsoft.com/office/drawing/2014/main" id="{384DBF59-469C-428C-81C7-D627235CE972}"/>
                    </a:ext>
                  </a:extLst>
                </p:cNvPr>
                <p:cNvSpPr/>
                <p:nvPr/>
              </p:nvSpPr>
              <p:spPr>
                <a:xfrm>
                  <a:off x="12477638" y="5473111"/>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0" name="Oval 509">
                  <a:extLst>
                    <a:ext uri="{FF2B5EF4-FFF2-40B4-BE49-F238E27FC236}">
                      <a16:creationId xmlns:a16="http://schemas.microsoft.com/office/drawing/2014/main" id="{1362E2CC-5914-47C3-878F-4264E683C0A0}"/>
                    </a:ext>
                  </a:extLst>
                </p:cNvPr>
                <p:cNvSpPr/>
                <p:nvPr/>
              </p:nvSpPr>
              <p:spPr>
                <a:xfrm>
                  <a:off x="12433695" y="5550598"/>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1" name="Oval 510">
                  <a:extLst>
                    <a:ext uri="{FF2B5EF4-FFF2-40B4-BE49-F238E27FC236}">
                      <a16:creationId xmlns:a16="http://schemas.microsoft.com/office/drawing/2014/main" id="{735CCD3E-B6AC-484E-B252-FEDE2697FCE0}"/>
                    </a:ext>
                  </a:extLst>
                </p:cNvPr>
                <p:cNvSpPr/>
                <p:nvPr/>
              </p:nvSpPr>
              <p:spPr>
                <a:xfrm>
                  <a:off x="13189158" y="6418233"/>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 name="Oval 511">
                  <a:extLst>
                    <a:ext uri="{FF2B5EF4-FFF2-40B4-BE49-F238E27FC236}">
                      <a16:creationId xmlns:a16="http://schemas.microsoft.com/office/drawing/2014/main" id="{B29F1343-76EB-46D6-87B1-9291FC8B4422}"/>
                    </a:ext>
                  </a:extLst>
                </p:cNvPr>
                <p:cNvSpPr/>
                <p:nvPr/>
              </p:nvSpPr>
              <p:spPr>
                <a:xfrm>
                  <a:off x="12382879" y="5223788"/>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 name="Oval 512">
                  <a:extLst>
                    <a:ext uri="{FF2B5EF4-FFF2-40B4-BE49-F238E27FC236}">
                      <a16:creationId xmlns:a16="http://schemas.microsoft.com/office/drawing/2014/main" id="{0734538D-18E7-4F20-B8EC-432C6E697101}"/>
                    </a:ext>
                  </a:extLst>
                </p:cNvPr>
                <p:cNvSpPr/>
                <p:nvPr/>
              </p:nvSpPr>
              <p:spPr>
                <a:xfrm>
                  <a:off x="12389752" y="5586684"/>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4" name="Oval 513">
                  <a:extLst>
                    <a:ext uri="{FF2B5EF4-FFF2-40B4-BE49-F238E27FC236}">
                      <a16:creationId xmlns:a16="http://schemas.microsoft.com/office/drawing/2014/main" id="{06031910-EAC9-422F-B83E-89AE37D26C8F}"/>
                    </a:ext>
                  </a:extLst>
                </p:cNvPr>
                <p:cNvSpPr/>
                <p:nvPr/>
              </p:nvSpPr>
              <p:spPr>
                <a:xfrm>
                  <a:off x="11750531" y="5473636"/>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5" name="Oval 514">
                  <a:extLst>
                    <a:ext uri="{FF2B5EF4-FFF2-40B4-BE49-F238E27FC236}">
                      <a16:creationId xmlns:a16="http://schemas.microsoft.com/office/drawing/2014/main" id="{DF8E345F-C960-46AE-94E7-AFD0A8CD8576}"/>
                    </a:ext>
                  </a:extLst>
                </p:cNvPr>
                <p:cNvSpPr/>
                <p:nvPr/>
              </p:nvSpPr>
              <p:spPr>
                <a:xfrm>
                  <a:off x="12536652" y="6488680"/>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6" name="Oval 515">
                  <a:extLst>
                    <a:ext uri="{FF2B5EF4-FFF2-40B4-BE49-F238E27FC236}">
                      <a16:creationId xmlns:a16="http://schemas.microsoft.com/office/drawing/2014/main" id="{E4B82983-8A84-4CCF-A96B-124F5D740AF7}"/>
                    </a:ext>
                  </a:extLst>
                </p:cNvPr>
                <p:cNvSpPr/>
                <p:nvPr/>
              </p:nvSpPr>
              <p:spPr>
                <a:xfrm>
                  <a:off x="12492709" y="6527507"/>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7" name="Oval 516">
                  <a:extLst>
                    <a:ext uri="{FF2B5EF4-FFF2-40B4-BE49-F238E27FC236}">
                      <a16:creationId xmlns:a16="http://schemas.microsoft.com/office/drawing/2014/main" id="{544BC3B8-3C06-4534-B4F9-1B85F104C96F}"/>
                    </a:ext>
                  </a:extLst>
                </p:cNvPr>
                <p:cNvSpPr/>
                <p:nvPr/>
              </p:nvSpPr>
              <p:spPr>
                <a:xfrm>
                  <a:off x="12404823" y="6517146"/>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8" name="Oval 517">
                  <a:extLst>
                    <a:ext uri="{FF2B5EF4-FFF2-40B4-BE49-F238E27FC236}">
                      <a16:creationId xmlns:a16="http://schemas.microsoft.com/office/drawing/2014/main" id="{1B392EEC-1F80-4D25-9897-F4BC39B985A0}"/>
                    </a:ext>
                  </a:extLst>
                </p:cNvPr>
                <p:cNvSpPr/>
                <p:nvPr/>
              </p:nvSpPr>
              <p:spPr>
                <a:xfrm>
                  <a:off x="12651699" y="6370492"/>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9" name="Oval 518">
                  <a:extLst>
                    <a:ext uri="{FF2B5EF4-FFF2-40B4-BE49-F238E27FC236}">
                      <a16:creationId xmlns:a16="http://schemas.microsoft.com/office/drawing/2014/main" id="{ACD286FE-0DFD-497B-AE5D-05787AD81312}"/>
                    </a:ext>
                  </a:extLst>
                </p:cNvPr>
                <p:cNvSpPr/>
                <p:nvPr/>
              </p:nvSpPr>
              <p:spPr>
                <a:xfrm>
                  <a:off x="12607756" y="6409319"/>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0" name="Oval 519">
                  <a:extLst>
                    <a:ext uri="{FF2B5EF4-FFF2-40B4-BE49-F238E27FC236}">
                      <a16:creationId xmlns:a16="http://schemas.microsoft.com/office/drawing/2014/main" id="{DCC0DD9F-F0C6-44A9-B6A6-B1CA58BDB5CB}"/>
                    </a:ext>
                  </a:extLst>
                </p:cNvPr>
                <p:cNvSpPr/>
                <p:nvPr/>
              </p:nvSpPr>
              <p:spPr>
                <a:xfrm>
                  <a:off x="12519870" y="6398958"/>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1" name="Oval 520">
                  <a:extLst>
                    <a:ext uri="{FF2B5EF4-FFF2-40B4-BE49-F238E27FC236}">
                      <a16:creationId xmlns:a16="http://schemas.microsoft.com/office/drawing/2014/main" id="{E3700838-1C83-45C1-B57A-FE8BE89F336F}"/>
                    </a:ext>
                  </a:extLst>
                </p:cNvPr>
                <p:cNvSpPr/>
                <p:nvPr/>
              </p:nvSpPr>
              <p:spPr>
                <a:xfrm>
                  <a:off x="13012299" y="6588041"/>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 name="Oval 521">
                  <a:extLst>
                    <a:ext uri="{FF2B5EF4-FFF2-40B4-BE49-F238E27FC236}">
                      <a16:creationId xmlns:a16="http://schemas.microsoft.com/office/drawing/2014/main" id="{500D6DFD-6507-4239-9208-F6719AC6C4EB}"/>
                    </a:ext>
                  </a:extLst>
                </p:cNvPr>
                <p:cNvSpPr/>
                <p:nvPr/>
              </p:nvSpPr>
              <p:spPr>
                <a:xfrm>
                  <a:off x="12968356" y="6626868"/>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3" name="Oval 522">
                  <a:extLst>
                    <a:ext uri="{FF2B5EF4-FFF2-40B4-BE49-F238E27FC236}">
                      <a16:creationId xmlns:a16="http://schemas.microsoft.com/office/drawing/2014/main" id="{7684950A-FFCD-4759-835E-ADA670C480CA}"/>
                    </a:ext>
                  </a:extLst>
                </p:cNvPr>
                <p:cNvSpPr/>
                <p:nvPr/>
              </p:nvSpPr>
              <p:spPr>
                <a:xfrm>
                  <a:off x="12880470" y="6616507"/>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4" name="Oval 523">
                  <a:extLst>
                    <a:ext uri="{FF2B5EF4-FFF2-40B4-BE49-F238E27FC236}">
                      <a16:creationId xmlns:a16="http://schemas.microsoft.com/office/drawing/2014/main" id="{C6C9EDF1-C707-49DB-85DD-29FD7CC9D213}"/>
                    </a:ext>
                  </a:extLst>
                </p:cNvPr>
                <p:cNvSpPr/>
                <p:nvPr/>
              </p:nvSpPr>
              <p:spPr>
                <a:xfrm>
                  <a:off x="12986319" y="5284650"/>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5" name="Oval 524">
                  <a:extLst>
                    <a:ext uri="{FF2B5EF4-FFF2-40B4-BE49-F238E27FC236}">
                      <a16:creationId xmlns:a16="http://schemas.microsoft.com/office/drawing/2014/main" id="{A54EB00C-E45E-4AF3-9E7E-78C3A3883203}"/>
                    </a:ext>
                  </a:extLst>
                </p:cNvPr>
                <p:cNvSpPr/>
                <p:nvPr/>
              </p:nvSpPr>
              <p:spPr>
                <a:xfrm>
                  <a:off x="12972828" y="5334507"/>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6" name="Oval 525">
                  <a:extLst>
                    <a:ext uri="{FF2B5EF4-FFF2-40B4-BE49-F238E27FC236}">
                      <a16:creationId xmlns:a16="http://schemas.microsoft.com/office/drawing/2014/main" id="{F9127DD3-C8B9-4832-9EBA-F9E2F3A3A44C}"/>
                    </a:ext>
                  </a:extLst>
                </p:cNvPr>
                <p:cNvSpPr/>
                <p:nvPr/>
              </p:nvSpPr>
              <p:spPr>
                <a:xfrm>
                  <a:off x="13016771" y="5419614"/>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7" name="Oval 526">
                  <a:extLst>
                    <a:ext uri="{FF2B5EF4-FFF2-40B4-BE49-F238E27FC236}">
                      <a16:creationId xmlns:a16="http://schemas.microsoft.com/office/drawing/2014/main" id="{66C4C42B-6E57-4ED9-9704-FC7DEF7170AE}"/>
                    </a:ext>
                  </a:extLst>
                </p:cNvPr>
                <p:cNvSpPr/>
                <p:nvPr/>
              </p:nvSpPr>
              <p:spPr>
                <a:xfrm>
                  <a:off x="12972828" y="5458441"/>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8" name="Oval 527">
                  <a:extLst>
                    <a:ext uri="{FF2B5EF4-FFF2-40B4-BE49-F238E27FC236}">
                      <a16:creationId xmlns:a16="http://schemas.microsoft.com/office/drawing/2014/main" id="{256B358B-8371-4C27-A9FF-73BF886CAE7F}"/>
                    </a:ext>
                  </a:extLst>
                </p:cNvPr>
                <p:cNvSpPr/>
                <p:nvPr/>
              </p:nvSpPr>
              <p:spPr>
                <a:xfrm>
                  <a:off x="13001256" y="5355943"/>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9" name="Oval 528">
                  <a:extLst>
                    <a:ext uri="{FF2B5EF4-FFF2-40B4-BE49-F238E27FC236}">
                      <a16:creationId xmlns:a16="http://schemas.microsoft.com/office/drawing/2014/main" id="{98C31E1A-DEE1-49E5-A2A2-0945911D5ED8}"/>
                    </a:ext>
                  </a:extLst>
                </p:cNvPr>
                <p:cNvSpPr/>
                <p:nvPr/>
              </p:nvSpPr>
              <p:spPr>
                <a:xfrm>
                  <a:off x="13158839" y="5265320"/>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0" name="Oval 529">
                  <a:extLst>
                    <a:ext uri="{FF2B5EF4-FFF2-40B4-BE49-F238E27FC236}">
                      <a16:creationId xmlns:a16="http://schemas.microsoft.com/office/drawing/2014/main" id="{1EE9061B-3159-4E54-8601-B12671CC404A}"/>
                    </a:ext>
                  </a:extLst>
                </p:cNvPr>
                <p:cNvSpPr/>
                <p:nvPr/>
              </p:nvSpPr>
              <p:spPr>
                <a:xfrm>
                  <a:off x="13114896" y="5342807"/>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1" name="Oval 530">
                  <a:extLst>
                    <a:ext uri="{FF2B5EF4-FFF2-40B4-BE49-F238E27FC236}">
                      <a16:creationId xmlns:a16="http://schemas.microsoft.com/office/drawing/2014/main" id="{EC8D8450-37CA-45AB-897F-0E5D497C2595}"/>
                    </a:ext>
                  </a:extLst>
                </p:cNvPr>
                <p:cNvSpPr/>
                <p:nvPr/>
              </p:nvSpPr>
              <p:spPr>
                <a:xfrm>
                  <a:off x="13158839" y="5389254"/>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2" name="Oval 531">
                  <a:extLst>
                    <a:ext uri="{FF2B5EF4-FFF2-40B4-BE49-F238E27FC236}">
                      <a16:creationId xmlns:a16="http://schemas.microsoft.com/office/drawing/2014/main" id="{13E859A2-1A60-4070-83B3-70BEFF3DF94E}"/>
                    </a:ext>
                  </a:extLst>
                </p:cNvPr>
                <p:cNvSpPr/>
                <p:nvPr/>
              </p:nvSpPr>
              <p:spPr>
                <a:xfrm>
                  <a:off x="13035445" y="5164193"/>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3" name="Oval 532">
                  <a:extLst>
                    <a:ext uri="{FF2B5EF4-FFF2-40B4-BE49-F238E27FC236}">
                      <a16:creationId xmlns:a16="http://schemas.microsoft.com/office/drawing/2014/main" id="{E919CD08-5D9F-4E59-9A42-69EA08878D1C}"/>
                    </a:ext>
                  </a:extLst>
                </p:cNvPr>
                <p:cNvSpPr/>
                <p:nvPr/>
              </p:nvSpPr>
              <p:spPr>
                <a:xfrm>
                  <a:off x="13123331" y="5171813"/>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4" name="Oval 533">
                  <a:extLst>
                    <a:ext uri="{FF2B5EF4-FFF2-40B4-BE49-F238E27FC236}">
                      <a16:creationId xmlns:a16="http://schemas.microsoft.com/office/drawing/2014/main" id="{502AF79A-18CD-4641-BEAF-B1232166B6D0}"/>
                    </a:ext>
                  </a:extLst>
                </p:cNvPr>
                <p:cNvSpPr/>
                <p:nvPr/>
              </p:nvSpPr>
              <p:spPr>
                <a:xfrm>
                  <a:off x="13079388" y="5210640"/>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5" name="Oval 534">
                  <a:extLst>
                    <a:ext uri="{FF2B5EF4-FFF2-40B4-BE49-F238E27FC236}">
                      <a16:creationId xmlns:a16="http://schemas.microsoft.com/office/drawing/2014/main" id="{72BD4F10-4D0A-4FA3-A35E-F68DCD732B73}"/>
                    </a:ext>
                  </a:extLst>
                </p:cNvPr>
                <p:cNvSpPr/>
                <p:nvPr/>
              </p:nvSpPr>
              <p:spPr>
                <a:xfrm>
                  <a:off x="12991502" y="5200279"/>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6" name="Oval 535">
                  <a:extLst>
                    <a:ext uri="{FF2B5EF4-FFF2-40B4-BE49-F238E27FC236}">
                      <a16:creationId xmlns:a16="http://schemas.microsoft.com/office/drawing/2014/main" id="{3BCE553B-109C-4966-99D0-74D77CCDDB8E}"/>
                    </a:ext>
                  </a:extLst>
                </p:cNvPr>
                <p:cNvSpPr/>
                <p:nvPr/>
              </p:nvSpPr>
              <p:spPr>
                <a:xfrm>
                  <a:off x="13107816" y="5108142"/>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7" name="Oval 536">
                  <a:extLst>
                    <a:ext uri="{FF2B5EF4-FFF2-40B4-BE49-F238E27FC236}">
                      <a16:creationId xmlns:a16="http://schemas.microsoft.com/office/drawing/2014/main" id="{FB73CF24-4C04-4D46-8FDB-048E18E80B78}"/>
                    </a:ext>
                  </a:extLst>
                </p:cNvPr>
                <p:cNvSpPr/>
                <p:nvPr/>
              </p:nvSpPr>
              <p:spPr>
                <a:xfrm>
                  <a:off x="13058272" y="5299571"/>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8" name="Oval 537">
                  <a:extLst>
                    <a:ext uri="{FF2B5EF4-FFF2-40B4-BE49-F238E27FC236}">
                      <a16:creationId xmlns:a16="http://schemas.microsoft.com/office/drawing/2014/main" id="{1847C4A2-D14F-41A1-9682-4B1603A3A795}"/>
                    </a:ext>
                  </a:extLst>
                </p:cNvPr>
                <p:cNvSpPr/>
                <p:nvPr/>
              </p:nvSpPr>
              <p:spPr>
                <a:xfrm>
                  <a:off x="13058272" y="5423505"/>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9" name="Oval 538">
                  <a:extLst>
                    <a:ext uri="{FF2B5EF4-FFF2-40B4-BE49-F238E27FC236}">
                      <a16:creationId xmlns:a16="http://schemas.microsoft.com/office/drawing/2014/main" id="{0F459E43-8183-48BB-A4EE-16236262F6F2}"/>
                    </a:ext>
                  </a:extLst>
                </p:cNvPr>
                <p:cNvSpPr/>
                <p:nvPr/>
              </p:nvSpPr>
              <p:spPr>
                <a:xfrm>
                  <a:off x="13166729" y="5529458"/>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0" name="Oval 539">
                  <a:extLst>
                    <a:ext uri="{FF2B5EF4-FFF2-40B4-BE49-F238E27FC236}">
                      <a16:creationId xmlns:a16="http://schemas.microsoft.com/office/drawing/2014/main" id="{6F25E6B9-08D3-48F2-9C11-53F996849FCF}"/>
                    </a:ext>
                  </a:extLst>
                </p:cNvPr>
                <p:cNvSpPr/>
                <p:nvPr/>
              </p:nvSpPr>
              <p:spPr>
                <a:xfrm>
                  <a:off x="13123673" y="5486054"/>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1" name="Oval 540">
                  <a:extLst>
                    <a:ext uri="{FF2B5EF4-FFF2-40B4-BE49-F238E27FC236}">
                      <a16:creationId xmlns:a16="http://schemas.microsoft.com/office/drawing/2014/main" id="{35629693-F17C-41E2-997B-82D78EFD9FDC}"/>
                    </a:ext>
                  </a:extLst>
                </p:cNvPr>
                <p:cNvSpPr/>
                <p:nvPr/>
              </p:nvSpPr>
              <p:spPr>
                <a:xfrm>
                  <a:off x="13126463" y="5491300"/>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2" name="Oval 541">
                  <a:extLst>
                    <a:ext uri="{FF2B5EF4-FFF2-40B4-BE49-F238E27FC236}">
                      <a16:creationId xmlns:a16="http://schemas.microsoft.com/office/drawing/2014/main" id="{01BDFEBE-3F1D-4F83-A6A1-5359E2CA477B}"/>
                    </a:ext>
                  </a:extLst>
                </p:cNvPr>
                <p:cNvSpPr/>
                <p:nvPr/>
              </p:nvSpPr>
              <p:spPr>
                <a:xfrm>
                  <a:off x="13388713" y="6527507"/>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3" name="Oval 542">
                  <a:extLst>
                    <a:ext uri="{FF2B5EF4-FFF2-40B4-BE49-F238E27FC236}">
                      <a16:creationId xmlns:a16="http://schemas.microsoft.com/office/drawing/2014/main" id="{40F07168-AB0A-465A-9FDE-1B0564194ACF}"/>
                    </a:ext>
                  </a:extLst>
                </p:cNvPr>
                <p:cNvSpPr/>
                <p:nvPr/>
              </p:nvSpPr>
              <p:spPr>
                <a:xfrm>
                  <a:off x="11723607" y="4902041"/>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4" name="Oval 543">
                  <a:extLst>
                    <a:ext uri="{FF2B5EF4-FFF2-40B4-BE49-F238E27FC236}">
                      <a16:creationId xmlns:a16="http://schemas.microsoft.com/office/drawing/2014/main" id="{DD0AD643-9176-451F-8258-1BDF3A989141}"/>
                    </a:ext>
                  </a:extLst>
                </p:cNvPr>
                <p:cNvSpPr/>
                <p:nvPr/>
              </p:nvSpPr>
              <p:spPr>
                <a:xfrm>
                  <a:off x="12870825" y="6397671"/>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5" name="Oval 544">
                  <a:extLst>
                    <a:ext uri="{FF2B5EF4-FFF2-40B4-BE49-F238E27FC236}">
                      <a16:creationId xmlns:a16="http://schemas.microsoft.com/office/drawing/2014/main" id="{A03A85AA-1E8F-493C-A2CD-EEEA4581DACC}"/>
                    </a:ext>
                  </a:extLst>
                </p:cNvPr>
                <p:cNvSpPr/>
                <p:nvPr/>
              </p:nvSpPr>
              <p:spPr>
                <a:xfrm>
                  <a:off x="12826882" y="6436498"/>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6" name="Oval 545">
                  <a:extLst>
                    <a:ext uri="{FF2B5EF4-FFF2-40B4-BE49-F238E27FC236}">
                      <a16:creationId xmlns:a16="http://schemas.microsoft.com/office/drawing/2014/main" id="{F1A170E7-CCE2-4DF8-87A2-31DCEEF32AFD}"/>
                    </a:ext>
                  </a:extLst>
                </p:cNvPr>
                <p:cNvSpPr/>
                <p:nvPr/>
              </p:nvSpPr>
              <p:spPr>
                <a:xfrm>
                  <a:off x="12855310" y="6334000"/>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7" name="Oval 546">
                  <a:extLst>
                    <a:ext uri="{FF2B5EF4-FFF2-40B4-BE49-F238E27FC236}">
                      <a16:creationId xmlns:a16="http://schemas.microsoft.com/office/drawing/2014/main" id="{2809B5D7-6FB0-4E4D-9BBF-F0098E7F392F}"/>
                    </a:ext>
                  </a:extLst>
                </p:cNvPr>
                <p:cNvSpPr/>
                <p:nvPr/>
              </p:nvSpPr>
              <p:spPr>
                <a:xfrm>
                  <a:off x="13677052" y="6443382"/>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8" name="Oval 547">
                  <a:extLst>
                    <a:ext uri="{FF2B5EF4-FFF2-40B4-BE49-F238E27FC236}">
                      <a16:creationId xmlns:a16="http://schemas.microsoft.com/office/drawing/2014/main" id="{1A1ECC8E-7CF9-4FD2-949A-2D3D18749159}"/>
                    </a:ext>
                  </a:extLst>
                </p:cNvPr>
                <p:cNvSpPr/>
                <p:nvPr/>
              </p:nvSpPr>
              <p:spPr>
                <a:xfrm>
                  <a:off x="13012893" y="6367311"/>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9" name="Oval 548">
                  <a:extLst>
                    <a:ext uri="{FF2B5EF4-FFF2-40B4-BE49-F238E27FC236}">
                      <a16:creationId xmlns:a16="http://schemas.microsoft.com/office/drawing/2014/main" id="{AF4BB19E-9DF6-41B7-9408-55FCFC438E25}"/>
                    </a:ext>
                  </a:extLst>
                </p:cNvPr>
                <p:cNvSpPr/>
                <p:nvPr/>
              </p:nvSpPr>
              <p:spPr>
                <a:xfrm>
                  <a:off x="12925007" y="6356950"/>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0" name="Oval 549">
                  <a:extLst>
                    <a:ext uri="{FF2B5EF4-FFF2-40B4-BE49-F238E27FC236}">
                      <a16:creationId xmlns:a16="http://schemas.microsoft.com/office/drawing/2014/main" id="{0D78A08C-9F93-4416-8B37-BD3FA6FA2B9C}"/>
                    </a:ext>
                  </a:extLst>
                </p:cNvPr>
                <p:cNvSpPr/>
                <p:nvPr/>
              </p:nvSpPr>
              <p:spPr>
                <a:xfrm>
                  <a:off x="12889499" y="6142250"/>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1" name="Oval 550">
                  <a:extLst>
                    <a:ext uri="{FF2B5EF4-FFF2-40B4-BE49-F238E27FC236}">
                      <a16:creationId xmlns:a16="http://schemas.microsoft.com/office/drawing/2014/main" id="{2D84074D-2084-431B-B303-CF3816C6BA28}"/>
                    </a:ext>
                  </a:extLst>
                </p:cNvPr>
                <p:cNvSpPr/>
                <p:nvPr/>
              </p:nvSpPr>
              <p:spPr>
                <a:xfrm>
                  <a:off x="13521333" y="6065751"/>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2" name="Oval 551">
                  <a:extLst>
                    <a:ext uri="{FF2B5EF4-FFF2-40B4-BE49-F238E27FC236}">
                      <a16:creationId xmlns:a16="http://schemas.microsoft.com/office/drawing/2014/main" id="{9F4EF1AA-88F9-45E7-ACB5-F440C108EA2E}"/>
                    </a:ext>
                  </a:extLst>
                </p:cNvPr>
                <p:cNvSpPr/>
                <p:nvPr/>
              </p:nvSpPr>
              <p:spPr>
                <a:xfrm>
                  <a:off x="13882168" y="6047353"/>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3" name="Oval 552">
                  <a:extLst>
                    <a:ext uri="{FF2B5EF4-FFF2-40B4-BE49-F238E27FC236}">
                      <a16:creationId xmlns:a16="http://schemas.microsoft.com/office/drawing/2014/main" id="{9818BDAB-EF25-4E64-AD51-001FF094BF3F}"/>
                    </a:ext>
                  </a:extLst>
                </p:cNvPr>
                <p:cNvSpPr/>
                <p:nvPr/>
              </p:nvSpPr>
              <p:spPr>
                <a:xfrm>
                  <a:off x="12961870" y="6086199"/>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4" name="Oval 553">
                  <a:extLst>
                    <a:ext uri="{FF2B5EF4-FFF2-40B4-BE49-F238E27FC236}">
                      <a16:creationId xmlns:a16="http://schemas.microsoft.com/office/drawing/2014/main" id="{F9D34630-0364-4EA8-BDF6-8518C0483E43}"/>
                    </a:ext>
                  </a:extLst>
                </p:cNvPr>
                <p:cNvSpPr/>
                <p:nvPr/>
              </p:nvSpPr>
              <p:spPr>
                <a:xfrm>
                  <a:off x="11631137" y="4595646"/>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5" name="Oval 554">
                  <a:extLst>
                    <a:ext uri="{FF2B5EF4-FFF2-40B4-BE49-F238E27FC236}">
                      <a16:creationId xmlns:a16="http://schemas.microsoft.com/office/drawing/2014/main" id="{4B60E719-1D4A-49E6-AD1E-E0AAAE1376B5}"/>
                    </a:ext>
                  </a:extLst>
                </p:cNvPr>
                <p:cNvSpPr/>
                <p:nvPr/>
              </p:nvSpPr>
              <p:spPr>
                <a:xfrm>
                  <a:off x="12956269" y="6362735"/>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6" name="Oval 555">
                  <a:extLst>
                    <a:ext uri="{FF2B5EF4-FFF2-40B4-BE49-F238E27FC236}">
                      <a16:creationId xmlns:a16="http://schemas.microsoft.com/office/drawing/2014/main" id="{659FF2FF-E7DF-4EF1-9DDF-BF06048F5550}"/>
                    </a:ext>
                  </a:extLst>
                </p:cNvPr>
                <p:cNvSpPr/>
                <p:nvPr/>
              </p:nvSpPr>
              <p:spPr>
                <a:xfrm>
                  <a:off x="12381578" y="4798954"/>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7" name="Oval 556">
                  <a:extLst>
                    <a:ext uri="{FF2B5EF4-FFF2-40B4-BE49-F238E27FC236}">
                      <a16:creationId xmlns:a16="http://schemas.microsoft.com/office/drawing/2014/main" id="{E43E72D1-42D6-4B08-A16E-B3F9924E27F3}"/>
                    </a:ext>
                  </a:extLst>
                </p:cNvPr>
                <p:cNvSpPr/>
                <p:nvPr/>
              </p:nvSpPr>
              <p:spPr>
                <a:xfrm>
                  <a:off x="12131334" y="4913177"/>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8" name="Oval 557">
                  <a:extLst>
                    <a:ext uri="{FF2B5EF4-FFF2-40B4-BE49-F238E27FC236}">
                      <a16:creationId xmlns:a16="http://schemas.microsoft.com/office/drawing/2014/main" id="{FC78D726-3E22-4A89-8A94-829E24929F97}"/>
                    </a:ext>
                  </a:extLst>
                </p:cNvPr>
                <p:cNvSpPr/>
                <p:nvPr/>
              </p:nvSpPr>
              <p:spPr>
                <a:xfrm>
                  <a:off x="13020783" y="6507515"/>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9" name="Oval 558">
                  <a:extLst>
                    <a:ext uri="{FF2B5EF4-FFF2-40B4-BE49-F238E27FC236}">
                      <a16:creationId xmlns:a16="http://schemas.microsoft.com/office/drawing/2014/main" id="{71F22658-FDF0-4167-8042-7C5BEA5C7B93}"/>
                    </a:ext>
                  </a:extLst>
                </p:cNvPr>
                <p:cNvSpPr/>
                <p:nvPr/>
              </p:nvSpPr>
              <p:spPr>
                <a:xfrm>
                  <a:off x="13711124" y="5710058"/>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0" name="Oval 559">
                  <a:extLst>
                    <a:ext uri="{FF2B5EF4-FFF2-40B4-BE49-F238E27FC236}">
                      <a16:creationId xmlns:a16="http://schemas.microsoft.com/office/drawing/2014/main" id="{65DC5CD2-1F98-46EE-ADE8-269820D568A0}"/>
                    </a:ext>
                  </a:extLst>
                </p:cNvPr>
                <p:cNvSpPr/>
                <p:nvPr/>
              </p:nvSpPr>
              <p:spPr>
                <a:xfrm>
                  <a:off x="12977727" y="6464111"/>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1" name="Oval 560">
                  <a:extLst>
                    <a:ext uri="{FF2B5EF4-FFF2-40B4-BE49-F238E27FC236}">
                      <a16:creationId xmlns:a16="http://schemas.microsoft.com/office/drawing/2014/main" id="{F3B4CD14-5396-420C-A125-B5B5BF527871}"/>
                    </a:ext>
                  </a:extLst>
                </p:cNvPr>
                <p:cNvSpPr/>
                <p:nvPr/>
              </p:nvSpPr>
              <p:spPr>
                <a:xfrm>
                  <a:off x="12980517" y="6469357"/>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2" name="Oval 561">
                  <a:extLst>
                    <a:ext uri="{FF2B5EF4-FFF2-40B4-BE49-F238E27FC236}">
                      <a16:creationId xmlns:a16="http://schemas.microsoft.com/office/drawing/2014/main" id="{ED5DA594-EAD0-45F2-AF03-F0666E86074C}"/>
                    </a:ext>
                  </a:extLst>
                </p:cNvPr>
                <p:cNvSpPr/>
                <p:nvPr/>
              </p:nvSpPr>
              <p:spPr>
                <a:xfrm>
                  <a:off x="13400726" y="5724139"/>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3" name="Oval 562">
                  <a:extLst>
                    <a:ext uri="{FF2B5EF4-FFF2-40B4-BE49-F238E27FC236}">
                      <a16:creationId xmlns:a16="http://schemas.microsoft.com/office/drawing/2014/main" id="{0674B292-DEE8-4938-86DB-71D55E9C0831}"/>
                    </a:ext>
                  </a:extLst>
                </p:cNvPr>
                <p:cNvSpPr/>
                <p:nvPr/>
              </p:nvSpPr>
              <p:spPr>
                <a:xfrm>
                  <a:off x="13356783" y="5801626"/>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4" name="Oval 563">
                  <a:extLst>
                    <a:ext uri="{FF2B5EF4-FFF2-40B4-BE49-F238E27FC236}">
                      <a16:creationId xmlns:a16="http://schemas.microsoft.com/office/drawing/2014/main" id="{840AC52A-692F-4105-AD91-502DE1BF0891}"/>
                    </a:ext>
                  </a:extLst>
                </p:cNvPr>
                <p:cNvSpPr/>
                <p:nvPr/>
              </p:nvSpPr>
              <p:spPr>
                <a:xfrm>
                  <a:off x="13400726" y="5848073"/>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5" name="Oval 564">
                  <a:extLst>
                    <a:ext uri="{FF2B5EF4-FFF2-40B4-BE49-F238E27FC236}">
                      <a16:creationId xmlns:a16="http://schemas.microsoft.com/office/drawing/2014/main" id="{81C9C01C-9B42-4C6F-945C-62DC246687A0}"/>
                    </a:ext>
                  </a:extLst>
                </p:cNvPr>
                <p:cNvSpPr/>
                <p:nvPr/>
              </p:nvSpPr>
              <p:spPr>
                <a:xfrm>
                  <a:off x="13387235" y="5936590"/>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6" name="Oval 565">
                  <a:extLst>
                    <a:ext uri="{FF2B5EF4-FFF2-40B4-BE49-F238E27FC236}">
                      <a16:creationId xmlns:a16="http://schemas.microsoft.com/office/drawing/2014/main" id="{09247EA3-8C53-464F-B025-785EEE8FA0F5}"/>
                    </a:ext>
                  </a:extLst>
                </p:cNvPr>
                <p:cNvSpPr/>
                <p:nvPr/>
              </p:nvSpPr>
              <p:spPr>
                <a:xfrm>
                  <a:off x="13343292" y="5972676"/>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7" name="Oval 566">
                  <a:extLst>
                    <a:ext uri="{FF2B5EF4-FFF2-40B4-BE49-F238E27FC236}">
                      <a16:creationId xmlns:a16="http://schemas.microsoft.com/office/drawing/2014/main" id="{1F70C575-AAB7-4422-8FA0-8B323960D36E}"/>
                    </a:ext>
                  </a:extLst>
                </p:cNvPr>
                <p:cNvSpPr/>
                <p:nvPr/>
              </p:nvSpPr>
              <p:spPr>
                <a:xfrm>
                  <a:off x="13227628" y="5823592"/>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8" name="Oval 567">
                  <a:extLst>
                    <a:ext uri="{FF2B5EF4-FFF2-40B4-BE49-F238E27FC236}">
                      <a16:creationId xmlns:a16="http://schemas.microsoft.com/office/drawing/2014/main" id="{0B322A6C-A912-4452-9063-0B645E2FE3A5}"/>
                    </a:ext>
                  </a:extLst>
                </p:cNvPr>
                <p:cNvSpPr/>
                <p:nvPr/>
              </p:nvSpPr>
              <p:spPr>
                <a:xfrm>
                  <a:off x="13227628" y="5947526"/>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9" name="Oval 568">
                  <a:extLst>
                    <a:ext uri="{FF2B5EF4-FFF2-40B4-BE49-F238E27FC236}">
                      <a16:creationId xmlns:a16="http://schemas.microsoft.com/office/drawing/2014/main" id="{0BDF86FB-DD84-4028-8FE4-B57BA6BB890A}"/>
                    </a:ext>
                  </a:extLst>
                </p:cNvPr>
                <p:cNvSpPr/>
                <p:nvPr/>
              </p:nvSpPr>
              <p:spPr>
                <a:xfrm>
                  <a:off x="13298337" y="5604205"/>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0" name="Oval 569">
                  <a:extLst>
                    <a:ext uri="{FF2B5EF4-FFF2-40B4-BE49-F238E27FC236}">
                      <a16:creationId xmlns:a16="http://schemas.microsoft.com/office/drawing/2014/main" id="{29A2AD66-66B4-4F20-B842-8B3772797FDF}"/>
                    </a:ext>
                  </a:extLst>
                </p:cNvPr>
                <p:cNvSpPr/>
                <p:nvPr/>
              </p:nvSpPr>
              <p:spPr>
                <a:xfrm>
                  <a:off x="13254394" y="5681692"/>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1" name="Oval 570">
                  <a:extLst>
                    <a:ext uri="{FF2B5EF4-FFF2-40B4-BE49-F238E27FC236}">
                      <a16:creationId xmlns:a16="http://schemas.microsoft.com/office/drawing/2014/main" id="{98DF247A-4688-4E20-9DB9-967BC6A90E9B}"/>
                    </a:ext>
                  </a:extLst>
                </p:cNvPr>
                <p:cNvSpPr/>
                <p:nvPr/>
              </p:nvSpPr>
              <p:spPr>
                <a:xfrm>
                  <a:off x="13342280" y="5689312"/>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2" name="Oval 571">
                  <a:extLst>
                    <a:ext uri="{FF2B5EF4-FFF2-40B4-BE49-F238E27FC236}">
                      <a16:creationId xmlns:a16="http://schemas.microsoft.com/office/drawing/2014/main" id="{4BC3F5F9-6F27-45C6-AFEE-EF1BE33BD521}"/>
                    </a:ext>
                  </a:extLst>
                </p:cNvPr>
                <p:cNvSpPr/>
                <p:nvPr/>
              </p:nvSpPr>
              <p:spPr>
                <a:xfrm>
                  <a:off x="13298337" y="5728139"/>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3" name="Oval 572">
                  <a:extLst>
                    <a:ext uri="{FF2B5EF4-FFF2-40B4-BE49-F238E27FC236}">
                      <a16:creationId xmlns:a16="http://schemas.microsoft.com/office/drawing/2014/main" id="{F34A5F28-B6CE-4CFF-A34B-53820FCC3155}"/>
                    </a:ext>
                  </a:extLst>
                </p:cNvPr>
                <p:cNvSpPr/>
                <p:nvPr/>
              </p:nvSpPr>
              <p:spPr>
                <a:xfrm>
                  <a:off x="13210451" y="5717778"/>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4" name="Oval 573">
                  <a:extLst>
                    <a:ext uri="{FF2B5EF4-FFF2-40B4-BE49-F238E27FC236}">
                      <a16:creationId xmlns:a16="http://schemas.microsoft.com/office/drawing/2014/main" id="{7C5F4094-02E9-46C7-BF6E-75B45C977882}"/>
                    </a:ext>
                  </a:extLst>
                </p:cNvPr>
                <p:cNvSpPr/>
                <p:nvPr/>
              </p:nvSpPr>
              <p:spPr>
                <a:xfrm>
                  <a:off x="13326765" y="5625641"/>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5" name="Oval 574">
                  <a:extLst>
                    <a:ext uri="{FF2B5EF4-FFF2-40B4-BE49-F238E27FC236}">
                      <a16:creationId xmlns:a16="http://schemas.microsoft.com/office/drawing/2014/main" id="{CADE2027-E17A-4C01-98AB-7BD3EB25A3F7}"/>
                    </a:ext>
                  </a:extLst>
                </p:cNvPr>
                <p:cNvSpPr/>
                <p:nvPr/>
              </p:nvSpPr>
              <p:spPr>
                <a:xfrm>
                  <a:off x="13383938" y="5579313"/>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6" name="Oval 575">
                  <a:extLst>
                    <a:ext uri="{FF2B5EF4-FFF2-40B4-BE49-F238E27FC236}">
                      <a16:creationId xmlns:a16="http://schemas.microsoft.com/office/drawing/2014/main" id="{A5B0F148-ACC9-4959-A242-7B8571393A09}"/>
                    </a:ext>
                  </a:extLst>
                </p:cNvPr>
                <p:cNvSpPr/>
                <p:nvPr/>
              </p:nvSpPr>
              <p:spPr>
                <a:xfrm>
                  <a:off x="13339995" y="5615399"/>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7" name="Oval 576">
                  <a:extLst>
                    <a:ext uri="{FF2B5EF4-FFF2-40B4-BE49-F238E27FC236}">
                      <a16:creationId xmlns:a16="http://schemas.microsoft.com/office/drawing/2014/main" id="{4A69E170-7B32-46AF-804D-755CD65B6972}"/>
                    </a:ext>
                  </a:extLst>
                </p:cNvPr>
                <p:cNvSpPr/>
                <p:nvPr/>
              </p:nvSpPr>
              <p:spPr>
                <a:xfrm>
                  <a:off x="13213733" y="5830002"/>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8" name="Oval 577">
                  <a:extLst>
                    <a:ext uri="{FF2B5EF4-FFF2-40B4-BE49-F238E27FC236}">
                      <a16:creationId xmlns:a16="http://schemas.microsoft.com/office/drawing/2014/main" id="{3CB82351-E5AA-4521-933B-C97424DD2B4A}"/>
                    </a:ext>
                  </a:extLst>
                </p:cNvPr>
                <p:cNvSpPr/>
                <p:nvPr/>
              </p:nvSpPr>
              <p:spPr>
                <a:xfrm>
                  <a:off x="13266707" y="6067554"/>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9" name="Oval 578">
                  <a:extLst>
                    <a:ext uri="{FF2B5EF4-FFF2-40B4-BE49-F238E27FC236}">
                      <a16:creationId xmlns:a16="http://schemas.microsoft.com/office/drawing/2014/main" id="{78DADA1B-ED7B-4A2F-A7D7-12223EE1034F}"/>
                    </a:ext>
                  </a:extLst>
                </p:cNvPr>
                <p:cNvSpPr/>
                <p:nvPr/>
              </p:nvSpPr>
              <p:spPr>
                <a:xfrm>
                  <a:off x="13295135" y="6088990"/>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0" name="Oval 579">
                  <a:extLst>
                    <a:ext uri="{FF2B5EF4-FFF2-40B4-BE49-F238E27FC236}">
                      <a16:creationId xmlns:a16="http://schemas.microsoft.com/office/drawing/2014/main" id="{BAE031AD-65AC-419A-BE57-FD09768D13FC}"/>
                    </a:ext>
                  </a:extLst>
                </p:cNvPr>
                <p:cNvSpPr/>
                <p:nvPr/>
              </p:nvSpPr>
              <p:spPr>
                <a:xfrm>
                  <a:off x="13378451" y="5886265"/>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1" name="Oval 580">
                  <a:extLst>
                    <a:ext uri="{FF2B5EF4-FFF2-40B4-BE49-F238E27FC236}">
                      <a16:creationId xmlns:a16="http://schemas.microsoft.com/office/drawing/2014/main" id="{F3B9F583-88B4-42CD-89A3-5CF8AE2A0AB8}"/>
                    </a:ext>
                  </a:extLst>
                </p:cNvPr>
                <p:cNvSpPr/>
                <p:nvPr/>
              </p:nvSpPr>
              <p:spPr>
                <a:xfrm>
                  <a:off x="13406879" y="5907701"/>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2" name="Oval 581">
                  <a:extLst>
                    <a:ext uri="{FF2B5EF4-FFF2-40B4-BE49-F238E27FC236}">
                      <a16:creationId xmlns:a16="http://schemas.microsoft.com/office/drawing/2014/main" id="{81EA1DAD-916E-4DE3-BFAE-C8DE9789A3A1}"/>
                    </a:ext>
                  </a:extLst>
                </p:cNvPr>
                <p:cNvSpPr/>
                <p:nvPr/>
              </p:nvSpPr>
              <p:spPr>
                <a:xfrm>
                  <a:off x="13414651" y="6037830"/>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3" name="Oval 582">
                  <a:extLst>
                    <a:ext uri="{FF2B5EF4-FFF2-40B4-BE49-F238E27FC236}">
                      <a16:creationId xmlns:a16="http://schemas.microsoft.com/office/drawing/2014/main" id="{ED6FE17C-BDC8-41B7-9CEA-58606640F2F2}"/>
                    </a:ext>
                  </a:extLst>
                </p:cNvPr>
                <p:cNvSpPr/>
                <p:nvPr/>
              </p:nvSpPr>
              <p:spPr>
                <a:xfrm>
                  <a:off x="13370708" y="6115317"/>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4" name="Oval 583">
                  <a:extLst>
                    <a:ext uri="{FF2B5EF4-FFF2-40B4-BE49-F238E27FC236}">
                      <a16:creationId xmlns:a16="http://schemas.microsoft.com/office/drawing/2014/main" id="{735405C9-06C8-41A2-B9B5-D55AAFA8A6D7}"/>
                    </a:ext>
                  </a:extLst>
                </p:cNvPr>
                <p:cNvSpPr/>
                <p:nvPr/>
              </p:nvSpPr>
              <p:spPr>
                <a:xfrm>
                  <a:off x="13364222" y="5671767"/>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5" name="Oval 584">
                  <a:extLst>
                    <a:ext uri="{FF2B5EF4-FFF2-40B4-BE49-F238E27FC236}">
                      <a16:creationId xmlns:a16="http://schemas.microsoft.com/office/drawing/2014/main" id="{70707ABC-B07C-4EDC-A53E-2DF0072E2994}"/>
                    </a:ext>
                  </a:extLst>
                </p:cNvPr>
                <p:cNvSpPr/>
                <p:nvPr/>
              </p:nvSpPr>
              <p:spPr>
                <a:xfrm>
                  <a:off x="13398131" y="5288060"/>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6" name="Oval 585">
                  <a:extLst>
                    <a:ext uri="{FF2B5EF4-FFF2-40B4-BE49-F238E27FC236}">
                      <a16:creationId xmlns:a16="http://schemas.microsoft.com/office/drawing/2014/main" id="{5975FD8E-134C-4606-8711-442AD5CDB1BD}"/>
                    </a:ext>
                  </a:extLst>
                </p:cNvPr>
                <p:cNvSpPr/>
                <p:nvPr/>
              </p:nvSpPr>
              <p:spPr>
                <a:xfrm>
                  <a:off x="13408165" y="5756874"/>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7" name="Oval 586">
                  <a:extLst>
                    <a:ext uri="{FF2B5EF4-FFF2-40B4-BE49-F238E27FC236}">
                      <a16:creationId xmlns:a16="http://schemas.microsoft.com/office/drawing/2014/main" id="{99BA6BC2-C57C-4138-B004-1703D07CA748}"/>
                    </a:ext>
                  </a:extLst>
                </p:cNvPr>
                <p:cNvSpPr/>
                <p:nvPr/>
              </p:nvSpPr>
              <p:spPr>
                <a:xfrm>
                  <a:off x="13364222" y="5795701"/>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8" name="Oval 587">
                  <a:extLst>
                    <a:ext uri="{FF2B5EF4-FFF2-40B4-BE49-F238E27FC236}">
                      <a16:creationId xmlns:a16="http://schemas.microsoft.com/office/drawing/2014/main" id="{9190ED4F-A6FE-4DF2-88E5-0A053968B400}"/>
                    </a:ext>
                  </a:extLst>
                </p:cNvPr>
                <p:cNvSpPr/>
                <p:nvPr/>
              </p:nvSpPr>
              <p:spPr>
                <a:xfrm>
                  <a:off x="13322335" y="5905274"/>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9" name="Oval 588">
                  <a:extLst>
                    <a:ext uri="{FF2B5EF4-FFF2-40B4-BE49-F238E27FC236}">
                      <a16:creationId xmlns:a16="http://schemas.microsoft.com/office/drawing/2014/main" id="{EE4F1B46-2732-4C50-8DE7-64DB6AEEE9EE}"/>
                    </a:ext>
                  </a:extLst>
                </p:cNvPr>
                <p:cNvSpPr/>
                <p:nvPr/>
              </p:nvSpPr>
              <p:spPr>
                <a:xfrm>
                  <a:off x="13264148" y="5627487"/>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0" name="Oval 589">
                  <a:extLst>
                    <a:ext uri="{FF2B5EF4-FFF2-40B4-BE49-F238E27FC236}">
                      <a16:creationId xmlns:a16="http://schemas.microsoft.com/office/drawing/2014/main" id="{EB3D3413-F7D7-4652-B729-BA1B9C6EFBD9}"/>
                    </a:ext>
                  </a:extLst>
                </p:cNvPr>
                <p:cNvSpPr/>
                <p:nvPr/>
              </p:nvSpPr>
              <p:spPr>
                <a:xfrm>
                  <a:off x="13208324" y="5627329"/>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1" name="Oval 590">
                  <a:extLst>
                    <a:ext uri="{FF2B5EF4-FFF2-40B4-BE49-F238E27FC236}">
                      <a16:creationId xmlns:a16="http://schemas.microsoft.com/office/drawing/2014/main" id="{C7E070DB-FC86-44A0-9238-7DF26795F460}"/>
                    </a:ext>
                  </a:extLst>
                </p:cNvPr>
                <p:cNvSpPr/>
                <p:nvPr/>
              </p:nvSpPr>
              <p:spPr>
                <a:xfrm>
                  <a:off x="13222857" y="5492581"/>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2" name="Oval 591">
                  <a:extLst>
                    <a:ext uri="{FF2B5EF4-FFF2-40B4-BE49-F238E27FC236}">
                      <a16:creationId xmlns:a16="http://schemas.microsoft.com/office/drawing/2014/main" id="{ABE25D9A-BED5-4799-B44A-E57570535CB8}"/>
                    </a:ext>
                  </a:extLst>
                </p:cNvPr>
                <p:cNvSpPr/>
                <p:nvPr/>
              </p:nvSpPr>
              <p:spPr>
                <a:xfrm>
                  <a:off x="12053970" y="5968425"/>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3" name="Oval 592">
                  <a:extLst>
                    <a:ext uri="{FF2B5EF4-FFF2-40B4-BE49-F238E27FC236}">
                      <a16:creationId xmlns:a16="http://schemas.microsoft.com/office/drawing/2014/main" id="{1D4A49B5-485C-49EF-8DA8-0BD1885DD193}"/>
                    </a:ext>
                  </a:extLst>
                </p:cNvPr>
                <p:cNvSpPr/>
                <p:nvPr/>
              </p:nvSpPr>
              <p:spPr>
                <a:xfrm>
                  <a:off x="12206370" y="6120825"/>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4" name="Oval 593">
                  <a:extLst>
                    <a:ext uri="{FF2B5EF4-FFF2-40B4-BE49-F238E27FC236}">
                      <a16:creationId xmlns:a16="http://schemas.microsoft.com/office/drawing/2014/main" id="{B52EC2D0-374A-4BE6-AD0A-1787E203202C}"/>
                    </a:ext>
                  </a:extLst>
                </p:cNvPr>
                <p:cNvSpPr/>
                <p:nvPr/>
              </p:nvSpPr>
              <p:spPr>
                <a:xfrm>
                  <a:off x="12162427" y="6198312"/>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5" name="Oval 594">
                  <a:extLst>
                    <a:ext uri="{FF2B5EF4-FFF2-40B4-BE49-F238E27FC236}">
                      <a16:creationId xmlns:a16="http://schemas.microsoft.com/office/drawing/2014/main" id="{847D0902-08AE-48DE-9753-293EE0360CB3}"/>
                    </a:ext>
                  </a:extLst>
                </p:cNvPr>
                <p:cNvSpPr/>
                <p:nvPr/>
              </p:nvSpPr>
              <p:spPr>
                <a:xfrm>
                  <a:off x="12206370" y="6244759"/>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6" name="Oval 595">
                  <a:extLst>
                    <a:ext uri="{FF2B5EF4-FFF2-40B4-BE49-F238E27FC236}">
                      <a16:creationId xmlns:a16="http://schemas.microsoft.com/office/drawing/2014/main" id="{5819AE19-A659-46DB-99CB-5BF1BFFDFBDA}"/>
                    </a:ext>
                  </a:extLst>
                </p:cNvPr>
                <p:cNvSpPr/>
                <p:nvPr/>
              </p:nvSpPr>
              <p:spPr>
                <a:xfrm>
                  <a:off x="12118484" y="6234398"/>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7" name="Oval 596">
                  <a:extLst>
                    <a:ext uri="{FF2B5EF4-FFF2-40B4-BE49-F238E27FC236}">
                      <a16:creationId xmlns:a16="http://schemas.microsoft.com/office/drawing/2014/main" id="{3173456A-D264-4F43-8FA1-34CA595FF357}"/>
                    </a:ext>
                  </a:extLst>
                </p:cNvPr>
                <p:cNvSpPr/>
                <p:nvPr/>
              </p:nvSpPr>
              <p:spPr>
                <a:xfrm>
                  <a:off x="12148936" y="6369362"/>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8" name="Oval 597">
                  <a:extLst>
                    <a:ext uri="{FF2B5EF4-FFF2-40B4-BE49-F238E27FC236}">
                      <a16:creationId xmlns:a16="http://schemas.microsoft.com/office/drawing/2014/main" id="{798F7188-8F24-4A39-BB76-FBC784473550}"/>
                    </a:ext>
                  </a:extLst>
                </p:cNvPr>
                <p:cNvSpPr/>
                <p:nvPr/>
              </p:nvSpPr>
              <p:spPr>
                <a:xfrm>
                  <a:off x="12033272" y="6344212"/>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9" name="Oval 598">
                  <a:extLst>
                    <a:ext uri="{FF2B5EF4-FFF2-40B4-BE49-F238E27FC236}">
                      <a16:creationId xmlns:a16="http://schemas.microsoft.com/office/drawing/2014/main" id="{25BF3C4A-77AE-4278-BB19-3EB922064D58}"/>
                    </a:ext>
                  </a:extLst>
                </p:cNvPr>
                <p:cNvSpPr/>
                <p:nvPr/>
              </p:nvSpPr>
              <p:spPr>
                <a:xfrm>
                  <a:off x="12103981" y="6000891"/>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0" name="Oval 599">
                  <a:extLst>
                    <a:ext uri="{FF2B5EF4-FFF2-40B4-BE49-F238E27FC236}">
                      <a16:creationId xmlns:a16="http://schemas.microsoft.com/office/drawing/2014/main" id="{0D3FD380-EBC8-4BF5-9DE2-0E349E4654E3}"/>
                    </a:ext>
                  </a:extLst>
                </p:cNvPr>
                <p:cNvSpPr/>
                <p:nvPr/>
              </p:nvSpPr>
              <p:spPr>
                <a:xfrm>
                  <a:off x="12060038" y="6078378"/>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1" name="Oval 600">
                  <a:extLst>
                    <a:ext uri="{FF2B5EF4-FFF2-40B4-BE49-F238E27FC236}">
                      <a16:creationId xmlns:a16="http://schemas.microsoft.com/office/drawing/2014/main" id="{978F1EC6-488A-4C94-BCFC-ADCC6BC5432A}"/>
                    </a:ext>
                  </a:extLst>
                </p:cNvPr>
                <p:cNvSpPr/>
                <p:nvPr/>
              </p:nvSpPr>
              <p:spPr>
                <a:xfrm>
                  <a:off x="12147924" y="6085998"/>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2" name="Oval 601">
                  <a:extLst>
                    <a:ext uri="{FF2B5EF4-FFF2-40B4-BE49-F238E27FC236}">
                      <a16:creationId xmlns:a16="http://schemas.microsoft.com/office/drawing/2014/main" id="{EF6C3C32-7590-4A78-8F06-89093CAA53BA}"/>
                    </a:ext>
                  </a:extLst>
                </p:cNvPr>
                <p:cNvSpPr/>
                <p:nvPr/>
              </p:nvSpPr>
              <p:spPr>
                <a:xfrm>
                  <a:off x="12103981" y="6124825"/>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3" name="Oval 602">
                  <a:extLst>
                    <a:ext uri="{FF2B5EF4-FFF2-40B4-BE49-F238E27FC236}">
                      <a16:creationId xmlns:a16="http://schemas.microsoft.com/office/drawing/2014/main" id="{57600C5A-A61A-4DCF-9C23-35FB947C942E}"/>
                    </a:ext>
                  </a:extLst>
                </p:cNvPr>
                <p:cNvSpPr/>
                <p:nvPr/>
              </p:nvSpPr>
              <p:spPr>
                <a:xfrm>
                  <a:off x="11697317" y="5205422"/>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4" name="Oval 603">
                  <a:extLst>
                    <a:ext uri="{FF2B5EF4-FFF2-40B4-BE49-F238E27FC236}">
                      <a16:creationId xmlns:a16="http://schemas.microsoft.com/office/drawing/2014/main" id="{9C01F5F8-F8DB-46E6-8133-9152B4892E3A}"/>
                    </a:ext>
                  </a:extLst>
                </p:cNvPr>
                <p:cNvSpPr/>
                <p:nvPr/>
              </p:nvSpPr>
              <p:spPr>
                <a:xfrm>
                  <a:off x="12189582" y="5975999"/>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5" name="Oval 604">
                  <a:extLst>
                    <a:ext uri="{FF2B5EF4-FFF2-40B4-BE49-F238E27FC236}">
                      <a16:creationId xmlns:a16="http://schemas.microsoft.com/office/drawing/2014/main" id="{A19ECC05-C684-4F7A-968F-183C07B58B4D}"/>
                    </a:ext>
                  </a:extLst>
                </p:cNvPr>
                <p:cNvSpPr/>
                <p:nvPr/>
              </p:nvSpPr>
              <p:spPr>
                <a:xfrm>
                  <a:off x="11612275" y="5471301"/>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6" name="Oval 605">
                  <a:extLst>
                    <a:ext uri="{FF2B5EF4-FFF2-40B4-BE49-F238E27FC236}">
                      <a16:creationId xmlns:a16="http://schemas.microsoft.com/office/drawing/2014/main" id="{220B2B7B-A6C9-44A4-918A-5158587A3720}"/>
                    </a:ext>
                  </a:extLst>
                </p:cNvPr>
                <p:cNvSpPr/>
                <p:nvPr/>
              </p:nvSpPr>
              <p:spPr>
                <a:xfrm>
                  <a:off x="12019377" y="6226688"/>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7" name="Oval 606">
                  <a:extLst>
                    <a:ext uri="{FF2B5EF4-FFF2-40B4-BE49-F238E27FC236}">
                      <a16:creationId xmlns:a16="http://schemas.microsoft.com/office/drawing/2014/main" id="{F56421BA-67D7-469D-AF3B-D465667BEF9A}"/>
                    </a:ext>
                  </a:extLst>
                </p:cNvPr>
                <p:cNvSpPr/>
                <p:nvPr/>
              </p:nvSpPr>
              <p:spPr>
                <a:xfrm>
                  <a:off x="12072351" y="6464240"/>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8" name="Oval 607">
                  <a:extLst>
                    <a:ext uri="{FF2B5EF4-FFF2-40B4-BE49-F238E27FC236}">
                      <a16:creationId xmlns:a16="http://schemas.microsoft.com/office/drawing/2014/main" id="{CB41F219-A39B-48C1-BB21-E3E9E6273249}"/>
                    </a:ext>
                  </a:extLst>
                </p:cNvPr>
                <p:cNvSpPr/>
                <p:nvPr/>
              </p:nvSpPr>
              <p:spPr>
                <a:xfrm>
                  <a:off x="12028408" y="6541727"/>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9" name="Oval 608">
                  <a:extLst>
                    <a:ext uri="{FF2B5EF4-FFF2-40B4-BE49-F238E27FC236}">
                      <a16:creationId xmlns:a16="http://schemas.microsoft.com/office/drawing/2014/main" id="{DDEC810D-CB87-4863-A39B-EB629C9A61A8}"/>
                    </a:ext>
                  </a:extLst>
                </p:cNvPr>
                <p:cNvSpPr/>
                <p:nvPr/>
              </p:nvSpPr>
              <p:spPr>
                <a:xfrm>
                  <a:off x="12100779" y="6485676"/>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0" name="Oval 609">
                  <a:extLst>
                    <a:ext uri="{FF2B5EF4-FFF2-40B4-BE49-F238E27FC236}">
                      <a16:creationId xmlns:a16="http://schemas.microsoft.com/office/drawing/2014/main" id="{C372DD08-CFE4-4940-8EF1-D2D549BAEB40}"/>
                    </a:ext>
                  </a:extLst>
                </p:cNvPr>
                <p:cNvSpPr/>
                <p:nvPr/>
              </p:nvSpPr>
              <p:spPr>
                <a:xfrm>
                  <a:off x="12184095" y="6282951"/>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1" name="Oval 610">
                  <a:extLst>
                    <a:ext uri="{FF2B5EF4-FFF2-40B4-BE49-F238E27FC236}">
                      <a16:creationId xmlns:a16="http://schemas.microsoft.com/office/drawing/2014/main" id="{161D0C52-88CD-450E-9DA4-83D7DB395149}"/>
                    </a:ext>
                  </a:extLst>
                </p:cNvPr>
                <p:cNvSpPr/>
                <p:nvPr/>
              </p:nvSpPr>
              <p:spPr>
                <a:xfrm>
                  <a:off x="12212523" y="6304387"/>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2" name="Oval 611">
                  <a:extLst>
                    <a:ext uri="{FF2B5EF4-FFF2-40B4-BE49-F238E27FC236}">
                      <a16:creationId xmlns:a16="http://schemas.microsoft.com/office/drawing/2014/main" id="{0CB156BB-8144-4B8C-BA6B-0F98D94F0AE3}"/>
                    </a:ext>
                  </a:extLst>
                </p:cNvPr>
                <p:cNvSpPr/>
                <p:nvPr/>
              </p:nvSpPr>
              <p:spPr>
                <a:xfrm>
                  <a:off x="12220295" y="6434516"/>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3" name="Oval 612">
                  <a:extLst>
                    <a:ext uri="{FF2B5EF4-FFF2-40B4-BE49-F238E27FC236}">
                      <a16:creationId xmlns:a16="http://schemas.microsoft.com/office/drawing/2014/main" id="{27458104-82CC-4995-B036-5E0F8BB0ACAF}"/>
                    </a:ext>
                  </a:extLst>
                </p:cNvPr>
                <p:cNvSpPr/>
                <p:nvPr/>
              </p:nvSpPr>
              <p:spPr>
                <a:xfrm>
                  <a:off x="12176352" y="6512003"/>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4" name="Oval 613">
                  <a:extLst>
                    <a:ext uri="{FF2B5EF4-FFF2-40B4-BE49-F238E27FC236}">
                      <a16:creationId xmlns:a16="http://schemas.microsoft.com/office/drawing/2014/main" id="{F8671926-17E1-463D-8510-BA2F352996FA}"/>
                    </a:ext>
                  </a:extLst>
                </p:cNvPr>
                <p:cNvSpPr/>
                <p:nvPr/>
              </p:nvSpPr>
              <p:spPr>
                <a:xfrm>
                  <a:off x="11804403" y="6135900"/>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 name="Oval 614">
                  <a:extLst>
                    <a:ext uri="{FF2B5EF4-FFF2-40B4-BE49-F238E27FC236}">
                      <a16:creationId xmlns:a16="http://schemas.microsoft.com/office/drawing/2014/main" id="{8965D5F8-F1FB-4AB4-8353-ABABBB87FC1C}"/>
                    </a:ext>
                  </a:extLst>
                </p:cNvPr>
                <p:cNvSpPr/>
                <p:nvPr/>
              </p:nvSpPr>
              <p:spPr>
                <a:xfrm>
                  <a:off x="12203775" y="5684746"/>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6" name="Oval 615">
                  <a:extLst>
                    <a:ext uri="{FF2B5EF4-FFF2-40B4-BE49-F238E27FC236}">
                      <a16:creationId xmlns:a16="http://schemas.microsoft.com/office/drawing/2014/main" id="{B35E5E01-FA13-4185-A798-B7657D6D19C1}"/>
                    </a:ext>
                  </a:extLst>
                </p:cNvPr>
                <p:cNvSpPr/>
                <p:nvPr/>
              </p:nvSpPr>
              <p:spPr>
                <a:xfrm>
                  <a:off x="12169866" y="6192387"/>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7" name="Oval 616">
                  <a:extLst>
                    <a:ext uri="{FF2B5EF4-FFF2-40B4-BE49-F238E27FC236}">
                      <a16:creationId xmlns:a16="http://schemas.microsoft.com/office/drawing/2014/main" id="{94BDDC9C-2660-40C3-849F-252C928C799C}"/>
                    </a:ext>
                  </a:extLst>
                </p:cNvPr>
                <p:cNvSpPr/>
                <p:nvPr/>
              </p:nvSpPr>
              <p:spPr>
                <a:xfrm>
                  <a:off x="12081980" y="6182026"/>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8" name="Oval 617">
                  <a:extLst>
                    <a:ext uri="{FF2B5EF4-FFF2-40B4-BE49-F238E27FC236}">
                      <a16:creationId xmlns:a16="http://schemas.microsoft.com/office/drawing/2014/main" id="{22BA6DDA-DD90-4B5D-961B-F8DA57C7709E}"/>
                    </a:ext>
                  </a:extLst>
                </p:cNvPr>
                <p:cNvSpPr/>
                <p:nvPr/>
              </p:nvSpPr>
              <p:spPr>
                <a:xfrm>
                  <a:off x="12198294" y="6089889"/>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9" name="Oval 618">
                  <a:extLst>
                    <a:ext uri="{FF2B5EF4-FFF2-40B4-BE49-F238E27FC236}">
                      <a16:creationId xmlns:a16="http://schemas.microsoft.com/office/drawing/2014/main" id="{5D7260E6-23C7-4DAC-B383-6144D00FA8F8}"/>
                    </a:ext>
                  </a:extLst>
                </p:cNvPr>
                <p:cNvSpPr/>
                <p:nvPr/>
              </p:nvSpPr>
              <p:spPr>
                <a:xfrm>
                  <a:off x="12055608" y="6358011"/>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0" name="Oval 619">
                  <a:extLst>
                    <a:ext uri="{FF2B5EF4-FFF2-40B4-BE49-F238E27FC236}">
                      <a16:creationId xmlns:a16="http://schemas.microsoft.com/office/drawing/2014/main" id="{832AFE11-3725-4AD9-87BF-B8D5EBB6E496}"/>
                    </a:ext>
                  </a:extLst>
                </p:cNvPr>
                <p:cNvSpPr/>
                <p:nvPr/>
              </p:nvSpPr>
              <p:spPr>
                <a:xfrm>
                  <a:off x="12069792" y="6024173"/>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1" name="Oval 620">
                  <a:extLst>
                    <a:ext uri="{FF2B5EF4-FFF2-40B4-BE49-F238E27FC236}">
                      <a16:creationId xmlns:a16="http://schemas.microsoft.com/office/drawing/2014/main" id="{AA54A1B1-CFBC-4EE2-940C-8BDED3D184AA}"/>
                    </a:ext>
                  </a:extLst>
                </p:cNvPr>
                <p:cNvSpPr/>
                <p:nvPr/>
              </p:nvSpPr>
              <p:spPr>
                <a:xfrm>
                  <a:off x="12013968" y="6024015"/>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2" name="Oval 621">
                  <a:extLst>
                    <a:ext uri="{FF2B5EF4-FFF2-40B4-BE49-F238E27FC236}">
                      <a16:creationId xmlns:a16="http://schemas.microsoft.com/office/drawing/2014/main" id="{B1B512AC-60FF-49A9-B24D-C8AE71419318}"/>
                    </a:ext>
                  </a:extLst>
                </p:cNvPr>
                <p:cNvSpPr/>
                <p:nvPr/>
              </p:nvSpPr>
              <p:spPr>
                <a:xfrm>
                  <a:off x="12028501" y="5889267"/>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3" name="Oval 622">
                  <a:extLst>
                    <a:ext uri="{FF2B5EF4-FFF2-40B4-BE49-F238E27FC236}">
                      <a16:creationId xmlns:a16="http://schemas.microsoft.com/office/drawing/2014/main" id="{7C557C53-735F-4365-847E-BA824C3743C0}"/>
                    </a:ext>
                  </a:extLst>
                </p:cNvPr>
                <p:cNvSpPr/>
                <p:nvPr/>
              </p:nvSpPr>
              <p:spPr>
                <a:xfrm>
                  <a:off x="12036304" y="6120347"/>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4" name="Oval 623">
                  <a:extLst>
                    <a:ext uri="{FF2B5EF4-FFF2-40B4-BE49-F238E27FC236}">
                      <a16:creationId xmlns:a16="http://schemas.microsoft.com/office/drawing/2014/main" id="{57FC94A9-5D35-4D7D-BE9E-419FD98C4188}"/>
                    </a:ext>
                  </a:extLst>
                </p:cNvPr>
                <p:cNvSpPr/>
                <p:nvPr/>
              </p:nvSpPr>
              <p:spPr>
                <a:xfrm>
                  <a:off x="11424285" y="5907701"/>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5" name="Oval 624">
                  <a:extLst>
                    <a:ext uri="{FF2B5EF4-FFF2-40B4-BE49-F238E27FC236}">
                      <a16:creationId xmlns:a16="http://schemas.microsoft.com/office/drawing/2014/main" id="{4AB46D8F-7DDC-40F5-8245-0FC7363B75A0}"/>
                    </a:ext>
                  </a:extLst>
                </p:cNvPr>
                <p:cNvSpPr/>
                <p:nvPr/>
              </p:nvSpPr>
              <p:spPr>
                <a:xfrm>
                  <a:off x="12406261" y="6298545"/>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6" name="Oval 625">
                  <a:extLst>
                    <a:ext uri="{FF2B5EF4-FFF2-40B4-BE49-F238E27FC236}">
                      <a16:creationId xmlns:a16="http://schemas.microsoft.com/office/drawing/2014/main" id="{A119663E-4AC4-4DA4-8D7D-3D2B9B361C5F}"/>
                    </a:ext>
                  </a:extLst>
                </p:cNvPr>
                <p:cNvSpPr/>
                <p:nvPr/>
              </p:nvSpPr>
              <p:spPr>
                <a:xfrm>
                  <a:off x="12318375" y="6288184"/>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7" name="Oval 626">
                  <a:extLst>
                    <a:ext uri="{FF2B5EF4-FFF2-40B4-BE49-F238E27FC236}">
                      <a16:creationId xmlns:a16="http://schemas.microsoft.com/office/drawing/2014/main" id="{A91F7EC5-B075-481E-AE83-8A81AE6091C5}"/>
                    </a:ext>
                  </a:extLst>
                </p:cNvPr>
                <p:cNvSpPr/>
                <p:nvPr/>
              </p:nvSpPr>
              <p:spPr>
                <a:xfrm>
                  <a:off x="12392770" y="6387062"/>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8" name="Oval 627">
                  <a:extLst>
                    <a:ext uri="{FF2B5EF4-FFF2-40B4-BE49-F238E27FC236}">
                      <a16:creationId xmlns:a16="http://schemas.microsoft.com/office/drawing/2014/main" id="{544A498E-EB4C-4364-A348-1AD1859A1A36}"/>
                    </a:ext>
                  </a:extLst>
                </p:cNvPr>
                <p:cNvSpPr/>
                <p:nvPr/>
              </p:nvSpPr>
              <p:spPr>
                <a:xfrm>
                  <a:off x="12348827" y="6423148"/>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9" name="Oval 628">
                  <a:extLst>
                    <a:ext uri="{FF2B5EF4-FFF2-40B4-BE49-F238E27FC236}">
                      <a16:creationId xmlns:a16="http://schemas.microsoft.com/office/drawing/2014/main" id="{436EF4D2-B324-450B-A649-FF03FEB983AA}"/>
                    </a:ext>
                  </a:extLst>
                </p:cNvPr>
                <p:cNvSpPr/>
                <p:nvPr/>
              </p:nvSpPr>
              <p:spPr>
                <a:xfrm>
                  <a:off x="11998339" y="5321736"/>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0" name="Oval 629">
                  <a:extLst>
                    <a:ext uri="{FF2B5EF4-FFF2-40B4-BE49-F238E27FC236}">
                      <a16:creationId xmlns:a16="http://schemas.microsoft.com/office/drawing/2014/main" id="{B4689208-5A83-4426-9DBB-146FAF6C1207}"/>
                    </a:ext>
                  </a:extLst>
                </p:cNvPr>
                <p:cNvSpPr/>
                <p:nvPr/>
              </p:nvSpPr>
              <p:spPr>
                <a:xfrm>
                  <a:off x="12233163" y="6397998"/>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1" name="Oval 630">
                  <a:extLst>
                    <a:ext uri="{FF2B5EF4-FFF2-40B4-BE49-F238E27FC236}">
                      <a16:creationId xmlns:a16="http://schemas.microsoft.com/office/drawing/2014/main" id="{DCF4181C-CBC4-4B76-8848-B4EC89F31431}"/>
                    </a:ext>
                  </a:extLst>
                </p:cNvPr>
                <p:cNvSpPr/>
                <p:nvPr/>
              </p:nvSpPr>
              <p:spPr>
                <a:xfrm>
                  <a:off x="12303872" y="6054677"/>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2" name="Oval 631">
                  <a:extLst>
                    <a:ext uri="{FF2B5EF4-FFF2-40B4-BE49-F238E27FC236}">
                      <a16:creationId xmlns:a16="http://schemas.microsoft.com/office/drawing/2014/main" id="{96F999CC-B224-456D-8E30-C7B64C8FFD97}"/>
                    </a:ext>
                  </a:extLst>
                </p:cNvPr>
                <p:cNvSpPr/>
                <p:nvPr/>
              </p:nvSpPr>
              <p:spPr>
                <a:xfrm>
                  <a:off x="12935880" y="4812708"/>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3" name="Oval 632">
                  <a:extLst>
                    <a:ext uri="{FF2B5EF4-FFF2-40B4-BE49-F238E27FC236}">
                      <a16:creationId xmlns:a16="http://schemas.microsoft.com/office/drawing/2014/main" id="{7152AD72-902F-471B-A55D-E80CE2B3CC55}"/>
                    </a:ext>
                  </a:extLst>
                </p:cNvPr>
                <p:cNvSpPr/>
                <p:nvPr/>
              </p:nvSpPr>
              <p:spPr>
                <a:xfrm>
                  <a:off x="11789447" y="5671948"/>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4" name="Oval 633">
                  <a:extLst>
                    <a:ext uri="{FF2B5EF4-FFF2-40B4-BE49-F238E27FC236}">
                      <a16:creationId xmlns:a16="http://schemas.microsoft.com/office/drawing/2014/main" id="{15944723-E0A4-4B7E-A522-91178421C916}"/>
                    </a:ext>
                  </a:extLst>
                </p:cNvPr>
                <p:cNvSpPr/>
                <p:nvPr/>
              </p:nvSpPr>
              <p:spPr>
                <a:xfrm>
                  <a:off x="11951927" y="6342761"/>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5" name="Oval 634">
                  <a:extLst>
                    <a:ext uri="{FF2B5EF4-FFF2-40B4-BE49-F238E27FC236}">
                      <a16:creationId xmlns:a16="http://schemas.microsoft.com/office/drawing/2014/main" id="{711FA3B5-820C-4480-B416-D75D35308D3A}"/>
                    </a:ext>
                  </a:extLst>
                </p:cNvPr>
                <p:cNvSpPr/>
                <p:nvPr/>
              </p:nvSpPr>
              <p:spPr>
                <a:xfrm>
                  <a:off x="12389473" y="6029785"/>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6" name="Oval 635">
                  <a:extLst>
                    <a:ext uri="{FF2B5EF4-FFF2-40B4-BE49-F238E27FC236}">
                      <a16:creationId xmlns:a16="http://schemas.microsoft.com/office/drawing/2014/main" id="{229C1EC5-9A34-452E-A749-5E8D75214BF1}"/>
                    </a:ext>
                  </a:extLst>
                </p:cNvPr>
                <p:cNvSpPr/>
                <p:nvPr/>
              </p:nvSpPr>
              <p:spPr>
                <a:xfrm>
                  <a:off x="11663544" y="6074022"/>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7" name="Oval 636">
                  <a:extLst>
                    <a:ext uri="{FF2B5EF4-FFF2-40B4-BE49-F238E27FC236}">
                      <a16:creationId xmlns:a16="http://schemas.microsoft.com/office/drawing/2014/main" id="{25300597-DEB0-4240-886E-9D6331D4FDD0}"/>
                    </a:ext>
                  </a:extLst>
                </p:cNvPr>
                <p:cNvSpPr/>
                <p:nvPr/>
              </p:nvSpPr>
              <p:spPr>
                <a:xfrm>
                  <a:off x="12272242" y="6518026"/>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8" name="Oval 637">
                  <a:extLst>
                    <a:ext uri="{FF2B5EF4-FFF2-40B4-BE49-F238E27FC236}">
                      <a16:creationId xmlns:a16="http://schemas.microsoft.com/office/drawing/2014/main" id="{7E1905DE-B52A-4068-B0DD-3EF69D18872C}"/>
                    </a:ext>
                  </a:extLst>
                </p:cNvPr>
                <p:cNvSpPr/>
                <p:nvPr/>
              </p:nvSpPr>
              <p:spPr>
                <a:xfrm>
                  <a:off x="12300670" y="6539462"/>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9" name="Oval 638">
                  <a:extLst>
                    <a:ext uri="{FF2B5EF4-FFF2-40B4-BE49-F238E27FC236}">
                      <a16:creationId xmlns:a16="http://schemas.microsoft.com/office/drawing/2014/main" id="{C78D97DB-4A6E-47B8-8509-8BBD2709BD3B}"/>
                    </a:ext>
                  </a:extLst>
                </p:cNvPr>
                <p:cNvSpPr/>
                <p:nvPr/>
              </p:nvSpPr>
              <p:spPr>
                <a:xfrm>
                  <a:off x="12412414" y="6358173"/>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0" name="Oval 639">
                  <a:extLst>
                    <a:ext uri="{FF2B5EF4-FFF2-40B4-BE49-F238E27FC236}">
                      <a16:creationId xmlns:a16="http://schemas.microsoft.com/office/drawing/2014/main" id="{C431419A-E357-4410-BC45-5D3B2BAA179D}"/>
                    </a:ext>
                  </a:extLst>
                </p:cNvPr>
                <p:cNvSpPr/>
                <p:nvPr/>
              </p:nvSpPr>
              <p:spPr>
                <a:xfrm>
                  <a:off x="12420186" y="6488302"/>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1" name="Oval 640">
                  <a:extLst>
                    <a:ext uri="{FF2B5EF4-FFF2-40B4-BE49-F238E27FC236}">
                      <a16:creationId xmlns:a16="http://schemas.microsoft.com/office/drawing/2014/main" id="{0681078C-417D-40F4-8C0D-C4C18C09DC6E}"/>
                    </a:ext>
                  </a:extLst>
                </p:cNvPr>
                <p:cNvSpPr/>
                <p:nvPr/>
              </p:nvSpPr>
              <p:spPr>
                <a:xfrm>
                  <a:off x="12376243" y="6565789"/>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2" name="Oval 641">
                  <a:extLst>
                    <a:ext uri="{FF2B5EF4-FFF2-40B4-BE49-F238E27FC236}">
                      <a16:creationId xmlns:a16="http://schemas.microsoft.com/office/drawing/2014/main" id="{1F376F7E-FD1F-485F-AEB5-2098EA628CCF}"/>
                    </a:ext>
                  </a:extLst>
                </p:cNvPr>
                <p:cNvSpPr/>
                <p:nvPr/>
              </p:nvSpPr>
              <p:spPr>
                <a:xfrm>
                  <a:off x="11819539" y="6613253"/>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3" name="Oval 642">
                  <a:extLst>
                    <a:ext uri="{FF2B5EF4-FFF2-40B4-BE49-F238E27FC236}">
                      <a16:creationId xmlns:a16="http://schemas.microsoft.com/office/drawing/2014/main" id="{177E7539-2574-4552-9BDD-688FEA760383}"/>
                    </a:ext>
                  </a:extLst>
                </p:cNvPr>
                <p:cNvSpPr/>
                <p:nvPr/>
              </p:nvSpPr>
              <p:spPr>
                <a:xfrm>
                  <a:off x="12403666" y="5738532"/>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4" name="Oval 643">
                  <a:extLst>
                    <a:ext uri="{FF2B5EF4-FFF2-40B4-BE49-F238E27FC236}">
                      <a16:creationId xmlns:a16="http://schemas.microsoft.com/office/drawing/2014/main" id="{3DEF9750-D5FE-4DB3-8AED-21E9D0C87188}"/>
                    </a:ext>
                  </a:extLst>
                </p:cNvPr>
                <p:cNvSpPr/>
                <p:nvPr/>
              </p:nvSpPr>
              <p:spPr>
                <a:xfrm>
                  <a:off x="11569774" y="5750537"/>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5" name="Oval 644">
                  <a:extLst>
                    <a:ext uri="{FF2B5EF4-FFF2-40B4-BE49-F238E27FC236}">
                      <a16:creationId xmlns:a16="http://schemas.microsoft.com/office/drawing/2014/main" id="{3E17F486-53ED-48A6-93C9-4BD3D98C610D}"/>
                    </a:ext>
                  </a:extLst>
                </p:cNvPr>
                <p:cNvSpPr/>
                <p:nvPr/>
              </p:nvSpPr>
              <p:spPr>
                <a:xfrm>
                  <a:off x="12523361" y="6564209"/>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6" name="Oval 645">
                  <a:extLst>
                    <a:ext uri="{FF2B5EF4-FFF2-40B4-BE49-F238E27FC236}">
                      <a16:creationId xmlns:a16="http://schemas.microsoft.com/office/drawing/2014/main" id="{BDF0B811-7DF6-45BA-BC54-750558DC932C}"/>
                    </a:ext>
                  </a:extLst>
                </p:cNvPr>
                <p:cNvSpPr/>
                <p:nvPr/>
              </p:nvSpPr>
              <p:spPr>
                <a:xfrm>
                  <a:off x="12706289" y="6649300"/>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7" name="Oval 646">
                  <a:extLst>
                    <a:ext uri="{FF2B5EF4-FFF2-40B4-BE49-F238E27FC236}">
                      <a16:creationId xmlns:a16="http://schemas.microsoft.com/office/drawing/2014/main" id="{D8965C45-5E51-401E-8507-8D1207BA89B9}"/>
                    </a:ext>
                  </a:extLst>
                </p:cNvPr>
                <p:cNvSpPr/>
                <p:nvPr/>
              </p:nvSpPr>
              <p:spPr>
                <a:xfrm>
                  <a:off x="12327870" y="6355746"/>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8" name="Oval 647">
                  <a:extLst>
                    <a:ext uri="{FF2B5EF4-FFF2-40B4-BE49-F238E27FC236}">
                      <a16:creationId xmlns:a16="http://schemas.microsoft.com/office/drawing/2014/main" id="{D97AA411-57B6-4090-BED6-66A036481BEB}"/>
                    </a:ext>
                  </a:extLst>
                </p:cNvPr>
                <p:cNvSpPr/>
                <p:nvPr/>
              </p:nvSpPr>
              <p:spPr>
                <a:xfrm>
                  <a:off x="11812326" y="5279096"/>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9" name="Oval 648">
                  <a:extLst>
                    <a:ext uri="{FF2B5EF4-FFF2-40B4-BE49-F238E27FC236}">
                      <a16:creationId xmlns:a16="http://schemas.microsoft.com/office/drawing/2014/main" id="{D1DCB7C4-A5C5-4ACE-A3B1-62847C8147DC}"/>
                    </a:ext>
                  </a:extLst>
                </p:cNvPr>
                <p:cNvSpPr/>
                <p:nvPr/>
              </p:nvSpPr>
              <p:spPr>
                <a:xfrm>
                  <a:off x="11536202" y="6136768"/>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0" name="Oval 649">
                  <a:extLst>
                    <a:ext uri="{FF2B5EF4-FFF2-40B4-BE49-F238E27FC236}">
                      <a16:creationId xmlns:a16="http://schemas.microsoft.com/office/drawing/2014/main" id="{FCDBE6C6-E104-4CCC-90B2-685BFAFAEF8A}"/>
                    </a:ext>
                  </a:extLst>
                </p:cNvPr>
                <p:cNvSpPr/>
                <p:nvPr/>
              </p:nvSpPr>
              <p:spPr>
                <a:xfrm>
                  <a:off x="12228392" y="5943053"/>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1" name="Oval 650">
                  <a:extLst>
                    <a:ext uri="{FF2B5EF4-FFF2-40B4-BE49-F238E27FC236}">
                      <a16:creationId xmlns:a16="http://schemas.microsoft.com/office/drawing/2014/main" id="{DDA2D825-1743-4B9D-BF42-DB6F95071326}"/>
                    </a:ext>
                  </a:extLst>
                </p:cNvPr>
                <p:cNvSpPr/>
                <p:nvPr/>
              </p:nvSpPr>
              <p:spPr>
                <a:xfrm>
                  <a:off x="11877696" y="5755062"/>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2" name="Oval 651">
                  <a:extLst>
                    <a:ext uri="{FF2B5EF4-FFF2-40B4-BE49-F238E27FC236}">
                      <a16:creationId xmlns:a16="http://schemas.microsoft.com/office/drawing/2014/main" id="{073F3176-B9BF-4646-96AE-638F2DC5B771}"/>
                    </a:ext>
                  </a:extLst>
                </p:cNvPr>
                <p:cNvSpPr/>
                <p:nvPr/>
              </p:nvSpPr>
              <p:spPr>
                <a:xfrm>
                  <a:off x="12866378" y="6983437"/>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3" name="Oval 652">
                  <a:extLst>
                    <a:ext uri="{FF2B5EF4-FFF2-40B4-BE49-F238E27FC236}">
                      <a16:creationId xmlns:a16="http://schemas.microsoft.com/office/drawing/2014/main" id="{FFD87FE4-2700-4DAC-835B-27BE35A46AB8}"/>
                    </a:ext>
                  </a:extLst>
                </p:cNvPr>
                <p:cNvSpPr/>
                <p:nvPr/>
              </p:nvSpPr>
              <p:spPr>
                <a:xfrm>
                  <a:off x="12512013" y="5750125"/>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4" name="Oval 653">
                  <a:extLst>
                    <a:ext uri="{FF2B5EF4-FFF2-40B4-BE49-F238E27FC236}">
                      <a16:creationId xmlns:a16="http://schemas.microsoft.com/office/drawing/2014/main" id="{E3022BEB-F6DE-4F0F-913A-D9852568BB0B}"/>
                    </a:ext>
                  </a:extLst>
                </p:cNvPr>
                <p:cNvSpPr/>
                <p:nvPr/>
              </p:nvSpPr>
              <p:spPr>
                <a:xfrm>
                  <a:off x="12796242" y="5874059"/>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5" name="Oval 654">
                  <a:extLst>
                    <a:ext uri="{FF2B5EF4-FFF2-40B4-BE49-F238E27FC236}">
                      <a16:creationId xmlns:a16="http://schemas.microsoft.com/office/drawing/2014/main" id="{DCB8677D-12AB-4865-B110-65A1B50A9DC2}"/>
                    </a:ext>
                  </a:extLst>
                </p:cNvPr>
                <p:cNvSpPr/>
                <p:nvPr/>
              </p:nvSpPr>
              <p:spPr>
                <a:xfrm>
                  <a:off x="12604206" y="5867196"/>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6" name="Oval 655">
                  <a:extLst>
                    <a:ext uri="{FF2B5EF4-FFF2-40B4-BE49-F238E27FC236}">
                      <a16:creationId xmlns:a16="http://schemas.microsoft.com/office/drawing/2014/main" id="{5C3F5FAB-60AD-4937-8425-2E8401FFAD14}"/>
                    </a:ext>
                  </a:extLst>
                </p:cNvPr>
                <p:cNvSpPr/>
                <p:nvPr/>
              </p:nvSpPr>
              <p:spPr>
                <a:xfrm>
                  <a:off x="12810044" y="5917796"/>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7" name="Oval 656">
                  <a:extLst>
                    <a:ext uri="{FF2B5EF4-FFF2-40B4-BE49-F238E27FC236}">
                      <a16:creationId xmlns:a16="http://schemas.microsoft.com/office/drawing/2014/main" id="{A95ED6F4-DFAC-4961-8A62-97507E9CF072}"/>
                    </a:ext>
                  </a:extLst>
                </p:cNvPr>
                <p:cNvSpPr/>
                <p:nvPr/>
              </p:nvSpPr>
              <p:spPr>
                <a:xfrm>
                  <a:off x="11883121" y="6831098"/>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8" name="Oval 657">
                  <a:extLst>
                    <a:ext uri="{FF2B5EF4-FFF2-40B4-BE49-F238E27FC236}">
                      <a16:creationId xmlns:a16="http://schemas.microsoft.com/office/drawing/2014/main" id="{C0A1EB88-4441-4E35-AE32-998D50B88294}"/>
                    </a:ext>
                  </a:extLst>
                </p:cNvPr>
                <p:cNvSpPr/>
                <p:nvPr/>
              </p:nvSpPr>
              <p:spPr>
                <a:xfrm>
                  <a:off x="12603988" y="5874694"/>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9" name="Oval 658">
                  <a:extLst>
                    <a:ext uri="{FF2B5EF4-FFF2-40B4-BE49-F238E27FC236}">
                      <a16:creationId xmlns:a16="http://schemas.microsoft.com/office/drawing/2014/main" id="{E541A3D5-4CD3-4ECB-B6F1-8F98CE676CA6}"/>
                    </a:ext>
                  </a:extLst>
                </p:cNvPr>
                <p:cNvSpPr/>
                <p:nvPr/>
              </p:nvSpPr>
              <p:spPr>
                <a:xfrm>
                  <a:off x="12199350" y="6801565"/>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0" name="Oval 659">
                  <a:extLst>
                    <a:ext uri="{FF2B5EF4-FFF2-40B4-BE49-F238E27FC236}">
                      <a16:creationId xmlns:a16="http://schemas.microsoft.com/office/drawing/2014/main" id="{D9747655-8379-48D0-8FFC-BE5AC122E6C5}"/>
                    </a:ext>
                  </a:extLst>
                </p:cNvPr>
                <p:cNvSpPr/>
                <p:nvPr/>
              </p:nvSpPr>
              <p:spPr>
                <a:xfrm>
                  <a:off x="12394226" y="7009010"/>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1" name="Oval 660">
                  <a:extLst>
                    <a:ext uri="{FF2B5EF4-FFF2-40B4-BE49-F238E27FC236}">
                      <a16:creationId xmlns:a16="http://schemas.microsoft.com/office/drawing/2014/main" id="{D0F2FCA2-F59D-4934-BD86-B5138AAD0D80}"/>
                    </a:ext>
                  </a:extLst>
                </p:cNvPr>
                <p:cNvSpPr/>
                <p:nvPr/>
              </p:nvSpPr>
              <p:spPr>
                <a:xfrm>
                  <a:off x="12711847" y="6174420"/>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2" name="Oval 661">
                  <a:extLst>
                    <a:ext uri="{FF2B5EF4-FFF2-40B4-BE49-F238E27FC236}">
                      <a16:creationId xmlns:a16="http://schemas.microsoft.com/office/drawing/2014/main" id="{5B192AF1-5E08-49A7-B87B-9744A67AF784}"/>
                    </a:ext>
                  </a:extLst>
                </p:cNvPr>
                <p:cNvSpPr/>
                <p:nvPr/>
              </p:nvSpPr>
              <p:spPr>
                <a:xfrm>
                  <a:off x="12610791" y="7174694"/>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3" name="Oval 662">
                  <a:extLst>
                    <a:ext uri="{FF2B5EF4-FFF2-40B4-BE49-F238E27FC236}">
                      <a16:creationId xmlns:a16="http://schemas.microsoft.com/office/drawing/2014/main" id="{8A6F0223-D16C-45B5-9B71-7D8522BEA19A}"/>
                    </a:ext>
                  </a:extLst>
                </p:cNvPr>
                <p:cNvSpPr/>
                <p:nvPr/>
              </p:nvSpPr>
              <p:spPr>
                <a:xfrm>
                  <a:off x="12579747" y="6153328"/>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4" name="Oval 663">
                  <a:extLst>
                    <a:ext uri="{FF2B5EF4-FFF2-40B4-BE49-F238E27FC236}">
                      <a16:creationId xmlns:a16="http://schemas.microsoft.com/office/drawing/2014/main" id="{BD6C92F3-3AEE-44A4-BFBB-76752A6FABA1}"/>
                    </a:ext>
                  </a:extLst>
                </p:cNvPr>
                <p:cNvSpPr/>
                <p:nvPr/>
              </p:nvSpPr>
              <p:spPr>
                <a:xfrm>
                  <a:off x="11995813" y="6872303"/>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5" name="Oval 664">
                  <a:extLst>
                    <a:ext uri="{FF2B5EF4-FFF2-40B4-BE49-F238E27FC236}">
                      <a16:creationId xmlns:a16="http://schemas.microsoft.com/office/drawing/2014/main" id="{53BD43EF-7726-4D8F-9196-06D262000BE7}"/>
                    </a:ext>
                  </a:extLst>
                </p:cNvPr>
                <p:cNvSpPr/>
                <p:nvPr/>
              </p:nvSpPr>
              <p:spPr>
                <a:xfrm>
                  <a:off x="12689052" y="6444230"/>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6" name="Oval 665">
                  <a:extLst>
                    <a:ext uri="{FF2B5EF4-FFF2-40B4-BE49-F238E27FC236}">
                      <a16:creationId xmlns:a16="http://schemas.microsoft.com/office/drawing/2014/main" id="{E6C3348C-2EAC-44E8-AAF6-95D2A1C44DD0}"/>
                    </a:ext>
                  </a:extLst>
                </p:cNvPr>
                <p:cNvSpPr/>
                <p:nvPr/>
              </p:nvSpPr>
              <p:spPr>
                <a:xfrm>
                  <a:off x="12645109" y="6483057"/>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7" name="Oval 666">
                  <a:extLst>
                    <a:ext uri="{FF2B5EF4-FFF2-40B4-BE49-F238E27FC236}">
                      <a16:creationId xmlns:a16="http://schemas.microsoft.com/office/drawing/2014/main" id="{C15A27BB-9990-45CB-9E61-C3A2239C2A70}"/>
                    </a:ext>
                  </a:extLst>
                </p:cNvPr>
                <p:cNvSpPr/>
                <p:nvPr/>
              </p:nvSpPr>
              <p:spPr>
                <a:xfrm>
                  <a:off x="12512851" y="6727676"/>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8" name="Oval 667">
                  <a:extLst>
                    <a:ext uri="{FF2B5EF4-FFF2-40B4-BE49-F238E27FC236}">
                      <a16:creationId xmlns:a16="http://schemas.microsoft.com/office/drawing/2014/main" id="{5D300055-9F1E-4857-892B-4DD7BE2F6D30}"/>
                    </a:ext>
                  </a:extLst>
                </p:cNvPr>
                <p:cNvSpPr/>
                <p:nvPr/>
              </p:nvSpPr>
              <p:spPr>
                <a:xfrm>
                  <a:off x="12804099" y="6326042"/>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9" name="Oval 668">
                  <a:extLst>
                    <a:ext uri="{FF2B5EF4-FFF2-40B4-BE49-F238E27FC236}">
                      <a16:creationId xmlns:a16="http://schemas.microsoft.com/office/drawing/2014/main" id="{AE6B766F-FFF8-4F33-AC53-8886C90378BA}"/>
                    </a:ext>
                  </a:extLst>
                </p:cNvPr>
                <p:cNvSpPr/>
                <p:nvPr/>
              </p:nvSpPr>
              <p:spPr>
                <a:xfrm>
                  <a:off x="12760156" y="6364869"/>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0" name="Oval 669">
                  <a:extLst>
                    <a:ext uri="{FF2B5EF4-FFF2-40B4-BE49-F238E27FC236}">
                      <a16:creationId xmlns:a16="http://schemas.microsoft.com/office/drawing/2014/main" id="{439CE70B-B17E-4B31-B93E-59AAB28987AD}"/>
                    </a:ext>
                  </a:extLst>
                </p:cNvPr>
                <p:cNvSpPr/>
                <p:nvPr/>
              </p:nvSpPr>
              <p:spPr>
                <a:xfrm>
                  <a:off x="12672270" y="6354508"/>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1" name="Oval 670">
                  <a:extLst>
                    <a:ext uri="{FF2B5EF4-FFF2-40B4-BE49-F238E27FC236}">
                      <a16:creationId xmlns:a16="http://schemas.microsoft.com/office/drawing/2014/main" id="{F0AB6F9D-4A65-42B3-A5CF-172839A6A6AF}"/>
                    </a:ext>
                  </a:extLst>
                </p:cNvPr>
                <p:cNvSpPr/>
                <p:nvPr/>
              </p:nvSpPr>
              <p:spPr>
                <a:xfrm>
                  <a:off x="11860254" y="6483604"/>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2" name="Oval 671">
                  <a:extLst>
                    <a:ext uri="{FF2B5EF4-FFF2-40B4-BE49-F238E27FC236}">
                      <a16:creationId xmlns:a16="http://schemas.microsoft.com/office/drawing/2014/main" id="{54F06208-8EE3-4DB3-B697-0E3BD2012C47}"/>
                    </a:ext>
                  </a:extLst>
                </p:cNvPr>
                <p:cNvSpPr/>
                <p:nvPr/>
              </p:nvSpPr>
              <p:spPr>
                <a:xfrm>
                  <a:off x="12558661" y="6254095"/>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3" name="Oval 672">
                  <a:extLst>
                    <a:ext uri="{FF2B5EF4-FFF2-40B4-BE49-F238E27FC236}">
                      <a16:creationId xmlns:a16="http://schemas.microsoft.com/office/drawing/2014/main" id="{1438D1A2-08DA-4E4C-B4FF-7EE48D6BDF7F}"/>
                    </a:ext>
                  </a:extLst>
                </p:cNvPr>
                <p:cNvSpPr/>
                <p:nvPr/>
              </p:nvSpPr>
              <p:spPr>
                <a:xfrm>
                  <a:off x="12324110" y="6721508"/>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4" name="Oval 673">
                  <a:extLst>
                    <a:ext uri="{FF2B5EF4-FFF2-40B4-BE49-F238E27FC236}">
                      <a16:creationId xmlns:a16="http://schemas.microsoft.com/office/drawing/2014/main" id="{66FEC9BF-3201-4BA4-8F05-40E5B4A93002}"/>
                    </a:ext>
                  </a:extLst>
                </p:cNvPr>
                <p:cNvSpPr/>
                <p:nvPr/>
              </p:nvSpPr>
              <p:spPr>
                <a:xfrm>
                  <a:off x="12545170" y="6342612"/>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5" name="Oval 674">
                  <a:extLst>
                    <a:ext uri="{FF2B5EF4-FFF2-40B4-BE49-F238E27FC236}">
                      <a16:creationId xmlns:a16="http://schemas.microsoft.com/office/drawing/2014/main" id="{DCFF5A9F-1A9C-45ED-A68F-24594E37C45F}"/>
                    </a:ext>
                  </a:extLst>
                </p:cNvPr>
                <p:cNvSpPr/>
                <p:nvPr/>
              </p:nvSpPr>
              <p:spPr>
                <a:xfrm>
                  <a:off x="12501227" y="6378698"/>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6" name="Oval 675">
                  <a:extLst>
                    <a:ext uri="{FF2B5EF4-FFF2-40B4-BE49-F238E27FC236}">
                      <a16:creationId xmlns:a16="http://schemas.microsoft.com/office/drawing/2014/main" id="{B7A626BE-6179-42EA-A5D7-CC001C4392A7}"/>
                    </a:ext>
                  </a:extLst>
                </p:cNvPr>
                <p:cNvSpPr/>
                <p:nvPr/>
              </p:nvSpPr>
              <p:spPr>
                <a:xfrm>
                  <a:off x="12536386" y="6292287"/>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7" name="Oval 676">
                  <a:extLst>
                    <a:ext uri="{FF2B5EF4-FFF2-40B4-BE49-F238E27FC236}">
                      <a16:creationId xmlns:a16="http://schemas.microsoft.com/office/drawing/2014/main" id="{9DA12F3F-BE75-4941-9C89-D37613B65770}"/>
                    </a:ext>
                  </a:extLst>
                </p:cNvPr>
                <p:cNvSpPr/>
                <p:nvPr/>
              </p:nvSpPr>
              <p:spPr>
                <a:xfrm>
                  <a:off x="12492443" y="6369774"/>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8" name="Oval 677">
                  <a:extLst>
                    <a:ext uri="{FF2B5EF4-FFF2-40B4-BE49-F238E27FC236}">
                      <a16:creationId xmlns:a16="http://schemas.microsoft.com/office/drawing/2014/main" id="{FA9D1070-A410-4BD1-AFBF-90DBA0E843DC}"/>
                    </a:ext>
                  </a:extLst>
                </p:cNvPr>
                <p:cNvSpPr/>
                <p:nvPr/>
              </p:nvSpPr>
              <p:spPr>
                <a:xfrm>
                  <a:off x="12564814" y="6313723"/>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9" name="Oval 678">
                  <a:extLst>
                    <a:ext uri="{FF2B5EF4-FFF2-40B4-BE49-F238E27FC236}">
                      <a16:creationId xmlns:a16="http://schemas.microsoft.com/office/drawing/2014/main" id="{91BF3C47-25F7-40CD-8F21-12DDEC09D0A1}"/>
                    </a:ext>
                  </a:extLst>
                </p:cNvPr>
                <p:cNvSpPr/>
                <p:nvPr/>
              </p:nvSpPr>
              <p:spPr>
                <a:xfrm>
                  <a:off x="12572586" y="6443852"/>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0" name="Oval 679">
                  <a:extLst>
                    <a:ext uri="{FF2B5EF4-FFF2-40B4-BE49-F238E27FC236}">
                      <a16:creationId xmlns:a16="http://schemas.microsoft.com/office/drawing/2014/main" id="{73A0845C-1422-4F47-821F-60B9CF0208BC}"/>
                    </a:ext>
                  </a:extLst>
                </p:cNvPr>
                <p:cNvSpPr/>
                <p:nvPr/>
              </p:nvSpPr>
              <p:spPr>
                <a:xfrm>
                  <a:off x="12528643" y="6521339"/>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1" name="Oval 680">
                  <a:extLst>
                    <a:ext uri="{FF2B5EF4-FFF2-40B4-BE49-F238E27FC236}">
                      <a16:creationId xmlns:a16="http://schemas.microsoft.com/office/drawing/2014/main" id="{244A7EC4-1690-474F-BECC-432A18BD3ACF}"/>
                    </a:ext>
                  </a:extLst>
                </p:cNvPr>
                <p:cNvSpPr/>
                <p:nvPr/>
              </p:nvSpPr>
              <p:spPr>
                <a:xfrm>
                  <a:off x="12687366" y="6745173"/>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2" name="Oval 681">
                  <a:extLst>
                    <a:ext uri="{FF2B5EF4-FFF2-40B4-BE49-F238E27FC236}">
                      <a16:creationId xmlns:a16="http://schemas.microsoft.com/office/drawing/2014/main" id="{6A5BC7CE-0C76-4572-A0A4-4632594D5736}"/>
                    </a:ext>
                  </a:extLst>
                </p:cNvPr>
                <p:cNvSpPr/>
                <p:nvPr/>
              </p:nvSpPr>
              <p:spPr>
                <a:xfrm>
                  <a:off x="12675761" y="6519759"/>
                  <a:ext cx="116314" cy="1163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0FB3FEB6-BFA4-40CE-B9C3-A3FD00DB2F5E}"/>
                  </a:ext>
                </a:extLst>
              </p:cNvPr>
              <p:cNvGrpSpPr/>
              <p:nvPr/>
            </p:nvGrpSpPr>
            <p:grpSpPr>
              <a:xfrm>
                <a:off x="3623716" y="2854689"/>
                <a:ext cx="2601511" cy="2586131"/>
                <a:chOff x="6566328" y="6128198"/>
                <a:chExt cx="2601511" cy="2586131"/>
              </a:xfrm>
            </p:grpSpPr>
            <p:sp>
              <p:nvSpPr>
                <p:cNvPr id="14" name="Oval 13">
                  <a:extLst>
                    <a:ext uri="{FF2B5EF4-FFF2-40B4-BE49-F238E27FC236}">
                      <a16:creationId xmlns:a16="http://schemas.microsoft.com/office/drawing/2014/main" id="{43329D2A-7790-4567-8BF3-EEBBC0491955}"/>
                    </a:ext>
                  </a:extLst>
                </p:cNvPr>
                <p:cNvSpPr/>
                <p:nvPr/>
              </p:nvSpPr>
              <p:spPr>
                <a:xfrm>
                  <a:off x="7925500" y="6926592"/>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A8B696A7-69E0-49C4-854E-20A712623B1D}"/>
                    </a:ext>
                  </a:extLst>
                </p:cNvPr>
                <p:cNvSpPr/>
                <p:nvPr/>
              </p:nvSpPr>
              <p:spPr>
                <a:xfrm>
                  <a:off x="8077900" y="7078992"/>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EA1D1180-DD01-4BE1-9CCB-5E4FEEAAC4C4}"/>
                    </a:ext>
                  </a:extLst>
                </p:cNvPr>
                <p:cNvSpPr/>
                <p:nvPr/>
              </p:nvSpPr>
              <p:spPr>
                <a:xfrm>
                  <a:off x="8033957" y="7156479"/>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B6D49D37-FEF9-437E-AEBB-263096968D73}"/>
                    </a:ext>
                  </a:extLst>
                </p:cNvPr>
                <p:cNvSpPr/>
                <p:nvPr/>
              </p:nvSpPr>
              <p:spPr>
                <a:xfrm>
                  <a:off x="8121843" y="7164099"/>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A628DA2-699C-4E3E-BD60-520D79A207AB}"/>
                    </a:ext>
                  </a:extLst>
                </p:cNvPr>
                <p:cNvSpPr/>
                <p:nvPr/>
              </p:nvSpPr>
              <p:spPr>
                <a:xfrm>
                  <a:off x="8077900" y="7202926"/>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56FC4331-E55E-4FCA-91A3-77E8220F8B18}"/>
                    </a:ext>
                  </a:extLst>
                </p:cNvPr>
                <p:cNvSpPr/>
                <p:nvPr/>
              </p:nvSpPr>
              <p:spPr>
                <a:xfrm>
                  <a:off x="6808579" y="7783062"/>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E6FFC303-C2C7-4B04-BBBE-938E55F9FAF6}"/>
                    </a:ext>
                  </a:extLst>
                </p:cNvPr>
                <p:cNvSpPr/>
                <p:nvPr/>
              </p:nvSpPr>
              <p:spPr>
                <a:xfrm>
                  <a:off x="8152295" y="7299063"/>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83A8C34F-A673-48C9-A14F-28F2C9C6FB57}"/>
                    </a:ext>
                  </a:extLst>
                </p:cNvPr>
                <p:cNvSpPr/>
                <p:nvPr/>
              </p:nvSpPr>
              <p:spPr>
                <a:xfrm>
                  <a:off x="8108352" y="7337890"/>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AAE203AA-A4B9-4E5A-8877-1BBFF02C9F27}"/>
                    </a:ext>
                  </a:extLst>
                </p:cNvPr>
                <p:cNvSpPr/>
                <p:nvPr/>
              </p:nvSpPr>
              <p:spPr>
                <a:xfrm>
                  <a:off x="8136780" y="7235392"/>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C63A2B01-6E59-4E09-9F56-D506CB68D455}"/>
                    </a:ext>
                  </a:extLst>
                </p:cNvPr>
                <p:cNvSpPr/>
                <p:nvPr/>
              </p:nvSpPr>
              <p:spPr>
                <a:xfrm>
                  <a:off x="7904802" y="7178445"/>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6BF1F56A-784A-4FEA-8F0B-722B92643593}"/>
                    </a:ext>
                  </a:extLst>
                </p:cNvPr>
                <p:cNvSpPr/>
                <p:nvPr/>
              </p:nvSpPr>
              <p:spPr>
                <a:xfrm>
                  <a:off x="7860859" y="7255932"/>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E4C3513B-693A-46EB-840E-D8A9A87FF42A}"/>
                    </a:ext>
                  </a:extLst>
                </p:cNvPr>
                <p:cNvSpPr/>
                <p:nvPr/>
              </p:nvSpPr>
              <p:spPr>
                <a:xfrm>
                  <a:off x="7632491" y="6612019"/>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F1B529AD-3789-4268-B54D-378DEBB20CB2}"/>
                    </a:ext>
                  </a:extLst>
                </p:cNvPr>
                <p:cNvSpPr/>
                <p:nvPr/>
              </p:nvSpPr>
              <p:spPr>
                <a:xfrm>
                  <a:off x="7816916" y="7292018"/>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83BAF2C1-FDFD-4C8D-A1D1-B3F07F063B9C}"/>
                    </a:ext>
                  </a:extLst>
                </p:cNvPr>
                <p:cNvSpPr/>
                <p:nvPr/>
              </p:nvSpPr>
              <p:spPr>
                <a:xfrm>
                  <a:off x="7975511" y="6959058"/>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DBB0D453-30F1-4689-8344-D2FE2ABA4B9D}"/>
                    </a:ext>
                  </a:extLst>
                </p:cNvPr>
                <p:cNvSpPr/>
                <p:nvPr/>
              </p:nvSpPr>
              <p:spPr>
                <a:xfrm>
                  <a:off x="7931568" y="7036545"/>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B943CBF5-AED6-4781-AF87-DDC5441D6569}"/>
                    </a:ext>
                  </a:extLst>
                </p:cNvPr>
                <p:cNvSpPr/>
                <p:nvPr/>
              </p:nvSpPr>
              <p:spPr>
                <a:xfrm>
                  <a:off x="8019454" y="7044165"/>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B0E3B740-DDCC-4D83-A2C1-995BC2E43018}"/>
                    </a:ext>
                  </a:extLst>
                </p:cNvPr>
                <p:cNvSpPr/>
                <p:nvPr/>
              </p:nvSpPr>
              <p:spPr>
                <a:xfrm>
                  <a:off x="8003939" y="6980494"/>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683753B9-2F86-4B2F-A1B3-EC3792F19D5C}"/>
                    </a:ext>
                  </a:extLst>
                </p:cNvPr>
                <p:cNvSpPr/>
                <p:nvPr/>
              </p:nvSpPr>
              <p:spPr>
                <a:xfrm>
                  <a:off x="8294363" y="7144769"/>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4873519A-08DE-4447-92EF-F9F48B871B77}"/>
                    </a:ext>
                  </a:extLst>
                </p:cNvPr>
                <p:cNvSpPr/>
                <p:nvPr/>
              </p:nvSpPr>
              <p:spPr>
                <a:xfrm>
                  <a:off x="8338306" y="7229876"/>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ED6950E8-2799-4D02-8A8F-143B4CAE88F9}"/>
                    </a:ext>
                  </a:extLst>
                </p:cNvPr>
                <p:cNvSpPr/>
                <p:nvPr/>
              </p:nvSpPr>
              <p:spPr>
                <a:xfrm>
                  <a:off x="8294363" y="7268703"/>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6EB42197-4C75-48FD-BB7C-14F11F362BBE}"/>
                    </a:ext>
                  </a:extLst>
                </p:cNvPr>
                <p:cNvSpPr/>
                <p:nvPr/>
              </p:nvSpPr>
              <p:spPr>
                <a:xfrm>
                  <a:off x="8246591" y="6156555"/>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9590FF6A-96C9-4D03-8741-FE00417880E4}"/>
                    </a:ext>
                  </a:extLst>
                </p:cNvPr>
                <p:cNvSpPr/>
                <p:nvPr/>
              </p:nvSpPr>
              <p:spPr>
                <a:xfrm>
                  <a:off x="8214912" y="6966155"/>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012AB870-8F48-41D7-AEF9-6759D7BF069E}"/>
                    </a:ext>
                  </a:extLst>
                </p:cNvPr>
                <p:cNvSpPr/>
                <p:nvPr/>
              </p:nvSpPr>
              <p:spPr>
                <a:xfrm>
                  <a:off x="8258855" y="7051262"/>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7AD4F748-2D44-47AC-984E-C2F0272C1E14}"/>
                    </a:ext>
                  </a:extLst>
                </p:cNvPr>
                <p:cNvSpPr/>
                <p:nvPr/>
              </p:nvSpPr>
              <p:spPr>
                <a:xfrm>
                  <a:off x="8214912" y="7090089"/>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E879F985-06DD-4DA1-8667-C5CAEEF4EAB6}"/>
                    </a:ext>
                  </a:extLst>
                </p:cNvPr>
                <p:cNvSpPr/>
                <p:nvPr/>
              </p:nvSpPr>
              <p:spPr>
                <a:xfrm>
                  <a:off x="8127026" y="7079728"/>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C83F2322-921A-429D-B584-A862666F329D}"/>
                    </a:ext>
                  </a:extLst>
                </p:cNvPr>
                <p:cNvSpPr/>
                <p:nvPr/>
              </p:nvSpPr>
              <p:spPr>
                <a:xfrm>
                  <a:off x="8243340" y="6987591"/>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255B1EE2-3576-4C35-8467-5C36677C922F}"/>
                    </a:ext>
                  </a:extLst>
                </p:cNvPr>
                <p:cNvSpPr/>
                <p:nvPr/>
              </p:nvSpPr>
              <p:spPr>
                <a:xfrm>
                  <a:off x="8105055" y="6856679"/>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66AF2F43-C21C-42A6-9AC9-829EE1259EF4}"/>
                    </a:ext>
                  </a:extLst>
                </p:cNvPr>
                <p:cNvSpPr/>
                <p:nvPr/>
              </p:nvSpPr>
              <p:spPr>
                <a:xfrm>
                  <a:off x="8061112" y="6934166"/>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D18E1F10-34E3-4D51-A6B7-9EC2DDC9674C}"/>
                    </a:ext>
                  </a:extLst>
                </p:cNvPr>
                <p:cNvSpPr/>
                <p:nvPr/>
              </p:nvSpPr>
              <p:spPr>
                <a:xfrm>
                  <a:off x="8148998" y="6941786"/>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028CA4A2-71C9-4CCB-AFF4-3F312737E8CC}"/>
                    </a:ext>
                  </a:extLst>
                </p:cNvPr>
                <p:cNvSpPr/>
                <p:nvPr/>
              </p:nvSpPr>
              <p:spPr>
                <a:xfrm>
                  <a:off x="8017169" y="6970252"/>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D952047B-D706-460D-A65F-3C6523481003}"/>
                    </a:ext>
                  </a:extLst>
                </p:cNvPr>
                <p:cNvSpPr/>
                <p:nvPr/>
              </p:nvSpPr>
              <p:spPr>
                <a:xfrm>
                  <a:off x="8133483" y="6878115"/>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FD868494-E077-46CD-91E4-2A3774C5CA6F}"/>
                    </a:ext>
                  </a:extLst>
                </p:cNvPr>
                <p:cNvSpPr/>
                <p:nvPr/>
              </p:nvSpPr>
              <p:spPr>
                <a:xfrm>
                  <a:off x="8517912" y="6128198"/>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53709783-1B4F-47DF-AF26-28740F8AC9D4}"/>
                    </a:ext>
                  </a:extLst>
                </p:cNvPr>
                <p:cNvSpPr/>
                <p:nvPr/>
              </p:nvSpPr>
              <p:spPr>
                <a:xfrm>
                  <a:off x="7803021" y="7177235"/>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FF64CF05-A4BE-4E78-B4F5-5C79427BC5EB}"/>
                    </a:ext>
                  </a:extLst>
                </p:cNvPr>
                <p:cNvSpPr/>
                <p:nvPr/>
              </p:nvSpPr>
              <p:spPr>
                <a:xfrm>
                  <a:off x="7561380" y="7687941"/>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456A1BF0-13C7-489E-B0DC-7449B74F1193}"/>
                    </a:ext>
                  </a:extLst>
                </p:cNvPr>
                <p:cNvSpPr/>
                <p:nvPr/>
              </p:nvSpPr>
              <p:spPr>
                <a:xfrm>
                  <a:off x="7875392" y="7121184"/>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9CFE6B0C-FF52-4C61-8DF7-DCA73BEB9291}"/>
                    </a:ext>
                  </a:extLst>
                </p:cNvPr>
                <p:cNvSpPr/>
                <p:nvPr/>
              </p:nvSpPr>
              <p:spPr>
                <a:xfrm>
                  <a:off x="7747538" y="7347494"/>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31F5FE9B-8EC6-481C-9E63-82095BCBD28C}"/>
                    </a:ext>
                  </a:extLst>
                </p:cNvPr>
                <p:cNvSpPr/>
                <p:nvPr/>
              </p:nvSpPr>
              <p:spPr>
                <a:xfrm>
                  <a:off x="7835424" y="7355114"/>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D5617651-EB20-47B6-A6AB-545B2341B11B}"/>
                    </a:ext>
                  </a:extLst>
                </p:cNvPr>
                <p:cNvSpPr/>
                <p:nvPr/>
              </p:nvSpPr>
              <p:spPr>
                <a:xfrm>
                  <a:off x="7791481" y="7393941"/>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2AB0C6EC-86C7-47D9-A552-8DDD2E0E7121}"/>
                    </a:ext>
                  </a:extLst>
                </p:cNvPr>
                <p:cNvSpPr/>
                <p:nvPr/>
              </p:nvSpPr>
              <p:spPr>
                <a:xfrm>
                  <a:off x="7076935" y="7468578"/>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1FFD6A33-D9EC-453A-9ED2-E1DD8DA4388E}"/>
                    </a:ext>
                  </a:extLst>
                </p:cNvPr>
                <p:cNvSpPr/>
                <p:nvPr/>
              </p:nvSpPr>
              <p:spPr>
                <a:xfrm>
                  <a:off x="7943881" y="7422407"/>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6FF30CC1-3CBF-4DEF-94D3-23760E93FD69}"/>
                    </a:ext>
                  </a:extLst>
                </p:cNvPr>
                <p:cNvSpPr/>
                <p:nvPr/>
              </p:nvSpPr>
              <p:spPr>
                <a:xfrm>
                  <a:off x="7987824" y="7507514"/>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D63382E7-6AD4-4F51-8320-7C1203618560}"/>
                    </a:ext>
                  </a:extLst>
                </p:cNvPr>
                <p:cNvSpPr/>
                <p:nvPr/>
              </p:nvSpPr>
              <p:spPr>
                <a:xfrm>
                  <a:off x="8600333" y="7958932"/>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9CEBAD92-740B-47B7-A6BF-34A97CA4680A}"/>
                    </a:ext>
                  </a:extLst>
                </p:cNvPr>
                <p:cNvSpPr/>
                <p:nvPr/>
              </p:nvSpPr>
              <p:spPr>
                <a:xfrm>
                  <a:off x="7972309" y="7443843"/>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08DBCEB9-477D-4CC1-BD51-03BA15EDED9C}"/>
                    </a:ext>
                  </a:extLst>
                </p:cNvPr>
                <p:cNvSpPr/>
                <p:nvPr/>
              </p:nvSpPr>
              <p:spPr>
                <a:xfrm>
                  <a:off x="8055625" y="7241118"/>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6E4E6DBF-3720-447E-8274-80C12AE13BDF}"/>
                    </a:ext>
                  </a:extLst>
                </p:cNvPr>
                <p:cNvSpPr/>
                <p:nvPr/>
              </p:nvSpPr>
              <p:spPr>
                <a:xfrm>
                  <a:off x="6908675" y="8252356"/>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324CB053-53DF-48D0-A22B-BB493A4D0DC9}"/>
                    </a:ext>
                  </a:extLst>
                </p:cNvPr>
                <p:cNvSpPr/>
                <p:nvPr/>
              </p:nvSpPr>
              <p:spPr>
                <a:xfrm>
                  <a:off x="8302570" y="6734932"/>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62C0CD4B-FC29-4BFA-B889-F1F6968F6B00}"/>
                    </a:ext>
                  </a:extLst>
                </p:cNvPr>
                <p:cNvSpPr/>
                <p:nvPr/>
              </p:nvSpPr>
              <p:spPr>
                <a:xfrm>
                  <a:off x="8075266" y="8131924"/>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37A32C48-1E94-4D33-AECA-0DCCC0DF7E63}"/>
                    </a:ext>
                  </a:extLst>
                </p:cNvPr>
                <p:cNvSpPr/>
                <p:nvPr/>
              </p:nvSpPr>
              <p:spPr>
                <a:xfrm>
                  <a:off x="8818371" y="7481817"/>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818B80EB-B42A-4775-89D0-7F459D9D2AEF}"/>
                    </a:ext>
                  </a:extLst>
                </p:cNvPr>
                <p:cNvSpPr/>
                <p:nvPr/>
              </p:nvSpPr>
              <p:spPr>
                <a:xfrm>
                  <a:off x="8091825" y="7392683"/>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CBFAE1AF-5F61-46A3-87D6-CA064C8AF788}"/>
                    </a:ext>
                  </a:extLst>
                </p:cNvPr>
                <p:cNvSpPr/>
                <p:nvPr/>
              </p:nvSpPr>
              <p:spPr>
                <a:xfrm>
                  <a:off x="8047882" y="7470170"/>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BCB2CB70-7007-4038-B9A4-2577EBED6390}"/>
                    </a:ext>
                  </a:extLst>
                </p:cNvPr>
                <p:cNvSpPr/>
                <p:nvPr/>
              </p:nvSpPr>
              <p:spPr>
                <a:xfrm>
                  <a:off x="7254633" y="8486078"/>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92F4CC27-572C-4944-BF7B-7707BB7A22CC}"/>
                    </a:ext>
                  </a:extLst>
                </p:cNvPr>
                <p:cNvSpPr/>
                <p:nvPr/>
              </p:nvSpPr>
              <p:spPr>
                <a:xfrm>
                  <a:off x="8361501" y="7438895"/>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66717ECA-0B4F-42F3-BD84-EE575CE453FE}"/>
                    </a:ext>
                  </a:extLst>
                </p:cNvPr>
                <p:cNvSpPr/>
                <p:nvPr/>
              </p:nvSpPr>
              <p:spPr>
                <a:xfrm>
                  <a:off x="8075305" y="6642913"/>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C3B237D8-513C-4181-8F17-6C470F6898A9}"/>
                    </a:ext>
                  </a:extLst>
                </p:cNvPr>
                <p:cNvSpPr/>
                <p:nvPr/>
              </p:nvSpPr>
              <p:spPr>
                <a:xfrm>
                  <a:off x="7420745" y="8235203"/>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078CCC15-EDBE-499C-89C0-6153552BDBDB}"/>
                    </a:ext>
                  </a:extLst>
                </p:cNvPr>
                <p:cNvSpPr/>
                <p:nvPr/>
              </p:nvSpPr>
              <p:spPr>
                <a:xfrm>
                  <a:off x="7775714" y="6657167"/>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BB72A84-04E0-409E-9EFD-BC63DA40199D}"/>
                    </a:ext>
                  </a:extLst>
                </p:cNvPr>
                <p:cNvSpPr/>
                <p:nvPr/>
              </p:nvSpPr>
              <p:spPr>
                <a:xfrm>
                  <a:off x="8650489" y="7346190"/>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FE1CAF0D-1D0F-40E1-B7A8-702BDB33CBBC}"/>
                    </a:ext>
                  </a:extLst>
                </p:cNvPr>
                <p:cNvSpPr/>
                <p:nvPr/>
              </p:nvSpPr>
              <p:spPr>
                <a:xfrm>
                  <a:off x="8193796" y="7302954"/>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63573D4D-8957-4025-A33D-D7EAE0790BC1}"/>
                    </a:ext>
                  </a:extLst>
                </p:cNvPr>
                <p:cNvSpPr/>
                <p:nvPr/>
              </p:nvSpPr>
              <p:spPr>
                <a:xfrm>
                  <a:off x="8455726" y="6836738"/>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374CFC4C-A0B5-4C0E-A8AA-D71001E6318A}"/>
                    </a:ext>
                  </a:extLst>
                </p:cNvPr>
                <p:cNvSpPr/>
                <p:nvPr/>
              </p:nvSpPr>
              <p:spPr>
                <a:xfrm>
                  <a:off x="8222224" y="7200456"/>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B11231CA-84E9-4FA1-BD1C-B408D5A5201D}"/>
                    </a:ext>
                  </a:extLst>
                </p:cNvPr>
                <p:cNvSpPr/>
                <p:nvPr/>
              </p:nvSpPr>
              <p:spPr>
                <a:xfrm>
                  <a:off x="8346196" y="7331420"/>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3DF83485-12AD-43AF-BD2B-5C22823C396A}"/>
                    </a:ext>
                  </a:extLst>
                </p:cNvPr>
                <p:cNvSpPr/>
                <p:nvPr/>
              </p:nvSpPr>
              <p:spPr>
                <a:xfrm>
                  <a:off x="8302253" y="7408907"/>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FF6F02E3-49BB-4FD2-BFB1-88F5BE51EC72}"/>
                    </a:ext>
                  </a:extLst>
                </p:cNvPr>
                <p:cNvSpPr/>
                <p:nvPr/>
              </p:nvSpPr>
              <p:spPr>
                <a:xfrm>
                  <a:off x="8390139" y="7416527"/>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2C24C5DC-F9F1-4469-B8C9-0AF91D37FF75}"/>
                    </a:ext>
                  </a:extLst>
                </p:cNvPr>
                <p:cNvSpPr/>
                <p:nvPr/>
              </p:nvSpPr>
              <p:spPr>
                <a:xfrm>
                  <a:off x="8346196" y="7455354"/>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440D2EE4-6FCA-4090-AC92-7CE423CBA336}"/>
                    </a:ext>
                  </a:extLst>
                </p:cNvPr>
                <p:cNvSpPr/>
                <p:nvPr/>
              </p:nvSpPr>
              <p:spPr>
                <a:xfrm>
                  <a:off x="8258310" y="7444993"/>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8D156BCB-00BA-458B-BF9E-417179D1797E}"/>
                    </a:ext>
                  </a:extLst>
                </p:cNvPr>
                <p:cNvSpPr/>
                <p:nvPr/>
              </p:nvSpPr>
              <p:spPr>
                <a:xfrm>
                  <a:off x="8374624" y="7352856"/>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F467F33A-FC6E-4BE9-8235-81FB22AE2AD5}"/>
                    </a:ext>
                  </a:extLst>
                </p:cNvPr>
                <p:cNvSpPr/>
                <p:nvPr/>
              </p:nvSpPr>
              <p:spPr>
                <a:xfrm>
                  <a:off x="6834082" y="7086385"/>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2BE24DB6-3648-4279-BC42-011FAD305681}"/>
                    </a:ext>
                  </a:extLst>
                </p:cNvPr>
                <p:cNvSpPr/>
                <p:nvPr/>
              </p:nvSpPr>
              <p:spPr>
                <a:xfrm>
                  <a:off x="8818371" y="7873406"/>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8BA889A6-18C5-4C16-921C-B72C4E573FEA}"/>
                    </a:ext>
                  </a:extLst>
                </p:cNvPr>
                <p:cNvSpPr/>
                <p:nvPr/>
              </p:nvSpPr>
              <p:spPr>
                <a:xfrm>
                  <a:off x="6901687" y="7271231"/>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9114C6C1-1A14-487B-8BF0-683673C41FDF}"/>
                    </a:ext>
                  </a:extLst>
                </p:cNvPr>
                <p:cNvSpPr/>
                <p:nvPr/>
              </p:nvSpPr>
              <p:spPr>
                <a:xfrm>
                  <a:off x="7795788" y="7500651"/>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D375B95A-F0DA-4114-A305-8FCDF7437D16}"/>
                    </a:ext>
                  </a:extLst>
                </p:cNvPr>
                <p:cNvSpPr/>
                <p:nvPr/>
              </p:nvSpPr>
              <p:spPr>
                <a:xfrm>
                  <a:off x="7707902" y="7490290"/>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199E73B2-1565-4F11-A752-57752F33057E}"/>
                    </a:ext>
                  </a:extLst>
                </p:cNvPr>
                <p:cNvSpPr/>
                <p:nvPr/>
              </p:nvSpPr>
              <p:spPr>
                <a:xfrm>
                  <a:off x="7411938" y="7086385"/>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B4936F15-E138-42CC-8D25-37DDECA17FFA}"/>
                    </a:ext>
                  </a:extLst>
                </p:cNvPr>
                <p:cNvSpPr/>
                <p:nvPr/>
              </p:nvSpPr>
              <p:spPr>
                <a:xfrm>
                  <a:off x="8186826" y="7421554"/>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991B0AA7-1143-4780-9F4F-787BB33D0907}"/>
                    </a:ext>
                  </a:extLst>
                </p:cNvPr>
                <p:cNvSpPr/>
                <p:nvPr/>
              </p:nvSpPr>
              <p:spPr>
                <a:xfrm>
                  <a:off x="8542176" y="7142918"/>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450D6679-FD4B-4EF7-BAA9-813DFD4DB741}"/>
                    </a:ext>
                  </a:extLst>
                </p:cNvPr>
                <p:cNvSpPr/>
                <p:nvPr/>
              </p:nvSpPr>
              <p:spPr>
                <a:xfrm>
                  <a:off x="8738819" y="6949932"/>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DF3EE7D8-F274-408E-AFB8-C6793F827769}"/>
                    </a:ext>
                  </a:extLst>
                </p:cNvPr>
                <p:cNvSpPr/>
                <p:nvPr/>
              </p:nvSpPr>
              <p:spPr>
                <a:xfrm>
                  <a:off x="8259197" y="7365503"/>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10846BD9-CC94-4255-8B11-A9AE2098E8B9}"/>
                    </a:ext>
                  </a:extLst>
                </p:cNvPr>
                <p:cNvSpPr/>
                <p:nvPr/>
              </p:nvSpPr>
              <p:spPr>
                <a:xfrm>
                  <a:off x="6860314" y="6898351"/>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5B70F220-F648-4ED4-BEC7-93BB509F5761}"/>
                    </a:ext>
                  </a:extLst>
                </p:cNvPr>
                <p:cNvSpPr/>
                <p:nvPr/>
              </p:nvSpPr>
              <p:spPr>
                <a:xfrm>
                  <a:off x="8339226" y="7573954"/>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7A2B2CAA-40C2-4109-8BE0-3159A690AD2A}"/>
                    </a:ext>
                  </a:extLst>
                </p:cNvPr>
                <p:cNvSpPr/>
                <p:nvPr/>
              </p:nvSpPr>
              <p:spPr>
                <a:xfrm>
                  <a:off x="8427112" y="7581574"/>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3B26BC69-1B3D-47CC-BDCC-68F62144431B}"/>
                    </a:ext>
                  </a:extLst>
                </p:cNvPr>
                <p:cNvSpPr/>
                <p:nvPr/>
              </p:nvSpPr>
              <p:spPr>
                <a:xfrm>
                  <a:off x="8383169" y="7620401"/>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4A8948B0-525B-4276-B3FF-C546755D065B}"/>
                    </a:ext>
                  </a:extLst>
                </p:cNvPr>
                <p:cNvSpPr/>
                <p:nvPr/>
              </p:nvSpPr>
              <p:spPr>
                <a:xfrm>
                  <a:off x="8160483" y="7588109"/>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7628779D-E217-46D4-8A96-247004E07CEF}"/>
                    </a:ext>
                  </a:extLst>
                </p:cNvPr>
                <p:cNvSpPr/>
                <p:nvPr/>
              </p:nvSpPr>
              <p:spPr>
                <a:xfrm>
                  <a:off x="8204426" y="7634556"/>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E94AE875-0FA5-44CF-9A1D-A72DBBB75F26}"/>
                    </a:ext>
                  </a:extLst>
                </p:cNvPr>
                <p:cNvSpPr/>
                <p:nvPr/>
              </p:nvSpPr>
              <p:spPr>
                <a:xfrm>
                  <a:off x="8116540" y="7624195"/>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6B0E70B7-C3EA-4A70-AEB1-2E3032E94FD8}"/>
                    </a:ext>
                  </a:extLst>
                </p:cNvPr>
                <p:cNvSpPr/>
                <p:nvPr/>
              </p:nvSpPr>
              <p:spPr>
                <a:xfrm>
                  <a:off x="8232854" y="7532058"/>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E270FE98-1260-48B0-B520-11F2083EAC5D}"/>
                    </a:ext>
                  </a:extLst>
                </p:cNvPr>
                <p:cNvSpPr/>
                <p:nvPr/>
              </p:nvSpPr>
              <p:spPr>
                <a:xfrm>
                  <a:off x="7048288" y="8029165"/>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9129DCC3-1CDB-41FB-B114-11EAC8D641A1}"/>
                    </a:ext>
                  </a:extLst>
                </p:cNvPr>
                <p:cNvSpPr/>
                <p:nvPr/>
              </p:nvSpPr>
              <p:spPr>
                <a:xfrm>
                  <a:off x="7957683" y="7628738"/>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D6A201AC-F108-4724-8A4A-B025525612FB}"/>
                    </a:ext>
                  </a:extLst>
                </p:cNvPr>
                <p:cNvSpPr/>
                <p:nvPr/>
              </p:nvSpPr>
              <p:spPr>
                <a:xfrm>
                  <a:off x="8001626" y="7675185"/>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57E13AB6-BAAA-4E7F-B66D-34010D1BC389}"/>
                    </a:ext>
                  </a:extLst>
                </p:cNvPr>
                <p:cNvSpPr/>
                <p:nvPr/>
              </p:nvSpPr>
              <p:spPr>
                <a:xfrm>
                  <a:off x="7913740" y="7664824"/>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87E47498-9028-41A7-AEB2-AC0D8DA166E6}"/>
                    </a:ext>
                  </a:extLst>
                </p:cNvPr>
                <p:cNvSpPr/>
                <p:nvPr/>
              </p:nvSpPr>
              <p:spPr>
                <a:xfrm>
                  <a:off x="8681196" y="7892657"/>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4DD00927-4D60-43F7-81C5-F3EC249ED033}"/>
                    </a:ext>
                  </a:extLst>
                </p:cNvPr>
                <p:cNvSpPr/>
                <p:nvPr/>
              </p:nvSpPr>
              <p:spPr>
                <a:xfrm>
                  <a:off x="8024056" y="8573647"/>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DC96E509-814F-456C-A4E3-72315760A300}"/>
                    </a:ext>
                  </a:extLst>
                </p:cNvPr>
                <p:cNvSpPr/>
                <p:nvPr/>
              </p:nvSpPr>
              <p:spPr>
                <a:xfrm>
                  <a:off x="7839513" y="7593256"/>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a:extLst>
                    <a:ext uri="{FF2B5EF4-FFF2-40B4-BE49-F238E27FC236}">
                      <a16:creationId xmlns:a16="http://schemas.microsoft.com/office/drawing/2014/main" id="{41E4BAA0-A966-4327-9B38-5CA89D5396D3}"/>
                    </a:ext>
                  </a:extLst>
                </p:cNvPr>
                <p:cNvSpPr/>
                <p:nvPr/>
              </p:nvSpPr>
              <p:spPr>
                <a:xfrm>
                  <a:off x="7795570" y="7632083"/>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6B8F5847-F32F-458B-A7DA-2DB458C005CD}"/>
                    </a:ext>
                  </a:extLst>
                </p:cNvPr>
                <p:cNvSpPr/>
                <p:nvPr/>
              </p:nvSpPr>
              <p:spPr>
                <a:xfrm>
                  <a:off x="7707684" y="7621722"/>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CE59FDA1-B721-48A3-A4D1-F62587DE09AA}"/>
                    </a:ext>
                  </a:extLst>
                </p:cNvPr>
                <p:cNvSpPr/>
                <p:nvPr/>
              </p:nvSpPr>
              <p:spPr>
                <a:xfrm>
                  <a:off x="7005674" y="7921888"/>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FBD3CEA5-BAD6-4C66-94B3-429DAF0CC4CE}"/>
                    </a:ext>
                  </a:extLst>
                </p:cNvPr>
                <p:cNvSpPr/>
                <p:nvPr/>
              </p:nvSpPr>
              <p:spPr>
                <a:xfrm>
                  <a:off x="7246570" y="6689417"/>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3116C49B-B445-419A-9CA9-7D271C79734E}"/>
                    </a:ext>
                  </a:extLst>
                </p:cNvPr>
                <p:cNvSpPr/>
                <p:nvPr/>
              </p:nvSpPr>
              <p:spPr>
                <a:xfrm>
                  <a:off x="8618294" y="6803642"/>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4C697CB2-37D3-464C-9A7B-10C66759B04D}"/>
                    </a:ext>
                  </a:extLst>
                </p:cNvPr>
                <p:cNvSpPr/>
                <p:nvPr/>
              </p:nvSpPr>
              <p:spPr>
                <a:xfrm>
                  <a:off x="8464571" y="7603910"/>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0FCF28E5-01F9-4D54-8A37-F6C2EED85EDF}"/>
                    </a:ext>
                  </a:extLst>
                </p:cNvPr>
                <p:cNvSpPr/>
                <p:nvPr/>
              </p:nvSpPr>
              <p:spPr>
                <a:xfrm>
                  <a:off x="7476689" y="7880046"/>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a:extLst>
                    <a:ext uri="{FF2B5EF4-FFF2-40B4-BE49-F238E27FC236}">
                      <a16:creationId xmlns:a16="http://schemas.microsoft.com/office/drawing/2014/main" id="{AE584D24-34E0-40AB-973C-95251EAA8ED6}"/>
                    </a:ext>
                  </a:extLst>
                </p:cNvPr>
                <p:cNvSpPr/>
                <p:nvPr/>
              </p:nvSpPr>
              <p:spPr>
                <a:xfrm>
                  <a:off x="8322791" y="6479188"/>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id="{0A98845A-8C3E-4E37-ADB2-FC33FB60D9C4}"/>
                    </a:ext>
                  </a:extLst>
                </p:cNvPr>
                <p:cNvSpPr/>
                <p:nvPr/>
              </p:nvSpPr>
              <p:spPr>
                <a:xfrm>
                  <a:off x="8657528" y="7700061"/>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3E122A87-DC46-4718-ADF7-4987C94D188C}"/>
                    </a:ext>
                  </a:extLst>
                </p:cNvPr>
                <p:cNvSpPr/>
                <p:nvPr/>
              </p:nvSpPr>
              <p:spPr>
                <a:xfrm>
                  <a:off x="8151262" y="6649196"/>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688FC5BE-F0D5-4D8D-9CD5-533725D9FE7F}"/>
                    </a:ext>
                  </a:extLst>
                </p:cNvPr>
                <p:cNvSpPr/>
                <p:nvPr/>
              </p:nvSpPr>
              <p:spPr>
                <a:xfrm>
                  <a:off x="8490232" y="7081334"/>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a:extLst>
                    <a:ext uri="{FF2B5EF4-FFF2-40B4-BE49-F238E27FC236}">
                      <a16:creationId xmlns:a16="http://schemas.microsoft.com/office/drawing/2014/main" id="{A79DFC55-01BA-43DA-8433-9C143EAA7C04}"/>
                    </a:ext>
                  </a:extLst>
                </p:cNvPr>
                <p:cNvSpPr/>
                <p:nvPr/>
              </p:nvSpPr>
              <p:spPr>
                <a:xfrm>
                  <a:off x="8534175" y="7166441"/>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a:extLst>
                    <a:ext uri="{FF2B5EF4-FFF2-40B4-BE49-F238E27FC236}">
                      <a16:creationId xmlns:a16="http://schemas.microsoft.com/office/drawing/2014/main" id="{CBCB4F69-2841-486F-9050-44F75A1D4906}"/>
                    </a:ext>
                  </a:extLst>
                </p:cNvPr>
                <p:cNvSpPr/>
                <p:nvPr/>
              </p:nvSpPr>
              <p:spPr>
                <a:xfrm>
                  <a:off x="8490232" y="7205268"/>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a:extLst>
                    <a:ext uri="{FF2B5EF4-FFF2-40B4-BE49-F238E27FC236}">
                      <a16:creationId xmlns:a16="http://schemas.microsoft.com/office/drawing/2014/main" id="{9C2D034F-9CD6-4990-B935-EE9E8BD08A21}"/>
                    </a:ext>
                  </a:extLst>
                </p:cNvPr>
                <p:cNvSpPr/>
                <p:nvPr/>
              </p:nvSpPr>
              <p:spPr>
                <a:xfrm>
                  <a:off x="8579028" y="7480564"/>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id="{E10560E2-423A-458B-AA34-5F5C2CA69679}"/>
                    </a:ext>
                  </a:extLst>
                </p:cNvPr>
                <p:cNvSpPr/>
                <p:nvPr/>
              </p:nvSpPr>
              <p:spPr>
                <a:xfrm>
                  <a:off x="8535085" y="7519391"/>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a:extLst>
                    <a:ext uri="{FF2B5EF4-FFF2-40B4-BE49-F238E27FC236}">
                      <a16:creationId xmlns:a16="http://schemas.microsoft.com/office/drawing/2014/main" id="{3C9CE576-B20E-4654-976E-156C79A68D64}"/>
                    </a:ext>
                  </a:extLst>
                </p:cNvPr>
                <p:cNvSpPr/>
                <p:nvPr/>
              </p:nvSpPr>
              <p:spPr>
                <a:xfrm>
                  <a:off x="8447199" y="7509030"/>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a:extLst>
                    <a:ext uri="{FF2B5EF4-FFF2-40B4-BE49-F238E27FC236}">
                      <a16:creationId xmlns:a16="http://schemas.microsoft.com/office/drawing/2014/main" id="{A6295003-3322-40D6-B17E-7A93E9B34DE7}"/>
                    </a:ext>
                  </a:extLst>
                </p:cNvPr>
                <p:cNvSpPr/>
                <p:nvPr/>
              </p:nvSpPr>
              <p:spPr>
                <a:xfrm>
                  <a:off x="8361711" y="7697955"/>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AAB869FF-EC70-42BE-96E0-30749E00A7EB}"/>
                    </a:ext>
                  </a:extLst>
                </p:cNvPr>
                <p:cNvSpPr/>
                <p:nvPr/>
              </p:nvSpPr>
              <p:spPr>
                <a:xfrm>
                  <a:off x="8317768" y="7775442"/>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a:extLst>
                    <a:ext uri="{FF2B5EF4-FFF2-40B4-BE49-F238E27FC236}">
                      <a16:creationId xmlns:a16="http://schemas.microsoft.com/office/drawing/2014/main" id="{7C2352D0-F38D-462B-A4C9-A176DCC7D6CF}"/>
                    </a:ext>
                  </a:extLst>
                </p:cNvPr>
                <p:cNvSpPr/>
                <p:nvPr/>
              </p:nvSpPr>
              <p:spPr>
                <a:xfrm>
                  <a:off x="8361711" y="7821889"/>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B3330145-05C4-4479-BE9F-F0A676B78767}"/>
                    </a:ext>
                  </a:extLst>
                </p:cNvPr>
                <p:cNvSpPr/>
                <p:nvPr/>
              </p:nvSpPr>
              <p:spPr>
                <a:xfrm>
                  <a:off x="8273825" y="7811528"/>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4A90EABE-49EB-4B04-A513-E364D0606129}"/>
                    </a:ext>
                  </a:extLst>
                </p:cNvPr>
                <p:cNvSpPr/>
                <p:nvPr/>
              </p:nvSpPr>
              <p:spPr>
                <a:xfrm>
                  <a:off x="8390139" y="7719391"/>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F5B152B6-3F09-4762-A028-45ACB0705E4E}"/>
                    </a:ext>
                  </a:extLst>
                </p:cNvPr>
                <p:cNvSpPr/>
                <p:nvPr/>
              </p:nvSpPr>
              <p:spPr>
                <a:xfrm>
                  <a:off x="7903429" y="7807875"/>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a:extLst>
                    <a:ext uri="{FF2B5EF4-FFF2-40B4-BE49-F238E27FC236}">
                      <a16:creationId xmlns:a16="http://schemas.microsoft.com/office/drawing/2014/main" id="{5BE19C9B-E1B0-496D-B9C7-884385464C69}"/>
                    </a:ext>
                  </a:extLst>
                </p:cNvPr>
                <p:cNvSpPr/>
                <p:nvPr/>
              </p:nvSpPr>
              <p:spPr>
                <a:xfrm>
                  <a:off x="7947372" y="7854322"/>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a:extLst>
                    <a:ext uri="{FF2B5EF4-FFF2-40B4-BE49-F238E27FC236}">
                      <a16:creationId xmlns:a16="http://schemas.microsoft.com/office/drawing/2014/main" id="{48AB3422-40EC-4866-8B91-D2C601616BB0}"/>
                    </a:ext>
                  </a:extLst>
                </p:cNvPr>
                <p:cNvSpPr/>
                <p:nvPr/>
              </p:nvSpPr>
              <p:spPr>
                <a:xfrm>
                  <a:off x="7859486" y="7843961"/>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a:extLst>
                    <a:ext uri="{FF2B5EF4-FFF2-40B4-BE49-F238E27FC236}">
                      <a16:creationId xmlns:a16="http://schemas.microsoft.com/office/drawing/2014/main" id="{92EA9823-2B35-4D89-A8A8-5F54C39F8B9C}"/>
                    </a:ext>
                  </a:extLst>
                </p:cNvPr>
                <p:cNvSpPr/>
                <p:nvPr/>
              </p:nvSpPr>
              <p:spPr>
                <a:xfrm>
                  <a:off x="7975800" y="7751824"/>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a:extLst>
                    <a:ext uri="{FF2B5EF4-FFF2-40B4-BE49-F238E27FC236}">
                      <a16:creationId xmlns:a16="http://schemas.microsoft.com/office/drawing/2014/main" id="{E3C71A53-CF0E-4304-91EC-378FE329A945}"/>
                    </a:ext>
                  </a:extLst>
                </p:cNvPr>
                <p:cNvSpPr/>
                <p:nvPr/>
              </p:nvSpPr>
              <p:spPr>
                <a:xfrm>
                  <a:off x="8371350" y="8388437"/>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a:extLst>
                    <a:ext uri="{FF2B5EF4-FFF2-40B4-BE49-F238E27FC236}">
                      <a16:creationId xmlns:a16="http://schemas.microsoft.com/office/drawing/2014/main" id="{33846EE0-9B48-41ED-B372-A4BEC462E24B}"/>
                    </a:ext>
                  </a:extLst>
                </p:cNvPr>
                <p:cNvSpPr/>
                <p:nvPr/>
              </p:nvSpPr>
              <p:spPr>
                <a:xfrm>
                  <a:off x="8110597" y="7788751"/>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a:extLst>
                    <a:ext uri="{FF2B5EF4-FFF2-40B4-BE49-F238E27FC236}">
                      <a16:creationId xmlns:a16="http://schemas.microsoft.com/office/drawing/2014/main" id="{66357CB6-D358-4D4C-88AE-5F08E9DA248D}"/>
                    </a:ext>
                  </a:extLst>
                </p:cNvPr>
                <p:cNvSpPr/>
                <p:nvPr/>
              </p:nvSpPr>
              <p:spPr>
                <a:xfrm>
                  <a:off x="7727386" y="7701676"/>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a:extLst>
                    <a:ext uri="{FF2B5EF4-FFF2-40B4-BE49-F238E27FC236}">
                      <a16:creationId xmlns:a16="http://schemas.microsoft.com/office/drawing/2014/main" id="{3F89199F-1DCA-4A98-9FE5-FD00EB1B00A0}"/>
                    </a:ext>
                  </a:extLst>
                </p:cNvPr>
                <p:cNvSpPr/>
                <p:nvPr/>
              </p:nvSpPr>
              <p:spPr>
                <a:xfrm>
                  <a:off x="7683443" y="7779163"/>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a:extLst>
                    <a:ext uri="{FF2B5EF4-FFF2-40B4-BE49-F238E27FC236}">
                      <a16:creationId xmlns:a16="http://schemas.microsoft.com/office/drawing/2014/main" id="{8136608E-6215-40F9-895D-9358C8CDB527}"/>
                    </a:ext>
                  </a:extLst>
                </p:cNvPr>
                <p:cNvSpPr/>
                <p:nvPr/>
              </p:nvSpPr>
              <p:spPr>
                <a:xfrm>
                  <a:off x="7771329" y="7786783"/>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a:extLst>
                    <a:ext uri="{FF2B5EF4-FFF2-40B4-BE49-F238E27FC236}">
                      <a16:creationId xmlns:a16="http://schemas.microsoft.com/office/drawing/2014/main" id="{BF7D9F38-2693-450B-BA0E-961F10A03C0D}"/>
                    </a:ext>
                  </a:extLst>
                </p:cNvPr>
                <p:cNvSpPr/>
                <p:nvPr/>
              </p:nvSpPr>
              <p:spPr>
                <a:xfrm>
                  <a:off x="7727386" y="7825610"/>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a:extLst>
                    <a:ext uri="{FF2B5EF4-FFF2-40B4-BE49-F238E27FC236}">
                      <a16:creationId xmlns:a16="http://schemas.microsoft.com/office/drawing/2014/main" id="{4400602B-E480-44EA-BDCE-A6247423A6FC}"/>
                    </a:ext>
                  </a:extLst>
                </p:cNvPr>
                <p:cNvSpPr/>
                <p:nvPr/>
              </p:nvSpPr>
              <p:spPr>
                <a:xfrm>
                  <a:off x="7639500" y="7815249"/>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a:extLst>
                    <a:ext uri="{FF2B5EF4-FFF2-40B4-BE49-F238E27FC236}">
                      <a16:creationId xmlns:a16="http://schemas.microsoft.com/office/drawing/2014/main" id="{AA34024C-3D79-4E02-A206-99D103A2AEEA}"/>
                    </a:ext>
                  </a:extLst>
                </p:cNvPr>
                <p:cNvSpPr/>
                <p:nvPr/>
              </p:nvSpPr>
              <p:spPr>
                <a:xfrm>
                  <a:off x="7558853" y="7406080"/>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a:extLst>
                    <a:ext uri="{FF2B5EF4-FFF2-40B4-BE49-F238E27FC236}">
                      <a16:creationId xmlns:a16="http://schemas.microsoft.com/office/drawing/2014/main" id="{9EB122F0-6DAE-4851-A8CE-38D7896D34E7}"/>
                    </a:ext>
                  </a:extLst>
                </p:cNvPr>
                <p:cNvSpPr/>
                <p:nvPr/>
              </p:nvSpPr>
              <p:spPr>
                <a:xfrm>
                  <a:off x="7514910" y="7483567"/>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a:extLst>
                    <a:ext uri="{FF2B5EF4-FFF2-40B4-BE49-F238E27FC236}">
                      <a16:creationId xmlns:a16="http://schemas.microsoft.com/office/drawing/2014/main" id="{399E73BC-B5F7-4166-BE00-E6F0DE683725}"/>
                    </a:ext>
                  </a:extLst>
                </p:cNvPr>
                <p:cNvSpPr/>
                <p:nvPr/>
              </p:nvSpPr>
              <p:spPr>
                <a:xfrm>
                  <a:off x="7602796" y="7491187"/>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a:extLst>
                    <a:ext uri="{FF2B5EF4-FFF2-40B4-BE49-F238E27FC236}">
                      <a16:creationId xmlns:a16="http://schemas.microsoft.com/office/drawing/2014/main" id="{EDE43250-51BB-401A-84D6-CD69F4AFFA37}"/>
                    </a:ext>
                  </a:extLst>
                </p:cNvPr>
                <p:cNvSpPr/>
                <p:nvPr/>
              </p:nvSpPr>
              <p:spPr>
                <a:xfrm>
                  <a:off x="7558853" y="7530014"/>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a:extLst>
                    <a:ext uri="{FF2B5EF4-FFF2-40B4-BE49-F238E27FC236}">
                      <a16:creationId xmlns:a16="http://schemas.microsoft.com/office/drawing/2014/main" id="{281C7E30-08D9-439C-9C55-2F8CA9B75624}"/>
                    </a:ext>
                  </a:extLst>
                </p:cNvPr>
                <p:cNvSpPr/>
                <p:nvPr/>
              </p:nvSpPr>
              <p:spPr>
                <a:xfrm>
                  <a:off x="7470967" y="7519653"/>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a:extLst>
                    <a:ext uri="{FF2B5EF4-FFF2-40B4-BE49-F238E27FC236}">
                      <a16:creationId xmlns:a16="http://schemas.microsoft.com/office/drawing/2014/main" id="{E1D8B63F-D25E-48DA-8497-0EB5E3951824}"/>
                    </a:ext>
                  </a:extLst>
                </p:cNvPr>
                <p:cNvSpPr/>
                <p:nvPr/>
              </p:nvSpPr>
              <p:spPr>
                <a:xfrm>
                  <a:off x="7587281" y="7427516"/>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a:extLst>
                    <a:ext uri="{FF2B5EF4-FFF2-40B4-BE49-F238E27FC236}">
                      <a16:creationId xmlns:a16="http://schemas.microsoft.com/office/drawing/2014/main" id="{E084E3C7-E10A-46E8-896F-4B0605D0B90F}"/>
                    </a:ext>
                  </a:extLst>
                </p:cNvPr>
                <p:cNvSpPr/>
                <p:nvPr/>
              </p:nvSpPr>
              <p:spPr>
                <a:xfrm>
                  <a:off x="7644581" y="7183466"/>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a:extLst>
                    <a:ext uri="{FF2B5EF4-FFF2-40B4-BE49-F238E27FC236}">
                      <a16:creationId xmlns:a16="http://schemas.microsoft.com/office/drawing/2014/main" id="{8A454BF3-784A-40F6-AE43-C5A89B051ED1}"/>
                    </a:ext>
                  </a:extLst>
                </p:cNvPr>
                <p:cNvSpPr/>
                <p:nvPr/>
              </p:nvSpPr>
              <p:spPr>
                <a:xfrm>
                  <a:off x="7600638" y="7260953"/>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a:extLst>
                    <a:ext uri="{FF2B5EF4-FFF2-40B4-BE49-F238E27FC236}">
                      <a16:creationId xmlns:a16="http://schemas.microsoft.com/office/drawing/2014/main" id="{9927FD30-808F-436C-B9C7-37223471C668}"/>
                    </a:ext>
                  </a:extLst>
                </p:cNvPr>
                <p:cNvSpPr/>
                <p:nvPr/>
              </p:nvSpPr>
              <p:spPr>
                <a:xfrm>
                  <a:off x="7644581" y="7307400"/>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Oval 144">
                  <a:extLst>
                    <a:ext uri="{FF2B5EF4-FFF2-40B4-BE49-F238E27FC236}">
                      <a16:creationId xmlns:a16="http://schemas.microsoft.com/office/drawing/2014/main" id="{8FE34F21-FCDB-4834-BC79-59809785F26F}"/>
                    </a:ext>
                  </a:extLst>
                </p:cNvPr>
                <p:cNvSpPr/>
                <p:nvPr/>
              </p:nvSpPr>
              <p:spPr>
                <a:xfrm>
                  <a:off x="7556695" y="7297039"/>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a:extLst>
                    <a:ext uri="{FF2B5EF4-FFF2-40B4-BE49-F238E27FC236}">
                      <a16:creationId xmlns:a16="http://schemas.microsoft.com/office/drawing/2014/main" id="{05FEC08C-85DF-4C23-9A59-029C2851CF0B}"/>
                    </a:ext>
                  </a:extLst>
                </p:cNvPr>
                <p:cNvSpPr/>
                <p:nvPr/>
              </p:nvSpPr>
              <p:spPr>
                <a:xfrm>
                  <a:off x="7383434" y="7691561"/>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a:extLst>
                    <a:ext uri="{FF2B5EF4-FFF2-40B4-BE49-F238E27FC236}">
                      <a16:creationId xmlns:a16="http://schemas.microsoft.com/office/drawing/2014/main" id="{5C9FF5E2-C81D-4323-8CCB-772D49499BF3}"/>
                    </a:ext>
                  </a:extLst>
                </p:cNvPr>
                <p:cNvSpPr/>
                <p:nvPr/>
              </p:nvSpPr>
              <p:spPr>
                <a:xfrm>
                  <a:off x="7612113" y="7941047"/>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a:extLst>
                    <a:ext uri="{FF2B5EF4-FFF2-40B4-BE49-F238E27FC236}">
                      <a16:creationId xmlns:a16="http://schemas.microsoft.com/office/drawing/2014/main" id="{46C8CE6C-8DE5-4993-9658-384D2618DA61}"/>
                    </a:ext>
                  </a:extLst>
                </p:cNvPr>
                <p:cNvSpPr/>
                <p:nvPr/>
              </p:nvSpPr>
              <p:spPr>
                <a:xfrm>
                  <a:off x="8344189" y="8020299"/>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a:extLst>
                    <a:ext uri="{FF2B5EF4-FFF2-40B4-BE49-F238E27FC236}">
                      <a16:creationId xmlns:a16="http://schemas.microsoft.com/office/drawing/2014/main" id="{07580A95-6304-46B1-B055-79BF8C593260}"/>
                    </a:ext>
                  </a:extLst>
                </p:cNvPr>
                <p:cNvSpPr/>
                <p:nvPr/>
              </p:nvSpPr>
              <p:spPr>
                <a:xfrm>
                  <a:off x="6630539" y="8068292"/>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a:extLst>
                    <a:ext uri="{FF2B5EF4-FFF2-40B4-BE49-F238E27FC236}">
                      <a16:creationId xmlns:a16="http://schemas.microsoft.com/office/drawing/2014/main" id="{50410A6C-AB8D-42B9-9EB6-9A252C005BD5}"/>
                    </a:ext>
                  </a:extLst>
                </p:cNvPr>
                <p:cNvSpPr/>
                <p:nvPr/>
              </p:nvSpPr>
              <p:spPr>
                <a:xfrm>
                  <a:off x="8101781" y="7640666"/>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a:extLst>
                    <a:ext uri="{FF2B5EF4-FFF2-40B4-BE49-F238E27FC236}">
                      <a16:creationId xmlns:a16="http://schemas.microsoft.com/office/drawing/2014/main" id="{21C7B095-52EA-4D27-97C9-884B383EAC8C}"/>
                    </a:ext>
                  </a:extLst>
                </p:cNvPr>
                <p:cNvSpPr/>
                <p:nvPr/>
              </p:nvSpPr>
              <p:spPr>
                <a:xfrm>
                  <a:off x="8686488" y="6422753"/>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a:extLst>
                    <a:ext uri="{FF2B5EF4-FFF2-40B4-BE49-F238E27FC236}">
                      <a16:creationId xmlns:a16="http://schemas.microsoft.com/office/drawing/2014/main" id="{9C896F3E-01F6-4D30-9810-00EF34C2310F}"/>
                    </a:ext>
                  </a:extLst>
                </p:cNvPr>
                <p:cNvSpPr/>
                <p:nvPr/>
              </p:nvSpPr>
              <p:spPr>
                <a:xfrm>
                  <a:off x="8145724" y="7725773"/>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a:extLst>
                    <a:ext uri="{FF2B5EF4-FFF2-40B4-BE49-F238E27FC236}">
                      <a16:creationId xmlns:a16="http://schemas.microsoft.com/office/drawing/2014/main" id="{E8382A02-515B-4645-8B64-3EF3452A402C}"/>
                    </a:ext>
                  </a:extLst>
                </p:cNvPr>
                <p:cNvSpPr/>
                <p:nvPr/>
              </p:nvSpPr>
              <p:spPr>
                <a:xfrm>
                  <a:off x="8533140" y="8318572"/>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a:extLst>
                    <a:ext uri="{FF2B5EF4-FFF2-40B4-BE49-F238E27FC236}">
                      <a16:creationId xmlns:a16="http://schemas.microsoft.com/office/drawing/2014/main" id="{B303EAEF-5FE9-4E0E-A6F6-0EB7B3FF88FD}"/>
                    </a:ext>
                  </a:extLst>
                </p:cNvPr>
                <p:cNvSpPr/>
                <p:nvPr/>
              </p:nvSpPr>
              <p:spPr>
                <a:xfrm>
                  <a:off x="8210238" y="7870553"/>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id="{3AE58E31-EF18-4022-A1F8-56656FB53B59}"/>
                    </a:ext>
                  </a:extLst>
                </p:cNvPr>
                <p:cNvSpPr/>
                <p:nvPr/>
              </p:nvSpPr>
              <p:spPr>
                <a:xfrm>
                  <a:off x="8298124" y="7878173"/>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a:extLst>
                    <a:ext uri="{FF2B5EF4-FFF2-40B4-BE49-F238E27FC236}">
                      <a16:creationId xmlns:a16="http://schemas.microsoft.com/office/drawing/2014/main" id="{2B16B27E-98CB-4FA5-B6B3-7C53C1AB0121}"/>
                    </a:ext>
                  </a:extLst>
                </p:cNvPr>
                <p:cNvSpPr/>
                <p:nvPr/>
              </p:nvSpPr>
              <p:spPr>
                <a:xfrm>
                  <a:off x="8254181" y="7917000"/>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2082DF1E-FB7E-40C6-A12F-F8DF7B0F8949}"/>
                    </a:ext>
                  </a:extLst>
                </p:cNvPr>
                <p:cNvSpPr/>
                <p:nvPr/>
              </p:nvSpPr>
              <p:spPr>
                <a:xfrm>
                  <a:off x="8166295" y="7906639"/>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a:extLst>
                    <a:ext uri="{FF2B5EF4-FFF2-40B4-BE49-F238E27FC236}">
                      <a16:creationId xmlns:a16="http://schemas.microsoft.com/office/drawing/2014/main" id="{610207B1-9AA3-44F3-ACF2-86EF37E2CC78}"/>
                    </a:ext>
                  </a:extLst>
                </p:cNvPr>
                <p:cNvSpPr/>
                <p:nvPr/>
              </p:nvSpPr>
              <p:spPr>
                <a:xfrm>
                  <a:off x="8509106" y="7805574"/>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a:extLst>
                    <a:ext uri="{FF2B5EF4-FFF2-40B4-BE49-F238E27FC236}">
                      <a16:creationId xmlns:a16="http://schemas.microsoft.com/office/drawing/2014/main" id="{0E624E65-E711-4112-8767-34064C793CE9}"/>
                    </a:ext>
                  </a:extLst>
                </p:cNvPr>
                <p:cNvSpPr/>
                <p:nvPr/>
              </p:nvSpPr>
              <p:spPr>
                <a:xfrm>
                  <a:off x="7841555" y="7018268"/>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a:extLst>
                    <a:ext uri="{FF2B5EF4-FFF2-40B4-BE49-F238E27FC236}">
                      <a16:creationId xmlns:a16="http://schemas.microsoft.com/office/drawing/2014/main" id="{B844F5F2-25D9-4848-B853-599B24F396E5}"/>
                    </a:ext>
                  </a:extLst>
                </p:cNvPr>
                <p:cNvSpPr/>
                <p:nvPr/>
              </p:nvSpPr>
              <p:spPr>
                <a:xfrm>
                  <a:off x="7871603" y="6825998"/>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a:extLst>
                    <a:ext uri="{FF2B5EF4-FFF2-40B4-BE49-F238E27FC236}">
                      <a16:creationId xmlns:a16="http://schemas.microsoft.com/office/drawing/2014/main" id="{A4AE02D6-BD41-46A8-8462-10FD7DB367DD}"/>
                    </a:ext>
                  </a:extLst>
                </p:cNvPr>
                <p:cNvSpPr/>
                <p:nvPr/>
              </p:nvSpPr>
              <p:spPr>
                <a:xfrm>
                  <a:off x="7827660" y="6903485"/>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a:extLst>
                    <a:ext uri="{FF2B5EF4-FFF2-40B4-BE49-F238E27FC236}">
                      <a16:creationId xmlns:a16="http://schemas.microsoft.com/office/drawing/2014/main" id="{0A0FFAD3-895C-452D-BABD-4150E3E7378C}"/>
                    </a:ext>
                  </a:extLst>
                </p:cNvPr>
                <p:cNvSpPr/>
                <p:nvPr/>
              </p:nvSpPr>
              <p:spPr>
                <a:xfrm>
                  <a:off x="7871603" y="6949932"/>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Oval 162">
                  <a:extLst>
                    <a:ext uri="{FF2B5EF4-FFF2-40B4-BE49-F238E27FC236}">
                      <a16:creationId xmlns:a16="http://schemas.microsoft.com/office/drawing/2014/main" id="{485E197D-AB6F-4FD7-B441-CEF9D5D5761B}"/>
                    </a:ext>
                  </a:extLst>
                </p:cNvPr>
                <p:cNvSpPr/>
                <p:nvPr/>
              </p:nvSpPr>
              <p:spPr>
                <a:xfrm>
                  <a:off x="7783717" y="6939571"/>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a:extLst>
                    <a:ext uri="{FF2B5EF4-FFF2-40B4-BE49-F238E27FC236}">
                      <a16:creationId xmlns:a16="http://schemas.microsoft.com/office/drawing/2014/main" id="{07962A57-6422-47F8-8A8D-08E2E612464A}"/>
                    </a:ext>
                  </a:extLst>
                </p:cNvPr>
                <p:cNvSpPr/>
                <p:nvPr/>
              </p:nvSpPr>
              <p:spPr>
                <a:xfrm>
                  <a:off x="7900031" y="6847434"/>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Oval 164">
                  <a:extLst>
                    <a:ext uri="{FF2B5EF4-FFF2-40B4-BE49-F238E27FC236}">
                      <a16:creationId xmlns:a16="http://schemas.microsoft.com/office/drawing/2014/main" id="{448C6F1E-8E8C-4497-B45A-1D56DA8C62CA}"/>
                    </a:ext>
                  </a:extLst>
                </p:cNvPr>
                <p:cNvSpPr/>
                <p:nvPr/>
              </p:nvSpPr>
              <p:spPr>
                <a:xfrm>
                  <a:off x="7711346" y="8330280"/>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Oval 165">
                  <a:extLst>
                    <a:ext uri="{FF2B5EF4-FFF2-40B4-BE49-F238E27FC236}">
                      <a16:creationId xmlns:a16="http://schemas.microsoft.com/office/drawing/2014/main" id="{9F87B58B-C2E2-445A-A617-073E6DD31E02}"/>
                    </a:ext>
                  </a:extLst>
                </p:cNvPr>
                <p:cNvSpPr/>
                <p:nvPr/>
              </p:nvSpPr>
              <p:spPr>
                <a:xfrm>
                  <a:off x="7728234" y="7109830"/>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Oval 166">
                  <a:extLst>
                    <a:ext uri="{FF2B5EF4-FFF2-40B4-BE49-F238E27FC236}">
                      <a16:creationId xmlns:a16="http://schemas.microsoft.com/office/drawing/2014/main" id="{97BF832F-B075-4A0D-BBD9-CE2CA928872F}"/>
                    </a:ext>
                  </a:extLst>
                </p:cNvPr>
                <p:cNvSpPr/>
                <p:nvPr/>
              </p:nvSpPr>
              <p:spPr>
                <a:xfrm>
                  <a:off x="7453201" y="6838473"/>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a:extLst>
                    <a:ext uri="{FF2B5EF4-FFF2-40B4-BE49-F238E27FC236}">
                      <a16:creationId xmlns:a16="http://schemas.microsoft.com/office/drawing/2014/main" id="{07F391D1-48E5-4599-866E-B71463D973E5}"/>
                    </a:ext>
                  </a:extLst>
                </p:cNvPr>
                <p:cNvSpPr/>
                <p:nvPr/>
              </p:nvSpPr>
              <p:spPr>
                <a:xfrm>
                  <a:off x="8744643" y="7190058"/>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Oval 168">
                  <a:extLst>
                    <a:ext uri="{FF2B5EF4-FFF2-40B4-BE49-F238E27FC236}">
                      <a16:creationId xmlns:a16="http://schemas.microsoft.com/office/drawing/2014/main" id="{59F9B70D-2AFB-4F20-9C10-BEED07DE800F}"/>
                    </a:ext>
                  </a:extLst>
                </p:cNvPr>
                <p:cNvSpPr/>
                <p:nvPr/>
              </p:nvSpPr>
              <p:spPr>
                <a:xfrm>
                  <a:off x="7579548" y="6909634"/>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Oval 169">
                  <a:extLst>
                    <a:ext uri="{FF2B5EF4-FFF2-40B4-BE49-F238E27FC236}">
                      <a16:creationId xmlns:a16="http://schemas.microsoft.com/office/drawing/2014/main" id="{55AAFBE2-9BBD-4CAA-9FBC-3F7E1DBA0DCF}"/>
                    </a:ext>
                  </a:extLst>
                </p:cNvPr>
                <p:cNvSpPr/>
                <p:nvPr/>
              </p:nvSpPr>
              <p:spPr>
                <a:xfrm>
                  <a:off x="7242542" y="7152859"/>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Oval 170">
                  <a:extLst>
                    <a:ext uri="{FF2B5EF4-FFF2-40B4-BE49-F238E27FC236}">
                      <a16:creationId xmlns:a16="http://schemas.microsoft.com/office/drawing/2014/main" id="{857EC0B0-52DB-4AEB-BFAF-1F7BDA44C158}"/>
                    </a:ext>
                  </a:extLst>
                </p:cNvPr>
                <p:cNvSpPr/>
                <p:nvPr/>
              </p:nvSpPr>
              <p:spPr>
                <a:xfrm>
                  <a:off x="7316677" y="7410421"/>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Oval 171">
                  <a:extLst>
                    <a:ext uri="{FF2B5EF4-FFF2-40B4-BE49-F238E27FC236}">
                      <a16:creationId xmlns:a16="http://schemas.microsoft.com/office/drawing/2014/main" id="{2FCA3921-4A99-4BFF-9FC8-72E10DD7506E}"/>
                    </a:ext>
                  </a:extLst>
                </p:cNvPr>
                <p:cNvSpPr/>
                <p:nvPr/>
              </p:nvSpPr>
              <p:spPr>
                <a:xfrm>
                  <a:off x="7439144" y="7279143"/>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Oval 172">
                  <a:extLst>
                    <a:ext uri="{FF2B5EF4-FFF2-40B4-BE49-F238E27FC236}">
                      <a16:creationId xmlns:a16="http://schemas.microsoft.com/office/drawing/2014/main" id="{AC39E36A-B15A-4F8B-92F6-6995F19DDF22}"/>
                    </a:ext>
                  </a:extLst>
                </p:cNvPr>
                <p:cNvSpPr/>
                <p:nvPr/>
              </p:nvSpPr>
              <p:spPr>
                <a:xfrm>
                  <a:off x="8432075" y="7256171"/>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Oval 173">
                  <a:extLst>
                    <a:ext uri="{FF2B5EF4-FFF2-40B4-BE49-F238E27FC236}">
                      <a16:creationId xmlns:a16="http://schemas.microsoft.com/office/drawing/2014/main" id="{8E336F5F-8C69-485F-831A-371AA5C72FEA}"/>
                    </a:ext>
                  </a:extLst>
                </p:cNvPr>
                <p:cNvSpPr/>
                <p:nvPr/>
              </p:nvSpPr>
              <p:spPr>
                <a:xfrm>
                  <a:off x="7583492" y="7132330"/>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Oval 174">
                  <a:extLst>
                    <a:ext uri="{FF2B5EF4-FFF2-40B4-BE49-F238E27FC236}">
                      <a16:creationId xmlns:a16="http://schemas.microsoft.com/office/drawing/2014/main" id="{8A4E9F0C-5FF9-424D-AD92-98DA6CB9E231}"/>
                    </a:ext>
                  </a:extLst>
                </p:cNvPr>
                <p:cNvSpPr/>
                <p:nvPr/>
              </p:nvSpPr>
              <p:spPr>
                <a:xfrm>
                  <a:off x="7539549" y="7209817"/>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Oval 175">
                  <a:extLst>
                    <a:ext uri="{FF2B5EF4-FFF2-40B4-BE49-F238E27FC236}">
                      <a16:creationId xmlns:a16="http://schemas.microsoft.com/office/drawing/2014/main" id="{0A60D3BD-ED17-46A5-BA0C-65CDEB799499}"/>
                    </a:ext>
                  </a:extLst>
                </p:cNvPr>
                <p:cNvSpPr/>
                <p:nvPr/>
              </p:nvSpPr>
              <p:spPr>
                <a:xfrm>
                  <a:off x="7495606" y="7245903"/>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Oval 176">
                  <a:extLst>
                    <a:ext uri="{FF2B5EF4-FFF2-40B4-BE49-F238E27FC236}">
                      <a16:creationId xmlns:a16="http://schemas.microsoft.com/office/drawing/2014/main" id="{C9FD794B-8D41-4A0D-821E-60B75AE05CD7}"/>
                    </a:ext>
                  </a:extLst>
                </p:cNvPr>
                <p:cNvSpPr/>
                <p:nvPr/>
              </p:nvSpPr>
              <p:spPr>
                <a:xfrm>
                  <a:off x="7611920" y="7153766"/>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Oval 177">
                  <a:extLst>
                    <a:ext uri="{FF2B5EF4-FFF2-40B4-BE49-F238E27FC236}">
                      <a16:creationId xmlns:a16="http://schemas.microsoft.com/office/drawing/2014/main" id="{0C0E9813-8454-4F21-822F-D7EECF4E0BBD}"/>
                    </a:ext>
                  </a:extLst>
                </p:cNvPr>
                <p:cNvSpPr/>
                <p:nvPr/>
              </p:nvSpPr>
              <p:spPr>
                <a:xfrm>
                  <a:off x="7669220" y="6909716"/>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Oval 178">
                  <a:extLst>
                    <a:ext uri="{FF2B5EF4-FFF2-40B4-BE49-F238E27FC236}">
                      <a16:creationId xmlns:a16="http://schemas.microsoft.com/office/drawing/2014/main" id="{80F6793E-1031-40D2-B0D7-80B05D75E4DF}"/>
                    </a:ext>
                  </a:extLst>
                </p:cNvPr>
                <p:cNvSpPr/>
                <p:nvPr/>
              </p:nvSpPr>
              <p:spPr>
                <a:xfrm>
                  <a:off x="7625277" y="6987203"/>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Oval 179">
                  <a:extLst>
                    <a:ext uri="{FF2B5EF4-FFF2-40B4-BE49-F238E27FC236}">
                      <a16:creationId xmlns:a16="http://schemas.microsoft.com/office/drawing/2014/main" id="{18470469-8EEA-4020-A9AC-516D4129D6AF}"/>
                    </a:ext>
                  </a:extLst>
                </p:cNvPr>
                <p:cNvSpPr/>
                <p:nvPr/>
              </p:nvSpPr>
              <p:spPr>
                <a:xfrm>
                  <a:off x="7713163" y="6994823"/>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Oval 180">
                  <a:extLst>
                    <a:ext uri="{FF2B5EF4-FFF2-40B4-BE49-F238E27FC236}">
                      <a16:creationId xmlns:a16="http://schemas.microsoft.com/office/drawing/2014/main" id="{6C21402E-62FD-4001-9B38-2A19037CFB73}"/>
                    </a:ext>
                  </a:extLst>
                </p:cNvPr>
                <p:cNvSpPr/>
                <p:nvPr/>
              </p:nvSpPr>
              <p:spPr>
                <a:xfrm>
                  <a:off x="7581334" y="7023289"/>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Oval 181">
                  <a:extLst>
                    <a:ext uri="{FF2B5EF4-FFF2-40B4-BE49-F238E27FC236}">
                      <a16:creationId xmlns:a16="http://schemas.microsoft.com/office/drawing/2014/main" id="{0D06501B-9C43-4DEF-81B2-19FED8F99803}"/>
                    </a:ext>
                  </a:extLst>
                </p:cNvPr>
                <p:cNvSpPr/>
                <p:nvPr/>
              </p:nvSpPr>
              <p:spPr>
                <a:xfrm>
                  <a:off x="7697648" y="6931152"/>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Oval 182">
                  <a:extLst>
                    <a:ext uri="{FF2B5EF4-FFF2-40B4-BE49-F238E27FC236}">
                      <a16:creationId xmlns:a16="http://schemas.microsoft.com/office/drawing/2014/main" id="{EB42B667-0D5E-4683-BAA4-F430694B318C}"/>
                    </a:ext>
                  </a:extLst>
                </p:cNvPr>
                <p:cNvSpPr/>
                <p:nvPr/>
              </p:nvSpPr>
              <p:spPr>
                <a:xfrm>
                  <a:off x="7777677" y="7139603"/>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a:extLst>
                    <a:ext uri="{FF2B5EF4-FFF2-40B4-BE49-F238E27FC236}">
                      <a16:creationId xmlns:a16="http://schemas.microsoft.com/office/drawing/2014/main" id="{05F35A2A-4881-4A19-94F1-624CE5FA9C13}"/>
                    </a:ext>
                  </a:extLst>
                </p:cNvPr>
                <p:cNvSpPr/>
                <p:nvPr/>
              </p:nvSpPr>
              <p:spPr>
                <a:xfrm>
                  <a:off x="8533140" y="8007238"/>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a:extLst>
                    <a:ext uri="{FF2B5EF4-FFF2-40B4-BE49-F238E27FC236}">
                      <a16:creationId xmlns:a16="http://schemas.microsoft.com/office/drawing/2014/main" id="{97933127-A3D1-4DD8-A2BC-F1355EA3C361}"/>
                    </a:ext>
                  </a:extLst>
                </p:cNvPr>
                <p:cNvSpPr/>
                <p:nvPr/>
              </p:nvSpPr>
              <p:spPr>
                <a:xfrm>
                  <a:off x="7726861" y="6812793"/>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a:extLst>
                    <a:ext uri="{FF2B5EF4-FFF2-40B4-BE49-F238E27FC236}">
                      <a16:creationId xmlns:a16="http://schemas.microsoft.com/office/drawing/2014/main" id="{0BD0F38A-0CF2-4640-B756-6A3EB49582CD}"/>
                    </a:ext>
                  </a:extLst>
                </p:cNvPr>
                <p:cNvSpPr/>
                <p:nvPr/>
              </p:nvSpPr>
              <p:spPr>
                <a:xfrm>
                  <a:off x="7094513" y="7062641"/>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Oval 186">
                  <a:extLst>
                    <a:ext uri="{FF2B5EF4-FFF2-40B4-BE49-F238E27FC236}">
                      <a16:creationId xmlns:a16="http://schemas.microsoft.com/office/drawing/2014/main" id="{F24F3D08-921B-492B-A6B7-FC754317AC23}"/>
                    </a:ext>
                  </a:extLst>
                </p:cNvPr>
                <p:cNvSpPr/>
                <p:nvPr/>
              </p:nvSpPr>
              <p:spPr>
                <a:xfrm>
                  <a:off x="7880634" y="8077685"/>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Oval 187">
                  <a:extLst>
                    <a:ext uri="{FF2B5EF4-FFF2-40B4-BE49-F238E27FC236}">
                      <a16:creationId xmlns:a16="http://schemas.microsoft.com/office/drawing/2014/main" id="{BD57D8A5-96AE-463F-9614-1A1D0467CB9D}"/>
                    </a:ext>
                  </a:extLst>
                </p:cNvPr>
                <p:cNvSpPr/>
                <p:nvPr/>
              </p:nvSpPr>
              <p:spPr>
                <a:xfrm>
                  <a:off x="7836691" y="8116512"/>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a:extLst>
                    <a:ext uri="{FF2B5EF4-FFF2-40B4-BE49-F238E27FC236}">
                      <a16:creationId xmlns:a16="http://schemas.microsoft.com/office/drawing/2014/main" id="{0FBFA876-B1F3-4FF4-B700-8B143DA7115F}"/>
                    </a:ext>
                  </a:extLst>
                </p:cNvPr>
                <p:cNvSpPr/>
                <p:nvPr/>
              </p:nvSpPr>
              <p:spPr>
                <a:xfrm>
                  <a:off x="6885416" y="7611722"/>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a:extLst>
                    <a:ext uri="{FF2B5EF4-FFF2-40B4-BE49-F238E27FC236}">
                      <a16:creationId xmlns:a16="http://schemas.microsoft.com/office/drawing/2014/main" id="{042D3AE7-1139-4D6D-90DA-C36B35B69810}"/>
                    </a:ext>
                  </a:extLst>
                </p:cNvPr>
                <p:cNvSpPr/>
                <p:nvPr/>
              </p:nvSpPr>
              <p:spPr>
                <a:xfrm>
                  <a:off x="7995681" y="7959497"/>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Oval 190">
                  <a:extLst>
                    <a:ext uri="{FF2B5EF4-FFF2-40B4-BE49-F238E27FC236}">
                      <a16:creationId xmlns:a16="http://schemas.microsoft.com/office/drawing/2014/main" id="{AEA303D2-7631-4E5A-B5F5-A6FFD6B5BF10}"/>
                    </a:ext>
                  </a:extLst>
                </p:cNvPr>
                <p:cNvSpPr/>
                <p:nvPr/>
              </p:nvSpPr>
              <p:spPr>
                <a:xfrm>
                  <a:off x="7951738" y="7998324"/>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Oval 191">
                  <a:extLst>
                    <a:ext uri="{FF2B5EF4-FFF2-40B4-BE49-F238E27FC236}">
                      <a16:creationId xmlns:a16="http://schemas.microsoft.com/office/drawing/2014/main" id="{46F1BDA8-45DE-4FC4-AC19-CDF027A34B43}"/>
                    </a:ext>
                  </a:extLst>
                </p:cNvPr>
                <p:cNvSpPr/>
                <p:nvPr/>
              </p:nvSpPr>
              <p:spPr>
                <a:xfrm>
                  <a:off x="7863852" y="7987963"/>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Oval 192">
                  <a:extLst>
                    <a:ext uri="{FF2B5EF4-FFF2-40B4-BE49-F238E27FC236}">
                      <a16:creationId xmlns:a16="http://schemas.microsoft.com/office/drawing/2014/main" id="{B3CC7807-6870-499A-B777-C26564C2CDF1}"/>
                    </a:ext>
                  </a:extLst>
                </p:cNvPr>
                <p:cNvSpPr/>
                <p:nvPr/>
              </p:nvSpPr>
              <p:spPr>
                <a:xfrm>
                  <a:off x="8356281" y="8177046"/>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Oval 193">
                  <a:extLst>
                    <a:ext uri="{FF2B5EF4-FFF2-40B4-BE49-F238E27FC236}">
                      <a16:creationId xmlns:a16="http://schemas.microsoft.com/office/drawing/2014/main" id="{298691CA-2D18-45BB-B9D5-B29F8CAA095D}"/>
                    </a:ext>
                  </a:extLst>
                </p:cNvPr>
                <p:cNvSpPr/>
                <p:nvPr/>
              </p:nvSpPr>
              <p:spPr>
                <a:xfrm>
                  <a:off x="8312338" y="8215873"/>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Oval 194">
                  <a:extLst>
                    <a:ext uri="{FF2B5EF4-FFF2-40B4-BE49-F238E27FC236}">
                      <a16:creationId xmlns:a16="http://schemas.microsoft.com/office/drawing/2014/main" id="{F36F9622-4403-433C-9C39-D29D503CA833}"/>
                    </a:ext>
                  </a:extLst>
                </p:cNvPr>
                <p:cNvSpPr/>
                <p:nvPr/>
              </p:nvSpPr>
              <p:spPr>
                <a:xfrm>
                  <a:off x="8224452" y="8205512"/>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a:extLst>
                    <a:ext uri="{FF2B5EF4-FFF2-40B4-BE49-F238E27FC236}">
                      <a16:creationId xmlns:a16="http://schemas.microsoft.com/office/drawing/2014/main" id="{F757DCF1-4474-45D0-854A-6C1D9EA6D8C4}"/>
                    </a:ext>
                  </a:extLst>
                </p:cNvPr>
                <p:cNvSpPr/>
                <p:nvPr/>
              </p:nvSpPr>
              <p:spPr>
                <a:xfrm>
                  <a:off x="8330301" y="6873655"/>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a:extLst>
                    <a:ext uri="{FF2B5EF4-FFF2-40B4-BE49-F238E27FC236}">
                      <a16:creationId xmlns:a16="http://schemas.microsoft.com/office/drawing/2014/main" id="{9857C996-8565-4F94-A51D-8815E363C68B}"/>
                    </a:ext>
                  </a:extLst>
                </p:cNvPr>
                <p:cNvSpPr/>
                <p:nvPr/>
              </p:nvSpPr>
              <p:spPr>
                <a:xfrm>
                  <a:off x="8316810" y="6923512"/>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Oval 197">
                  <a:extLst>
                    <a:ext uri="{FF2B5EF4-FFF2-40B4-BE49-F238E27FC236}">
                      <a16:creationId xmlns:a16="http://schemas.microsoft.com/office/drawing/2014/main" id="{040FD792-E122-4FD9-90A2-148A9733EEEE}"/>
                    </a:ext>
                  </a:extLst>
                </p:cNvPr>
                <p:cNvSpPr/>
                <p:nvPr/>
              </p:nvSpPr>
              <p:spPr>
                <a:xfrm>
                  <a:off x="8360753" y="7008619"/>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Oval 198">
                  <a:extLst>
                    <a:ext uri="{FF2B5EF4-FFF2-40B4-BE49-F238E27FC236}">
                      <a16:creationId xmlns:a16="http://schemas.microsoft.com/office/drawing/2014/main" id="{F53EA60B-4A10-45D5-8E33-EE99A7D87FBF}"/>
                    </a:ext>
                  </a:extLst>
                </p:cNvPr>
                <p:cNvSpPr/>
                <p:nvPr/>
              </p:nvSpPr>
              <p:spPr>
                <a:xfrm>
                  <a:off x="8316810" y="7047446"/>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Oval 199">
                  <a:extLst>
                    <a:ext uri="{FF2B5EF4-FFF2-40B4-BE49-F238E27FC236}">
                      <a16:creationId xmlns:a16="http://schemas.microsoft.com/office/drawing/2014/main" id="{DFD1A3EA-7190-4938-9FBC-02CF0FCED139}"/>
                    </a:ext>
                  </a:extLst>
                </p:cNvPr>
                <p:cNvSpPr/>
                <p:nvPr/>
              </p:nvSpPr>
              <p:spPr>
                <a:xfrm>
                  <a:off x="8345238" y="6944948"/>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Oval 200">
                  <a:extLst>
                    <a:ext uri="{FF2B5EF4-FFF2-40B4-BE49-F238E27FC236}">
                      <a16:creationId xmlns:a16="http://schemas.microsoft.com/office/drawing/2014/main" id="{64F1902D-FD30-4EB0-B3AE-0E9789F27A9B}"/>
                    </a:ext>
                  </a:extLst>
                </p:cNvPr>
                <p:cNvSpPr/>
                <p:nvPr/>
              </p:nvSpPr>
              <p:spPr>
                <a:xfrm>
                  <a:off x="8502821" y="6854325"/>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a:extLst>
                    <a:ext uri="{FF2B5EF4-FFF2-40B4-BE49-F238E27FC236}">
                      <a16:creationId xmlns:a16="http://schemas.microsoft.com/office/drawing/2014/main" id="{B982B3B4-4D0C-4050-BCC1-DE32F19A13E5}"/>
                    </a:ext>
                  </a:extLst>
                </p:cNvPr>
                <p:cNvSpPr/>
                <p:nvPr/>
              </p:nvSpPr>
              <p:spPr>
                <a:xfrm>
                  <a:off x="8458878" y="6931812"/>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a:extLst>
                    <a:ext uri="{FF2B5EF4-FFF2-40B4-BE49-F238E27FC236}">
                      <a16:creationId xmlns:a16="http://schemas.microsoft.com/office/drawing/2014/main" id="{3BA2D81D-6E4F-4EBB-9656-530BE24A2346}"/>
                    </a:ext>
                  </a:extLst>
                </p:cNvPr>
                <p:cNvSpPr/>
                <p:nvPr/>
              </p:nvSpPr>
              <p:spPr>
                <a:xfrm>
                  <a:off x="8467313" y="6760818"/>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Oval 203">
                  <a:extLst>
                    <a:ext uri="{FF2B5EF4-FFF2-40B4-BE49-F238E27FC236}">
                      <a16:creationId xmlns:a16="http://schemas.microsoft.com/office/drawing/2014/main" id="{2304B5AA-8325-4D03-B268-75D3220B592D}"/>
                    </a:ext>
                  </a:extLst>
                </p:cNvPr>
                <p:cNvSpPr/>
                <p:nvPr/>
              </p:nvSpPr>
              <p:spPr>
                <a:xfrm>
                  <a:off x="8423370" y="6799645"/>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Oval 204">
                  <a:extLst>
                    <a:ext uri="{FF2B5EF4-FFF2-40B4-BE49-F238E27FC236}">
                      <a16:creationId xmlns:a16="http://schemas.microsoft.com/office/drawing/2014/main" id="{383802D6-2133-4607-A0C5-9290D7EEE778}"/>
                    </a:ext>
                  </a:extLst>
                </p:cNvPr>
                <p:cNvSpPr/>
                <p:nvPr/>
              </p:nvSpPr>
              <p:spPr>
                <a:xfrm>
                  <a:off x="8335484" y="6789284"/>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Oval 205">
                  <a:extLst>
                    <a:ext uri="{FF2B5EF4-FFF2-40B4-BE49-F238E27FC236}">
                      <a16:creationId xmlns:a16="http://schemas.microsoft.com/office/drawing/2014/main" id="{4546D60C-60E6-4C47-AA85-01928B2B16EC}"/>
                    </a:ext>
                  </a:extLst>
                </p:cNvPr>
                <p:cNvSpPr/>
                <p:nvPr/>
              </p:nvSpPr>
              <p:spPr>
                <a:xfrm>
                  <a:off x="8451798" y="6697147"/>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Oval 206">
                  <a:extLst>
                    <a:ext uri="{FF2B5EF4-FFF2-40B4-BE49-F238E27FC236}">
                      <a16:creationId xmlns:a16="http://schemas.microsoft.com/office/drawing/2014/main" id="{686C66D5-F93D-4D05-8E16-03E25A0D92C6}"/>
                    </a:ext>
                  </a:extLst>
                </p:cNvPr>
                <p:cNvSpPr/>
                <p:nvPr/>
              </p:nvSpPr>
              <p:spPr>
                <a:xfrm>
                  <a:off x="8402254" y="6888576"/>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a:extLst>
                    <a:ext uri="{FF2B5EF4-FFF2-40B4-BE49-F238E27FC236}">
                      <a16:creationId xmlns:a16="http://schemas.microsoft.com/office/drawing/2014/main" id="{0A602604-87A4-4840-A88F-4243C9FB9F62}"/>
                    </a:ext>
                  </a:extLst>
                </p:cNvPr>
                <p:cNvSpPr/>
                <p:nvPr/>
              </p:nvSpPr>
              <p:spPr>
                <a:xfrm>
                  <a:off x="8467655" y="7075059"/>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a:extLst>
                    <a:ext uri="{FF2B5EF4-FFF2-40B4-BE49-F238E27FC236}">
                      <a16:creationId xmlns:a16="http://schemas.microsoft.com/office/drawing/2014/main" id="{142C4501-B801-4737-8FC8-8BBB9FB3CBF8}"/>
                    </a:ext>
                  </a:extLst>
                </p:cNvPr>
                <p:cNvSpPr/>
                <p:nvPr/>
              </p:nvSpPr>
              <p:spPr>
                <a:xfrm>
                  <a:off x="8470445" y="7080305"/>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Oval 209">
                  <a:extLst>
                    <a:ext uri="{FF2B5EF4-FFF2-40B4-BE49-F238E27FC236}">
                      <a16:creationId xmlns:a16="http://schemas.microsoft.com/office/drawing/2014/main" id="{5591AFF2-7094-4C3C-904F-75613B95963D}"/>
                    </a:ext>
                  </a:extLst>
                </p:cNvPr>
                <p:cNvSpPr/>
                <p:nvPr/>
              </p:nvSpPr>
              <p:spPr>
                <a:xfrm>
                  <a:off x="8732695" y="8116512"/>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Oval 210">
                  <a:extLst>
                    <a:ext uri="{FF2B5EF4-FFF2-40B4-BE49-F238E27FC236}">
                      <a16:creationId xmlns:a16="http://schemas.microsoft.com/office/drawing/2014/main" id="{F300CFFF-6AE2-4814-A2F6-979642B2B31D}"/>
                    </a:ext>
                  </a:extLst>
                </p:cNvPr>
                <p:cNvSpPr/>
                <p:nvPr/>
              </p:nvSpPr>
              <p:spPr>
                <a:xfrm>
                  <a:off x="8214807" y="7986676"/>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a:extLst>
                    <a:ext uri="{FF2B5EF4-FFF2-40B4-BE49-F238E27FC236}">
                      <a16:creationId xmlns:a16="http://schemas.microsoft.com/office/drawing/2014/main" id="{7A401355-8ECB-40DC-96CB-E630D403B4D3}"/>
                    </a:ext>
                  </a:extLst>
                </p:cNvPr>
                <p:cNvSpPr/>
                <p:nvPr/>
              </p:nvSpPr>
              <p:spPr>
                <a:xfrm>
                  <a:off x="8170864" y="8025503"/>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a:extLst>
                    <a:ext uri="{FF2B5EF4-FFF2-40B4-BE49-F238E27FC236}">
                      <a16:creationId xmlns:a16="http://schemas.microsoft.com/office/drawing/2014/main" id="{43EF898F-22E7-4362-89BB-BB65EC82A5F2}"/>
                    </a:ext>
                  </a:extLst>
                </p:cNvPr>
                <p:cNvSpPr/>
                <p:nvPr/>
              </p:nvSpPr>
              <p:spPr>
                <a:xfrm>
                  <a:off x="8199292" y="7923005"/>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a:extLst>
                    <a:ext uri="{FF2B5EF4-FFF2-40B4-BE49-F238E27FC236}">
                      <a16:creationId xmlns:a16="http://schemas.microsoft.com/office/drawing/2014/main" id="{E7C999D0-FA7B-4A37-A698-E045F9D23E3A}"/>
                    </a:ext>
                  </a:extLst>
                </p:cNvPr>
                <p:cNvSpPr/>
                <p:nvPr/>
              </p:nvSpPr>
              <p:spPr>
                <a:xfrm>
                  <a:off x="9021034" y="8032387"/>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a:extLst>
                    <a:ext uri="{FF2B5EF4-FFF2-40B4-BE49-F238E27FC236}">
                      <a16:creationId xmlns:a16="http://schemas.microsoft.com/office/drawing/2014/main" id="{361042CF-6DBA-471D-BDDD-36578D2C0DFD}"/>
                    </a:ext>
                  </a:extLst>
                </p:cNvPr>
                <p:cNvSpPr/>
                <p:nvPr/>
              </p:nvSpPr>
              <p:spPr>
                <a:xfrm>
                  <a:off x="8356875" y="7956316"/>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a:extLst>
                    <a:ext uri="{FF2B5EF4-FFF2-40B4-BE49-F238E27FC236}">
                      <a16:creationId xmlns:a16="http://schemas.microsoft.com/office/drawing/2014/main" id="{3FDBE96D-1876-4B54-B466-8D798200516D}"/>
                    </a:ext>
                  </a:extLst>
                </p:cNvPr>
                <p:cNvSpPr/>
                <p:nvPr/>
              </p:nvSpPr>
              <p:spPr>
                <a:xfrm>
                  <a:off x="8865315" y="7654756"/>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a:extLst>
                    <a:ext uri="{FF2B5EF4-FFF2-40B4-BE49-F238E27FC236}">
                      <a16:creationId xmlns:a16="http://schemas.microsoft.com/office/drawing/2014/main" id="{B6567C50-6B89-425A-A96E-8111E6A4C1C2}"/>
                    </a:ext>
                  </a:extLst>
                </p:cNvPr>
                <p:cNvSpPr/>
                <p:nvPr/>
              </p:nvSpPr>
              <p:spPr>
                <a:xfrm>
                  <a:off x="9051525" y="7724383"/>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217">
                  <a:extLst>
                    <a:ext uri="{FF2B5EF4-FFF2-40B4-BE49-F238E27FC236}">
                      <a16:creationId xmlns:a16="http://schemas.microsoft.com/office/drawing/2014/main" id="{518ABD25-33B3-4F1E-898F-EC2D8994B515}"/>
                    </a:ext>
                  </a:extLst>
                </p:cNvPr>
                <p:cNvSpPr/>
                <p:nvPr/>
              </p:nvSpPr>
              <p:spPr>
                <a:xfrm>
                  <a:off x="8305852" y="7675204"/>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Oval 218">
                  <a:extLst>
                    <a:ext uri="{FF2B5EF4-FFF2-40B4-BE49-F238E27FC236}">
                      <a16:creationId xmlns:a16="http://schemas.microsoft.com/office/drawing/2014/main" id="{E71C743B-9E2E-497D-8592-0F739D4A2399}"/>
                    </a:ext>
                  </a:extLst>
                </p:cNvPr>
                <p:cNvSpPr/>
                <p:nvPr/>
              </p:nvSpPr>
              <p:spPr>
                <a:xfrm>
                  <a:off x="7475316" y="6502182"/>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Oval 219">
                  <a:extLst>
                    <a:ext uri="{FF2B5EF4-FFF2-40B4-BE49-F238E27FC236}">
                      <a16:creationId xmlns:a16="http://schemas.microsoft.com/office/drawing/2014/main" id="{8C7FEBD5-844B-4752-B60F-523EB5D37132}"/>
                    </a:ext>
                  </a:extLst>
                </p:cNvPr>
                <p:cNvSpPr/>
                <p:nvPr/>
              </p:nvSpPr>
              <p:spPr>
                <a:xfrm>
                  <a:off x="8364765" y="8096520"/>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Oval 220">
                  <a:extLst>
                    <a:ext uri="{FF2B5EF4-FFF2-40B4-BE49-F238E27FC236}">
                      <a16:creationId xmlns:a16="http://schemas.microsoft.com/office/drawing/2014/main" id="{1BC05020-BA5D-49B9-9385-9FD36F845D4E}"/>
                    </a:ext>
                  </a:extLst>
                </p:cNvPr>
                <p:cNvSpPr/>
                <p:nvPr/>
              </p:nvSpPr>
              <p:spPr>
                <a:xfrm>
                  <a:off x="8981629" y="7232354"/>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Oval 221">
                  <a:extLst>
                    <a:ext uri="{FF2B5EF4-FFF2-40B4-BE49-F238E27FC236}">
                      <a16:creationId xmlns:a16="http://schemas.microsoft.com/office/drawing/2014/main" id="{74F2126C-E98B-4E5D-B48E-5D234020629C}"/>
                    </a:ext>
                  </a:extLst>
                </p:cNvPr>
                <p:cNvSpPr/>
                <p:nvPr/>
              </p:nvSpPr>
              <p:spPr>
                <a:xfrm>
                  <a:off x="8321709" y="8053116"/>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Oval 222">
                  <a:extLst>
                    <a:ext uri="{FF2B5EF4-FFF2-40B4-BE49-F238E27FC236}">
                      <a16:creationId xmlns:a16="http://schemas.microsoft.com/office/drawing/2014/main" id="{589AF7C7-821D-4F87-BC8D-1D7CD9840059}"/>
                    </a:ext>
                  </a:extLst>
                </p:cNvPr>
                <p:cNvSpPr/>
                <p:nvPr/>
              </p:nvSpPr>
              <p:spPr>
                <a:xfrm>
                  <a:off x="8744708" y="7313144"/>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Oval 223">
                  <a:extLst>
                    <a:ext uri="{FF2B5EF4-FFF2-40B4-BE49-F238E27FC236}">
                      <a16:creationId xmlns:a16="http://schemas.microsoft.com/office/drawing/2014/main" id="{BFB7666E-D80D-4A91-9D6C-3BF09512FECC}"/>
                    </a:ext>
                  </a:extLst>
                </p:cNvPr>
                <p:cNvSpPr/>
                <p:nvPr/>
              </p:nvSpPr>
              <p:spPr>
                <a:xfrm>
                  <a:off x="8700765" y="7390631"/>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Oval 224">
                  <a:extLst>
                    <a:ext uri="{FF2B5EF4-FFF2-40B4-BE49-F238E27FC236}">
                      <a16:creationId xmlns:a16="http://schemas.microsoft.com/office/drawing/2014/main" id="{AE943C25-C8EC-467C-9600-348771DE9857}"/>
                    </a:ext>
                  </a:extLst>
                </p:cNvPr>
                <p:cNvSpPr/>
                <p:nvPr/>
              </p:nvSpPr>
              <p:spPr>
                <a:xfrm>
                  <a:off x="8744708" y="7437078"/>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Oval 225">
                  <a:extLst>
                    <a:ext uri="{FF2B5EF4-FFF2-40B4-BE49-F238E27FC236}">
                      <a16:creationId xmlns:a16="http://schemas.microsoft.com/office/drawing/2014/main" id="{0B7C094F-2F42-4E31-AC10-71E5ADEB7C98}"/>
                    </a:ext>
                  </a:extLst>
                </p:cNvPr>
                <p:cNvSpPr/>
                <p:nvPr/>
              </p:nvSpPr>
              <p:spPr>
                <a:xfrm>
                  <a:off x="8731217" y="7525595"/>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Oval 226">
                  <a:extLst>
                    <a:ext uri="{FF2B5EF4-FFF2-40B4-BE49-F238E27FC236}">
                      <a16:creationId xmlns:a16="http://schemas.microsoft.com/office/drawing/2014/main" id="{7B5808EF-E092-4B8C-817C-BF9BFD59AB21}"/>
                    </a:ext>
                  </a:extLst>
                </p:cNvPr>
                <p:cNvSpPr/>
                <p:nvPr/>
              </p:nvSpPr>
              <p:spPr>
                <a:xfrm>
                  <a:off x="8687274" y="7561681"/>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Oval 227">
                  <a:extLst>
                    <a:ext uri="{FF2B5EF4-FFF2-40B4-BE49-F238E27FC236}">
                      <a16:creationId xmlns:a16="http://schemas.microsoft.com/office/drawing/2014/main" id="{0460B48E-E37F-4C82-BC12-0E2B66E58421}"/>
                    </a:ext>
                  </a:extLst>
                </p:cNvPr>
                <p:cNvSpPr/>
                <p:nvPr/>
              </p:nvSpPr>
              <p:spPr>
                <a:xfrm>
                  <a:off x="8571610" y="7412597"/>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Oval 228">
                  <a:extLst>
                    <a:ext uri="{FF2B5EF4-FFF2-40B4-BE49-F238E27FC236}">
                      <a16:creationId xmlns:a16="http://schemas.microsoft.com/office/drawing/2014/main" id="{F253C691-4371-44A8-8CA4-0B55B7F99638}"/>
                    </a:ext>
                  </a:extLst>
                </p:cNvPr>
                <p:cNvSpPr/>
                <p:nvPr/>
              </p:nvSpPr>
              <p:spPr>
                <a:xfrm>
                  <a:off x="8598376" y="7270697"/>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Oval 229">
                  <a:extLst>
                    <a:ext uri="{FF2B5EF4-FFF2-40B4-BE49-F238E27FC236}">
                      <a16:creationId xmlns:a16="http://schemas.microsoft.com/office/drawing/2014/main" id="{1EF6F45D-3F76-430C-A0C7-C055D83FD6E1}"/>
                    </a:ext>
                  </a:extLst>
                </p:cNvPr>
                <p:cNvSpPr/>
                <p:nvPr/>
              </p:nvSpPr>
              <p:spPr>
                <a:xfrm>
                  <a:off x="8642319" y="7317144"/>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Oval 230">
                  <a:extLst>
                    <a:ext uri="{FF2B5EF4-FFF2-40B4-BE49-F238E27FC236}">
                      <a16:creationId xmlns:a16="http://schemas.microsoft.com/office/drawing/2014/main" id="{4CC84D22-86B0-4FB0-9C51-09993BEAC78F}"/>
                    </a:ext>
                  </a:extLst>
                </p:cNvPr>
                <p:cNvSpPr/>
                <p:nvPr/>
              </p:nvSpPr>
              <p:spPr>
                <a:xfrm>
                  <a:off x="8554433" y="7306783"/>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a:extLst>
                    <a:ext uri="{FF2B5EF4-FFF2-40B4-BE49-F238E27FC236}">
                      <a16:creationId xmlns:a16="http://schemas.microsoft.com/office/drawing/2014/main" id="{058F06EC-B128-42CA-AAF3-4DB4201D9287}"/>
                    </a:ext>
                  </a:extLst>
                </p:cNvPr>
                <p:cNvSpPr/>
                <p:nvPr/>
              </p:nvSpPr>
              <p:spPr>
                <a:xfrm>
                  <a:off x="8670747" y="7214646"/>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a:extLst>
                    <a:ext uri="{FF2B5EF4-FFF2-40B4-BE49-F238E27FC236}">
                      <a16:creationId xmlns:a16="http://schemas.microsoft.com/office/drawing/2014/main" id="{4785D57B-24F6-44F8-A6ED-000364F9FCF4}"/>
                    </a:ext>
                  </a:extLst>
                </p:cNvPr>
                <p:cNvSpPr/>
                <p:nvPr/>
              </p:nvSpPr>
              <p:spPr>
                <a:xfrm>
                  <a:off x="8727920" y="7168318"/>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Oval 233">
                  <a:extLst>
                    <a:ext uri="{FF2B5EF4-FFF2-40B4-BE49-F238E27FC236}">
                      <a16:creationId xmlns:a16="http://schemas.microsoft.com/office/drawing/2014/main" id="{A83979A0-AAEF-4C00-933B-7950D315BA94}"/>
                    </a:ext>
                  </a:extLst>
                </p:cNvPr>
                <p:cNvSpPr/>
                <p:nvPr/>
              </p:nvSpPr>
              <p:spPr>
                <a:xfrm>
                  <a:off x="8610689" y="7656559"/>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Oval 234">
                  <a:extLst>
                    <a:ext uri="{FF2B5EF4-FFF2-40B4-BE49-F238E27FC236}">
                      <a16:creationId xmlns:a16="http://schemas.microsoft.com/office/drawing/2014/main" id="{F096B6D3-5BF7-4150-BD84-B2553C39935F}"/>
                    </a:ext>
                  </a:extLst>
                </p:cNvPr>
                <p:cNvSpPr/>
                <p:nvPr/>
              </p:nvSpPr>
              <p:spPr>
                <a:xfrm>
                  <a:off x="8639117" y="7677995"/>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Oval 235">
                  <a:extLst>
                    <a:ext uri="{FF2B5EF4-FFF2-40B4-BE49-F238E27FC236}">
                      <a16:creationId xmlns:a16="http://schemas.microsoft.com/office/drawing/2014/main" id="{9A516413-AE18-462C-8F8B-9665FC4AC245}"/>
                    </a:ext>
                  </a:extLst>
                </p:cNvPr>
                <p:cNvSpPr/>
                <p:nvPr/>
              </p:nvSpPr>
              <p:spPr>
                <a:xfrm>
                  <a:off x="8722433" y="7475270"/>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Oval 236">
                  <a:extLst>
                    <a:ext uri="{FF2B5EF4-FFF2-40B4-BE49-F238E27FC236}">
                      <a16:creationId xmlns:a16="http://schemas.microsoft.com/office/drawing/2014/main" id="{6AE9BED3-1B31-451D-BFC6-E9B06106B8C0}"/>
                    </a:ext>
                  </a:extLst>
                </p:cNvPr>
                <p:cNvSpPr/>
                <p:nvPr/>
              </p:nvSpPr>
              <p:spPr>
                <a:xfrm>
                  <a:off x="8750861" y="7496706"/>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Oval 237">
                  <a:extLst>
                    <a:ext uri="{FF2B5EF4-FFF2-40B4-BE49-F238E27FC236}">
                      <a16:creationId xmlns:a16="http://schemas.microsoft.com/office/drawing/2014/main" id="{ECCDEB8A-7D7C-4EA5-9877-73749A9E2018}"/>
                    </a:ext>
                  </a:extLst>
                </p:cNvPr>
                <p:cNvSpPr/>
                <p:nvPr/>
              </p:nvSpPr>
              <p:spPr>
                <a:xfrm>
                  <a:off x="8758633" y="7626835"/>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Oval 238">
                  <a:extLst>
                    <a:ext uri="{FF2B5EF4-FFF2-40B4-BE49-F238E27FC236}">
                      <a16:creationId xmlns:a16="http://schemas.microsoft.com/office/drawing/2014/main" id="{965040AD-D016-4AC1-8916-4CA3369695A6}"/>
                    </a:ext>
                  </a:extLst>
                </p:cNvPr>
                <p:cNvSpPr/>
                <p:nvPr/>
              </p:nvSpPr>
              <p:spPr>
                <a:xfrm>
                  <a:off x="8714690" y="7704322"/>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Oval 239">
                  <a:extLst>
                    <a:ext uri="{FF2B5EF4-FFF2-40B4-BE49-F238E27FC236}">
                      <a16:creationId xmlns:a16="http://schemas.microsoft.com/office/drawing/2014/main" id="{26A77844-117B-4EAD-BB27-52F735F57FDC}"/>
                    </a:ext>
                  </a:extLst>
                </p:cNvPr>
                <p:cNvSpPr/>
                <p:nvPr/>
              </p:nvSpPr>
              <p:spPr>
                <a:xfrm>
                  <a:off x="8752147" y="7345879"/>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Oval 240">
                  <a:extLst>
                    <a:ext uri="{FF2B5EF4-FFF2-40B4-BE49-F238E27FC236}">
                      <a16:creationId xmlns:a16="http://schemas.microsoft.com/office/drawing/2014/main" id="{C71325E9-7354-4503-A110-0CBBB5AB86A3}"/>
                    </a:ext>
                  </a:extLst>
                </p:cNvPr>
                <p:cNvSpPr/>
                <p:nvPr/>
              </p:nvSpPr>
              <p:spPr>
                <a:xfrm>
                  <a:off x="8608130" y="7216492"/>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Oval 241">
                  <a:extLst>
                    <a:ext uri="{FF2B5EF4-FFF2-40B4-BE49-F238E27FC236}">
                      <a16:creationId xmlns:a16="http://schemas.microsoft.com/office/drawing/2014/main" id="{79FA7C54-F3FE-4FA7-9BE8-36C67D59CB9A}"/>
                    </a:ext>
                  </a:extLst>
                </p:cNvPr>
                <p:cNvSpPr/>
                <p:nvPr/>
              </p:nvSpPr>
              <p:spPr>
                <a:xfrm>
                  <a:off x="8566839" y="7081586"/>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Oval 242">
                  <a:extLst>
                    <a:ext uri="{FF2B5EF4-FFF2-40B4-BE49-F238E27FC236}">
                      <a16:creationId xmlns:a16="http://schemas.microsoft.com/office/drawing/2014/main" id="{7FEC6F1A-1367-49B4-A2AF-31963EDA4A04}"/>
                    </a:ext>
                  </a:extLst>
                </p:cNvPr>
                <p:cNvSpPr/>
                <p:nvPr/>
              </p:nvSpPr>
              <p:spPr>
                <a:xfrm>
                  <a:off x="7397952" y="7557430"/>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Oval 243">
                  <a:extLst>
                    <a:ext uri="{FF2B5EF4-FFF2-40B4-BE49-F238E27FC236}">
                      <a16:creationId xmlns:a16="http://schemas.microsoft.com/office/drawing/2014/main" id="{8FD1BA8C-76C2-4B09-A61B-3E2A45542048}"/>
                    </a:ext>
                  </a:extLst>
                </p:cNvPr>
                <p:cNvSpPr/>
                <p:nvPr/>
              </p:nvSpPr>
              <p:spPr>
                <a:xfrm>
                  <a:off x="7550352" y="7709830"/>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Oval 244">
                  <a:extLst>
                    <a:ext uri="{FF2B5EF4-FFF2-40B4-BE49-F238E27FC236}">
                      <a16:creationId xmlns:a16="http://schemas.microsoft.com/office/drawing/2014/main" id="{D1A4500A-F97E-4808-9840-394D70CA76D3}"/>
                    </a:ext>
                  </a:extLst>
                </p:cNvPr>
                <p:cNvSpPr/>
                <p:nvPr/>
              </p:nvSpPr>
              <p:spPr>
                <a:xfrm>
                  <a:off x="7506409" y="7787317"/>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Oval 245">
                  <a:extLst>
                    <a:ext uri="{FF2B5EF4-FFF2-40B4-BE49-F238E27FC236}">
                      <a16:creationId xmlns:a16="http://schemas.microsoft.com/office/drawing/2014/main" id="{2C90A13A-C43D-42CA-8DF7-892B6A619DF4}"/>
                    </a:ext>
                  </a:extLst>
                </p:cNvPr>
                <p:cNvSpPr/>
                <p:nvPr/>
              </p:nvSpPr>
              <p:spPr>
                <a:xfrm>
                  <a:off x="7462466" y="7823403"/>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Oval 246">
                  <a:extLst>
                    <a:ext uri="{FF2B5EF4-FFF2-40B4-BE49-F238E27FC236}">
                      <a16:creationId xmlns:a16="http://schemas.microsoft.com/office/drawing/2014/main" id="{CE237148-5EE0-4644-A62C-0BD1738AE0BC}"/>
                    </a:ext>
                  </a:extLst>
                </p:cNvPr>
                <p:cNvSpPr/>
                <p:nvPr/>
              </p:nvSpPr>
              <p:spPr>
                <a:xfrm>
                  <a:off x="7492918" y="7958367"/>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Oval 247">
                  <a:extLst>
                    <a:ext uri="{FF2B5EF4-FFF2-40B4-BE49-F238E27FC236}">
                      <a16:creationId xmlns:a16="http://schemas.microsoft.com/office/drawing/2014/main" id="{3DD37354-2CB9-4766-9A6C-DCE6A498173A}"/>
                    </a:ext>
                  </a:extLst>
                </p:cNvPr>
                <p:cNvSpPr/>
                <p:nvPr/>
              </p:nvSpPr>
              <p:spPr>
                <a:xfrm>
                  <a:off x="7377254" y="7933217"/>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a:extLst>
                    <a:ext uri="{FF2B5EF4-FFF2-40B4-BE49-F238E27FC236}">
                      <a16:creationId xmlns:a16="http://schemas.microsoft.com/office/drawing/2014/main" id="{93A5EF3C-DDB7-4769-B076-2B2A7D095B43}"/>
                    </a:ext>
                  </a:extLst>
                </p:cNvPr>
                <p:cNvSpPr/>
                <p:nvPr/>
              </p:nvSpPr>
              <p:spPr>
                <a:xfrm>
                  <a:off x="7447963" y="7589896"/>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Oval 249">
                  <a:extLst>
                    <a:ext uri="{FF2B5EF4-FFF2-40B4-BE49-F238E27FC236}">
                      <a16:creationId xmlns:a16="http://schemas.microsoft.com/office/drawing/2014/main" id="{27579E15-EDE0-4018-9AA1-8F733A26A117}"/>
                    </a:ext>
                  </a:extLst>
                </p:cNvPr>
                <p:cNvSpPr/>
                <p:nvPr/>
              </p:nvSpPr>
              <p:spPr>
                <a:xfrm>
                  <a:off x="7404020" y="7667383"/>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Oval 250">
                  <a:extLst>
                    <a:ext uri="{FF2B5EF4-FFF2-40B4-BE49-F238E27FC236}">
                      <a16:creationId xmlns:a16="http://schemas.microsoft.com/office/drawing/2014/main" id="{32883343-122A-4242-BE93-A4379FBC4D01}"/>
                    </a:ext>
                  </a:extLst>
                </p:cNvPr>
                <p:cNvSpPr/>
                <p:nvPr/>
              </p:nvSpPr>
              <p:spPr>
                <a:xfrm>
                  <a:off x="7187345" y="8293360"/>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Oval 251">
                  <a:extLst>
                    <a:ext uri="{FF2B5EF4-FFF2-40B4-BE49-F238E27FC236}">
                      <a16:creationId xmlns:a16="http://schemas.microsoft.com/office/drawing/2014/main" id="{A995C295-8D8F-469F-B836-6FE3FF369A8A}"/>
                    </a:ext>
                  </a:extLst>
                </p:cNvPr>
                <p:cNvSpPr/>
                <p:nvPr/>
              </p:nvSpPr>
              <p:spPr>
                <a:xfrm>
                  <a:off x="7041299" y="6794427"/>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3" name="Oval 252">
                  <a:extLst>
                    <a:ext uri="{FF2B5EF4-FFF2-40B4-BE49-F238E27FC236}">
                      <a16:creationId xmlns:a16="http://schemas.microsoft.com/office/drawing/2014/main" id="{9201BE96-8F87-49EA-8E6A-FE65D91F256F}"/>
                    </a:ext>
                  </a:extLst>
                </p:cNvPr>
                <p:cNvSpPr/>
                <p:nvPr/>
              </p:nvSpPr>
              <p:spPr>
                <a:xfrm>
                  <a:off x="6956257" y="7060306"/>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Oval 253">
                  <a:extLst>
                    <a:ext uri="{FF2B5EF4-FFF2-40B4-BE49-F238E27FC236}">
                      <a16:creationId xmlns:a16="http://schemas.microsoft.com/office/drawing/2014/main" id="{4A1190C3-119B-4140-8701-6EDD79B39A63}"/>
                    </a:ext>
                  </a:extLst>
                </p:cNvPr>
                <p:cNvSpPr/>
                <p:nvPr/>
              </p:nvSpPr>
              <p:spPr>
                <a:xfrm>
                  <a:off x="7363359" y="7815693"/>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Oval 254">
                  <a:extLst>
                    <a:ext uri="{FF2B5EF4-FFF2-40B4-BE49-F238E27FC236}">
                      <a16:creationId xmlns:a16="http://schemas.microsoft.com/office/drawing/2014/main" id="{E10E8700-DC32-42BD-9D49-07CFAEC88D65}"/>
                    </a:ext>
                  </a:extLst>
                </p:cNvPr>
                <p:cNvSpPr/>
                <p:nvPr/>
              </p:nvSpPr>
              <p:spPr>
                <a:xfrm>
                  <a:off x="7416333" y="8053245"/>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Oval 255">
                  <a:extLst>
                    <a:ext uri="{FF2B5EF4-FFF2-40B4-BE49-F238E27FC236}">
                      <a16:creationId xmlns:a16="http://schemas.microsoft.com/office/drawing/2014/main" id="{D8932388-5A5E-4639-BB0E-8CC7D4C52D2A}"/>
                    </a:ext>
                  </a:extLst>
                </p:cNvPr>
                <p:cNvSpPr/>
                <p:nvPr/>
              </p:nvSpPr>
              <p:spPr>
                <a:xfrm>
                  <a:off x="7372390" y="8130732"/>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Oval 256">
                  <a:extLst>
                    <a:ext uri="{FF2B5EF4-FFF2-40B4-BE49-F238E27FC236}">
                      <a16:creationId xmlns:a16="http://schemas.microsoft.com/office/drawing/2014/main" id="{07B8C5A0-5274-44CF-BAEB-A97F9BC67242}"/>
                    </a:ext>
                  </a:extLst>
                </p:cNvPr>
                <p:cNvSpPr/>
                <p:nvPr/>
              </p:nvSpPr>
              <p:spPr>
                <a:xfrm>
                  <a:off x="7444761" y="8074681"/>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Oval 257">
                  <a:extLst>
                    <a:ext uri="{FF2B5EF4-FFF2-40B4-BE49-F238E27FC236}">
                      <a16:creationId xmlns:a16="http://schemas.microsoft.com/office/drawing/2014/main" id="{A3C01895-C95F-4AD5-82A9-EE4DC39DE64D}"/>
                    </a:ext>
                  </a:extLst>
                </p:cNvPr>
                <p:cNvSpPr/>
                <p:nvPr/>
              </p:nvSpPr>
              <p:spPr>
                <a:xfrm>
                  <a:off x="7556505" y="7893392"/>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9" name="Oval 258">
                  <a:extLst>
                    <a:ext uri="{FF2B5EF4-FFF2-40B4-BE49-F238E27FC236}">
                      <a16:creationId xmlns:a16="http://schemas.microsoft.com/office/drawing/2014/main" id="{639BFDCF-7B4E-4A66-B570-CCAB7E9B92C9}"/>
                    </a:ext>
                  </a:extLst>
                </p:cNvPr>
                <p:cNvSpPr/>
                <p:nvPr/>
              </p:nvSpPr>
              <p:spPr>
                <a:xfrm>
                  <a:off x="7520334" y="8101008"/>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0" name="Oval 259">
                  <a:extLst>
                    <a:ext uri="{FF2B5EF4-FFF2-40B4-BE49-F238E27FC236}">
                      <a16:creationId xmlns:a16="http://schemas.microsoft.com/office/drawing/2014/main" id="{A99658D5-F844-4B6D-8D18-2ADE31FB052A}"/>
                    </a:ext>
                  </a:extLst>
                </p:cNvPr>
                <p:cNvSpPr/>
                <p:nvPr/>
              </p:nvSpPr>
              <p:spPr>
                <a:xfrm>
                  <a:off x="7148385" y="7724905"/>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1" name="Oval 260">
                  <a:extLst>
                    <a:ext uri="{FF2B5EF4-FFF2-40B4-BE49-F238E27FC236}">
                      <a16:creationId xmlns:a16="http://schemas.microsoft.com/office/drawing/2014/main" id="{59642278-7F64-419C-ABFB-465EBB69F258}"/>
                    </a:ext>
                  </a:extLst>
                </p:cNvPr>
                <p:cNvSpPr/>
                <p:nvPr/>
              </p:nvSpPr>
              <p:spPr>
                <a:xfrm>
                  <a:off x="7542276" y="7678894"/>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2" name="Oval 261">
                  <a:extLst>
                    <a:ext uri="{FF2B5EF4-FFF2-40B4-BE49-F238E27FC236}">
                      <a16:creationId xmlns:a16="http://schemas.microsoft.com/office/drawing/2014/main" id="{B0D61498-AB0F-4285-AB2C-4C6B7F9CAFEE}"/>
                    </a:ext>
                  </a:extLst>
                </p:cNvPr>
                <p:cNvSpPr/>
                <p:nvPr/>
              </p:nvSpPr>
              <p:spPr>
                <a:xfrm>
                  <a:off x="7399590" y="7947016"/>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3" name="Oval 262">
                  <a:extLst>
                    <a:ext uri="{FF2B5EF4-FFF2-40B4-BE49-F238E27FC236}">
                      <a16:creationId xmlns:a16="http://schemas.microsoft.com/office/drawing/2014/main" id="{55BAE53B-B2A7-437A-8691-0F1D80641E79}"/>
                    </a:ext>
                  </a:extLst>
                </p:cNvPr>
                <p:cNvSpPr/>
                <p:nvPr/>
              </p:nvSpPr>
              <p:spPr>
                <a:xfrm>
                  <a:off x="7372483" y="7478272"/>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4" name="Oval 263">
                  <a:extLst>
                    <a:ext uri="{FF2B5EF4-FFF2-40B4-BE49-F238E27FC236}">
                      <a16:creationId xmlns:a16="http://schemas.microsoft.com/office/drawing/2014/main" id="{B3030DDC-538D-4F70-86B6-14B0941321F8}"/>
                    </a:ext>
                  </a:extLst>
                </p:cNvPr>
                <p:cNvSpPr/>
                <p:nvPr/>
              </p:nvSpPr>
              <p:spPr>
                <a:xfrm>
                  <a:off x="6768267" y="7496706"/>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Oval 264">
                  <a:extLst>
                    <a:ext uri="{FF2B5EF4-FFF2-40B4-BE49-F238E27FC236}">
                      <a16:creationId xmlns:a16="http://schemas.microsoft.com/office/drawing/2014/main" id="{E352452C-8A88-4F46-B218-3DC91C31D35E}"/>
                    </a:ext>
                  </a:extLst>
                </p:cNvPr>
                <p:cNvSpPr/>
                <p:nvPr/>
              </p:nvSpPr>
              <p:spPr>
                <a:xfrm>
                  <a:off x="7167064" y="7332806"/>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Oval 265">
                  <a:extLst>
                    <a:ext uri="{FF2B5EF4-FFF2-40B4-BE49-F238E27FC236}">
                      <a16:creationId xmlns:a16="http://schemas.microsoft.com/office/drawing/2014/main" id="{52F4BFAA-A112-47C6-AF7E-8CF1AD04FC1B}"/>
                    </a:ext>
                  </a:extLst>
                </p:cNvPr>
                <p:cNvSpPr/>
                <p:nvPr/>
              </p:nvSpPr>
              <p:spPr>
                <a:xfrm>
                  <a:off x="7692809" y="8012153"/>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Oval 266">
                  <a:extLst>
                    <a:ext uri="{FF2B5EF4-FFF2-40B4-BE49-F238E27FC236}">
                      <a16:creationId xmlns:a16="http://schemas.microsoft.com/office/drawing/2014/main" id="{AFEFBACE-7615-429C-821C-E1EA90AFD5B0}"/>
                    </a:ext>
                  </a:extLst>
                </p:cNvPr>
                <p:cNvSpPr/>
                <p:nvPr/>
              </p:nvSpPr>
              <p:spPr>
                <a:xfrm>
                  <a:off x="7342321" y="6910741"/>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Oval 267">
                  <a:extLst>
                    <a:ext uri="{FF2B5EF4-FFF2-40B4-BE49-F238E27FC236}">
                      <a16:creationId xmlns:a16="http://schemas.microsoft.com/office/drawing/2014/main" id="{0F627EB5-6C07-4353-85C9-0ECC74DC63D6}"/>
                    </a:ext>
                  </a:extLst>
                </p:cNvPr>
                <p:cNvSpPr/>
                <p:nvPr/>
              </p:nvSpPr>
              <p:spPr>
                <a:xfrm>
                  <a:off x="7253452" y="7339130"/>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Oval 268">
                  <a:extLst>
                    <a:ext uri="{FF2B5EF4-FFF2-40B4-BE49-F238E27FC236}">
                      <a16:creationId xmlns:a16="http://schemas.microsoft.com/office/drawing/2014/main" id="{8AE99981-1305-4323-B58B-CFBDCCE1CB81}"/>
                    </a:ext>
                  </a:extLst>
                </p:cNvPr>
                <p:cNvSpPr/>
                <p:nvPr/>
              </p:nvSpPr>
              <p:spPr>
                <a:xfrm>
                  <a:off x="7133429" y="7260953"/>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Oval 269">
                  <a:extLst>
                    <a:ext uri="{FF2B5EF4-FFF2-40B4-BE49-F238E27FC236}">
                      <a16:creationId xmlns:a16="http://schemas.microsoft.com/office/drawing/2014/main" id="{2420A45A-3D22-4B9C-B7D3-024B82058A30}"/>
                    </a:ext>
                  </a:extLst>
                </p:cNvPr>
                <p:cNvSpPr/>
                <p:nvPr/>
              </p:nvSpPr>
              <p:spPr>
                <a:xfrm>
                  <a:off x="7295909" y="7931766"/>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Oval 270">
                  <a:extLst>
                    <a:ext uri="{FF2B5EF4-FFF2-40B4-BE49-F238E27FC236}">
                      <a16:creationId xmlns:a16="http://schemas.microsoft.com/office/drawing/2014/main" id="{D9D00970-0B49-4B46-B7CE-ACC48991F7AD}"/>
                    </a:ext>
                  </a:extLst>
                </p:cNvPr>
                <p:cNvSpPr/>
                <p:nvPr/>
              </p:nvSpPr>
              <p:spPr>
                <a:xfrm>
                  <a:off x="7007526" y="7663027"/>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Oval 271">
                  <a:extLst>
                    <a:ext uri="{FF2B5EF4-FFF2-40B4-BE49-F238E27FC236}">
                      <a16:creationId xmlns:a16="http://schemas.microsoft.com/office/drawing/2014/main" id="{79E1FD5E-ECBD-4121-AE67-458EEEFD4826}"/>
                    </a:ext>
                  </a:extLst>
                </p:cNvPr>
                <p:cNvSpPr/>
                <p:nvPr/>
              </p:nvSpPr>
              <p:spPr>
                <a:xfrm>
                  <a:off x="7616224" y="8107031"/>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3" name="Oval 272">
                  <a:extLst>
                    <a:ext uri="{FF2B5EF4-FFF2-40B4-BE49-F238E27FC236}">
                      <a16:creationId xmlns:a16="http://schemas.microsoft.com/office/drawing/2014/main" id="{12FBA80B-2186-4F0D-A9A0-4AABBAF2DDE7}"/>
                    </a:ext>
                  </a:extLst>
                </p:cNvPr>
                <p:cNvSpPr/>
                <p:nvPr/>
              </p:nvSpPr>
              <p:spPr>
                <a:xfrm>
                  <a:off x="7644652" y="8128467"/>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Oval 273">
                  <a:extLst>
                    <a:ext uri="{FF2B5EF4-FFF2-40B4-BE49-F238E27FC236}">
                      <a16:creationId xmlns:a16="http://schemas.microsoft.com/office/drawing/2014/main" id="{40CD428C-CD6D-4C3D-8C19-5F759AB082BC}"/>
                    </a:ext>
                  </a:extLst>
                </p:cNvPr>
                <p:cNvSpPr/>
                <p:nvPr/>
              </p:nvSpPr>
              <p:spPr>
                <a:xfrm>
                  <a:off x="7764168" y="8077307"/>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5" name="Oval 274">
                  <a:extLst>
                    <a:ext uri="{FF2B5EF4-FFF2-40B4-BE49-F238E27FC236}">
                      <a16:creationId xmlns:a16="http://schemas.microsoft.com/office/drawing/2014/main" id="{E315C389-C132-4D4E-9F50-CD7B7832885F}"/>
                    </a:ext>
                  </a:extLst>
                </p:cNvPr>
                <p:cNvSpPr/>
                <p:nvPr/>
              </p:nvSpPr>
              <p:spPr>
                <a:xfrm>
                  <a:off x="7720225" y="8154794"/>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 name="Oval 275">
                  <a:extLst>
                    <a:ext uri="{FF2B5EF4-FFF2-40B4-BE49-F238E27FC236}">
                      <a16:creationId xmlns:a16="http://schemas.microsoft.com/office/drawing/2014/main" id="{23FE4EBF-E21C-4E4E-BF81-BE65A510A482}"/>
                    </a:ext>
                  </a:extLst>
                </p:cNvPr>
                <p:cNvSpPr/>
                <p:nvPr/>
              </p:nvSpPr>
              <p:spPr>
                <a:xfrm>
                  <a:off x="6913756" y="7339542"/>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7" name="Oval 276">
                  <a:extLst>
                    <a:ext uri="{FF2B5EF4-FFF2-40B4-BE49-F238E27FC236}">
                      <a16:creationId xmlns:a16="http://schemas.microsoft.com/office/drawing/2014/main" id="{14444523-5FDE-40AA-AB41-6770235FEF8D}"/>
                    </a:ext>
                  </a:extLst>
                </p:cNvPr>
                <p:cNvSpPr/>
                <p:nvPr/>
              </p:nvSpPr>
              <p:spPr>
                <a:xfrm>
                  <a:off x="7867343" y="8153214"/>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Oval 277">
                  <a:extLst>
                    <a:ext uri="{FF2B5EF4-FFF2-40B4-BE49-F238E27FC236}">
                      <a16:creationId xmlns:a16="http://schemas.microsoft.com/office/drawing/2014/main" id="{F5C0C669-06FC-4910-90F6-9318D34732C4}"/>
                    </a:ext>
                  </a:extLst>
                </p:cNvPr>
                <p:cNvSpPr/>
                <p:nvPr/>
              </p:nvSpPr>
              <p:spPr>
                <a:xfrm>
                  <a:off x="8050271" y="8238305"/>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Oval 278">
                  <a:extLst>
                    <a:ext uri="{FF2B5EF4-FFF2-40B4-BE49-F238E27FC236}">
                      <a16:creationId xmlns:a16="http://schemas.microsoft.com/office/drawing/2014/main" id="{D71213E1-A868-4E15-A044-F0C0D6AD61EE}"/>
                    </a:ext>
                  </a:extLst>
                </p:cNvPr>
                <p:cNvSpPr/>
                <p:nvPr/>
              </p:nvSpPr>
              <p:spPr>
                <a:xfrm>
                  <a:off x="7156308" y="6868101"/>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Oval 279">
                  <a:extLst>
                    <a:ext uri="{FF2B5EF4-FFF2-40B4-BE49-F238E27FC236}">
                      <a16:creationId xmlns:a16="http://schemas.microsoft.com/office/drawing/2014/main" id="{C1EDC8DC-B24A-4846-8D13-671A6DCCB06D}"/>
                    </a:ext>
                  </a:extLst>
                </p:cNvPr>
                <p:cNvSpPr/>
                <p:nvPr/>
              </p:nvSpPr>
              <p:spPr>
                <a:xfrm>
                  <a:off x="6955974" y="7821889"/>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Oval 280">
                  <a:extLst>
                    <a:ext uri="{FF2B5EF4-FFF2-40B4-BE49-F238E27FC236}">
                      <a16:creationId xmlns:a16="http://schemas.microsoft.com/office/drawing/2014/main" id="{0D07B4ED-132F-40C8-93EC-1D59F97BEE9D}"/>
                    </a:ext>
                  </a:extLst>
                </p:cNvPr>
                <p:cNvSpPr/>
                <p:nvPr/>
              </p:nvSpPr>
              <p:spPr>
                <a:xfrm>
                  <a:off x="6688696" y="7343484"/>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Oval 281">
                  <a:extLst>
                    <a:ext uri="{FF2B5EF4-FFF2-40B4-BE49-F238E27FC236}">
                      <a16:creationId xmlns:a16="http://schemas.microsoft.com/office/drawing/2014/main" id="{CA5FC3C6-62FE-47C4-AA93-745F602B463B}"/>
                    </a:ext>
                  </a:extLst>
                </p:cNvPr>
                <p:cNvSpPr/>
                <p:nvPr/>
              </p:nvSpPr>
              <p:spPr>
                <a:xfrm>
                  <a:off x="7221678" y="7344067"/>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Oval 282">
                  <a:extLst>
                    <a:ext uri="{FF2B5EF4-FFF2-40B4-BE49-F238E27FC236}">
                      <a16:creationId xmlns:a16="http://schemas.microsoft.com/office/drawing/2014/main" id="{96C434F4-B74D-4E21-B80C-F203B529047F}"/>
                    </a:ext>
                  </a:extLst>
                </p:cNvPr>
                <p:cNvSpPr/>
                <p:nvPr/>
              </p:nvSpPr>
              <p:spPr>
                <a:xfrm>
                  <a:off x="8210360" y="8389562"/>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Oval 283">
                  <a:extLst>
                    <a:ext uri="{FF2B5EF4-FFF2-40B4-BE49-F238E27FC236}">
                      <a16:creationId xmlns:a16="http://schemas.microsoft.com/office/drawing/2014/main" id="{DB9C1421-C448-4AF1-81B7-B2163B1D33C3}"/>
                    </a:ext>
                  </a:extLst>
                </p:cNvPr>
                <p:cNvSpPr/>
                <p:nvPr/>
              </p:nvSpPr>
              <p:spPr>
                <a:xfrm>
                  <a:off x="7855995" y="7339130"/>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Oval 284">
                  <a:extLst>
                    <a:ext uri="{FF2B5EF4-FFF2-40B4-BE49-F238E27FC236}">
                      <a16:creationId xmlns:a16="http://schemas.microsoft.com/office/drawing/2014/main" id="{51C50FAA-2330-4FD1-B463-A1417F02A7B3}"/>
                    </a:ext>
                  </a:extLst>
                </p:cNvPr>
                <p:cNvSpPr/>
                <p:nvPr/>
              </p:nvSpPr>
              <p:spPr>
                <a:xfrm>
                  <a:off x="7948188" y="7456201"/>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Oval 285">
                  <a:extLst>
                    <a:ext uri="{FF2B5EF4-FFF2-40B4-BE49-F238E27FC236}">
                      <a16:creationId xmlns:a16="http://schemas.microsoft.com/office/drawing/2014/main" id="{0D208BCC-0A59-4576-936D-79B1920157A0}"/>
                    </a:ext>
                  </a:extLst>
                </p:cNvPr>
                <p:cNvSpPr/>
                <p:nvPr/>
              </p:nvSpPr>
              <p:spPr>
                <a:xfrm>
                  <a:off x="7393254" y="7075034"/>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Oval 286">
                  <a:extLst>
                    <a:ext uri="{FF2B5EF4-FFF2-40B4-BE49-F238E27FC236}">
                      <a16:creationId xmlns:a16="http://schemas.microsoft.com/office/drawing/2014/main" id="{E538DA1D-992F-411D-B215-63F2D69CD8FD}"/>
                    </a:ext>
                  </a:extLst>
                </p:cNvPr>
                <p:cNvSpPr/>
                <p:nvPr/>
              </p:nvSpPr>
              <p:spPr>
                <a:xfrm>
                  <a:off x="7947970" y="7463699"/>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Oval 287">
                  <a:extLst>
                    <a:ext uri="{FF2B5EF4-FFF2-40B4-BE49-F238E27FC236}">
                      <a16:creationId xmlns:a16="http://schemas.microsoft.com/office/drawing/2014/main" id="{4DC36218-A2F4-4D80-BF85-3B0B5F2FC492}"/>
                    </a:ext>
                  </a:extLst>
                </p:cNvPr>
                <p:cNvSpPr/>
                <p:nvPr/>
              </p:nvSpPr>
              <p:spPr>
                <a:xfrm>
                  <a:off x="7543332" y="8390570"/>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Oval 288">
                  <a:extLst>
                    <a:ext uri="{FF2B5EF4-FFF2-40B4-BE49-F238E27FC236}">
                      <a16:creationId xmlns:a16="http://schemas.microsoft.com/office/drawing/2014/main" id="{8E67EE85-3DE3-4F9C-AAC2-5CE8DA295B25}"/>
                    </a:ext>
                  </a:extLst>
                </p:cNvPr>
                <p:cNvSpPr/>
                <p:nvPr/>
              </p:nvSpPr>
              <p:spPr>
                <a:xfrm>
                  <a:off x="7738208" y="8598015"/>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Oval 289">
                  <a:extLst>
                    <a:ext uri="{FF2B5EF4-FFF2-40B4-BE49-F238E27FC236}">
                      <a16:creationId xmlns:a16="http://schemas.microsoft.com/office/drawing/2014/main" id="{691A07C9-5FDB-4B9D-939B-FAEB9891081F}"/>
                    </a:ext>
                  </a:extLst>
                </p:cNvPr>
                <p:cNvSpPr/>
                <p:nvPr/>
              </p:nvSpPr>
              <p:spPr>
                <a:xfrm>
                  <a:off x="7893813" y="8436039"/>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Oval 290">
                  <a:extLst>
                    <a:ext uri="{FF2B5EF4-FFF2-40B4-BE49-F238E27FC236}">
                      <a16:creationId xmlns:a16="http://schemas.microsoft.com/office/drawing/2014/main" id="{55F9E224-5EB9-4661-8C5E-5A334871A6D7}"/>
                    </a:ext>
                  </a:extLst>
                </p:cNvPr>
                <p:cNvSpPr/>
                <p:nvPr/>
              </p:nvSpPr>
              <p:spPr>
                <a:xfrm>
                  <a:off x="7339795" y="8461308"/>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Oval 291">
                  <a:extLst>
                    <a:ext uri="{FF2B5EF4-FFF2-40B4-BE49-F238E27FC236}">
                      <a16:creationId xmlns:a16="http://schemas.microsoft.com/office/drawing/2014/main" id="{9F740848-65EE-4FAF-8EF7-A376B9603766}"/>
                    </a:ext>
                  </a:extLst>
                </p:cNvPr>
                <p:cNvSpPr/>
                <p:nvPr/>
              </p:nvSpPr>
              <p:spPr>
                <a:xfrm>
                  <a:off x="8033034" y="8033235"/>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Oval 292">
                  <a:extLst>
                    <a:ext uri="{FF2B5EF4-FFF2-40B4-BE49-F238E27FC236}">
                      <a16:creationId xmlns:a16="http://schemas.microsoft.com/office/drawing/2014/main" id="{1A3BBE19-E6A2-4EF8-BE85-77F932CADA4E}"/>
                    </a:ext>
                  </a:extLst>
                </p:cNvPr>
                <p:cNvSpPr/>
                <p:nvPr/>
              </p:nvSpPr>
              <p:spPr>
                <a:xfrm>
                  <a:off x="8104138" y="7953874"/>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Oval 293">
                  <a:extLst>
                    <a:ext uri="{FF2B5EF4-FFF2-40B4-BE49-F238E27FC236}">
                      <a16:creationId xmlns:a16="http://schemas.microsoft.com/office/drawing/2014/main" id="{B4161B67-C5DB-4EC7-88A2-C5D1E715D810}"/>
                    </a:ext>
                  </a:extLst>
                </p:cNvPr>
                <p:cNvSpPr/>
                <p:nvPr/>
              </p:nvSpPr>
              <p:spPr>
                <a:xfrm>
                  <a:off x="8016252" y="7943513"/>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Oval 294">
                  <a:extLst>
                    <a:ext uri="{FF2B5EF4-FFF2-40B4-BE49-F238E27FC236}">
                      <a16:creationId xmlns:a16="http://schemas.microsoft.com/office/drawing/2014/main" id="{7B40A92F-0552-4490-8923-C725343A98B9}"/>
                    </a:ext>
                  </a:extLst>
                </p:cNvPr>
                <p:cNvSpPr/>
                <p:nvPr/>
              </p:nvSpPr>
              <p:spPr>
                <a:xfrm>
                  <a:off x="7204236" y="8072609"/>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Oval 295">
                  <a:extLst>
                    <a:ext uri="{FF2B5EF4-FFF2-40B4-BE49-F238E27FC236}">
                      <a16:creationId xmlns:a16="http://schemas.microsoft.com/office/drawing/2014/main" id="{F7156C89-3152-4985-ADCD-E16F75E825B8}"/>
                    </a:ext>
                  </a:extLst>
                </p:cNvPr>
                <p:cNvSpPr/>
                <p:nvPr/>
              </p:nvSpPr>
              <p:spPr>
                <a:xfrm>
                  <a:off x="7902643" y="7843100"/>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Oval 296">
                  <a:extLst>
                    <a:ext uri="{FF2B5EF4-FFF2-40B4-BE49-F238E27FC236}">
                      <a16:creationId xmlns:a16="http://schemas.microsoft.com/office/drawing/2014/main" id="{1FA27871-52DD-4353-9971-37EA99409412}"/>
                    </a:ext>
                  </a:extLst>
                </p:cNvPr>
                <p:cNvSpPr/>
                <p:nvPr/>
              </p:nvSpPr>
              <p:spPr>
                <a:xfrm>
                  <a:off x="7889152" y="7931617"/>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Oval 297">
                  <a:extLst>
                    <a:ext uri="{FF2B5EF4-FFF2-40B4-BE49-F238E27FC236}">
                      <a16:creationId xmlns:a16="http://schemas.microsoft.com/office/drawing/2014/main" id="{3511C09F-DEB0-46B8-907D-73B2B04E939B}"/>
                    </a:ext>
                  </a:extLst>
                </p:cNvPr>
                <p:cNvSpPr/>
                <p:nvPr/>
              </p:nvSpPr>
              <p:spPr>
                <a:xfrm>
                  <a:off x="6566328" y="7709296"/>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9" name="Oval 298">
                  <a:extLst>
                    <a:ext uri="{FF2B5EF4-FFF2-40B4-BE49-F238E27FC236}">
                      <a16:creationId xmlns:a16="http://schemas.microsoft.com/office/drawing/2014/main" id="{C9D538FD-BF06-4AE1-9711-7CCEA2EB905E}"/>
                    </a:ext>
                  </a:extLst>
                </p:cNvPr>
                <p:cNvSpPr/>
                <p:nvPr/>
              </p:nvSpPr>
              <p:spPr>
                <a:xfrm>
                  <a:off x="7872625" y="8110344"/>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Oval 299">
                  <a:extLst>
                    <a:ext uri="{FF2B5EF4-FFF2-40B4-BE49-F238E27FC236}">
                      <a16:creationId xmlns:a16="http://schemas.microsoft.com/office/drawing/2014/main" id="{D66307F1-BE3A-431E-A131-BA3B54300061}"/>
                    </a:ext>
                  </a:extLst>
                </p:cNvPr>
                <p:cNvSpPr/>
                <p:nvPr/>
              </p:nvSpPr>
              <p:spPr>
                <a:xfrm>
                  <a:off x="8031348" y="8334178"/>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1" name="Oval 300">
                  <a:extLst>
                    <a:ext uri="{FF2B5EF4-FFF2-40B4-BE49-F238E27FC236}">
                      <a16:creationId xmlns:a16="http://schemas.microsoft.com/office/drawing/2014/main" id="{96D33314-1365-41BD-BA23-2027956067BE}"/>
                    </a:ext>
                  </a:extLst>
                </p:cNvPr>
                <p:cNvSpPr/>
                <p:nvPr/>
              </p:nvSpPr>
              <p:spPr>
                <a:xfrm>
                  <a:off x="8019743" y="8108764"/>
                  <a:ext cx="116314" cy="116314"/>
                </a:xfrm>
                <a:prstGeom prst="ellipse">
                  <a:avLst/>
                </a:prstGeom>
                <a:noFill/>
                <a:ln>
                  <a:solidFill>
                    <a:srgbClr val="E01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231" name="Speech Bubble: Oval 1230">
              <a:extLst>
                <a:ext uri="{FF2B5EF4-FFF2-40B4-BE49-F238E27FC236}">
                  <a16:creationId xmlns:a16="http://schemas.microsoft.com/office/drawing/2014/main" id="{268C3C9A-EC94-4961-AC4F-EE83AC09E0CC}"/>
                </a:ext>
              </a:extLst>
            </p:cNvPr>
            <p:cNvSpPr/>
            <p:nvPr/>
          </p:nvSpPr>
          <p:spPr>
            <a:xfrm>
              <a:off x="5303067" y="7130155"/>
              <a:ext cx="2881948" cy="1507709"/>
            </a:xfrm>
            <a:prstGeom prst="wedgeEllipseCallout">
              <a:avLst>
                <a:gd name="adj1" fmla="val -65359"/>
                <a:gd name="adj2" fmla="val -90998"/>
              </a:avLst>
            </a:prstGeom>
            <a:solidFill>
              <a:srgbClr val="5EB9C2"/>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lumMod val="65000"/>
                      <a:lumOff val="35000"/>
                    </a:schemeClr>
                  </a:solidFill>
                  <a:latin typeface="Open Sans" panose="020B0604020202020204"/>
                </a:rPr>
                <a:t>Identifying similarities in groups</a:t>
              </a:r>
            </a:p>
            <a:p>
              <a:pPr algn="ctr"/>
              <a:r>
                <a:rPr lang="en-IN" sz="2000" dirty="0">
                  <a:solidFill>
                    <a:schemeClr val="tx1">
                      <a:lumMod val="65000"/>
                      <a:lumOff val="35000"/>
                    </a:schemeClr>
                  </a:solidFill>
                  <a:latin typeface="Open Sans" panose="020B0604020202020204"/>
                </a:rPr>
                <a:t>(Clustering)</a:t>
              </a:r>
            </a:p>
          </p:txBody>
        </p:sp>
        <p:grpSp>
          <p:nvGrpSpPr>
            <p:cNvPr id="1232" name="Group 1231">
              <a:extLst>
                <a:ext uri="{FF2B5EF4-FFF2-40B4-BE49-F238E27FC236}">
                  <a16:creationId xmlns:a16="http://schemas.microsoft.com/office/drawing/2014/main" id="{1D6AC8A4-B613-4E7B-845B-5E7EE13AB787}"/>
                </a:ext>
              </a:extLst>
            </p:cNvPr>
            <p:cNvGrpSpPr/>
            <p:nvPr/>
          </p:nvGrpSpPr>
          <p:grpSpPr>
            <a:xfrm>
              <a:off x="8840704" y="1992320"/>
              <a:ext cx="5372674" cy="4976632"/>
              <a:chOff x="9819276" y="634461"/>
              <a:chExt cx="6500935" cy="6623896"/>
            </a:xfrm>
          </p:grpSpPr>
          <p:grpSp>
            <p:nvGrpSpPr>
              <p:cNvPr id="1233" name="Group 1232">
                <a:extLst>
                  <a:ext uri="{FF2B5EF4-FFF2-40B4-BE49-F238E27FC236}">
                    <a16:creationId xmlns:a16="http://schemas.microsoft.com/office/drawing/2014/main" id="{8601A0BC-B5F0-4F9E-B6FD-8021B6BEACEA}"/>
                  </a:ext>
                </a:extLst>
              </p:cNvPr>
              <p:cNvGrpSpPr/>
              <p:nvPr/>
            </p:nvGrpSpPr>
            <p:grpSpPr>
              <a:xfrm>
                <a:off x="9819276" y="634461"/>
                <a:ext cx="6500935" cy="6623896"/>
                <a:chOff x="9819276" y="634461"/>
                <a:chExt cx="6500935" cy="6623896"/>
              </a:xfrm>
            </p:grpSpPr>
            <p:grpSp>
              <p:nvGrpSpPr>
                <p:cNvPr id="1238" name="Group 1237">
                  <a:extLst>
                    <a:ext uri="{FF2B5EF4-FFF2-40B4-BE49-F238E27FC236}">
                      <a16:creationId xmlns:a16="http://schemas.microsoft.com/office/drawing/2014/main" id="{AC2E32F8-DA5A-46F9-8FFE-2697E75E0D4D}"/>
                    </a:ext>
                  </a:extLst>
                </p:cNvPr>
                <p:cNvGrpSpPr/>
                <p:nvPr/>
              </p:nvGrpSpPr>
              <p:grpSpPr>
                <a:xfrm>
                  <a:off x="9819276" y="634461"/>
                  <a:ext cx="6500935" cy="6623896"/>
                  <a:chOff x="9819276" y="634461"/>
                  <a:chExt cx="6500935" cy="6623896"/>
                </a:xfrm>
              </p:grpSpPr>
              <p:grpSp>
                <p:nvGrpSpPr>
                  <p:cNvPr id="1553" name="Group 1552">
                    <a:extLst>
                      <a:ext uri="{FF2B5EF4-FFF2-40B4-BE49-F238E27FC236}">
                        <a16:creationId xmlns:a16="http://schemas.microsoft.com/office/drawing/2014/main" id="{6678CE99-EB75-4B15-9CDF-3227CBAC8EC3}"/>
                      </a:ext>
                    </a:extLst>
                  </p:cNvPr>
                  <p:cNvGrpSpPr/>
                  <p:nvPr/>
                </p:nvGrpSpPr>
                <p:grpSpPr>
                  <a:xfrm>
                    <a:off x="10368260" y="784860"/>
                    <a:ext cx="5706687" cy="6030917"/>
                    <a:chOff x="4802347" y="784860"/>
                    <a:chExt cx="5706687" cy="6030917"/>
                  </a:xfrm>
                </p:grpSpPr>
                <p:cxnSp>
                  <p:nvCxnSpPr>
                    <p:cNvPr id="1593" name="Straight Arrow Connector 1592">
                      <a:extLst>
                        <a:ext uri="{FF2B5EF4-FFF2-40B4-BE49-F238E27FC236}">
                          <a16:creationId xmlns:a16="http://schemas.microsoft.com/office/drawing/2014/main" id="{C57E752F-3A23-4F25-83BD-B6CA666C4DB7}"/>
                        </a:ext>
                      </a:extLst>
                    </p:cNvPr>
                    <p:cNvCxnSpPr>
                      <a:cxnSpLocks/>
                    </p:cNvCxnSpPr>
                    <p:nvPr/>
                  </p:nvCxnSpPr>
                  <p:spPr>
                    <a:xfrm flipV="1">
                      <a:off x="4817251" y="784860"/>
                      <a:ext cx="0" cy="6030917"/>
                    </a:xfrm>
                    <a:prstGeom prst="straightConnector1">
                      <a:avLst/>
                    </a:prstGeom>
                    <a:ln w="38100">
                      <a:solidFill>
                        <a:schemeClr val="tx1">
                          <a:lumMod val="50000"/>
                          <a:lumOff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594" name="Straight Connector 1593">
                      <a:extLst>
                        <a:ext uri="{FF2B5EF4-FFF2-40B4-BE49-F238E27FC236}">
                          <a16:creationId xmlns:a16="http://schemas.microsoft.com/office/drawing/2014/main" id="{52107659-C1B3-4692-80D6-02D44785A6AD}"/>
                        </a:ext>
                      </a:extLst>
                    </p:cNvPr>
                    <p:cNvCxnSpPr>
                      <a:cxnSpLocks/>
                    </p:cNvCxnSpPr>
                    <p:nvPr/>
                  </p:nvCxnSpPr>
                  <p:spPr>
                    <a:xfrm>
                      <a:off x="4802347" y="6797859"/>
                      <a:ext cx="5706687" cy="0"/>
                    </a:xfrm>
                    <a:prstGeom prst="line">
                      <a:avLst/>
                    </a:prstGeom>
                    <a:ln w="38100">
                      <a:solidFill>
                        <a:schemeClr val="tx1">
                          <a:lumMod val="50000"/>
                          <a:lumOff val="50000"/>
                        </a:schemeClr>
                      </a:solidFill>
                      <a:tailEnd type="none"/>
                    </a:ln>
                  </p:spPr>
                  <p:style>
                    <a:lnRef idx="1">
                      <a:schemeClr val="accent1"/>
                    </a:lnRef>
                    <a:fillRef idx="0">
                      <a:schemeClr val="accent1"/>
                    </a:fillRef>
                    <a:effectRef idx="0">
                      <a:schemeClr val="accent1"/>
                    </a:effectRef>
                    <a:fontRef idx="minor">
                      <a:schemeClr val="tx1"/>
                    </a:fontRef>
                  </p:style>
                </p:cxnSp>
              </p:grpSp>
              <p:cxnSp>
                <p:nvCxnSpPr>
                  <p:cNvPr id="1554" name="Straight Connector 1553">
                    <a:extLst>
                      <a:ext uri="{FF2B5EF4-FFF2-40B4-BE49-F238E27FC236}">
                        <a16:creationId xmlns:a16="http://schemas.microsoft.com/office/drawing/2014/main" id="{6BB9D063-D7D8-4C12-834D-47B61BE19D98}"/>
                      </a:ext>
                    </a:extLst>
                  </p:cNvPr>
                  <p:cNvCxnSpPr/>
                  <p:nvPr/>
                </p:nvCxnSpPr>
                <p:spPr>
                  <a:xfrm>
                    <a:off x="10300918" y="1550411"/>
                    <a:ext cx="145143" cy="0"/>
                  </a:xfrm>
                  <a:prstGeom prst="line">
                    <a:avLst/>
                  </a:prstGeom>
                  <a:ln w="28575">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55" name="Straight Connector 1554">
                    <a:extLst>
                      <a:ext uri="{FF2B5EF4-FFF2-40B4-BE49-F238E27FC236}">
                        <a16:creationId xmlns:a16="http://schemas.microsoft.com/office/drawing/2014/main" id="{4B302132-3428-42D0-A802-9471C7D9CD07}"/>
                      </a:ext>
                    </a:extLst>
                  </p:cNvPr>
                  <p:cNvCxnSpPr/>
                  <p:nvPr/>
                </p:nvCxnSpPr>
                <p:spPr>
                  <a:xfrm>
                    <a:off x="10308763" y="2300500"/>
                    <a:ext cx="145143" cy="0"/>
                  </a:xfrm>
                  <a:prstGeom prst="line">
                    <a:avLst/>
                  </a:prstGeom>
                  <a:ln w="28575">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56" name="Straight Connector 1555">
                    <a:extLst>
                      <a:ext uri="{FF2B5EF4-FFF2-40B4-BE49-F238E27FC236}">
                        <a16:creationId xmlns:a16="http://schemas.microsoft.com/office/drawing/2014/main" id="{B5EC765D-3EF4-44FB-9539-B995FF0B8FF2}"/>
                      </a:ext>
                    </a:extLst>
                  </p:cNvPr>
                  <p:cNvCxnSpPr/>
                  <p:nvPr/>
                </p:nvCxnSpPr>
                <p:spPr>
                  <a:xfrm>
                    <a:off x="10303533" y="3050589"/>
                    <a:ext cx="145143" cy="0"/>
                  </a:xfrm>
                  <a:prstGeom prst="line">
                    <a:avLst/>
                  </a:prstGeom>
                  <a:ln w="28575">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57" name="Straight Connector 1556">
                    <a:extLst>
                      <a:ext uri="{FF2B5EF4-FFF2-40B4-BE49-F238E27FC236}">
                        <a16:creationId xmlns:a16="http://schemas.microsoft.com/office/drawing/2014/main" id="{30D4D7C9-EC61-44F1-BD5F-3EEE4650276C}"/>
                      </a:ext>
                    </a:extLst>
                  </p:cNvPr>
                  <p:cNvCxnSpPr/>
                  <p:nvPr/>
                </p:nvCxnSpPr>
                <p:spPr>
                  <a:xfrm>
                    <a:off x="10313990" y="3800678"/>
                    <a:ext cx="145143" cy="0"/>
                  </a:xfrm>
                  <a:prstGeom prst="line">
                    <a:avLst/>
                  </a:prstGeom>
                  <a:ln w="28575">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58" name="Straight Connector 1557">
                    <a:extLst>
                      <a:ext uri="{FF2B5EF4-FFF2-40B4-BE49-F238E27FC236}">
                        <a16:creationId xmlns:a16="http://schemas.microsoft.com/office/drawing/2014/main" id="{F10E189B-517D-4723-BC8D-8D597A14A518}"/>
                      </a:ext>
                    </a:extLst>
                  </p:cNvPr>
                  <p:cNvCxnSpPr/>
                  <p:nvPr/>
                </p:nvCxnSpPr>
                <p:spPr>
                  <a:xfrm>
                    <a:off x="10298303" y="4550767"/>
                    <a:ext cx="145143" cy="0"/>
                  </a:xfrm>
                  <a:prstGeom prst="line">
                    <a:avLst/>
                  </a:prstGeom>
                  <a:ln w="28575">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59" name="Straight Connector 1558">
                    <a:extLst>
                      <a:ext uri="{FF2B5EF4-FFF2-40B4-BE49-F238E27FC236}">
                        <a16:creationId xmlns:a16="http://schemas.microsoft.com/office/drawing/2014/main" id="{4D818CFE-C3B1-4088-A0A0-C16FBCFA47FC}"/>
                      </a:ext>
                    </a:extLst>
                  </p:cNvPr>
                  <p:cNvCxnSpPr/>
                  <p:nvPr/>
                </p:nvCxnSpPr>
                <p:spPr>
                  <a:xfrm>
                    <a:off x="10306148" y="5300856"/>
                    <a:ext cx="145143" cy="0"/>
                  </a:xfrm>
                  <a:prstGeom prst="line">
                    <a:avLst/>
                  </a:prstGeom>
                  <a:ln w="28575">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60" name="Straight Connector 1559">
                    <a:extLst>
                      <a:ext uri="{FF2B5EF4-FFF2-40B4-BE49-F238E27FC236}">
                        <a16:creationId xmlns:a16="http://schemas.microsoft.com/office/drawing/2014/main" id="{A5B82B6F-F511-43D6-AF13-9B58C1F1B4A6}"/>
                      </a:ext>
                    </a:extLst>
                  </p:cNvPr>
                  <p:cNvCxnSpPr/>
                  <p:nvPr/>
                </p:nvCxnSpPr>
                <p:spPr>
                  <a:xfrm>
                    <a:off x="10311378" y="6050945"/>
                    <a:ext cx="145143" cy="0"/>
                  </a:xfrm>
                  <a:prstGeom prst="line">
                    <a:avLst/>
                  </a:prstGeom>
                  <a:ln w="28575">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61" name="Straight Connector 1560">
                    <a:extLst>
                      <a:ext uri="{FF2B5EF4-FFF2-40B4-BE49-F238E27FC236}">
                        <a16:creationId xmlns:a16="http://schemas.microsoft.com/office/drawing/2014/main" id="{8F847C25-63BF-441A-A460-B99ECE00036B}"/>
                      </a:ext>
                    </a:extLst>
                  </p:cNvPr>
                  <p:cNvCxnSpPr/>
                  <p:nvPr/>
                </p:nvCxnSpPr>
                <p:spPr>
                  <a:xfrm>
                    <a:off x="10295688" y="6801034"/>
                    <a:ext cx="145143" cy="0"/>
                  </a:xfrm>
                  <a:prstGeom prst="line">
                    <a:avLst/>
                  </a:prstGeom>
                  <a:ln w="28575">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62" name="Straight Connector 1561">
                    <a:extLst>
                      <a:ext uri="{FF2B5EF4-FFF2-40B4-BE49-F238E27FC236}">
                        <a16:creationId xmlns:a16="http://schemas.microsoft.com/office/drawing/2014/main" id="{3219E5D2-5E8C-470D-B65F-54A783F6BF4E}"/>
                      </a:ext>
                    </a:extLst>
                  </p:cNvPr>
                  <p:cNvCxnSpPr>
                    <a:cxnSpLocks/>
                  </p:cNvCxnSpPr>
                  <p:nvPr/>
                </p:nvCxnSpPr>
                <p:spPr>
                  <a:xfrm rot="16200000">
                    <a:off x="10867563" y="6794820"/>
                    <a:ext cx="145143" cy="0"/>
                  </a:xfrm>
                  <a:prstGeom prst="line">
                    <a:avLst/>
                  </a:prstGeom>
                  <a:ln w="28575">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63" name="Straight Connector 1562">
                    <a:extLst>
                      <a:ext uri="{FF2B5EF4-FFF2-40B4-BE49-F238E27FC236}">
                        <a16:creationId xmlns:a16="http://schemas.microsoft.com/office/drawing/2014/main" id="{ADD1E3CA-53C6-4F98-A60C-7403B3EAFAC3}"/>
                      </a:ext>
                    </a:extLst>
                  </p:cNvPr>
                  <p:cNvCxnSpPr>
                    <a:cxnSpLocks/>
                  </p:cNvCxnSpPr>
                  <p:nvPr/>
                </p:nvCxnSpPr>
                <p:spPr>
                  <a:xfrm rot="16200000">
                    <a:off x="11438098" y="6797183"/>
                    <a:ext cx="145143" cy="0"/>
                  </a:xfrm>
                  <a:prstGeom prst="line">
                    <a:avLst/>
                  </a:prstGeom>
                  <a:ln w="28575">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64" name="Straight Connector 1563">
                    <a:extLst>
                      <a:ext uri="{FF2B5EF4-FFF2-40B4-BE49-F238E27FC236}">
                        <a16:creationId xmlns:a16="http://schemas.microsoft.com/office/drawing/2014/main" id="{B9EFE62B-DE7A-4B78-99A1-FE0EAFBCAA7F}"/>
                      </a:ext>
                    </a:extLst>
                  </p:cNvPr>
                  <p:cNvCxnSpPr>
                    <a:cxnSpLocks/>
                  </p:cNvCxnSpPr>
                  <p:nvPr/>
                </p:nvCxnSpPr>
                <p:spPr>
                  <a:xfrm rot="16200000">
                    <a:off x="12008633" y="6799546"/>
                    <a:ext cx="145143" cy="0"/>
                  </a:xfrm>
                  <a:prstGeom prst="line">
                    <a:avLst/>
                  </a:prstGeom>
                  <a:ln w="28575">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65" name="Straight Connector 1564">
                    <a:extLst>
                      <a:ext uri="{FF2B5EF4-FFF2-40B4-BE49-F238E27FC236}">
                        <a16:creationId xmlns:a16="http://schemas.microsoft.com/office/drawing/2014/main" id="{4F5B5D88-C55F-4D64-A34E-F4CDFCC5689F}"/>
                      </a:ext>
                    </a:extLst>
                  </p:cNvPr>
                  <p:cNvCxnSpPr>
                    <a:cxnSpLocks/>
                  </p:cNvCxnSpPr>
                  <p:nvPr/>
                </p:nvCxnSpPr>
                <p:spPr>
                  <a:xfrm rot="16200000">
                    <a:off x="12579168" y="6790094"/>
                    <a:ext cx="145143" cy="0"/>
                  </a:xfrm>
                  <a:prstGeom prst="line">
                    <a:avLst/>
                  </a:prstGeom>
                  <a:ln w="28575">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66" name="Straight Connector 1565">
                    <a:extLst>
                      <a:ext uri="{FF2B5EF4-FFF2-40B4-BE49-F238E27FC236}">
                        <a16:creationId xmlns:a16="http://schemas.microsoft.com/office/drawing/2014/main" id="{BA1EDA20-8380-431B-98D1-20484A5B9B7E}"/>
                      </a:ext>
                    </a:extLst>
                  </p:cNvPr>
                  <p:cNvCxnSpPr>
                    <a:cxnSpLocks/>
                  </p:cNvCxnSpPr>
                  <p:nvPr/>
                </p:nvCxnSpPr>
                <p:spPr>
                  <a:xfrm rot="16200000">
                    <a:off x="13149703" y="6787731"/>
                    <a:ext cx="145143" cy="0"/>
                  </a:xfrm>
                  <a:prstGeom prst="line">
                    <a:avLst/>
                  </a:prstGeom>
                  <a:ln w="28575">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67" name="Straight Connector 1566">
                    <a:extLst>
                      <a:ext uri="{FF2B5EF4-FFF2-40B4-BE49-F238E27FC236}">
                        <a16:creationId xmlns:a16="http://schemas.microsoft.com/office/drawing/2014/main" id="{1F1A042C-527A-402F-AC82-EDE3950E1E8A}"/>
                      </a:ext>
                    </a:extLst>
                  </p:cNvPr>
                  <p:cNvCxnSpPr>
                    <a:cxnSpLocks/>
                  </p:cNvCxnSpPr>
                  <p:nvPr/>
                </p:nvCxnSpPr>
                <p:spPr>
                  <a:xfrm rot="16200000">
                    <a:off x="13720238" y="6792457"/>
                    <a:ext cx="145143" cy="0"/>
                  </a:xfrm>
                  <a:prstGeom prst="line">
                    <a:avLst/>
                  </a:prstGeom>
                  <a:ln w="28575">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68" name="Straight Connector 1567">
                    <a:extLst>
                      <a:ext uri="{FF2B5EF4-FFF2-40B4-BE49-F238E27FC236}">
                        <a16:creationId xmlns:a16="http://schemas.microsoft.com/office/drawing/2014/main" id="{E8813F5C-978D-4659-B652-8E56313277D6}"/>
                      </a:ext>
                    </a:extLst>
                  </p:cNvPr>
                  <p:cNvCxnSpPr>
                    <a:cxnSpLocks/>
                  </p:cNvCxnSpPr>
                  <p:nvPr/>
                </p:nvCxnSpPr>
                <p:spPr>
                  <a:xfrm rot="16200000">
                    <a:off x="14290773" y="6801909"/>
                    <a:ext cx="145143" cy="0"/>
                  </a:xfrm>
                  <a:prstGeom prst="line">
                    <a:avLst/>
                  </a:prstGeom>
                  <a:ln w="28575">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69" name="Straight Connector 1568">
                    <a:extLst>
                      <a:ext uri="{FF2B5EF4-FFF2-40B4-BE49-F238E27FC236}">
                        <a16:creationId xmlns:a16="http://schemas.microsoft.com/office/drawing/2014/main" id="{25671969-CB10-45BB-A171-0E8165A0840D}"/>
                      </a:ext>
                    </a:extLst>
                  </p:cNvPr>
                  <p:cNvCxnSpPr>
                    <a:cxnSpLocks/>
                  </p:cNvCxnSpPr>
                  <p:nvPr/>
                </p:nvCxnSpPr>
                <p:spPr>
                  <a:xfrm rot="16200000">
                    <a:off x="14861308" y="6804272"/>
                    <a:ext cx="145143" cy="0"/>
                  </a:xfrm>
                  <a:prstGeom prst="line">
                    <a:avLst/>
                  </a:prstGeom>
                  <a:ln w="28575">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70" name="Straight Connector 1569">
                    <a:extLst>
                      <a:ext uri="{FF2B5EF4-FFF2-40B4-BE49-F238E27FC236}">
                        <a16:creationId xmlns:a16="http://schemas.microsoft.com/office/drawing/2014/main" id="{D368EFED-412F-426C-A96E-A9B71836A327}"/>
                      </a:ext>
                    </a:extLst>
                  </p:cNvPr>
                  <p:cNvCxnSpPr>
                    <a:cxnSpLocks/>
                  </p:cNvCxnSpPr>
                  <p:nvPr/>
                </p:nvCxnSpPr>
                <p:spPr>
                  <a:xfrm rot="16200000">
                    <a:off x="15431843" y="6806635"/>
                    <a:ext cx="145143" cy="0"/>
                  </a:xfrm>
                  <a:prstGeom prst="line">
                    <a:avLst/>
                  </a:prstGeom>
                  <a:ln w="28575">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71" name="Straight Connector 1570">
                    <a:extLst>
                      <a:ext uri="{FF2B5EF4-FFF2-40B4-BE49-F238E27FC236}">
                        <a16:creationId xmlns:a16="http://schemas.microsoft.com/office/drawing/2014/main" id="{31B14ACF-E19C-48AC-8599-AF3DADBFCCC8}"/>
                      </a:ext>
                    </a:extLst>
                  </p:cNvPr>
                  <p:cNvCxnSpPr>
                    <a:cxnSpLocks/>
                  </p:cNvCxnSpPr>
                  <p:nvPr/>
                </p:nvCxnSpPr>
                <p:spPr>
                  <a:xfrm rot="16200000">
                    <a:off x="16002376" y="6809001"/>
                    <a:ext cx="145143" cy="0"/>
                  </a:xfrm>
                  <a:prstGeom prst="line">
                    <a:avLst/>
                  </a:prstGeom>
                  <a:ln w="28575">
                    <a:solidFill>
                      <a:srgbClr val="7F7F7F"/>
                    </a:solidFill>
                  </a:ln>
                </p:spPr>
                <p:style>
                  <a:lnRef idx="1">
                    <a:schemeClr val="accent1"/>
                  </a:lnRef>
                  <a:fillRef idx="0">
                    <a:schemeClr val="accent1"/>
                  </a:fillRef>
                  <a:effectRef idx="0">
                    <a:schemeClr val="accent1"/>
                  </a:effectRef>
                  <a:fontRef idx="minor">
                    <a:schemeClr val="tx1"/>
                  </a:fontRef>
                </p:style>
              </p:cxnSp>
              <p:sp>
                <p:nvSpPr>
                  <p:cNvPr id="1572" name="TextBox 1571">
                    <a:extLst>
                      <a:ext uri="{FF2B5EF4-FFF2-40B4-BE49-F238E27FC236}">
                        <a16:creationId xmlns:a16="http://schemas.microsoft.com/office/drawing/2014/main" id="{5AA20E88-9F82-4946-9022-884FF7F10484}"/>
                      </a:ext>
                    </a:extLst>
                  </p:cNvPr>
                  <p:cNvSpPr txBox="1"/>
                  <p:nvPr/>
                </p:nvSpPr>
                <p:spPr>
                  <a:xfrm>
                    <a:off x="9843856" y="1374124"/>
                    <a:ext cx="476412" cy="369332"/>
                  </a:xfrm>
                  <a:prstGeom prst="rect">
                    <a:avLst/>
                  </a:prstGeom>
                  <a:noFill/>
                </p:spPr>
                <p:txBody>
                  <a:bodyPr wrap="none" rtlCol="0">
                    <a:spAutoFit/>
                  </a:bodyPr>
                  <a:lstStyle/>
                  <a:p>
                    <a:r>
                      <a:rPr lang="en-US" dirty="0">
                        <a:solidFill>
                          <a:schemeClr val="tx1">
                            <a:lumMod val="75000"/>
                            <a:lumOff val="25000"/>
                          </a:schemeClr>
                        </a:solidFill>
                      </a:rPr>
                      <a:t>0.8</a:t>
                    </a:r>
                  </a:p>
                </p:txBody>
              </p:sp>
              <p:sp>
                <p:nvSpPr>
                  <p:cNvPr id="1573" name="TextBox 1572">
                    <a:extLst>
                      <a:ext uri="{FF2B5EF4-FFF2-40B4-BE49-F238E27FC236}">
                        <a16:creationId xmlns:a16="http://schemas.microsoft.com/office/drawing/2014/main" id="{6994960A-374A-40E3-9219-FA3F1973419E}"/>
                      </a:ext>
                    </a:extLst>
                  </p:cNvPr>
                  <p:cNvSpPr txBox="1"/>
                  <p:nvPr/>
                </p:nvSpPr>
                <p:spPr>
                  <a:xfrm>
                    <a:off x="9822349" y="2113787"/>
                    <a:ext cx="476412" cy="369332"/>
                  </a:xfrm>
                  <a:prstGeom prst="rect">
                    <a:avLst/>
                  </a:prstGeom>
                  <a:noFill/>
                </p:spPr>
                <p:txBody>
                  <a:bodyPr wrap="none" rtlCol="0">
                    <a:spAutoFit/>
                  </a:bodyPr>
                  <a:lstStyle/>
                  <a:p>
                    <a:r>
                      <a:rPr lang="en-US" dirty="0">
                        <a:solidFill>
                          <a:schemeClr val="tx1">
                            <a:lumMod val="75000"/>
                            <a:lumOff val="25000"/>
                          </a:schemeClr>
                        </a:solidFill>
                      </a:rPr>
                      <a:t>0.7</a:t>
                    </a:r>
                  </a:p>
                </p:txBody>
              </p:sp>
              <p:sp>
                <p:nvSpPr>
                  <p:cNvPr id="1574" name="TextBox 1573">
                    <a:extLst>
                      <a:ext uri="{FF2B5EF4-FFF2-40B4-BE49-F238E27FC236}">
                        <a16:creationId xmlns:a16="http://schemas.microsoft.com/office/drawing/2014/main" id="{8267D4C1-4E76-4F59-8BD4-42FCF7A2B644}"/>
                      </a:ext>
                    </a:extLst>
                  </p:cNvPr>
                  <p:cNvSpPr txBox="1"/>
                  <p:nvPr/>
                </p:nvSpPr>
                <p:spPr>
                  <a:xfrm>
                    <a:off x="9840785" y="2853450"/>
                    <a:ext cx="476412" cy="369332"/>
                  </a:xfrm>
                  <a:prstGeom prst="rect">
                    <a:avLst/>
                  </a:prstGeom>
                  <a:noFill/>
                </p:spPr>
                <p:txBody>
                  <a:bodyPr wrap="none" rtlCol="0">
                    <a:spAutoFit/>
                  </a:bodyPr>
                  <a:lstStyle/>
                  <a:p>
                    <a:r>
                      <a:rPr lang="en-US" dirty="0">
                        <a:solidFill>
                          <a:schemeClr val="tx1">
                            <a:lumMod val="75000"/>
                            <a:lumOff val="25000"/>
                          </a:schemeClr>
                        </a:solidFill>
                      </a:rPr>
                      <a:t>0.6</a:t>
                    </a:r>
                  </a:p>
                </p:txBody>
              </p:sp>
              <p:sp>
                <p:nvSpPr>
                  <p:cNvPr id="1575" name="TextBox 1574">
                    <a:extLst>
                      <a:ext uri="{FF2B5EF4-FFF2-40B4-BE49-F238E27FC236}">
                        <a16:creationId xmlns:a16="http://schemas.microsoft.com/office/drawing/2014/main" id="{74FB8091-EB44-406B-BF24-6AD87008F632}"/>
                      </a:ext>
                    </a:extLst>
                  </p:cNvPr>
                  <p:cNvSpPr txBox="1"/>
                  <p:nvPr/>
                </p:nvSpPr>
                <p:spPr>
                  <a:xfrm>
                    <a:off x="9837712" y="3593113"/>
                    <a:ext cx="476412" cy="369332"/>
                  </a:xfrm>
                  <a:prstGeom prst="rect">
                    <a:avLst/>
                  </a:prstGeom>
                  <a:noFill/>
                </p:spPr>
                <p:txBody>
                  <a:bodyPr wrap="none" rtlCol="0">
                    <a:spAutoFit/>
                  </a:bodyPr>
                  <a:lstStyle/>
                  <a:p>
                    <a:r>
                      <a:rPr lang="en-US" dirty="0">
                        <a:solidFill>
                          <a:schemeClr val="tx1">
                            <a:lumMod val="75000"/>
                            <a:lumOff val="25000"/>
                          </a:schemeClr>
                        </a:solidFill>
                      </a:rPr>
                      <a:t>0.5</a:t>
                    </a:r>
                  </a:p>
                </p:txBody>
              </p:sp>
              <p:sp>
                <p:nvSpPr>
                  <p:cNvPr id="1576" name="TextBox 1575">
                    <a:extLst>
                      <a:ext uri="{FF2B5EF4-FFF2-40B4-BE49-F238E27FC236}">
                        <a16:creationId xmlns:a16="http://schemas.microsoft.com/office/drawing/2014/main" id="{F47B0D3D-7399-4322-9FC1-75C1D8A74E2B}"/>
                      </a:ext>
                    </a:extLst>
                  </p:cNvPr>
                  <p:cNvSpPr txBox="1"/>
                  <p:nvPr/>
                </p:nvSpPr>
                <p:spPr>
                  <a:xfrm>
                    <a:off x="9834639" y="4332776"/>
                    <a:ext cx="476412" cy="369332"/>
                  </a:xfrm>
                  <a:prstGeom prst="rect">
                    <a:avLst/>
                  </a:prstGeom>
                  <a:noFill/>
                </p:spPr>
                <p:txBody>
                  <a:bodyPr wrap="none" rtlCol="0">
                    <a:spAutoFit/>
                  </a:bodyPr>
                  <a:lstStyle/>
                  <a:p>
                    <a:r>
                      <a:rPr lang="en-US" dirty="0">
                        <a:solidFill>
                          <a:schemeClr val="tx1">
                            <a:lumMod val="75000"/>
                            <a:lumOff val="25000"/>
                          </a:schemeClr>
                        </a:solidFill>
                      </a:rPr>
                      <a:t>0.4</a:t>
                    </a:r>
                  </a:p>
                </p:txBody>
              </p:sp>
              <p:sp>
                <p:nvSpPr>
                  <p:cNvPr id="1577" name="TextBox 1576">
                    <a:extLst>
                      <a:ext uri="{FF2B5EF4-FFF2-40B4-BE49-F238E27FC236}">
                        <a16:creationId xmlns:a16="http://schemas.microsoft.com/office/drawing/2014/main" id="{3DCFFF19-C6DD-4781-8FD2-35AE25FD5F27}"/>
                      </a:ext>
                    </a:extLst>
                  </p:cNvPr>
                  <p:cNvSpPr txBox="1"/>
                  <p:nvPr/>
                </p:nvSpPr>
                <p:spPr>
                  <a:xfrm>
                    <a:off x="9819276" y="5072439"/>
                    <a:ext cx="476412" cy="369332"/>
                  </a:xfrm>
                  <a:prstGeom prst="rect">
                    <a:avLst/>
                  </a:prstGeom>
                  <a:noFill/>
                </p:spPr>
                <p:txBody>
                  <a:bodyPr wrap="none" rtlCol="0">
                    <a:spAutoFit/>
                  </a:bodyPr>
                  <a:lstStyle/>
                  <a:p>
                    <a:r>
                      <a:rPr lang="en-US" dirty="0">
                        <a:solidFill>
                          <a:schemeClr val="tx1">
                            <a:lumMod val="75000"/>
                            <a:lumOff val="25000"/>
                          </a:schemeClr>
                        </a:solidFill>
                      </a:rPr>
                      <a:t>0.3</a:t>
                    </a:r>
                  </a:p>
                </p:txBody>
              </p:sp>
              <p:sp>
                <p:nvSpPr>
                  <p:cNvPr id="1578" name="TextBox 1577">
                    <a:extLst>
                      <a:ext uri="{FF2B5EF4-FFF2-40B4-BE49-F238E27FC236}">
                        <a16:creationId xmlns:a16="http://schemas.microsoft.com/office/drawing/2014/main" id="{95029D9C-D795-4260-BD70-442D1535142C}"/>
                      </a:ext>
                    </a:extLst>
                  </p:cNvPr>
                  <p:cNvSpPr txBox="1"/>
                  <p:nvPr/>
                </p:nvSpPr>
                <p:spPr>
                  <a:xfrm>
                    <a:off x="9831566" y="5812102"/>
                    <a:ext cx="476412" cy="369332"/>
                  </a:xfrm>
                  <a:prstGeom prst="rect">
                    <a:avLst/>
                  </a:prstGeom>
                  <a:noFill/>
                </p:spPr>
                <p:txBody>
                  <a:bodyPr wrap="none" rtlCol="0">
                    <a:spAutoFit/>
                  </a:bodyPr>
                  <a:lstStyle/>
                  <a:p>
                    <a:r>
                      <a:rPr lang="en-US" dirty="0">
                        <a:solidFill>
                          <a:schemeClr val="tx1">
                            <a:lumMod val="75000"/>
                            <a:lumOff val="25000"/>
                          </a:schemeClr>
                        </a:solidFill>
                      </a:rPr>
                      <a:t>0.2</a:t>
                    </a:r>
                  </a:p>
                </p:txBody>
              </p:sp>
              <p:cxnSp>
                <p:nvCxnSpPr>
                  <p:cNvPr id="1579" name="Straight Connector 1578">
                    <a:extLst>
                      <a:ext uri="{FF2B5EF4-FFF2-40B4-BE49-F238E27FC236}">
                        <a16:creationId xmlns:a16="http://schemas.microsoft.com/office/drawing/2014/main" id="{6EE2310C-2C80-4409-8858-F6FB5CA3F7F2}"/>
                      </a:ext>
                    </a:extLst>
                  </p:cNvPr>
                  <p:cNvCxnSpPr/>
                  <p:nvPr/>
                </p:nvCxnSpPr>
                <p:spPr>
                  <a:xfrm>
                    <a:off x="10308387" y="792856"/>
                    <a:ext cx="145143" cy="0"/>
                  </a:xfrm>
                  <a:prstGeom prst="line">
                    <a:avLst/>
                  </a:prstGeom>
                  <a:ln w="28575">
                    <a:solidFill>
                      <a:srgbClr val="7F7F7F"/>
                    </a:solidFill>
                  </a:ln>
                </p:spPr>
                <p:style>
                  <a:lnRef idx="1">
                    <a:schemeClr val="accent1"/>
                  </a:lnRef>
                  <a:fillRef idx="0">
                    <a:schemeClr val="accent1"/>
                  </a:fillRef>
                  <a:effectRef idx="0">
                    <a:schemeClr val="accent1"/>
                  </a:effectRef>
                  <a:fontRef idx="minor">
                    <a:schemeClr val="tx1"/>
                  </a:fontRef>
                </p:style>
              </p:cxnSp>
              <p:sp>
                <p:nvSpPr>
                  <p:cNvPr id="1580" name="TextBox 1579">
                    <a:extLst>
                      <a:ext uri="{FF2B5EF4-FFF2-40B4-BE49-F238E27FC236}">
                        <a16:creationId xmlns:a16="http://schemas.microsoft.com/office/drawing/2014/main" id="{AAF1A1A1-ED78-40D9-B0DB-C0CDA6BD29DC}"/>
                      </a:ext>
                    </a:extLst>
                  </p:cNvPr>
                  <p:cNvSpPr txBox="1"/>
                  <p:nvPr/>
                </p:nvSpPr>
                <p:spPr>
                  <a:xfrm>
                    <a:off x="9828494" y="6551763"/>
                    <a:ext cx="476412" cy="369332"/>
                  </a:xfrm>
                  <a:prstGeom prst="rect">
                    <a:avLst/>
                  </a:prstGeom>
                  <a:noFill/>
                </p:spPr>
                <p:txBody>
                  <a:bodyPr wrap="none" rtlCol="0">
                    <a:spAutoFit/>
                  </a:bodyPr>
                  <a:lstStyle/>
                  <a:p>
                    <a:r>
                      <a:rPr lang="en-US" dirty="0">
                        <a:solidFill>
                          <a:schemeClr val="tx1">
                            <a:lumMod val="75000"/>
                            <a:lumOff val="25000"/>
                          </a:schemeClr>
                        </a:solidFill>
                      </a:rPr>
                      <a:t>0.1</a:t>
                    </a:r>
                  </a:p>
                </p:txBody>
              </p:sp>
              <p:sp>
                <p:nvSpPr>
                  <p:cNvPr id="1581" name="TextBox 1580">
                    <a:extLst>
                      <a:ext uri="{FF2B5EF4-FFF2-40B4-BE49-F238E27FC236}">
                        <a16:creationId xmlns:a16="http://schemas.microsoft.com/office/drawing/2014/main" id="{947E2F05-E897-461A-950C-08B5E5C46D9B}"/>
                      </a:ext>
                    </a:extLst>
                  </p:cNvPr>
                  <p:cNvSpPr txBox="1"/>
                  <p:nvPr/>
                </p:nvSpPr>
                <p:spPr>
                  <a:xfrm>
                    <a:off x="9825422" y="634461"/>
                    <a:ext cx="476412" cy="369332"/>
                  </a:xfrm>
                  <a:prstGeom prst="rect">
                    <a:avLst/>
                  </a:prstGeom>
                  <a:noFill/>
                </p:spPr>
                <p:txBody>
                  <a:bodyPr wrap="none" rtlCol="0">
                    <a:spAutoFit/>
                  </a:bodyPr>
                  <a:lstStyle/>
                  <a:p>
                    <a:r>
                      <a:rPr lang="en-US" dirty="0">
                        <a:solidFill>
                          <a:schemeClr val="tx1">
                            <a:lumMod val="75000"/>
                            <a:lumOff val="25000"/>
                          </a:schemeClr>
                        </a:solidFill>
                      </a:rPr>
                      <a:t>0.9</a:t>
                    </a:r>
                  </a:p>
                </p:txBody>
              </p:sp>
              <p:sp>
                <p:nvSpPr>
                  <p:cNvPr id="1582" name="TextBox 1581">
                    <a:extLst>
                      <a:ext uri="{FF2B5EF4-FFF2-40B4-BE49-F238E27FC236}">
                        <a16:creationId xmlns:a16="http://schemas.microsoft.com/office/drawing/2014/main" id="{6886E843-5244-4842-9C4B-AA1F66A98D27}"/>
                      </a:ext>
                    </a:extLst>
                  </p:cNvPr>
                  <p:cNvSpPr txBox="1"/>
                  <p:nvPr/>
                </p:nvSpPr>
                <p:spPr>
                  <a:xfrm>
                    <a:off x="10177758" y="6881470"/>
                    <a:ext cx="301686" cy="369332"/>
                  </a:xfrm>
                  <a:prstGeom prst="rect">
                    <a:avLst/>
                  </a:prstGeom>
                  <a:noFill/>
                </p:spPr>
                <p:txBody>
                  <a:bodyPr wrap="none" rtlCol="0">
                    <a:spAutoFit/>
                  </a:bodyPr>
                  <a:lstStyle/>
                  <a:p>
                    <a:r>
                      <a:rPr lang="en-US" dirty="0">
                        <a:solidFill>
                          <a:schemeClr val="tx1">
                            <a:lumMod val="75000"/>
                            <a:lumOff val="25000"/>
                          </a:schemeClr>
                        </a:solidFill>
                      </a:rPr>
                      <a:t>0</a:t>
                    </a:r>
                  </a:p>
                </p:txBody>
              </p:sp>
              <p:sp>
                <p:nvSpPr>
                  <p:cNvPr id="1583" name="TextBox 1582">
                    <a:extLst>
                      <a:ext uri="{FF2B5EF4-FFF2-40B4-BE49-F238E27FC236}">
                        <a16:creationId xmlns:a16="http://schemas.microsoft.com/office/drawing/2014/main" id="{14DBC5AC-E40E-48F2-A976-25A75B180991}"/>
                      </a:ext>
                    </a:extLst>
                  </p:cNvPr>
                  <p:cNvSpPr txBox="1"/>
                  <p:nvPr/>
                </p:nvSpPr>
                <p:spPr>
                  <a:xfrm>
                    <a:off x="10775157" y="6889025"/>
                    <a:ext cx="476412" cy="369332"/>
                  </a:xfrm>
                  <a:prstGeom prst="rect">
                    <a:avLst/>
                  </a:prstGeom>
                  <a:noFill/>
                </p:spPr>
                <p:txBody>
                  <a:bodyPr wrap="none" rtlCol="0">
                    <a:spAutoFit/>
                  </a:bodyPr>
                  <a:lstStyle/>
                  <a:p>
                    <a:r>
                      <a:rPr lang="en-US" dirty="0">
                        <a:solidFill>
                          <a:schemeClr val="tx1">
                            <a:lumMod val="75000"/>
                            <a:lumOff val="25000"/>
                          </a:schemeClr>
                        </a:solidFill>
                      </a:rPr>
                      <a:t>0.1</a:t>
                    </a:r>
                  </a:p>
                </p:txBody>
              </p:sp>
              <p:sp>
                <p:nvSpPr>
                  <p:cNvPr id="1584" name="TextBox 1583">
                    <a:extLst>
                      <a:ext uri="{FF2B5EF4-FFF2-40B4-BE49-F238E27FC236}">
                        <a16:creationId xmlns:a16="http://schemas.microsoft.com/office/drawing/2014/main" id="{85325CB8-161C-41B6-9A66-2FFDEB492E7F}"/>
                      </a:ext>
                    </a:extLst>
                  </p:cNvPr>
                  <p:cNvSpPr txBox="1"/>
                  <p:nvPr/>
                </p:nvSpPr>
                <p:spPr>
                  <a:xfrm>
                    <a:off x="11338339" y="6881470"/>
                    <a:ext cx="476412" cy="369332"/>
                  </a:xfrm>
                  <a:prstGeom prst="rect">
                    <a:avLst/>
                  </a:prstGeom>
                  <a:noFill/>
                </p:spPr>
                <p:txBody>
                  <a:bodyPr wrap="none" rtlCol="0">
                    <a:spAutoFit/>
                  </a:bodyPr>
                  <a:lstStyle/>
                  <a:p>
                    <a:r>
                      <a:rPr lang="en-US" dirty="0">
                        <a:solidFill>
                          <a:schemeClr val="tx1">
                            <a:lumMod val="75000"/>
                            <a:lumOff val="25000"/>
                          </a:schemeClr>
                        </a:solidFill>
                      </a:rPr>
                      <a:t>0.2</a:t>
                    </a:r>
                  </a:p>
                </p:txBody>
              </p:sp>
              <p:sp>
                <p:nvSpPr>
                  <p:cNvPr id="1585" name="TextBox 1584">
                    <a:extLst>
                      <a:ext uri="{FF2B5EF4-FFF2-40B4-BE49-F238E27FC236}">
                        <a16:creationId xmlns:a16="http://schemas.microsoft.com/office/drawing/2014/main" id="{6E28649F-04FB-4444-9368-75074C8D4BBA}"/>
                      </a:ext>
                    </a:extLst>
                  </p:cNvPr>
                  <p:cNvSpPr txBox="1"/>
                  <p:nvPr/>
                </p:nvSpPr>
                <p:spPr>
                  <a:xfrm>
                    <a:off x="11901521" y="6886033"/>
                    <a:ext cx="476412" cy="369332"/>
                  </a:xfrm>
                  <a:prstGeom prst="rect">
                    <a:avLst/>
                  </a:prstGeom>
                  <a:noFill/>
                </p:spPr>
                <p:txBody>
                  <a:bodyPr wrap="none" rtlCol="0">
                    <a:spAutoFit/>
                  </a:bodyPr>
                  <a:lstStyle/>
                  <a:p>
                    <a:r>
                      <a:rPr lang="en-US" dirty="0">
                        <a:solidFill>
                          <a:schemeClr val="tx1">
                            <a:lumMod val="75000"/>
                            <a:lumOff val="25000"/>
                          </a:schemeClr>
                        </a:solidFill>
                      </a:rPr>
                      <a:t>0.3</a:t>
                    </a:r>
                  </a:p>
                </p:txBody>
              </p:sp>
              <p:sp>
                <p:nvSpPr>
                  <p:cNvPr id="1586" name="TextBox 1585">
                    <a:extLst>
                      <a:ext uri="{FF2B5EF4-FFF2-40B4-BE49-F238E27FC236}">
                        <a16:creationId xmlns:a16="http://schemas.microsoft.com/office/drawing/2014/main" id="{364D5E7F-82E8-4A65-A581-7EFAD07B6122}"/>
                      </a:ext>
                    </a:extLst>
                  </p:cNvPr>
                  <p:cNvSpPr txBox="1"/>
                  <p:nvPr/>
                </p:nvSpPr>
                <p:spPr>
                  <a:xfrm>
                    <a:off x="12464703" y="6881539"/>
                    <a:ext cx="476412" cy="369332"/>
                  </a:xfrm>
                  <a:prstGeom prst="rect">
                    <a:avLst/>
                  </a:prstGeom>
                  <a:noFill/>
                </p:spPr>
                <p:txBody>
                  <a:bodyPr wrap="none" rtlCol="0">
                    <a:spAutoFit/>
                  </a:bodyPr>
                  <a:lstStyle/>
                  <a:p>
                    <a:r>
                      <a:rPr lang="en-US" dirty="0">
                        <a:solidFill>
                          <a:schemeClr val="tx1">
                            <a:lumMod val="75000"/>
                            <a:lumOff val="25000"/>
                          </a:schemeClr>
                        </a:solidFill>
                      </a:rPr>
                      <a:t>0.4</a:t>
                    </a:r>
                  </a:p>
                </p:txBody>
              </p:sp>
              <p:sp>
                <p:nvSpPr>
                  <p:cNvPr id="1587" name="TextBox 1586">
                    <a:extLst>
                      <a:ext uri="{FF2B5EF4-FFF2-40B4-BE49-F238E27FC236}">
                        <a16:creationId xmlns:a16="http://schemas.microsoft.com/office/drawing/2014/main" id="{E1AC478B-0570-45E5-A6C3-BBA64F0057DC}"/>
                      </a:ext>
                    </a:extLst>
                  </p:cNvPr>
                  <p:cNvSpPr txBox="1"/>
                  <p:nvPr/>
                </p:nvSpPr>
                <p:spPr>
                  <a:xfrm>
                    <a:off x="13027885" y="6877036"/>
                    <a:ext cx="476412" cy="369332"/>
                  </a:xfrm>
                  <a:prstGeom prst="rect">
                    <a:avLst/>
                  </a:prstGeom>
                  <a:noFill/>
                </p:spPr>
                <p:txBody>
                  <a:bodyPr wrap="none" rtlCol="0">
                    <a:spAutoFit/>
                  </a:bodyPr>
                  <a:lstStyle/>
                  <a:p>
                    <a:r>
                      <a:rPr lang="en-US" dirty="0">
                        <a:solidFill>
                          <a:schemeClr val="tx1">
                            <a:lumMod val="75000"/>
                            <a:lumOff val="25000"/>
                          </a:schemeClr>
                        </a:solidFill>
                      </a:rPr>
                      <a:t>0.5</a:t>
                    </a:r>
                  </a:p>
                </p:txBody>
              </p:sp>
              <p:sp>
                <p:nvSpPr>
                  <p:cNvPr id="1588" name="TextBox 1587">
                    <a:extLst>
                      <a:ext uri="{FF2B5EF4-FFF2-40B4-BE49-F238E27FC236}">
                        <a16:creationId xmlns:a16="http://schemas.microsoft.com/office/drawing/2014/main" id="{61408C10-8265-47B1-B163-5A9A0A892F2F}"/>
                      </a:ext>
                    </a:extLst>
                  </p:cNvPr>
                  <p:cNvSpPr txBox="1"/>
                  <p:nvPr/>
                </p:nvSpPr>
                <p:spPr>
                  <a:xfrm>
                    <a:off x="13591067" y="6877036"/>
                    <a:ext cx="476412" cy="369332"/>
                  </a:xfrm>
                  <a:prstGeom prst="rect">
                    <a:avLst/>
                  </a:prstGeom>
                  <a:noFill/>
                </p:spPr>
                <p:txBody>
                  <a:bodyPr wrap="none" rtlCol="0">
                    <a:spAutoFit/>
                  </a:bodyPr>
                  <a:lstStyle/>
                  <a:p>
                    <a:r>
                      <a:rPr lang="en-US" dirty="0">
                        <a:solidFill>
                          <a:schemeClr val="tx1">
                            <a:lumMod val="75000"/>
                            <a:lumOff val="25000"/>
                          </a:schemeClr>
                        </a:solidFill>
                      </a:rPr>
                      <a:t>0.6</a:t>
                    </a:r>
                  </a:p>
                </p:txBody>
              </p:sp>
              <p:sp>
                <p:nvSpPr>
                  <p:cNvPr id="1589" name="TextBox 1588">
                    <a:extLst>
                      <a:ext uri="{FF2B5EF4-FFF2-40B4-BE49-F238E27FC236}">
                        <a16:creationId xmlns:a16="http://schemas.microsoft.com/office/drawing/2014/main" id="{B30214B4-D740-4AC7-B477-F130BB2A2D34}"/>
                      </a:ext>
                    </a:extLst>
                  </p:cNvPr>
                  <p:cNvSpPr txBox="1"/>
                  <p:nvPr/>
                </p:nvSpPr>
                <p:spPr>
                  <a:xfrm>
                    <a:off x="14154249" y="6879417"/>
                    <a:ext cx="476412" cy="369332"/>
                  </a:xfrm>
                  <a:prstGeom prst="rect">
                    <a:avLst/>
                  </a:prstGeom>
                  <a:noFill/>
                </p:spPr>
                <p:txBody>
                  <a:bodyPr wrap="none" rtlCol="0">
                    <a:spAutoFit/>
                  </a:bodyPr>
                  <a:lstStyle/>
                  <a:p>
                    <a:r>
                      <a:rPr lang="en-US" dirty="0">
                        <a:solidFill>
                          <a:schemeClr val="tx1">
                            <a:lumMod val="75000"/>
                            <a:lumOff val="25000"/>
                          </a:schemeClr>
                        </a:solidFill>
                      </a:rPr>
                      <a:t>0.7</a:t>
                    </a:r>
                  </a:p>
                </p:txBody>
              </p:sp>
              <p:sp>
                <p:nvSpPr>
                  <p:cNvPr id="1590" name="TextBox 1589">
                    <a:extLst>
                      <a:ext uri="{FF2B5EF4-FFF2-40B4-BE49-F238E27FC236}">
                        <a16:creationId xmlns:a16="http://schemas.microsoft.com/office/drawing/2014/main" id="{DE82C407-08A9-40B2-BCE8-FCCF7BCA797F}"/>
                      </a:ext>
                    </a:extLst>
                  </p:cNvPr>
                  <p:cNvSpPr txBox="1"/>
                  <p:nvPr/>
                </p:nvSpPr>
                <p:spPr>
                  <a:xfrm>
                    <a:off x="14717431" y="6880560"/>
                    <a:ext cx="476412" cy="369332"/>
                  </a:xfrm>
                  <a:prstGeom prst="rect">
                    <a:avLst/>
                  </a:prstGeom>
                  <a:noFill/>
                </p:spPr>
                <p:txBody>
                  <a:bodyPr wrap="none" rtlCol="0">
                    <a:spAutoFit/>
                  </a:bodyPr>
                  <a:lstStyle/>
                  <a:p>
                    <a:r>
                      <a:rPr lang="en-US" dirty="0">
                        <a:solidFill>
                          <a:schemeClr val="tx1">
                            <a:lumMod val="75000"/>
                            <a:lumOff val="25000"/>
                          </a:schemeClr>
                        </a:solidFill>
                      </a:rPr>
                      <a:t>0.8</a:t>
                    </a:r>
                  </a:p>
                </p:txBody>
              </p:sp>
              <p:sp>
                <p:nvSpPr>
                  <p:cNvPr id="1591" name="TextBox 1590">
                    <a:extLst>
                      <a:ext uri="{FF2B5EF4-FFF2-40B4-BE49-F238E27FC236}">
                        <a16:creationId xmlns:a16="http://schemas.microsoft.com/office/drawing/2014/main" id="{D1EA86F9-5147-4D1A-BC38-306837F1DDE7}"/>
                      </a:ext>
                    </a:extLst>
                  </p:cNvPr>
                  <p:cNvSpPr txBox="1"/>
                  <p:nvPr/>
                </p:nvSpPr>
                <p:spPr>
                  <a:xfrm>
                    <a:off x="15280613" y="6877036"/>
                    <a:ext cx="476412" cy="369332"/>
                  </a:xfrm>
                  <a:prstGeom prst="rect">
                    <a:avLst/>
                  </a:prstGeom>
                  <a:noFill/>
                </p:spPr>
                <p:txBody>
                  <a:bodyPr wrap="none" rtlCol="0">
                    <a:spAutoFit/>
                  </a:bodyPr>
                  <a:lstStyle/>
                  <a:p>
                    <a:r>
                      <a:rPr lang="en-US" dirty="0">
                        <a:solidFill>
                          <a:schemeClr val="tx1">
                            <a:lumMod val="75000"/>
                            <a:lumOff val="25000"/>
                          </a:schemeClr>
                        </a:solidFill>
                      </a:rPr>
                      <a:t>0.9</a:t>
                    </a:r>
                  </a:p>
                </p:txBody>
              </p:sp>
              <p:sp>
                <p:nvSpPr>
                  <p:cNvPr id="1592" name="TextBox 1591">
                    <a:extLst>
                      <a:ext uri="{FF2B5EF4-FFF2-40B4-BE49-F238E27FC236}">
                        <a16:creationId xmlns:a16="http://schemas.microsoft.com/office/drawing/2014/main" id="{632F542D-D331-4D18-A815-AC51D43BFCD6}"/>
                      </a:ext>
                    </a:extLst>
                  </p:cNvPr>
                  <p:cNvSpPr txBox="1"/>
                  <p:nvPr/>
                </p:nvSpPr>
                <p:spPr>
                  <a:xfrm>
                    <a:off x="15843799" y="6880560"/>
                    <a:ext cx="476412" cy="369332"/>
                  </a:xfrm>
                  <a:prstGeom prst="rect">
                    <a:avLst/>
                  </a:prstGeom>
                  <a:noFill/>
                </p:spPr>
                <p:txBody>
                  <a:bodyPr wrap="none" rtlCol="0">
                    <a:spAutoFit/>
                  </a:bodyPr>
                  <a:lstStyle/>
                  <a:p>
                    <a:r>
                      <a:rPr lang="en-US" dirty="0">
                        <a:solidFill>
                          <a:schemeClr val="tx1">
                            <a:lumMod val="75000"/>
                            <a:lumOff val="25000"/>
                          </a:schemeClr>
                        </a:solidFill>
                      </a:rPr>
                      <a:t>0.1</a:t>
                    </a:r>
                  </a:p>
                </p:txBody>
              </p:sp>
            </p:grpSp>
            <p:grpSp>
              <p:nvGrpSpPr>
                <p:cNvPr id="1239" name="Group 1238">
                  <a:extLst>
                    <a:ext uri="{FF2B5EF4-FFF2-40B4-BE49-F238E27FC236}">
                      <a16:creationId xmlns:a16="http://schemas.microsoft.com/office/drawing/2014/main" id="{E8BBBE51-842D-401E-9C23-79C36C83E5CC}"/>
                    </a:ext>
                  </a:extLst>
                </p:cNvPr>
                <p:cNvGrpSpPr/>
                <p:nvPr/>
              </p:nvGrpSpPr>
              <p:grpSpPr>
                <a:xfrm>
                  <a:off x="11225347" y="1795832"/>
                  <a:ext cx="1658072" cy="1823717"/>
                  <a:chOff x="10840721" y="877682"/>
                  <a:chExt cx="1658072" cy="1823717"/>
                </a:xfrm>
              </p:grpSpPr>
              <p:sp>
                <p:nvSpPr>
                  <p:cNvPr id="1500" name="Oval 1499">
                    <a:extLst>
                      <a:ext uri="{FF2B5EF4-FFF2-40B4-BE49-F238E27FC236}">
                        <a16:creationId xmlns:a16="http://schemas.microsoft.com/office/drawing/2014/main" id="{9F5DD7D9-2A80-466E-936D-7E840715269E}"/>
                      </a:ext>
                    </a:extLst>
                  </p:cNvPr>
                  <p:cNvSpPr/>
                  <p:nvPr/>
                </p:nvSpPr>
                <p:spPr>
                  <a:xfrm>
                    <a:off x="11451200" y="1217281"/>
                    <a:ext cx="119954" cy="11995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1" name="Oval 1500">
                    <a:extLst>
                      <a:ext uri="{FF2B5EF4-FFF2-40B4-BE49-F238E27FC236}">
                        <a16:creationId xmlns:a16="http://schemas.microsoft.com/office/drawing/2014/main" id="{08CAE692-720B-435A-83AE-A1F0D1C720EA}"/>
                      </a:ext>
                    </a:extLst>
                  </p:cNvPr>
                  <p:cNvSpPr/>
                  <p:nvPr/>
                </p:nvSpPr>
                <p:spPr>
                  <a:xfrm>
                    <a:off x="11603600" y="1369681"/>
                    <a:ext cx="119954" cy="11995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2" name="Oval 1501">
                    <a:extLst>
                      <a:ext uri="{FF2B5EF4-FFF2-40B4-BE49-F238E27FC236}">
                        <a16:creationId xmlns:a16="http://schemas.microsoft.com/office/drawing/2014/main" id="{7816C729-A7A7-46E2-B20D-AB0F1BFC1EBB}"/>
                      </a:ext>
                    </a:extLst>
                  </p:cNvPr>
                  <p:cNvSpPr/>
                  <p:nvPr/>
                </p:nvSpPr>
                <p:spPr>
                  <a:xfrm>
                    <a:off x="11331246" y="1550411"/>
                    <a:ext cx="119954" cy="11995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3" name="Oval 1502">
                    <a:extLst>
                      <a:ext uri="{FF2B5EF4-FFF2-40B4-BE49-F238E27FC236}">
                        <a16:creationId xmlns:a16="http://schemas.microsoft.com/office/drawing/2014/main" id="{E06E7F89-36FB-4FB8-9034-6455B6176501}"/>
                      </a:ext>
                    </a:extLst>
                  </p:cNvPr>
                  <p:cNvSpPr/>
                  <p:nvPr/>
                </p:nvSpPr>
                <p:spPr>
                  <a:xfrm>
                    <a:off x="11754774" y="1217281"/>
                    <a:ext cx="119954" cy="11995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4" name="Oval 1503">
                    <a:extLst>
                      <a:ext uri="{FF2B5EF4-FFF2-40B4-BE49-F238E27FC236}">
                        <a16:creationId xmlns:a16="http://schemas.microsoft.com/office/drawing/2014/main" id="{AF7E3D5B-72F3-4F80-B8E8-5FD507D7DCE0}"/>
                      </a:ext>
                    </a:extLst>
                  </p:cNvPr>
                  <p:cNvSpPr/>
                  <p:nvPr/>
                </p:nvSpPr>
                <p:spPr>
                  <a:xfrm>
                    <a:off x="11723554" y="1833221"/>
                    <a:ext cx="119954" cy="11995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5" name="Oval 1504">
                    <a:extLst>
                      <a:ext uri="{FF2B5EF4-FFF2-40B4-BE49-F238E27FC236}">
                        <a16:creationId xmlns:a16="http://schemas.microsoft.com/office/drawing/2014/main" id="{88FDD7EB-4FF5-4F34-9A02-50FD03329949}"/>
                      </a:ext>
                    </a:extLst>
                  </p:cNvPr>
                  <p:cNvSpPr/>
                  <p:nvPr/>
                </p:nvSpPr>
                <p:spPr>
                  <a:xfrm>
                    <a:off x="11390715" y="1869494"/>
                    <a:ext cx="119954" cy="11995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6" name="Oval 1505">
                    <a:extLst>
                      <a:ext uri="{FF2B5EF4-FFF2-40B4-BE49-F238E27FC236}">
                        <a16:creationId xmlns:a16="http://schemas.microsoft.com/office/drawing/2014/main" id="{722B970D-D81B-48B0-B916-B8038F4DBA89}"/>
                      </a:ext>
                    </a:extLst>
                  </p:cNvPr>
                  <p:cNvSpPr/>
                  <p:nvPr/>
                </p:nvSpPr>
                <p:spPr>
                  <a:xfrm>
                    <a:off x="11562041" y="1713267"/>
                    <a:ext cx="119954" cy="11995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7" name="Oval 1506">
                    <a:extLst>
                      <a:ext uri="{FF2B5EF4-FFF2-40B4-BE49-F238E27FC236}">
                        <a16:creationId xmlns:a16="http://schemas.microsoft.com/office/drawing/2014/main" id="{DA087667-EF2E-47F9-886A-055E63F7C355}"/>
                      </a:ext>
                    </a:extLst>
                  </p:cNvPr>
                  <p:cNvSpPr/>
                  <p:nvPr/>
                </p:nvSpPr>
                <p:spPr>
                  <a:xfrm>
                    <a:off x="11723554" y="1572705"/>
                    <a:ext cx="119954" cy="11995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8" name="Oval 1507">
                    <a:extLst>
                      <a:ext uri="{FF2B5EF4-FFF2-40B4-BE49-F238E27FC236}">
                        <a16:creationId xmlns:a16="http://schemas.microsoft.com/office/drawing/2014/main" id="{51A1CC49-416A-4888-8FE7-DFC8C2BFD1DD}"/>
                      </a:ext>
                    </a:extLst>
                  </p:cNvPr>
                  <p:cNvSpPr/>
                  <p:nvPr/>
                </p:nvSpPr>
                <p:spPr>
                  <a:xfrm>
                    <a:off x="11875954" y="1725105"/>
                    <a:ext cx="119954" cy="11995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9" name="Oval 1508">
                    <a:extLst>
                      <a:ext uri="{FF2B5EF4-FFF2-40B4-BE49-F238E27FC236}">
                        <a16:creationId xmlns:a16="http://schemas.microsoft.com/office/drawing/2014/main" id="{E21E556F-1404-4D7F-A9D5-854013FED59D}"/>
                      </a:ext>
                    </a:extLst>
                  </p:cNvPr>
                  <p:cNvSpPr/>
                  <p:nvPr/>
                </p:nvSpPr>
                <p:spPr>
                  <a:xfrm>
                    <a:off x="11561366" y="2076453"/>
                    <a:ext cx="119954" cy="11995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0" name="Oval 1509">
                    <a:extLst>
                      <a:ext uri="{FF2B5EF4-FFF2-40B4-BE49-F238E27FC236}">
                        <a16:creationId xmlns:a16="http://schemas.microsoft.com/office/drawing/2014/main" id="{39508FBC-20EE-4CB7-8BA9-024CA4CA809C}"/>
                      </a:ext>
                    </a:extLst>
                  </p:cNvPr>
                  <p:cNvSpPr/>
                  <p:nvPr/>
                </p:nvSpPr>
                <p:spPr>
                  <a:xfrm>
                    <a:off x="11981583" y="1493362"/>
                    <a:ext cx="119954" cy="11995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1" name="Oval 1510">
                    <a:extLst>
                      <a:ext uri="{FF2B5EF4-FFF2-40B4-BE49-F238E27FC236}">
                        <a16:creationId xmlns:a16="http://schemas.microsoft.com/office/drawing/2014/main" id="{C3200E5F-9CE5-4026-91FA-A3D0B309829A}"/>
                      </a:ext>
                    </a:extLst>
                  </p:cNvPr>
                  <p:cNvSpPr/>
                  <p:nvPr/>
                </p:nvSpPr>
                <p:spPr>
                  <a:xfrm>
                    <a:off x="11191592" y="2016476"/>
                    <a:ext cx="119954" cy="11995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2" name="Oval 1511">
                    <a:extLst>
                      <a:ext uri="{FF2B5EF4-FFF2-40B4-BE49-F238E27FC236}">
                        <a16:creationId xmlns:a16="http://schemas.microsoft.com/office/drawing/2014/main" id="{8A85AFB5-196F-41DD-85B3-EB2BFA3DB4B4}"/>
                      </a:ext>
                    </a:extLst>
                  </p:cNvPr>
                  <p:cNvSpPr/>
                  <p:nvPr/>
                </p:nvSpPr>
                <p:spPr>
                  <a:xfrm>
                    <a:off x="11058892" y="1572705"/>
                    <a:ext cx="119954" cy="11995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3" name="Oval 1512">
                    <a:extLst>
                      <a:ext uri="{FF2B5EF4-FFF2-40B4-BE49-F238E27FC236}">
                        <a16:creationId xmlns:a16="http://schemas.microsoft.com/office/drawing/2014/main" id="{AE993717-E058-492A-A6DF-DE1D861F4461}"/>
                      </a:ext>
                    </a:extLst>
                  </p:cNvPr>
                  <p:cNvSpPr/>
                  <p:nvPr/>
                </p:nvSpPr>
                <p:spPr>
                  <a:xfrm>
                    <a:off x="11225538" y="1240752"/>
                    <a:ext cx="119954" cy="11995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4" name="Oval 1513">
                    <a:extLst>
                      <a:ext uri="{FF2B5EF4-FFF2-40B4-BE49-F238E27FC236}">
                        <a16:creationId xmlns:a16="http://schemas.microsoft.com/office/drawing/2014/main" id="{92B67C02-7492-444F-AD17-8BF572C8DD69}"/>
                      </a:ext>
                    </a:extLst>
                  </p:cNvPr>
                  <p:cNvSpPr/>
                  <p:nvPr/>
                </p:nvSpPr>
                <p:spPr>
                  <a:xfrm>
                    <a:off x="11777665" y="1411312"/>
                    <a:ext cx="119954" cy="11995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5" name="Flowchart: Decision 1514">
                    <a:extLst>
                      <a:ext uri="{FF2B5EF4-FFF2-40B4-BE49-F238E27FC236}">
                        <a16:creationId xmlns:a16="http://schemas.microsoft.com/office/drawing/2014/main" id="{7389185B-2E77-47DD-A0BE-EF8E6D714087}"/>
                      </a:ext>
                    </a:extLst>
                  </p:cNvPr>
                  <p:cNvSpPr/>
                  <p:nvPr/>
                </p:nvSpPr>
                <p:spPr>
                  <a:xfrm>
                    <a:off x="11224794" y="1772638"/>
                    <a:ext cx="145142" cy="136559"/>
                  </a:xfrm>
                  <a:prstGeom prst="flowChartDecisi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6" name="Flowchart: Decision 1515">
                    <a:extLst>
                      <a:ext uri="{FF2B5EF4-FFF2-40B4-BE49-F238E27FC236}">
                        <a16:creationId xmlns:a16="http://schemas.microsoft.com/office/drawing/2014/main" id="{1792DB5F-9D15-48DF-B632-464C53FE0B47}"/>
                      </a:ext>
                    </a:extLst>
                  </p:cNvPr>
                  <p:cNvSpPr/>
                  <p:nvPr/>
                </p:nvSpPr>
                <p:spPr>
                  <a:xfrm>
                    <a:off x="11331246" y="2191271"/>
                    <a:ext cx="145142" cy="136559"/>
                  </a:xfrm>
                  <a:prstGeom prst="flowChartDecisi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7" name="Flowchart: Decision 1516">
                    <a:extLst>
                      <a:ext uri="{FF2B5EF4-FFF2-40B4-BE49-F238E27FC236}">
                        <a16:creationId xmlns:a16="http://schemas.microsoft.com/office/drawing/2014/main" id="{8A6FDA29-0D5E-40B4-9751-744BF2FB2E26}"/>
                      </a:ext>
                    </a:extLst>
                  </p:cNvPr>
                  <p:cNvSpPr/>
                  <p:nvPr/>
                </p:nvSpPr>
                <p:spPr>
                  <a:xfrm>
                    <a:off x="11620666" y="2329069"/>
                    <a:ext cx="145142" cy="136559"/>
                  </a:xfrm>
                  <a:prstGeom prst="flowChartDecisi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8" name="Flowchart: Decision 1517">
                    <a:extLst>
                      <a:ext uri="{FF2B5EF4-FFF2-40B4-BE49-F238E27FC236}">
                        <a16:creationId xmlns:a16="http://schemas.microsoft.com/office/drawing/2014/main" id="{A454549B-4AE5-435A-8A68-26081C2AA1E2}"/>
                      </a:ext>
                    </a:extLst>
                  </p:cNvPr>
                  <p:cNvSpPr/>
                  <p:nvPr/>
                </p:nvSpPr>
                <p:spPr>
                  <a:xfrm>
                    <a:off x="11785870" y="2014605"/>
                    <a:ext cx="145142" cy="136559"/>
                  </a:xfrm>
                  <a:prstGeom prst="flowChartDecisi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9" name="Flowchart: Decision 1518">
                    <a:extLst>
                      <a:ext uri="{FF2B5EF4-FFF2-40B4-BE49-F238E27FC236}">
                        <a16:creationId xmlns:a16="http://schemas.microsoft.com/office/drawing/2014/main" id="{19C90B70-4456-46E5-8386-6A9EE8E6C9F0}"/>
                      </a:ext>
                    </a:extLst>
                  </p:cNvPr>
                  <p:cNvSpPr/>
                  <p:nvPr/>
                </p:nvSpPr>
                <p:spPr>
                  <a:xfrm>
                    <a:off x="12088878" y="1613384"/>
                    <a:ext cx="145142" cy="136559"/>
                  </a:xfrm>
                  <a:prstGeom prst="flowChartDecisi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0" name="Flowchart: Decision 1519">
                    <a:extLst>
                      <a:ext uri="{FF2B5EF4-FFF2-40B4-BE49-F238E27FC236}">
                        <a16:creationId xmlns:a16="http://schemas.microsoft.com/office/drawing/2014/main" id="{C45ABEA1-D503-48B0-B243-73507A2D27E8}"/>
                      </a:ext>
                    </a:extLst>
                  </p:cNvPr>
                  <p:cNvSpPr/>
                  <p:nvPr/>
                </p:nvSpPr>
                <p:spPr>
                  <a:xfrm>
                    <a:off x="11968989" y="1327799"/>
                    <a:ext cx="145142" cy="136559"/>
                  </a:xfrm>
                  <a:prstGeom prst="flowChartDecisi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1" name="Flowchart: Decision 1520">
                    <a:extLst>
                      <a:ext uri="{FF2B5EF4-FFF2-40B4-BE49-F238E27FC236}">
                        <a16:creationId xmlns:a16="http://schemas.microsoft.com/office/drawing/2014/main" id="{6D15AD6C-15F1-4463-B310-2FC5097286E2}"/>
                      </a:ext>
                    </a:extLst>
                  </p:cNvPr>
                  <p:cNvSpPr/>
                  <p:nvPr/>
                </p:nvSpPr>
                <p:spPr>
                  <a:xfrm>
                    <a:off x="11235434" y="1450234"/>
                    <a:ext cx="145142" cy="136559"/>
                  </a:xfrm>
                  <a:prstGeom prst="flowChartDecisi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2" name="Flowchart: Decision 1521">
                    <a:extLst>
                      <a:ext uri="{FF2B5EF4-FFF2-40B4-BE49-F238E27FC236}">
                        <a16:creationId xmlns:a16="http://schemas.microsoft.com/office/drawing/2014/main" id="{5A46070E-B4A8-4D2D-A184-B02299E108AC}"/>
                      </a:ext>
                    </a:extLst>
                  </p:cNvPr>
                  <p:cNvSpPr/>
                  <p:nvPr/>
                </p:nvSpPr>
                <p:spPr>
                  <a:xfrm>
                    <a:off x="11390715" y="1003793"/>
                    <a:ext cx="145142" cy="136559"/>
                  </a:xfrm>
                  <a:prstGeom prst="flowChartDecisi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3" name="Flowchart: Decision 1522">
                    <a:extLst>
                      <a:ext uri="{FF2B5EF4-FFF2-40B4-BE49-F238E27FC236}">
                        <a16:creationId xmlns:a16="http://schemas.microsoft.com/office/drawing/2014/main" id="{235B1D17-0D47-44BE-A08A-9186514C8651}"/>
                      </a:ext>
                    </a:extLst>
                  </p:cNvPr>
                  <p:cNvSpPr/>
                  <p:nvPr/>
                </p:nvSpPr>
                <p:spPr>
                  <a:xfrm>
                    <a:off x="11390715" y="1785082"/>
                    <a:ext cx="145142" cy="136559"/>
                  </a:xfrm>
                  <a:prstGeom prst="flowChartDecisi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4" name="Flowchart: Decision 1523">
                    <a:extLst>
                      <a:ext uri="{FF2B5EF4-FFF2-40B4-BE49-F238E27FC236}">
                        <a16:creationId xmlns:a16="http://schemas.microsoft.com/office/drawing/2014/main" id="{AF640253-7804-4F80-887B-48E9550E758C}"/>
                      </a:ext>
                    </a:extLst>
                  </p:cNvPr>
                  <p:cNvSpPr/>
                  <p:nvPr/>
                </p:nvSpPr>
                <p:spPr>
                  <a:xfrm>
                    <a:off x="11591006" y="1270687"/>
                    <a:ext cx="145142" cy="136559"/>
                  </a:xfrm>
                  <a:prstGeom prst="flowChartDecisi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5" name="TextBox 1524">
                    <a:extLst>
                      <a:ext uri="{FF2B5EF4-FFF2-40B4-BE49-F238E27FC236}">
                        <a16:creationId xmlns:a16="http://schemas.microsoft.com/office/drawing/2014/main" id="{5C0DFF0C-0CB6-4E7F-A564-3F882FA65D42}"/>
                      </a:ext>
                    </a:extLst>
                  </p:cNvPr>
                  <p:cNvSpPr txBox="1"/>
                  <p:nvPr/>
                </p:nvSpPr>
                <p:spPr>
                  <a:xfrm>
                    <a:off x="11892352" y="1787363"/>
                    <a:ext cx="300082" cy="369332"/>
                  </a:xfrm>
                  <a:prstGeom prst="rect">
                    <a:avLst/>
                  </a:prstGeom>
                  <a:noFill/>
                </p:spPr>
                <p:txBody>
                  <a:bodyPr wrap="none" rtlCol="0">
                    <a:spAutoFit/>
                  </a:bodyPr>
                  <a:lstStyle/>
                  <a:p>
                    <a:r>
                      <a:rPr lang="en-US" dirty="0">
                        <a:solidFill>
                          <a:srgbClr val="FF0000"/>
                        </a:solidFill>
                      </a:rPr>
                      <a:t>+</a:t>
                    </a:r>
                  </a:p>
                </p:txBody>
              </p:sp>
              <p:sp>
                <p:nvSpPr>
                  <p:cNvPr id="1526" name="TextBox 1525">
                    <a:extLst>
                      <a:ext uri="{FF2B5EF4-FFF2-40B4-BE49-F238E27FC236}">
                        <a16:creationId xmlns:a16="http://schemas.microsoft.com/office/drawing/2014/main" id="{B4378254-6217-43A6-9FE3-A5F02C48B249}"/>
                      </a:ext>
                    </a:extLst>
                  </p:cNvPr>
                  <p:cNvSpPr txBox="1"/>
                  <p:nvPr/>
                </p:nvSpPr>
                <p:spPr>
                  <a:xfrm>
                    <a:off x="12044752" y="1939763"/>
                    <a:ext cx="300082" cy="369332"/>
                  </a:xfrm>
                  <a:prstGeom prst="rect">
                    <a:avLst/>
                  </a:prstGeom>
                  <a:noFill/>
                </p:spPr>
                <p:txBody>
                  <a:bodyPr wrap="none" rtlCol="0">
                    <a:spAutoFit/>
                  </a:bodyPr>
                  <a:lstStyle/>
                  <a:p>
                    <a:r>
                      <a:rPr lang="en-US" dirty="0">
                        <a:solidFill>
                          <a:srgbClr val="FF0000"/>
                        </a:solidFill>
                      </a:rPr>
                      <a:t>+</a:t>
                    </a:r>
                  </a:p>
                </p:txBody>
              </p:sp>
              <p:sp>
                <p:nvSpPr>
                  <p:cNvPr id="1527" name="TextBox 1526">
                    <a:extLst>
                      <a:ext uri="{FF2B5EF4-FFF2-40B4-BE49-F238E27FC236}">
                        <a16:creationId xmlns:a16="http://schemas.microsoft.com/office/drawing/2014/main" id="{62C0E79E-72C9-4C06-BF12-05A81BD5E6D0}"/>
                      </a:ext>
                    </a:extLst>
                  </p:cNvPr>
                  <p:cNvSpPr txBox="1"/>
                  <p:nvPr/>
                </p:nvSpPr>
                <p:spPr>
                  <a:xfrm>
                    <a:off x="12003134" y="1852993"/>
                    <a:ext cx="300082" cy="369332"/>
                  </a:xfrm>
                  <a:prstGeom prst="rect">
                    <a:avLst/>
                  </a:prstGeom>
                  <a:noFill/>
                </p:spPr>
                <p:txBody>
                  <a:bodyPr wrap="none" rtlCol="0">
                    <a:spAutoFit/>
                  </a:bodyPr>
                  <a:lstStyle/>
                  <a:p>
                    <a:r>
                      <a:rPr lang="en-US" dirty="0">
                        <a:solidFill>
                          <a:srgbClr val="FF0000"/>
                        </a:solidFill>
                      </a:rPr>
                      <a:t>+</a:t>
                    </a:r>
                  </a:p>
                </p:txBody>
              </p:sp>
              <p:sp>
                <p:nvSpPr>
                  <p:cNvPr id="1528" name="TextBox 1527">
                    <a:extLst>
                      <a:ext uri="{FF2B5EF4-FFF2-40B4-BE49-F238E27FC236}">
                        <a16:creationId xmlns:a16="http://schemas.microsoft.com/office/drawing/2014/main" id="{F5D7DBC8-492B-40CC-A54C-0F1FF6477FDD}"/>
                      </a:ext>
                    </a:extLst>
                  </p:cNvPr>
                  <p:cNvSpPr txBox="1"/>
                  <p:nvPr/>
                </p:nvSpPr>
                <p:spPr>
                  <a:xfrm>
                    <a:off x="11946628" y="1694364"/>
                    <a:ext cx="300082" cy="369332"/>
                  </a:xfrm>
                  <a:prstGeom prst="rect">
                    <a:avLst/>
                  </a:prstGeom>
                  <a:noFill/>
                </p:spPr>
                <p:txBody>
                  <a:bodyPr wrap="none" rtlCol="0">
                    <a:spAutoFit/>
                  </a:bodyPr>
                  <a:lstStyle/>
                  <a:p>
                    <a:r>
                      <a:rPr lang="en-US" dirty="0">
                        <a:solidFill>
                          <a:srgbClr val="FF0000"/>
                        </a:solidFill>
                      </a:rPr>
                      <a:t>+</a:t>
                    </a:r>
                  </a:p>
                </p:txBody>
              </p:sp>
              <p:sp>
                <p:nvSpPr>
                  <p:cNvPr id="1529" name="TextBox 1528">
                    <a:extLst>
                      <a:ext uri="{FF2B5EF4-FFF2-40B4-BE49-F238E27FC236}">
                        <a16:creationId xmlns:a16="http://schemas.microsoft.com/office/drawing/2014/main" id="{0122C624-3F19-40A2-A06B-18750E2067F9}"/>
                      </a:ext>
                    </a:extLst>
                  </p:cNvPr>
                  <p:cNvSpPr txBox="1"/>
                  <p:nvPr/>
                </p:nvSpPr>
                <p:spPr>
                  <a:xfrm>
                    <a:off x="12068413" y="1736975"/>
                    <a:ext cx="300082" cy="369332"/>
                  </a:xfrm>
                  <a:prstGeom prst="rect">
                    <a:avLst/>
                  </a:prstGeom>
                  <a:noFill/>
                </p:spPr>
                <p:txBody>
                  <a:bodyPr wrap="none" rtlCol="0">
                    <a:spAutoFit/>
                  </a:bodyPr>
                  <a:lstStyle/>
                  <a:p>
                    <a:r>
                      <a:rPr lang="en-US" dirty="0">
                        <a:solidFill>
                          <a:srgbClr val="FF0000"/>
                        </a:solidFill>
                      </a:rPr>
                      <a:t>+</a:t>
                    </a:r>
                  </a:p>
                </p:txBody>
              </p:sp>
              <p:sp>
                <p:nvSpPr>
                  <p:cNvPr id="1530" name="TextBox 1529">
                    <a:extLst>
                      <a:ext uri="{FF2B5EF4-FFF2-40B4-BE49-F238E27FC236}">
                        <a16:creationId xmlns:a16="http://schemas.microsoft.com/office/drawing/2014/main" id="{BBB4F09B-8413-4746-BA0A-87A229EA53BF}"/>
                      </a:ext>
                    </a:extLst>
                  </p:cNvPr>
                  <p:cNvSpPr txBox="1"/>
                  <p:nvPr/>
                </p:nvSpPr>
                <p:spPr>
                  <a:xfrm>
                    <a:off x="12029802" y="1645814"/>
                    <a:ext cx="300082" cy="369332"/>
                  </a:xfrm>
                  <a:prstGeom prst="rect">
                    <a:avLst/>
                  </a:prstGeom>
                  <a:noFill/>
                </p:spPr>
                <p:txBody>
                  <a:bodyPr wrap="none" rtlCol="0">
                    <a:spAutoFit/>
                  </a:bodyPr>
                  <a:lstStyle/>
                  <a:p>
                    <a:r>
                      <a:rPr lang="en-US" dirty="0">
                        <a:solidFill>
                          <a:srgbClr val="FF0000"/>
                        </a:solidFill>
                      </a:rPr>
                      <a:t>+</a:t>
                    </a:r>
                  </a:p>
                </p:txBody>
              </p:sp>
              <p:sp>
                <p:nvSpPr>
                  <p:cNvPr id="1531" name="TextBox 1530">
                    <a:extLst>
                      <a:ext uri="{FF2B5EF4-FFF2-40B4-BE49-F238E27FC236}">
                        <a16:creationId xmlns:a16="http://schemas.microsoft.com/office/drawing/2014/main" id="{DB086D14-3DD5-4B59-8C72-9FDD973CB4BF}"/>
                      </a:ext>
                    </a:extLst>
                  </p:cNvPr>
                  <p:cNvSpPr txBox="1"/>
                  <p:nvPr/>
                </p:nvSpPr>
                <p:spPr>
                  <a:xfrm>
                    <a:off x="11474486" y="1791224"/>
                    <a:ext cx="300082" cy="369332"/>
                  </a:xfrm>
                  <a:prstGeom prst="rect">
                    <a:avLst/>
                  </a:prstGeom>
                  <a:noFill/>
                </p:spPr>
                <p:txBody>
                  <a:bodyPr wrap="none" rtlCol="0">
                    <a:spAutoFit/>
                  </a:bodyPr>
                  <a:lstStyle/>
                  <a:p>
                    <a:r>
                      <a:rPr lang="en-US" dirty="0">
                        <a:solidFill>
                          <a:srgbClr val="FF0000"/>
                        </a:solidFill>
                      </a:rPr>
                      <a:t>+</a:t>
                    </a:r>
                  </a:p>
                </p:txBody>
              </p:sp>
              <p:sp>
                <p:nvSpPr>
                  <p:cNvPr id="1532" name="TextBox 1531">
                    <a:extLst>
                      <a:ext uri="{FF2B5EF4-FFF2-40B4-BE49-F238E27FC236}">
                        <a16:creationId xmlns:a16="http://schemas.microsoft.com/office/drawing/2014/main" id="{87933B26-7934-4F7A-B360-51A74FB81378}"/>
                      </a:ext>
                    </a:extLst>
                  </p:cNvPr>
                  <p:cNvSpPr txBox="1"/>
                  <p:nvPr/>
                </p:nvSpPr>
                <p:spPr>
                  <a:xfrm>
                    <a:off x="12170455" y="1819861"/>
                    <a:ext cx="300082" cy="369332"/>
                  </a:xfrm>
                  <a:prstGeom prst="rect">
                    <a:avLst/>
                  </a:prstGeom>
                  <a:noFill/>
                </p:spPr>
                <p:txBody>
                  <a:bodyPr wrap="none" rtlCol="0">
                    <a:spAutoFit/>
                  </a:bodyPr>
                  <a:lstStyle/>
                  <a:p>
                    <a:r>
                      <a:rPr lang="en-US" dirty="0">
                        <a:solidFill>
                          <a:srgbClr val="FF0000"/>
                        </a:solidFill>
                      </a:rPr>
                      <a:t>+</a:t>
                    </a:r>
                  </a:p>
                </p:txBody>
              </p:sp>
              <p:sp>
                <p:nvSpPr>
                  <p:cNvPr id="1533" name="TextBox 1532">
                    <a:extLst>
                      <a:ext uri="{FF2B5EF4-FFF2-40B4-BE49-F238E27FC236}">
                        <a16:creationId xmlns:a16="http://schemas.microsoft.com/office/drawing/2014/main" id="{C50C29F8-60CC-4FD7-9B15-A7CE8A31D43E}"/>
                      </a:ext>
                    </a:extLst>
                  </p:cNvPr>
                  <p:cNvSpPr txBox="1"/>
                  <p:nvPr/>
                </p:nvSpPr>
                <p:spPr>
                  <a:xfrm>
                    <a:off x="12198711" y="1962552"/>
                    <a:ext cx="300082" cy="369332"/>
                  </a:xfrm>
                  <a:prstGeom prst="rect">
                    <a:avLst/>
                  </a:prstGeom>
                  <a:noFill/>
                </p:spPr>
                <p:txBody>
                  <a:bodyPr wrap="none" rtlCol="0">
                    <a:spAutoFit/>
                  </a:bodyPr>
                  <a:lstStyle/>
                  <a:p>
                    <a:r>
                      <a:rPr lang="en-US" dirty="0">
                        <a:solidFill>
                          <a:srgbClr val="FF0000"/>
                        </a:solidFill>
                      </a:rPr>
                      <a:t>+</a:t>
                    </a:r>
                  </a:p>
                </p:txBody>
              </p:sp>
              <p:sp>
                <p:nvSpPr>
                  <p:cNvPr id="1534" name="TextBox 1533">
                    <a:extLst>
                      <a:ext uri="{FF2B5EF4-FFF2-40B4-BE49-F238E27FC236}">
                        <a16:creationId xmlns:a16="http://schemas.microsoft.com/office/drawing/2014/main" id="{DAB4C592-0623-4D24-80CE-F61ABBD6E4F6}"/>
                      </a:ext>
                    </a:extLst>
                  </p:cNvPr>
                  <p:cNvSpPr txBox="1"/>
                  <p:nvPr/>
                </p:nvSpPr>
                <p:spPr>
                  <a:xfrm>
                    <a:off x="11922967" y="1914863"/>
                    <a:ext cx="300082" cy="369332"/>
                  </a:xfrm>
                  <a:prstGeom prst="rect">
                    <a:avLst/>
                  </a:prstGeom>
                  <a:noFill/>
                </p:spPr>
                <p:txBody>
                  <a:bodyPr wrap="none" rtlCol="0">
                    <a:spAutoFit/>
                  </a:bodyPr>
                  <a:lstStyle/>
                  <a:p>
                    <a:r>
                      <a:rPr lang="en-US" dirty="0">
                        <a:solidFill>
                          <a:srgbClr val="FF0000"/>
                        </a:solidFill>
                      </a:rPr>
                      <a:t>+</a:t>
                    </a:r>
                  </a:p>
                </p:txBody>
              </p:sp>
              <p:sp>
                <p:nvSpPr>
                  <p:cNvPr id="1535" name="TextBox 1534">
                    <a:extLst>
                      <a:ext uri="{FF2B5EF4-FFF2-40B4-BE49-F238E27FC236}">
                        <a16:creationId xmlns:a16="http://schemas.microsoft.com/office/drawing/2014/main" id="{941E0317-8201-494D-8B91-B2207DFD76B3}"/>
                      </a:ext>
                    </a:extLst>
                  </p:cNvPr>
                  <p:cNvSpPr txBox="1"/>
                  <p:nvPr/>
                </p:nvSpPr>
                <p:spPr>
                  <a:xfrm>
                    <a:off x="11867884" y="2010340"/>
                    <a:ext cx="300082" cy="369332"/>
                  </a:xfrm>
                  <a:prstGeom prst="rect">
                    <a:avLst/>
                  </a:prstGeom>
                  <a:noFill/>
                </p:spPr>
                <p:txBody>
                  <a:bodyPr wrap="none" rtlCol="0">
                    <a:spAutoFit/>
                  </a:bodyPr>
                  <a:lstStyle/>
                  <a:p>
                    <a:r>
                      <a:rPr lang="en-US" dirty="0">
                        <a:solidFill>
                          <a:srgbClr val="FF0000"/>
                        </a:solidFill>
                      </a:rPr>
                      <a:t>+</a:t>
                    </a:r>
                  </a:p>
                </p:txBody>
              </p:sp>
              <p:sp>
                <p:nvSpPr>
                  <p:cNvPr id="1536" name="TextBox 1535">
                    <a:extLst>
                      <a:ext uri="{FF2B5EF4-FFF2-40B4-BE49-F238E27FC236}">
                        <a16:creationId xmlns:a16="http://schemas.microsoft.com/office/drawing/2014/main" id="{46C63754-B299-486A-B161-A880CB5289E8}"/>
                      </a:ext>
                    </a:extLst>
                  </p:cNvPr>
                  <p:cNvSpPr txBox="1"/>
                  <p:nvPr/>
                </p:nvSpPr>
                <p:spPr>
                  <a:xfrm>
                    <a:off x="12001382" y="2140511"/>
                    <a:ext cx="300082" cy="369332"/>
                  </a:xfrm>
                  <a:prstGeom prst="rect">
                    <a:avLst/>
                  </a:prstGeom>
                  <a:noFill/>
                </p:spPr>
                <p:txBody>
                  <a:bodyPr wrap="none" rtlCol="0">
                    <a:spAutoFit/>
                  </a:bodyPr>
                  <a:lstStyle/>
                  <a:p>
                    <a:r>
                      <a:rPr lang="en-US" dirty="0">
                        <a:solidFill>
                          <a:srgbClr val="FF0000"/>
                        </a:solidFill>
                      </a:rPr>
                      <a:t>+</a:t>
                    </a:r>
                  </a:p>
                </p:txBody>
              </p:sp>
              <p:sp>
                <p:nvSpPr>
                  <p:cNvPr id="1537" name="TextBox 1536">
                    <a:extLst>
                      <a:ext uri="{FF2B5EF4-FFF2-40B4-BE49-F238E27FC236}">
                        <a16:creationId xmlns:a16="http://schemas.microsoft.com/office/drawing/2014/main" id="{C357EB4F-CDF3-4BC2-B9BD-2082C8AFC25C}"/>
                      </a:ext>
                    </a:extLst>
                  </p:cNvPr>
                  <p:cNvSpPr txBox="1"/>
                  <p:nvPr/>
                </p:nvSpPr>
                <p:spPr>
                  <a:xfrm>
                    <a:off x="11979856" y="2042838"/>
                    <a:ext cx="300082" cy="369332"/>
                  </a:xfrm>
                  <a:prstGeom prst="rect">
                    <a:avLst/>
                  </a:prstGeom>
                  <a:noFill/>
                </p:spPr>
                <p:txBody>
                  <a:bodyPr wrap="none" rtlCol="0">
                    <a:spAutoFit/>
                  </a:bodyPr>
                  <a:lstStyle/>
                  <a:p>
                    <a:r>
                      <a:rPr lang="en-US" dirty="0">
                        <a:solidFill>
                          <a:srgbClr val="FF0000"/>
                        </a:solidFill>
                      </a:rPr>
                      <a:t>+</a:t>
                    </a:r>
                  </a:p>
                </p:txBody>
              </p:sp>
              <p:sp>
                <p:nvSpPr>
                  <p:cNvPr id="1538" name="TextBox 1537">
                    <a:extLst>
                      <a:ext uri="{FF2B5EF4-FFF2-40B4-BE49-F238E27FC236}">
                        <a16:creationId xmlns:a16="http://schemas.microsoft.com/office/drawing/2014/main" id="{EA80D65E-61EF-4061-93EF-0A1B34E2393E}"/>
                      </a:ext>
                    </a:extLst>
                  </p:cNvPr>
                  <p:cNvSpPr txBox="1"/>
                  <p:nvPr/>
                </p:nvSpPr>
                <p:spPr>
                  <a:xfrm>
                    <a:off x="12109586" y="2022463"/>
                    <a:ext cx="300082" cy="369332"/>
                  </a:xfrm>
                  <a:prstGeom prst="rect">
                    <a:avLst/>
                  </a:prstGeom>
                  <a:noFill/>
                </p:spPr>
                <p:txBody>
                  <a:bodyPr wrap="none" rtlCol="0">
                    <a:spAutoFit/>
                  </a:bodyPr>
                  <a:lstStyle/>
                  <a:p>
                    <a:r>
                      <a:rPr lang="en-US" dirty="0">
                        <a:solidFill>
                          <a:srgbClr val="FF0000"/>
                        </a:solidFill>
                      </a:rPr>
                      <a:t>+</a:t>
                    </a:r>
                  </a:p>
                </p:txBody>
              </p:sp>
              <p:sp>
                <p:nvSpPr>
                  <p:cNvPr id="1539" name="TextBox 1538">
                    <a:extLst>
                      <a:ext uri="{FF2B5EF4-FFF2-40B4-BE49-F238E27FC236}">
                        <a16:creationId xmlns:a16="http://schemas.microsoft.com/office/drawing/2014/main" id="{711F4004-371E-405A-B87D-B44C6D7379C9}"/>
                      </a:ext>
                    </a:extLst>
                  </p:cNvPr>
                  <p:cNvSpPr txBox="1"/>
                  <p:nvPr/>
                </p:nvSpPr>
                <p:spPr>
                  <a:xfrm>
                    <a:off x="12172944" y="1673506"/>
                    <a:ext cx="300082" cy="369332"/>
                  </a:xfrm>
                  <a:prstGeom prst="rect">
                    <a:avLst/>
                  </a:prstGeom>
                  <a:noFill/>
                </p:spPr>
                <p:txBody>
                  <a:bodyPr wrap="none" rtlCol="0">
                    <a:spAutoFit/>
                  </a:bodyPr>
                  <a:lstStyle/>
                  <a:p>
                    <a:r>
                      <a:rPr lang="en-US" dirty="0">
                        <a:solidFill>
                          <a:srgbClr val="FF0000"/>
                        </a:solidFill>
                      </a:rPr>
                      <a:t>+</a:t>
                    </a:r>
                  </a:p>
                </p:txBody>
              </p:sp>
              <p:sp>
                <p:nvSpPr>
                  <p:cNvPr id="1540" name="TextBox 1539">
                    <a:extLst>
                      <a:ext uri="{FF2B5EF4-FFF2-40B4-BE49-F238E27FC236}">
                        <a16:creationId xmlns:a16="http://schemas.microsoft.com/office/drawing/2014/main" id="{117149EF-BDA1-4DBB-8618-F8BA61942B7F}"/>
                      </a:ext>
                    </a:extLst>
                  </p:cNvPr>
                  <p:cNvSpPr txBox="1"/>
                  <p:nvPr/>
                </p:nvSpPr>
                <p:spPr>
                  <a:xfrm>
                    <a:off x="12151101" y="1552835"/>
                    <a:ext cx="300082" cy="369332"/>
                  </a:xfrm>
                  <a:prstGeom prst="rect">
                    <a:avLst/>
                  </a:prstGeom>
                  <a:noFill/>
                </p:spPr>
                <p:txBody>
                  <a:bodyPr wrap="none" rtlCol="0">
                    <a:spAutoFit/>
                  </a:bodyPr>
                  <a:lstStyle/>
                  <a:p>
                    <a:r>
                      <a:rPr lang="en-US" dirty="0">
                        <a:solidFill>
                          <a:srgbClr val="FF0000"/>
                        </a:solidFill>
                      </a:rPr>
                      <a:t>+</a:t>
                    </a:r>
                  </a:p>
                </p:txBody>
              </p:sp>
              <p:sp>
                <p:nvSpPr>
                  <p:cNvPr id="1541" name="Flowchart: Decision 1540">
                    <a:extLst>
                      <a:ext uri="{FF2B5EF4-FFF2-40B4-BE49-F238E27FC236}">
                        <a16:creationId xmlns:a16="http://schemas.microsoft.com/office/drawing/2014/main" id="{8BCE692D-1466-4864-AC50-3A6911C5A773}"/>
                      </a:ext>
                    </a:extLst>
                  </p:cNvPr>
                  <p:cNvSpPr/>
                  <p:nvPr/>
                </p:nvSpPr>
                <p:spPr>
                  <a:xfrm>
                    <a:off x="11857992" y="2564840"/>
                    <a:ext cx="145142" cy="136559"/>
                  </a:xfrm>
                  <a:prstGeom prst="flowChartDecisi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2" name="Flowchart: Decision 1541">
                    <a:extLst>
                      <a:ext uri="{FF2B5EF4-FFF2-40B4-BE49-F238E27FC236}">
                        <a16:creationId xmlns:a16="http://schemas.microsoft.com/office/drawing/2014/main" id="{86A639D1-C77E-4916-A048-3ED5E3033E2F}"/>
                      </a:ext>
                    </a:extLst>
                  </p:cNvPr>
                  <p:cNvSpPr/>
                  <p:nvPr/>
                </p:nvSpPr>
                <p:spPr>
                  <a:xfrm>
                    <a:off x="10923972" y="1896163"/>
                    <a:ext cx="145142" cy="136559"/>
                  </a:xfrm>
                  <a:prstGeom prst="flowChartDecisi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3" name="Oval 1542">
                    <a:extLst>
                      <a:ext uri="{FF2B5EF4-FFF2-40B4-BE49-F238E27FC236}">
                        <a16:creationId xmlns:a16="http://schemas.microsoft.com/office/drawing/2014/main" id="{31EE2B22-737D-4E5A-8296-5D2589CE2115}"/>
                      </a:ext>
                    </a:extLst>
                  </p:cNvPr>
                  <p:cNvSpPr/>
                  <p:nvPr/>
                </p:nvSpPr>
                <p:spPr>
                  <a:xfrm>
                    <a:off x="10936566" y="1706677"/>
                    <a:ext cx="119954" cy="11995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4" name="Oval 1543">
                    <a:extLst>
                      <a:ext uri="{FF2B5EF4-FFF2-40B4-BE49-F238E27FC236}">
                        <a16:creationId xmlns:a16="http://schemas.microsoft.com/office/drawing/2014/main" id="{22EDFA6D-46B5-464E-A8FD-F1A3C58743E8}"/>
                      </a:ext>
                    </a:extLst>
                  </p:cNvPr>
                  <p:cNvSpPr/>
                  <p:nvPr/>
                </p:nvSpPr>
                <p:spPr>
                  <a:xfrm>
                    <a:off x="10840721" y="1481164"/>
                    <a:ext cx="119954" cy="11995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5" name="Oval 1544">
                    <a:extLst>
                      <a:ext uri="{FF2B5EF4-FFF2-40B4-BE49-F238E27FC236}">
                        <a16:creationId xmlns:a16="http://schemas.microsoft.com/office/drawing/2014/main" id="{E7381D61-1DA5-4DE6-BF06-95120E58AA4C}"/>
                      </a:ext>
                    </a:extLst>
                  </p:cNvPr>
                  <p:cNvSpPr/>
                  <p:nvPr/>
                </p:nvSpPr>
                <p:spPr>
                  <a:xfrm>
                    <a:off x="11083609" y="1433187"/>
                    <a:ext cx="119954" cy="11995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6" name="Oval 1545">
                    <a:extLst>
                      <a:ext uri="{FF2B5EF4-FFF2-40B4-BE49-F238E27FC236}">
                        <a16:creationId xmlns:a16="http://schemas.microsoft.com/office/drawing/2014/main" id="{AEC753EE-3609-4211-A026-6918DBD5216C}"/>
                      </a:ext>
                    </a:extLst>
                  </p:cNvPr>
                  <p:cNvSpPr/>
                  <p:nvPr/>
                </p:nvSpPr>
                <p:spPr>
                  <a:xfrm>
                    <a:off x="11411888" y="1388161"/>
                    <a:ext cx="119954" cy="11995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7" name="Oval 1546">
                    <a:extLst>
                      <a:ext uri="{FF2B5EF4-FFF2-40B4-BE49-F238E27FC236}">
                        <a16:creationId xmlns:a16="http://schemas.microsoft.com/office/drawing/2014/main" id="{EC8D8911-7129-4629-8791-7DA65EEF67BB}"/>
                      </a:ext>
                    </a:extLst>
                  </p:cNvPr>
                  <p:cNvSpPr/>
                  <p:nvPr/>
                </p:nvSpPr>
                <p:spPr>
                  <a:xfrm>
                    <a:off x="11875954" y="877682"/>
                    <a:ext cx="119954" cy="11995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8" name="Oval 1547">
                    <a:extLst>
                      <a:ext uri="{FF2B5EF4-FFF2-40B4-BE49-F238E27FC236}">
                        <a16:creationId xmlns:a16="http://schemas.microsoft.com/office/drawing/2014/main" id="{AAB4D755-082F-444D-971B-7C3AF6D0FD26}"/>
                      </a:ext>
                    </a:extLst>
                  </p:cNvPr>
                  <p:cNvSpPr/>
                  <p:nvPr/>
                </p:nvSpPr>
                <p:spPr>
                  <a:xfrm>
                    <a:off x="12114066" y="1028285"/>
                    <a:ext cx="119954" cy="11995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9" name="Oval 1548">
                    <a:extLst>
                      <a:ext uri="{FF2B5EF4-FFF2-40B4-BE49-F238E27FC236}">
                        <a16:creationId xmlns:a16="http://schemas.microsoft.com/office/drawing/2014/main" id="{0DABD121-80C3-49D2-A874-D25532560EBE}"/>
                      </a:ext>
                    </a:extLst>
                  </p:cNvPr>
                  <p:cNvSpPr/>
                  <p:nvPr/>
                </p:nvSpPr>
                <p:spPr>
                  <a:xfrm>
                    <a:off x="12344749" y="1228381"/>
                    <a:ext cx="119954" cy="11995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0" name="Oval 1549">
                    <a:extLst>
                      <a:ext uri="{FF2B5EF4-FFF2-40B4-BE49-F238E27FC236}">
                        <a16:creationId xmlns:a16="http://schemas.microsoft.com/office/drawing/2014/main" id="{C407161B-9175-4F83-A2B7-B9F2140C561A}"/>
                      </a:ext>
                    </a:extLst>
                  </p:cNvPr>
                  <p:cNvSpPr/>
                  <p:nvPr/>
                </p:nvSpPr>
                <p:spPr>
                  <a:xfrm>
                    <a:off x="11820891" y="2218953"/>
                    <a:ext cx="119954" cy="11995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1" name="Oval 1550">
                    <a:extLst>
                      <a:ext uri="{FF2B5EF4-FFF2-40B4-BE49-F238E27FC236}">
                        <a16:creationId xmlns:a16="http://schemas.microsoft.com/office/drawing/2014/main" id="{E7AE208D-EEEF-4D54-B4B7-9D9C12CB38FD}"/>
                      </a:ext>
                    </a:extLst>
                  </p:cNvPr>
                  <p:cNvSpPr/>
                  <p:nvPr/>
                </p:nvSpPr>
                <p:spPr>
                  <a:xfrm>
                    <a:off x="11098484" y="2163027"/>
                    <a:ext cx="119954" cy="11995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2" name="Oval 1551">
                    <a:extLst>
                      <a:ext uri="{FF2B5EF4-FFF2-40B4-BE49-F238E27FC236}">
                        <a16:creationId xmlns:a16="http://schemas.microsoft.com/office/drawing/2014/main" id="{0A788C3D-3B63-42C1-8F2E-65938377914C}"/>
                      </a:ext>
                    </a:extLst>
                  </p:cNvPr>
                  <p:cNvSpPr/>
                  <p:nvPr/>
                </p:nvSpPr>
                <p:spPr>
                  <a:xfrm>
                    <a:off x="11157192" y="2391795"/>
                    <a:ext cx="119954" cy="11995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40" name="Group 1239">
                  <a:extLst>
                    <a:ext uri="{FF2B5EF4-FFF2-40B4-BE49-F238E27FC236}">
                      <a16:creationId xmlns:a16="http://schemas.microsoft.com/office/drawing/2014/main" id="{0E789D21-9FC6-4DA6-958F-96A1E3F2DBF4}"/>
                    </a:ext>
                  </a:extLst>
                </p:cNvPr>
                <p:cNvGrpSpPr/>
                <p:nvPr/>
              </p:nvGrpSpPr>
              <p:grpSpPr>
                <a:xfrm>
                  <a:off x="11748639" y="2839754"/>
                  <a:ext cx="2949414" cy="3431777"/>
                  <a:chOff x="11748639" y="2839754"/>
                  <a:chExt cx="2949414" cy="3431777"/>
                </a:xfrm>
              </p:grpSpPr>
              <p:sp>
                <p:nvSpPr>
                  <p:cNvPr id="1361" name="Isosceles Triangle 1360">
                    <a:extLst>
                      <a:ext uri="{FF2B5EF4-FFF2-40B4-BE49-F238E27FC236}">
                        <a16:creationId xmlns:a16="http://schemas.microsoft.com/office/drawing/2014/main" id="{13FC52BF-3174-4CA3-AA65-A528B3F36CF6}"/>
                      </a:ext>
                    </a:extLst>
                  </p:cNvPr>
                  <p:cNvSpPr/>
                  <p:nvPr/>
                </p:nvSpPr>
                <p:spPr>
                  <a:xfrm>
                    <a:off x="12816150" y="5289235"/>
                    <a:ext cx="188161" cy="178429"/>
                  </a:xfrm>
                  <a:prstGeom prst="triangle">
                    <a:avLst/>
                  </a:prstGeom>
                  <a:solidFill>
                    <a:srgbClr val="4548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2" name="Isosceles Triangle 1361">
                    <a:extLst>
                      <a:ext uri="{FF2B5EF4-FFF2-40B4-BE49-F238E27FC236}">
                        <a16:creationId xmlns:a16="http://schemas.microsoft.com/office/drawing/2014/main" id="{26385852-1C4B-49CE-A42F-BCB4669EE55D}"/>
                      </a:ext>
                    </a:extLst>
                  </p:cNvPr>
                  <p:cNvSpPr/>
                  <p:nvPr/>
                </p:nvSpPr>
                <p:spPr>
                  <a:xfrm>
                    <a:off x="12968550" y="5441635"/>
                    <a:ext cx="188161" cy="178429"/>
                  </a:xfrm>
                  <a:prstGeom prst="triangle">
                    <a:avLst/>
                  </a:prstGeom>
                  <a:solidFill>
                    <a:srgbClr val="4548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3" name="Isosceles Triangle 1362">
                    <a:extLst>
                      <a:ext uri="{FF2B5EF4-FFF2-40B4-BE49-F238E27FC236}">
                        <a16:creationId xmlns:a16="http://schemas.microsoft.com/office/drawing/2014/main" id="{2F0BA52F-5D59-41B9-BC9E-2018FF793AC5}"/>
                      </a:ext>
                    </a:extLst>
                  </p:cNvPr>
                  <p:cNvSpPr/>
                  <p:nvPr/>
                </p:nvSpPr>
                <p:spPr>
                  <a:xfrm>
                    <a:off x="13044541" y="5200763"/>
                    <a:ext cx="188161" cy="178429"/>
                  </a:xfrm>
                  <a:prstGeom prst="triangle">
                    <a:avLst/>
                  </a:prstGeom>
                  <a:solidFill>
                    <a:srgbClr val="4548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4" name="Isosceles Triangle 1363">
                    <a:extLst>
                      <a:ext uri="{FF2B5EF4-FFF2-40B4-BE49-F238E27FC236}">
                        <a16:creationId xmlns:a16="http://schemas.microsoft.com/office/drawing/2014/main" id="{5018D655-7CC7-49A6-978B-39288BB97ED6}"/>
                      </a:ext>
                    </a:extLst>
                  </p:cNvPr>
                  <p:cNvSpPr/>
                  <p:nvPr/>
                </p:nvSpPr>
                <p:spPr>
                  <a:xfrm>
                    <a:off x="13236961" y="5372677"/>
                    <a:ext cx="188161" cy="178429"/>
                  </a:xfrm>
                  <a:prstGeom prst="triangle">
                    <a:avLst/>
                  </a:prstGeom>
                  <a:solidFill>
                    <a:srgbClr val="4548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5" name="Isosceles Triangle 1364">
                    <a:extLst>
                      <a:ext uri="{FF2B5EF4-FFF2-40B4-BE49-F238E27FC236}">
                        <a16:creationId xmlns:a16="http://schemas.microsoft.com/office/drawing/2014/main" id="{8B419DDB-5605-40D2-B321-88F5CD452CEF}"/>
                      </a:ext>
                    </a:extLst>
                  </p:cNvPr>
                  <p:cNvSpPr/>
                  <p:nvPr/>
                </p:nvSpPr>
                <p:spPr>
                  <a:xfrm>
                    <a:off x="13123968" y="4506008"/>
                    <a:ext cx="188161" cy="178429"/>
                  </a:xfrm>
                  <a:prstGeom prst="triangle">
                    <a:avLst/>
                  </a:prstGeom>
                  <a:solidFill>
                    <a:srgbClr val="4548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6" name="Isosceles Triangle 1365">
                    <a:extLst>
                      <a:ext uri="{FF2B5EF4-FFF2-40B4-BE49-F238E27FC236}">
                        <a16:creationId xmlns:a16="http://schemas.microsoft.com/office/drawing/2014/main" id="{92E50775-10D0-42F3-9DEF-51CF23CDE6E1}"/>
                      </a:ext>
                    </a:extLst>
                  </p:cNvPr>
                  <p:cNvSpPr/>
                  <p:nvPr/>
                </p:nvSpPr>
                <p:spPr>
                  <a:xfrm>
                    <a:off x="13276368" y="4658408"/>
                    <a:ext cx="188161" cy="178429"/>
                  </a:xfrm>
                  <a:prstGeom prst="triangle">
                    <a:avLst/>
                  </a:prstGeom>
                  <a:solidFill>
                    <a:srgbClr val="4548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7" name="Isosceles Triangle 1366">
                    <a:extLst>
                      <a:ext uri="{FF2B5EF4-FFF2-40B4-BE49-F238E27FC236}">
                        <a16:creationId xmlns:a16="http://schemas.microsoft.com/office/drawing/2014/main" id="{A88A9ECE-AB32-406B-A733-ED973A27D3C4}"/>
                      </a:ext>
                    </a:extLst>
                  </p:cNvPr>
                  <p:cNvSpPr/>
                  <p:nvPr/>
                </p:nvSpPr>
                <p:spPr>
                  <a:xfrm>
                    <a:off x="12808996" y="4777353"/>
                    <a:ext cx="188161" cy="178429"/>
                  </a:xfrm>
                  <a:prstGeom prst="triangle">
                    <a:avLst/>
                  </a:prstGeom>
                  <a:solidFill>
                    <a:srgbClr val="4548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8" name="Isosceles Triangle 1367">
                    <a:extLst>
                      <a:ext uri="{FF2B5EF4-FFF2-40B4-BE49-F238E27FC236}">
                        <a16:creationId xmlns:a16="http://schemas.microsoft.com/office/drawing/2014/main" id="{BC32E6F2-FC8E-467B-9F44-206F012B3B05}"/>
                      </a:ext>
                    </a:extLst>
                  </p:cNvPr>
                  <p:cNvSpPr/>
                  <p:nvPr/>
                </p:nvSpPr>
                <p:spPr>
                  <a:xfrm>
                    <a:off x="13142880" y="4929035"/>
                    <a:ext cx="188161" cy="178429"/>
                  </a:xfrm>
                  <a:prstGeom prst="triangle">
                    <a:avLst/>
                  </a:prstGeom>
                  <a:solidFill>
                    <a:srgbClr val="4548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9" name="Isosceles Triangle 1368">
                    <a:extLst>
                      <a:ext uri="{FF2B5EF4-FFF2-40B4-BE49-F238E27FC236}">
                        <a16:creationId xmlns:a16="http://schemas.microsoft.com/office/drawing/2014/main" id="{8F6C61E6-593D-4D8C-B65D-0439DBE91889}"/>
                      </a:ext>
                    </a:extLst>
                  </p:cNvPr>
                  <p:cNvSpPr/>
                  <p:nvPr/>
                </p:nvSpPr>
                <p:spPr>
                  <a:xfrm>
                    <a:off x="13398706" y="4316331"/>
                    <a:ext cx="188161" cy="178429"/>
                  </a:xfrm>
                  <a:prstGeom prst="triangle">
                    <a:avLst/>
                  </a:prstGeom>
                  <a:solidFill>
                    <a:srgbClr val="4548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0" name="Isosceles Triangle 1369">
                    <a:extLst>
                      <a:ext uri="{FF2B5EF4-FFF2-40B4-BE49-F238E27FC236}">
                        <a16:creationId xmlns:a16="http://schemas.microsoft.com/office/drawing/2014/main" id="{E443C042-1240-401D-9C6A-974C531C88C2}"/>
                      </a:ext>
                    </a:extLst>
                  </p:cNvPr>
                  <p:cNvSpPr/>
                  <p:nvPr/>
                </p:nvSpPr>
                <p:spPr>
                  <a:xfrm>
                    <a:off x="13698728" y="4894010"/>
                    <a:ext cx="188161" cy="178429"/>
                  </a:xfrm>
                  <a:prstGeom prst="triangle">
                    <a:avLst/>
                  </a:prstGeom>
                  <a:solidFill>
                    <a:srgbClr val="4548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1" name="Isosceles Triangle 1370">
                    <a:extLst>
                      <a:ext uri="{FF2B5EF4-FFF2-40B4-BE49-F238E27FC236}">
                        <a16:creationId xmlns:a16="http://schemas.microsoft.com/office/drawing/2014/main" id="{2C304DAB-05E2-44DD-AA2C-43B578DBA200}"/>
                      </a:ext>
                    </a:extLst>
                  </p:cNvPr>
                  <p:cNvSpPr/>
                  <p:nvPr/>
                </p:nvSpPr>
                <p:spPr>
                  <a:xfrm>
                    <a:off x="13510567" y="5131330"/>
                    <a:ext cx="188161" cy="178429"/>
                  </a:xfrm>
                  <a:prstGeom prst="triangle">
                    <a:avLst/>
                  </a:prstGeom>
                  <a:solidFill>
                    <a:srgbClr val="4548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2" name="Isosceles Triangle 1371">
                    <a:extLst>
                      <a:ext uri="{FF2B5EF4-FFF2-40B4-BE49-F238E27FC236}">
                        <a16:creationId xmlns:a16="http://schemas.microsoft.com/office/drawing/2014/main" id="{165B41EA-4D5D-4AB3-BBF9-2EB7832E28D5}"/>
                      </a:ext>
                    </a:extLst>
                  </p:cNvPr>
                  <p:cNvSpPr/>
                  <p:nvPr/>
                </p:nvSpPr>
                <p:spPr>
                  <a:xfrm>
                    <a:off x="12835808" y="4986149"/>
                    <a:ext cx="188161" cy="178429"/>
                  </a:xfrm>
                  <a:prstGeom prst="triangle">
                    <a:avLst/>
                  </a:prstGeom>
                  <a:solidFill>
                    <a:srgbClr val="4548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3" name="Circle: Hollow 1372">
                    <a:extLst>
                      <a:ext uri="{FF2B5EF4-FFF2-40B4-BE49-F238E27FC236}">
                        <a16:creationId xmlns:a16="http://schemas.microsoft.com/office/drawing/2014/main" id="{3E9A3093-10B6-48BC-8E47-480F9F88E724}"/>
                      </a:ext>
                    </a:extLst>
                  </p:cNvPr>
                  <p:cNvSpPr/>
                  <p:nvPr/>
                </p:nvSpPr>
                <p:spPr>
                  <a:xfrm>
                    <a:off x="12851900" y="4501342"/>
                    <a:ext cx="178430" cy="178430"/>
                  </a:xfrm>
                  <a:prstGeom prst="donut">
                    <a:avLst/>
                  </a:prstGeom>
                  <a:solidFill>
                    <a:srgbClr val="4548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74" name="Circle: Hollow 1373">
                    <a:extLst>
                      <a:ext uri="{FF2B5EF4-FFF2-40B4-BE49-F238E27FC236}">
                        <a16:creationId xmlns:a16="http://schemas.microsoft.com/office/drawing/2014/main" id="{BC9FC501-079B-446A-BD46-DC219F8B36AC}"/>
                      </a:ext>
                    </a:extLst>
                  </p:cNvPr>
                  <p:cNvSpPr/>
                  <p:nvPr/>
                </p:nvSpPr>
                <p:spPr>
                  <a:xfrm>
                    <a:off x="12869556" y="4243298"/>
                    <a:ext cx="178430" cy="178430"/>
                  </a:xfrm>
                  <a:prstGeom prst="donut">
                    <a:avLst/>
                  </a:prstGeom>
                  <a:solidFill>
                    <a:srgbClr val="4548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75" name="Circle: Hollow 1374">
                    <a:extLst>
                      <a:ext uri="{FF2B5EF4-FFF2-40B4-BE49-F238E27FC236}">
                        <a16:creationId xmlns:a16="http://schemas.microsoft.com/office/drawing/2014/main" id="{A40AFE24-10AB-4111-BF7F-5B4C66A887B4}"/>
                      </a:ext>
                    </a:extLst>
                  </p:cNvPr>
                  <p:cNvSpPr/>
                  <p:nvPr/>
                </p:nvSpPr>
                <p:spPr>
                  <a:xfrm>
                    <a:off x="12593453" y="4217251"/>
                    <a:ext cx="178430" cy="178430"/>
                  </a:xfrm>
                  <a:prstGeom prst="donut">
                    <a:avLst/>
                  </a:prstGeom>
                  <a:solidFill>
                    <a:srgbClr val="4548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76" name="Circle: Hollow 1375">
                    <a:extLst>
                      <a:ext uri="{FF2B5EF4-FFF2-40B4-BE49-F238E27FC236}">
                        <a16:creationId xmlns:a16="http://schemas.microsoft.com/office/drawing/2014/main" id="{FE0F33F1-C81F-4C3B-A5A6-5AC2F8A13080}"/>
                      </a:ext>
                    </a:extLst>
                  </p:cNvPr>
                  <p:cNvSpPr/>
                  <p:nvPr/>
                </p:nvSpPr>
                <p:spPr>
                  <a:xfrm>
                    <a:off x="12687559" y="3920773"/>
                    <a:ext cx="178430" cy="178430"/>
                  </a:xfrm>
                  <a:prstGeom prst="donut">
                    <a:avLst/>
                  </a:prstGeom>
                  <a:solidFill>
                    <a:srgbClr val="4548A5"/>
                  </a:solidFill>
                  <a:ln>
                    <a:solidFill>
                      <a:srgbClr val="4548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77" name="Circle: Hollow 1376">
                    <a:extLst>
                      <a:ext uri="{FF2B5EF4-FFF2-40B4-BE49-F238E27FC236}">
                        <a16:creationId xmlns:a16="http://schemas.microsoft.com/office/drawing/2014/main" id="{005BCE6A-507E-41C6-80EC-777A91832C57}"/>
                      </a:ext>
                    </a:extLst>
                  </p:cNvPr>
                  <p:cNvSpPr/>
                  <p:nvPr/>
                </p:nvSpPr>
                <p:spPr>
                  <a:xfrm>
                    <a:off x="12438912" y="4416792"/>
                    <a:ext cx="178430" cy="178430"/>
                  </a:xfrm>
                  <a:prstGeom prst="donut">
                    <a:avLst/>
                  </a:prstGeom>
                  <a:solidFill>
                    <a:srgbClr val="4548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78" name="Circle: Hollow 1377">
                    <a:extLst>
                      <a:ext uri="{FF2B5EF4-FFF2-40B4-BE49-F238E27FC236}">
                        <a16:creationId xmlns:a16="http://schemas.microsoft.com/office/drawing/2014/main" id="{5D2C5E30-EFF3-4C27-9CE4-B074F67176F8}"/>
                      </a:ext>
                    </a:extLst>
                  </p:cNvPr>
                  <p:cNvSpPr/>
                  <p:nvPr/>
                </p:nvSpPr>
                <p:spPr>
                  <a:xfrm>
                    <a:off x="12573910" y="4416792"/>
                    <a:ext cx="178430" cy="178430"/>
                  </a:xfrm>
                  <a:prstGeom prst="donut">
                    <a:avLst/>
                  </a:prstGeom>
                  <a:solidFill>
                    <a:srgbClr val="4548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79" name="Circle: Hollow 1378">
                    <a:extLst>
                      <a:ext uri="{FF2B5EF4-FFF2-40B4-BE49-F238E27FC236}">
                        <a16:creationId xmlns:a16="http://schemas.microsoft.com/office/drawing/2014/main" id="{EB5749D4-8337-404A-AE57-B0B0DE6E7D95}"/>
                      </a:ext>
                    </a:extLst>
                  </p:cNvPr>
                  <p:cNvSpPr/>
                  <p:nvPr/>
                </p:nvSpPr>
                <p:spPr>
                  <a:xfrm>
                    <a:off x="12351751" y="4666005"/>
                    <a:ext cx="178430" cy="178430"/>
                  </a:xfrm>
                  <a:prstGeom prst="donut">
                    <a:avLst/>
                  </a:prstGeom>
                  <a:solidFill>
                    <a:srgbClr val="4548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80" name="Circle: Hollow 1379">
                    <a:extLst>
                      <a:ext uri="{FF2B5EF4-FFF2-40B4-BE49-F238E27FC236}">
                        <a16:creationId xmlns:a16="http://schemas.microsoft.com/office/drawing/2014/main" id="{3C9722CF-883E-4FA6-8400-2F12D601CDB1}"/>
                      </a:ext>
                    </a:extLst>
                  </p:cNvPr>
                  <p:cNvSpPr/>
                  <p:nvPr/>
                </p:nvSpPr>
                <p:spPr>
                  <a:xfrm>
                    <a:off x="12275581" y="5094096"/>
                    <a:ext cx="178430" cy="178430"/>
                  </a:xfrm>
                  <a:prstGeom prst="donut">
                    <a:avLst/>
                  </a:prstGeom>
                  <a:solidFill>
                    <a:srgbClr val="4548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81" name="Circle: Hollow 1380">
                    <a:extLst>
                      <a:ext uri="{FF2B5EF4-FFF2-40B4-BE49-F238E27FC236}">
                        <a16:creationId xmlns:a16="http://schemas.microsoft.com/office/drawing/2014/main" id="{0DEFF242-BBE6-4A34-855C-3966F25A7464}"/>
                      </a:ext>
                    </a:extLst>
                  </p:cNvPr>
                  <p:cNvSpPr/>
                  <p:nvPr/>
                </p:nvSpPr>
                <p:spPr>
                  <a:xfrm>
                    <a:off x="12266903" y="5406361"/>
                    <a:ext cx="178430" cy="178430"/>
                  </a:xfrm>
                  <a:prstGeom prst="donut">
                    <a:avLst/>
                  </a:prstGeom>
                  <a:solidFill>
                    <a:srgbClr val="4548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82" name="Circle: Hollow 1381">
                    <a:extLst>
                      <a:ext uri="{FF2B5EF4-FFF2-40B4-BE49-F238E27FC236}">
                        <a16:creationId xmlns:a16="http://schemas.microsoft.com/office/drawing/2014/main" id="{5D3B3E00-806E-43B4-BEE2-500EF3586997}"/>
                      </a:ext>
                    </a:extLst>
                  </p:cNvPr>
                  <p:cNvSpPr/>
                  <p:nvPr/>
                </p:nvSpPr>
                <p:spPr>
                  <a:xfrm>
                    <a:off x="12523891" y="5711570"/>
                    <a:ext cx="178430" cy="178430"/>
                  </a:xfrm>
                  <a:prstGeom prst="donut">
                    <a:avLst/>
                  </a:prstGeom>
                  <a:solidFill>
                    <a:srgbClr val="4548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83" name="Circle: Hollow 1382">
                    <a:extLst>
                      <a:ext uri="{FF2B5EF4-FFF2-40B4-BE49-F238E27FC236}">
                        <a16:creationId xmlns:a16="http://schemas.microsoft.com/office/drawing/2014/main" id="{1A13DA97-2C68-4CB5-A6BE-AA7EDE964F61}"/>
                      </a:ext>
                    </a:extLst>
                  </p:cNvPr>
                  <p:cNvSpPr/>
                  <p:nvPr/>
                </p:nvSpPr>
                <p:spPr>
                  <a:xfrm>
                    <a:off x="12818727" y="5893938"/>
                    <a:ext cx="178430" cy="178430"/>
                  </a:xfrm>
                  <a:prstGeom prst="donut">
                    <a:avLst/>
                  </a:prstGeom>
                  <a:solidFill>
                    <a:srgbClr val="4548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84" name="Circle: Hollow 1383">
                    <a:extLst>
                      <a:ext uri="{FF2B5EF4-FFF2-40B4-BE49-F238E27FC236}">
                        <a16:creationId xmlns:a16="http://schemas.microsoft.com/office/drawing/2014/main" id="{30FD1A04-BEA2-4C11-BE80-3ED16ECE1AF3}"/>
                      </a:ext>
                    </a:extLst>
                  </p:cNvPr>
                  <p:cNvSpPr/>
                  <p:nvPr/>
                </p:nvSpPr>
                <p:spPr>
                  <a:xfrm>
                    <a:off x="13195873" y="6014632"/>
                    <a:ext cx="178430" cy="178430"/>
                  </a:xfrm>
                  <a:prstGeom prst="donut">
                    <a:avLst/>
                  </a:prstGeom>
                  <a:solidFill>
                    <a:srgbClr val="4548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85" name="Circle: Hollow 1384">
                    <a:extLst>
                      <a:ext uri="{FF2B5EF4-FFF2-40B4-BE49-F238E27FC236}">
                        <a16:creationId xmlns:a16="http://schemas.microsoft.com/office/drawing/2014/main" id="{49850DC4-52F1-4144-9FF2-0D61EE4BC849}"/>
                      </a:ext>
                    </a:extLst>
                  </p:cNvPr>
                  <p:cNvSpPr/>
                  <p:nvPr/>
                </p:nvSpPr>
                <p:spPr>
                  <a:xfrm>
                    <a:off x="13075484" y="5759581"/>
                    <a:ext cx="178430" cy="178430"/>
                  </a:xfrm>
                  <a:prstGeom prst="donut">
                    <a:avLst/>
                  </a:prstGeom>
                  <a:solidFill>
                    <a:srgbClr val="4548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86" name="Circle: Hollow 1385">
                    <a:extLst>
                      <a:ext uri="{FF2B5EF4-FFF2-40B4-BE49-F238E27FC236}">
                        <a16:creationId xmlns:a16="http://schemas.microsoft.com/office/drawing/2014/main" id="{07309342-54F3-4447-AA62-A3774BC73947}"/>
                      </a:ext>
                    </a:extLst>
                  </p:cNvPr>
                  <p:cNvSpPr/>
                  <p:nvPr/>
                </p:nvSpPr>
                <p:spPr>
                  <a:xfrm>
                    <a:off x="12523891" y="5263742"/>
                    <a:ext cx="178430" cy="178430"/>
                  </a:xfrm>
                  <a:prstGeom prst="donut">
                    <a:avLst/>
                  </a:prstGeom>
                  <a:solidFill>
                    <a:srgbClr val="4548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87" name="Circle: Hollow 1386">
                    <a:extLst>
                      <a:ext uri="{FF2B5EF4-FFF2-40B4-BE49-F238E27FC236}">
                        <a16:creationId xmlns:a16="http://schemas.microsoft.com/office/drawing/2014/main" id="{FF1975F4-1302-4F9B-99BA-0C887E5D6D3A}"/>
                      </a:ext>
                    </a:extLst>
                  </p:cNvPr>
                  <p:cNvSpPr/>
                  <p:nvPr/>
                </p:nvSpPr>
                <p:spPr>
                  <a:xfrm>
                    <a:off x="12562524" y="4958090"/>
                    <a:ext cx="178430" cy="178430"/>
                  </a:xfrm>
                  <a:prstGeom prst="donut">
                    <a:avLst/>
                  </a:prstGeom>
                  <a:solidFill>
                    <a:srgbClr val="4548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88" name="Circle: Hollow 1387">
                    <a:extLst>
                      <a:ext uri="{FF2B5EF4-FFF2-40B4-BE49-F238E27FC236}">
                        <a16:creationId xmlns:a16="http://schemas.microsoft.com/office/drawing/2014/main" id="{12658D58-52F3-40F0-85F6-0A4F354F046D}"/>
                      </a:ext>
                    </a:extLst>
                  </p:cNvPr>
                  <p:cNvSpPr/>
                  <p:nvPr/>
                </p:nvSpPr>
                <p:spPr>
                  <a:xfrm>
                    <a:off x="13335907" y="5654525"/>
                    <a:ext cx="178430" cy="178430"/>
                  </a:xfrm>
                  <a:prstGeom prst="donut">
                    <a:avLst/>
                  </a:prstGeom>
                  <a:solidFill>
                    <a:srgbClr val="4548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89" name="Circle: Hollow 1388">
                    <a:extLst>
                      <a:ext uri="{FF2B5EF4-FFF2-40B4-BE49-F238E27FC236}">
                        <a16:creationId xmlns:a16="http://schemas.microsoft.com/office/drawing/2014/main" id="{BEFCF2E3-5FC8-4BE5-ABDA-E6DAAF30A369}"/>
                      </a:ext>
                    </a:extLst>
                  </p:cNvPr>
                  <p:cNvSpPr/>
                  <p:nvPr/>
                </p:nvSpPr>
                <p:spPr>
                  <a:xfrm>
                    <a:off x="13679928" y="5568238"/>
                    <a:ext cx="178430" cy="178430"/>
                  </a:xfrm>
                  <a:prstGeom prst="donut">
                    <a:avLst/>
                  </a:prstGeom>
                  <a:solidFill>
                    <a:srgbClr val="4548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90" name="Circle: Hollow 1389">
                    <a:extLst>
                      <a:ext uri="{FF2B5EF4-FFF2-40B4-BE49-F238E27FC236}">
                        <a16:creationId xmlns:a16="http://schemas.microsoft.com/office/drawing/2014/main" id="{3785550F-B6E0-4783-8777-32E819D9708D}"/>
                      </a:ext>
                    </a:extLst>
                  </p:cNvPr>
                  <p:cNvSpPr/>
                  <p:nvPr/>
                </p:nvSpPr>
                <p:spPr>
                  <a:xfrm>
                    <a:off x="13176262" y="3891198"/>
                    <a:ext cx="178430" cy="178430"/>
                  </a:xfrm>
                  <a:prstGeom prst="donut">
                    <a:avLst/>
                  </a:prstGeom>
                  <a:solidFill>
                    <a:srgbClr val="4548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91" name="Circle: Hollow 1390">
                    <a:extLst>
                      <a:ext uri="{FF2B5EF4-FFF2-40B4-BE49-F238E27FC236}">
                        <a16:creationId xmlns:a16="http://schemas.microsoft.com/office/drawing/2014/main" id="{DF93C4EC-189F-4561-988D-4E26C820B2F9}"/>
                      </a:ext>
                    </a:extLst>
                  </p:cNvPr>
                  <p:cNvSpPr/>
                  <p:nvPr/>
                </p:nvSpPr>
                <p:spPr>
                  <a:xfrm>
                    <a:off x="13461994" y="3853660"/>
                    <a:ext cx="178430" cy="178430"/>
                  </a:xfrm>
                  <a:prstGeom prst="donut">
                    <a:avLst/>
                  </a:prstGeom>
                  <a:solidFill>
                    <a:srgbClr val="4548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92" name="Circle: Hollow 1391">
                    <a:extLst>
                      <a:ext uri="{FF2B5EF4-FFF2-40B4-BE49-F238E27FC236}">
                        <a16:creationId xmlns:a16="http://schemas.microsoft.com/office/drawing/2014/main" id="{45853900-7D1D-4241-8BB1-8F8D2C084F33}"/>
                      </a:ext>
                    </a:extLst>
                  </p:cNvPr>
                  <p:cNvSpPr/>
                  <p:nvPr/>
                </p:nvSpPr>
                <p:spPr>
                  <a:xfrm>
                    <a:off x="13759157" y="4338617"/>
                    <a:ext cx="178430" cy="178430"/>
                  </a:xfrm>
                  <a:prstGeom prst="donut">
                    <a:avLst/>
                  </a:prstGeom>
                  <a:solidFill>
                    <a:srgbClr val="4548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93" name="Circle: Hollow 1392">
                    <a:extLst>
                      <a:ext uri="{FF2B5EF4-FFF2-40B4-BE49-F238E27FC236}">
                        <a16:creationId xmlns:a16="http://schemas.microsoft.com/office/drawing/2014/main" id="{7B24C349-C4B8-429C-9BAE-020FFAF3CA4C}"/>
                      </a:ext>
                    </a:extLst>
                  </p:cNvPr>
                  <p:cNvSpPr/>
                  <p:nvPr/>
                </p:nvSpPr>
                <p:spPr>
                  <a:xfrm>
                    <a:off x="13614378" y="4203561"/>
                    <a:ext cx="178430" cy="178430"/>
                  </a:xfrm>
                  <a:prstGeom prst="donut">
                    <a:avLst/>
                  </a:prstGeom>
                  <a:solidFill>
                    <a:srgbClr val="4548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94" name="Circle: Hollow 1393">
                    <a:extLst>
                      <a:ext uri="{FF2B5EF4-FFF2-40B4-BE49-F238E27FC236}">
                        <a16:creationId xmlns:a16="http://schemas.microsoft.com/office/drawing/2014/main" id="{43EC054D-4FA0-4921-9172-D6DA8259BCCD}"/>
                      </a:ext>
                    </a:extLst>
                  </p:cNvPr>
                  <p:cNvSpPr/>
                  <p:nvPr/>
                </p:nvSpPr>
                <p:spPr>
                  <a:xfrm>
                    <a:off x="13461994" y="4117233"/>
                    <a:ext cx="178430" cy="178430"/>
                  </a:xfrm>
                  <a:prstGeom prst="donut">
                    <a:avLst/>
                  </a:prstGeom>
                  <a:solidFill>
                    <a:srgbClr val="4548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95" name="Circle: Hollow 1394">
                    <a:extLst>
                      <a:ext uri="{FF2B5EF4-FFF2-40B4-BE49-F238E27FC236}">
                        <a16:creationId xmlns:a16="http://schemas.microsoft.com/office/drawing/2014/main" id="{C0E92086-3917-4B91-A62E-CEB07452D6B2}"/>
                      </a:ext>
                    </a:extLst>
                  </p:cNvPr>
                  <p:cNvSpPr/>
                  <p:nvPr/>
                </p:nvSpPr>
                <p:spPr>
                  <a:xfrm>
                    <a:off x="13176262" y="4185273"/>
                    <a:ext cx="178430" cy="178430"/>
                  </a:xfrm>
                  <a:prstGeom prst="donut">
                    <a:avLst/>
                  </a:prstGeom>
                  <a:solidFill>
                    <a:srgbClr val="4548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96" name="Circle: Hollow 1395">
                    <a:extLst>
                      <a:ext uri="{FF2B5EF4-FFF2-40B4-BE49-F238E27FC236}">
                        <a16:creationId xmlns:a16="http://schemas.microsoft.com/office/drawing/2014/main" id="{C9821B3F-F03B-4CF1-8C89-0B6AD5FC3E78}"/>
                      </a:ext>
                    </a:extLst>
                  </p:cNvPr>
                  <p:cNvSpPr/>
                  <p:nvPr/>
                </p:nvSpPr>
                <p:spPr>
                  <a:xfrm>
                    <a:off x="13639446" y="4660202"/>
                    <a:ext cx="178430" cy="178430"/>
                  </a:xfrm>
                  <a:prstGeom prst="donut">
                    <a:avLst/>
                  </a:prstGeom>
                  <a:solidFill>
                    <a:srgbClr val="4548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97" name="Circle: Hollow 1396">
                    <a:extLst>
                      <a:ext uri="{FF2B5EF4-FFF2-40B4-BE49-F238E27FC236}">
                        <a16:creationId xmlns:a16="http://schemas.microsoft.com/office/drawing/2014/main" id="{7D4BCAA5-770E-4134-8DD3-55F60D14179A}"/>
                      </a:ext>
                    </a:extLst>
                  </p:cNvPr>
                  <p:cNvSpPr/>
                  <p:nvPr/>
                </p:nvSpPr>
                <p:spPr>
                  <a:xfrm>
                    <a:off x="13928388" y="4585569"/>
                    <a:ext cx="178430" cy="178430"/>
                  </a:xfrm>
                  <a:prstGeom prst="donut">
                    <a:avLst/>
                  </a:prstGeom>
                  <a:solidFill>
                    <a:srgbClr val="4548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98" name="Circle: Hollow 1397">
                    <a:extLst>
                      <a:ext uri="{FF2B5EF4-FFF2-40B4-BE49-F238E27FC236}">
                        <a16:creationId xmlns:a16="http://schemas.microsoft.com/office/drawing/2014/main" id="{E9CC3AAB-71F9-4C14-B8F7-6D061776BE0E}"/>
                      </a:ext>
                    </a:extLst>
                  </p:cNvPr>
                  <p:cNvSpPr/>
                  <p:nvPr/>
                </p:nvSpPr>
                <p:spPr>
                  <a:xfrm>
                    <a:off x="13979105" y="5022333"/>
                    <a:ext cx="178430" cy="178430"/>
                  </a:xfrm>
                  <a:prstGeom prst="donut">
                    <a:avLst/>
                  </a:prstGeom>
                  <a:solidFill>
                    <a:srgbClr val="4548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99" name="Circle: Hollow 1398">
                    <a:extLst>
                      <a:ext uri="{FF2B5EF4-FFF2-40B4-BE49-F238E27FC236}">
                        <a16:creationId xmlns:a16="http://schemas.microsoft.com/office/drawing/2014/main" id="{4F235043-62B5-4011-8A48-67A93DD2CBB1}"/>
                      </a:ext>
                    </a:extLst>
                  </p:cNvPr>
                  <p:cNvSpPr/>
                  <p:nvPr/>
                </p:nvSpPr>
                <p:spPr>
                  <a:xfrm>
                    <a:off x="13848372" y="5298643"/>
                    <a:ext cx="178430" cy="178430"/>
                  </a:xfrm>
                  <a:prstGeom prst="donut">
                    <a:avLst/>
                  </a:prstGeom>
                  <a:solidFill>
                    <a:srgbClr val="4548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00" name="Circle: Hollow 1399">
                    <a:extLst>
                      <a:ext uri="{FF2B5EF4-FFF2-40B4-BE49-F238E27FC236}">
                        <a16:creationId xmlns:a16="http://schemas.microsoft.com/office/drawing/2014/main" id="{F8731F95-6233-436C-B0A1-71001699EB65}"/>
                      </a:ext>
                    </a:extLst>
                  </p:cNvPr>
                  <p:cNvSpPr/>
                  <p:nvPr/>
                </p:nvSpPr>
                <p:spPr>
                  <a:xfrm>
                    <a:off x="14039331" y="5568238"/>
                    <a:ext cx="252909" cy="252909"/>
                  </a:xfrm>
                  <a:prstGeom prst="donut">
                    <a:avLst/>
                  </a:prstGeom>
                  <a:solidFill>
                    <a:srgbClr val="4548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01" name="Circle: Hollow 1400">
                    <a:extLst>
                      <a:ext uri="{FF2B5EF4-FFF2-40B4-BE49-F238E27FC236}">
                        <a16:creationId xmlns:a16="http://schemas.microsoft.com/office/drawing/2014/main" id="{193EA970-F1ED-4E08-A7B8-D8393EC8E948}"/>
                      </a:ext>
                    </a:extLst>
                  </p:cNvPr>
                  <p:cNvSpPr/>
                  <p:nvPr/>
                </p:nvSpPr>
                <p:spPr>
                  <a:xfrm>
                    <a:off x="12694935" y="5492296"/>
                    <a:ext cx="252909" cy="252909"/>
                  </a:xfrm>
                  <a:prstGeom prst="donut">
                    <a:avLst/>
                  </a:prstGeom>
                  <a:solidFill>
                    <a:srgbClr val="4548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02" name="Circle: Hollow 1401">
                    <a:extLst>
                      <a:ext uri="{FF2B5EF4-FFF2-40B4-BE49-F238E27FC236}">
                        <a16:creationId xmlns:a16="http://schemas.microsoft.com/office/drawing/2014/main" id="{47CDDA8A-9858-4525-B9A7-95E9B9E5FFF4}"/>
                      </a:ext>
                    </a:extLst>
                  </p:cNvPr>
                  <p:cNvSpPr/>
                  <p:nvPr/>
                </p:nvSpPr>
                <p:spPr>
                  <a:xfrm>
                    <a:off x="13391656" y="4865300"/>
                    <a:ext cx="252909" cy="252909"/>
                  </a:xfrm>
                  <a:prstGeom prst="donut">
                    <a:avLst/>
                  </a:prstGeom>
                  <a:solidFill>
                    <a:srgbClr val="4548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03" name="Circle: Hollow 1402">
                    <a:extLst>
                      <a:ext uri="{FF2B5EF4-FFF2-40B4-BE49-F238E27FC236}">
                        <a16:creationId xmlns:a16="http://schemas.microsoft.com/office/drawing/2014/main" id="{FEAB4AE2-0AD9-4CB3-80D4-BB95EF3A147B}"/>
                      </a:ext>
                    </a:extLst>
                  </p:cNvPr>
                  <p:cNvSpPr/>
                  <p:nvPr/>
                </p:nvSpPr>
                <p:spPr>
                  <a:xfrm>
                    <a:off x="12590796" y="4637376"/>
                    <a:ext cx="252909" cy="252909"/>
                  </a:xfrm>
                  <a:prstGeom prst="donut">
                    <a:avLst/>
                  </a:prstGeom>
                  <a:solidFill>
                    <a:srgbClr val="4548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04" name="Circle: Hollow 1403">
                    <a:extLst>
                      <a:ext uri="{FF2B5EF4-FFF2-40B4-BE49-F238E27FC236}">
                        <a16:creationId xmlns:a16="http://schemas.microsoft.com/office/drawing/2014/main" id="{E39FC898-D01C-4103-9613-9512D2F55F6B}"/>
                      </a:ext>
                    </a:extLst>
                  </p:cNvPr>
                  <p:cNvSpPr/>
                  <p:nvPr/>
                </p:nvSpPr>
                <p:spPr>
                  <a:xfrm>
                    <a:off x="12924267" y="3998117"/>
                    <a:ext cx="252909" cy="252909"/>
                  </a:xfrm>
                  <a:prstGeom prst="donut">
                    <a:avLst/>
                  </a:prstGeom>
                  <a:solidFill>
                    <a:srgbClr val="4548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05" name="Flowchart: Summing Junction 1404">
                    <a:extLst>
                      <a:ext uri="{FF2B5EF4-FFF2-40B4-BE49-F238E27FC236}">
                        <a16:creationId xmlns:a16="http://schemas.microsoft.com/office/drawing/2014/main" id="{6580ED49-CC47-4184-82C4-265BDED1677E}"/>
                      </a:ext>
                    </a:extLst>
                  </p:cNvPr>
                  <p:cNvSpPr/>
                  <p:nvPr/>
                </p:nvSpPr>
                <p:spPr>
                  <a:xfrm>
                    <a:off x="12351283" y="4088807"/>
                    <a:ext cx="172611" cy="172611"/>
                  </a:xfrm>
                  <a:prstGeom prst="flowChartSummingJunction">
                    <a:avLst/>
                  </a:prstGeom>
                  <a:noFill/>
                  <a:ln w="28575">
                    <a:solidFill>
                      <a:srgbClr val="4548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6" name="Flowchart: Summing Junction 1405">
                    <a:extLst>
                      <a:ext uri="{FF2B5EF4-FFF2-40B4-BE49-F238E27FC236}">
                        <a16:creationId xmlns:a16="http://schemas.microsoft.com/office/drawing/2014/main" id="{889FB4F2-6C9F-4528-A8D6-2B73A8275E60}"/>
                      </a:ext>
                    </a:extLst>
                  </p:cNvPr>
                  <p:cNvSpPr/>
                  <p:nvPr/>
                </p:nvSpPr>
                <p:spPr>
                  <a:xfrm>
                    <a:off x="12890929" y="3698675"/>
                    <a:ext cx="172611" cy="172611"/>
                  </a:xfrm>
                  <a:prstGeom prst="flowChartSummingJunction">
                    <a:avLst/>
                  </a:prstGeom>
                  <a:noFill/>
                  <a:ln w="28575">
                    <a:solidFill>
                      <a:srgbClr val="4548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7" name="Flowchart: Summing Junction 1406">
                    <a:extLst>
                      <a:ext uri="{FF2B5EF4-FFF2-40B4-BE49-F238E27FC236}">
                        <a16:creationId xmlns:a16="http://schemas.microsoft.com/office/drawing/2014/main" id="{1DA9072B-F4CA-4E33-8535-095284169758}"/>
                      </a:ext>
                    </a:extLst>
                  </p:cNvPr>
                  <p:cNvSpPr/>
                  <p:nvPr/>
                </p:nvSpPr>
                <p:spPr>
                  <a:xfrm>
                    <a:off x="12015146" y="5538959"/>
                    <a:ext cx="172611" cy="172611"/>
                  </a:xfrm>
                  <a:prstGeom prst="flowChartSummingJunction">
                    <a:avLst/>
                  </a:prstGeom>
                  <a:noFill/>
                  <a:ln w="28575">
                    <a:solidFill>
                      <a:srgbClr val="4548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8" name="Flowchart: Summing Junction 1407">
                    <a:extLst>
                      <a:ext uri="{FF2B5EF4-FFF2-40B4-BE49-F238E27FC236}">
                        <a16:creationId xmlns:a16="http://schemas.microsoft.com/office/drawing/2014/main" id="{6E8B564C-1BDF-47CB-BF3E-D7F78885EE3C}"/>
                      </a:ext>
                    </a:extLst>
                  </p:cNvPr>
                  <p:cNvSpPr/>
                  <p:nvPr/>
                </p:nvSpPr>
                <p:spPr>
                  <a:xfrm>
                    <a:off x="11890483" y="5018249"/>
                    <a:ext cx="172611" cy="172611"/>
                  </a:xfrm>
                  <a:prstGeom prst="flowChartSummingJunction">
                    <a:avLst/>
                  </a:prstGeom>
                  <a:noFill/>
                  <a:ln w="28575">
                    <a:solidFill>
                      <a:srgbClr val="4548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9" name="Flowchart: Summing Junction 1408">
                    <a:extLst>
                      <a:ext uri="{FF2B5EF4-FFF2-40B4-BE49-F238E27FC236}">
                        <a16:creationId xmlns:a16="http://schemas.microsoft.com/office/drawing/2014/main" id="{E3D56B8B-C90C-4A46-BFD2-D8CA739732C9}"/>
                      </a:ext>
                    </a:extLst>
                  </p:cNvPr>
                  <p:cNvSpPr/>
                  <p:nvPr/>
                </p:nvSpPr>
                <p:spPr>
                  <a:xfrm>
                    <a:off x="12176528" y="4820790"/>
                    <a:ext cx="172611" cy="172611"/>
                  </a:xfrm>
                  <a:prstGeom prst="flowChartSummingJunction">
                    <a:avLst/>
                  </a:prstGeom>
                  <a:noFill/>
                  <a:ln w="28575">
                    <a:solidFill>
                      <a:srgbClr val="4548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0" name="Flowchart: Summing Junction 1409">
                    <a:extLst>
                      <a:ext uri="{FF2B5EF4-FFF2-40B4-BE49-F238E27FC236}">
                        <a16:creationId xmlns:a16="http://schemas.microsoft.com/office/drawing/2014/main" id="{FDB7CD44-4F80-4F77-BADB-AC0E50C0B7A1}"/>
                      </a:ext>
                    </a:extLst>
                  </p:cNvPr>
                  <p:cNvSpPr/>
                  <p:nvPr/>
                </p:nvSpPr>
                <p:spPr>
                  <a:xfrm>
                    <a:off x="13190062" y="3582641"/>
                    <a:ext cx="172611" cy="172611"/>
                  </a:xfrm>
                  <a:prstGeom prst="flowChartSummingJunction">
                    <a:avLst/>
                  </a:prstGeom>
                  <a:noFill/>
                  <a:ln w="28575">
                    <a:solidFill>
                      <a:srgbClr val="4548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1" name="Flowchart: Summing Junction 1410">
                    <a:extLst>
                      <a:ext uri="{FF2B5EF4-FFF2-40B4-BE49-F238E27FC236}">
                        <a16:creationId xmlns:a16="http://schemas.microsoft.com/office/drawing/2014/main" id="{54733F42-2926-4CBD-A767-A426C1336A7D}"/>
                      </a:ext>
                    </a:extLst>
                  </p:cNvPr>
                  <p:cNvSpPr/>
                  <p:nvPr/>
                </p:nvSpPr>
                <p:spPr>
                  <a:xfrm>
                    <a:off x="13990181" y="4078415"/>
                    <a:ext cx="172611" cy="172611"/>
                  </a:xfrm>
                  <a:prstGeom prst="flowChartSummingJunction">
                    <a:avLst/>
                  </a:prstGeom>
                  <a:noFill/>
                  <a:ln w="28575">
                    <a:solidFill>
                      <a:srgbClr val="4548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2" name="Flowchart: Summing Junction 1411">
                    <a:extLst>
                      <a:ext uri="{FF2B5EF4-FFF2-40B4-BE49-F238E27FC236}">
                        <a16:creationId xmlns:a16="http://schemas.microsoft.com/office/drawing/2014/main" id="{94947BF9-6A3B-418D-AE4A-5AD59F18D688}"/>
                      </a:ext>
                    </a:extLst>
                  </p:cNvPr>
                  <p:cNvSpPr/>
                  <p:nvPr/>
                </p:nvSpPr>
                <p:spPr>
                  <a:xfrm>
                    <a:off x="14177542" y="4603203"/>
                    <a:ext cx="172611" cy="172611"/>
                  </a:xfrm>
                  <a:prstGeom prst="flowChartSummingJunction">
                    <a:avLst/>
                  </a:prstGeom>
                  <a:noFill/>
                  <a:ln w="28575">
                    <a:solidFill>
                      <a:srgbClr val="4548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3" name="Flowchart: Summing Junction 1412">
                    <a:extLst>
                      <a:ext uri="{FF2B5EF4-FFF2-40B4-BE49-F238E27FC236}">
                        <a16:creationId xmlns:a16="http://schemas.microsoft.com/office/drawing/2014/main" id="{1932571F-B639-4E95-AF0B-42CBE052971D}"/>
                      </a:ext>
                    </a:extLst>
                  </p:cNvPr>
                  <p:cNvSpPr/>
                  <p:nvPr/>
                </p:nvSpPr>
                <p:spPr>
                  <a:xfrm>
                    <a:off x="14293952" y="5212964"/>
                    <a:ext cx="172611" cy="172611"/>
                  </a:xfrm>
                  <a:prstGeom prst="flowChartSummingJunction">
                    <a:avLst/>
                  </a:prstGeom>
                  <a:noFill/>
                  <a:ln w="28575">
                    <a:solidFill>
                      <a:srgbClr val="4548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4" name="Flowchart: Summing Junction 1413">
                    <a:extLst>
                      <a:ext uri="{FF2B5EF4-FFF2-40B4-BE49-F238E27FC236}">
                        <a16:creationId xmlns:a16="http://schemas.microsoft.com/office/drawing/2014/main" id="{2CBDFAF8-600B-40BD-BC8A-555EF1AF337F}"/>
                      </a:ext>
                    </a:extLst>
                  </p:cNvPr>
                  <p:cNvSpPr/>
                  <p:nvPr/>
                </p:nvSpPr>
                <p:spPr>
                  <a:xfrm>
                    <a:off x="13530519" y="5918841"/>
                    <a:ext cx="172611" cy="172611"/>
                  </a:xfrm>
                  <a:prstGeom prst="flowChartSummingJunction">
                    <a:avLst/>
                  </a:prstGeom>
                  <a:noFill/>
                  <a:ln w="28575">
                    <a:solidFill>
                      <a:srgbClr val="4548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5" name="Flowchart: Summing Junction 1414">
                    <a:extLst>
                      <a:ext uri="{FF2B5EF4-FFF2-40B4-BE49-F238E27FC236}">
                        <a16:creationId xmlns:a16="http://schemas.microsoft.com/office/drawing/2014/main" id="{2089CE1B-70E8-4FA5-8A58-C0CCE28528E2}"/>
                      </a:ext>
                    </a:extLst>
                  </p:cNvPr>
                  <p:cNvSpPr/>
                  <p:nvPr/>
                </p:nvSpPr>
                <p:spPr>
                  <a:xfrm>
                    <a:off x="13454232" y="5393741"/>
                    <a:ext cx="172611" cy="172611"/>
                  </a:xfrm>
                  <a:prstGeom prst="flowChartSummingJunction">
                    <a:avLst/>
                  </a:prstGeom>
                  <a:noFill/>
                  <a:ln w="28575">
                    <a:solidFill>
                      <a:srgbClr val="4548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6" name="Flowchart: Summing Junction 1415">
                    <a:extLst>
                      <a:ext uri="{FF2B5EF4-FFF2-40B4-BE49-F238E27FC236}">
                        <a16:creationId xmlns:a16="http://schemas.microsoft.com/office/drawing/2014/main" id="{7EA4EF27-FA73-4E0E-BF97-A71E45EE8140}"/>
                      </a:ext>
                    </a:extLst>
                  </p:cNvPr>
                  <p:cNvSpPr/>
                  <p:nvPr/>
                </p:nvSpPr>
                <p:spPr>
                  <a:xfrm>
                    <a:off x="12320528" y="5851705"/>
                    <a:ext cx="172611" cy="172611"/>
                  </a:xfrm>
                  <a:prstGeom prst="flowChartSummingJunction">
                    <a:avLst/>
                  </a:prstGeom>
                  <a:noFill/>
                  <a:ln w="28575">
                    <a:solidFill>
                      <a:srgbClr val="4548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7" name="Flowchart: Summing Junction 1416">
                    <a:extLst>
                      <a:ext uri="{FF2B5EF4-FFF2-40B4-BE49-F238E27FC236}">
                        <a16:creationId xmlns:a16="http://schemas.microsoft.com/office/drawing/2014/main" id="{DE5377E9-0A81-4933-A7B0-BF6FB13BD503}"/>
                      </a:ext>
                    </a:extLst>
                  </p:cNvPr>
                  <p:cNvSpPr/>
                  <p:nvPr/>
                </p:nvSpPr>
                <p:spPr>
                  <a:xfrm>
                    <a:off x="12643539" y="6098920"/>
                    <a:ext cx="172611" cy="172611"/>
                  </a:xfrm>
                  <a:prstGeom prst="flowChartSummingJunction">
                    <a:avLst/>
                  </a:prstGeom>
                  <a:noFill/>
                  <a:ln w="28575">
                    <a:solidFill>
                      <a:srgbClr val="4548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8" name="Flowchart: Summing Junction 1417">
                    <a:extLst>
                      <a:ext uri="{FF2B5EF4-FFF2-40B4-BE49-F238E27FC236}">
                        <a16:creationId xmlns:a16="http://schemas.microsoft.com/office/drawing/2014/main" id="{48560246-899B-4512-9C71-9DBDEAB0AEC7}"/>
                      </a:ext>
                    </a:extLst>
                  </p:cNvPr>
                  <p:cNvSpPr/>
                  <p:nvPr/>
                </p:nvSpPr>
                <p:spPr>
                  <a:xfrm>
                    <a:off x="12016361" y="4424495"/>
                    <a:ext cx="129685" cy="129685"/>
                  </a:xfrm>
                  <a:prstGeom prst="flowChartSummingJunction">
                    <a:avLst/>
                  </a:prstGeom>
                  <a:noFill/>
                  <a:ln w="28575">
                    <a:solidFill>
                      <a:srgbClr val="4548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9" name="Flowchart: Summing Junction 1418">
                    <a:extLst>
                      <a:ext uri="{FF2B5EF4-FFF2-40B4-BE49-F238E27FC236}">
                        <a16:creationId xmlns:a16="http://schemas.microsoft.com/office/drawing/2014/main" id="{E740DD5F-799B-422E-8B10-42F833BFCA4B}"/>
                      </a:ext>
                    </a:extLst>
                  </p:cNvPr>
                  <p:cNvSpPr/>
                  <p:nvPr/>
                </p:nvSpPr>
                <p:spPr>
                  <a:xfrm>
                    <a:off x="12502298" y="5109988"/>
                    <a:ext cx="129685" cy="129685"/>
                  </a:xfrm>
                  <a:prstGeom prst="flowChartSummingJunction">
                    <a:avLst/>
                  </a:prstGeom>
                  <a:noFill/>
                  <a:ln w="28575">
                    <a:solidFill>
                      <a:srgbClr val="4548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0" name="Flowchart: Summing Junction 1419">
                    <a:extLst>
                      <a:ext uri="{FF2B5EF4-FFF2-40B4-BE49-F238E27FC236}">
                        <a16:creationId xmlns:a16="http://schemas.microsoft.com/office/drawing/2014/main" id="{909AC510-BA5D-4B4B-B9A6-D11AC680459F}"/>
                      </a:ext>
                    </a:extLst>
                  </p:cNvPr>
                  <p:cNvSpPr/>
                  <p:nvPr/>
                </p:nvSpPr>
                <p:spPr>
                  <a:xfrm>
                    <a:off x="12654698" y="5262388"/>
                    <a:ext cx="129685" cy="129685"/>
                  </a:xfrm>
                  <a:prstGeom prst="flowChartSummingJunction">
                    <a:avLst/>
                  </a:prstGeom>
                  <a:noFill/>
                  <a:ln w="28575">
                    <a:solidFill>
                      <a:srgbClr val="4548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1" name="Flowchart: Summing Junction 1420">
                    <a:extLst>
                      <a:ext uri="{FF2B5EF4-FFF2-40B4-BE49-F238E27FC236}">
                        <a16:creationId xmlns:a16="http://schemas.microsoft.com/office/drawing/2014/main" id="{F9F6E3BC-BD03-4DA8-811A-F9DF9D4EE8C7}"/>
                      </a:ext>
                    </a:extLst>
                  </p:cNvPr>
                  <p:cNvSpPr/>
                  <p:nvPr/>
                </p:nvSpPr>
                <p:spPr>
                  <a:xfrm>
                    <a:off x="13456602" y="3608270"/>
                    <a:ext cx="129685" cy="129685"/>
                  </a:xfrm>
                  <a:prstGeom prst="flowChartSummingJunction">
                    <a:avLst/>
                  </a:prstGeom>
                  <a:noFill/>
                  <a:ln w="28575">
                    <a:solidFill>
                      <a:srgbClr val="4548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2" name="Flowchart: Summing Junction 1421">
                    <a:extLst>
                      <a:ext uri="{FF2B5EF4-FFF2-40B4-BE49-F238E27FC236}">
                        <a16:creationId xmlns:a16="http://schemas.microsoft.com/office/drawing/2014/main" id="{94BB99E3-A176-4AD0-BE05-9286E2E33246}"/>
                      </a:ext>
                    </a:extLst>
                  </p:cNvPr>
                  <p:cNvSpPr/>
                  <p:nvPr/>
                </p:nvSpPr>
                <p:spPr>
                  <a:xfrm>
                    <a:off x="13251365" y="4400666"/>
                    <a:ext cx="129685" cy="129685"/>
                  </a:xfrm>
                  <a:prstGeom prst="flowChartSummingJunction">
                    <a:avLst/>
                  </a:prstGeom>
                  <a:noFill/>
                  <a:ln w="28575">
                    <a:solidFill>
                      <a:srgbClr val="4548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3" name="Flowchart: Summing Junction 1422">
                    <a:extLst>
                      <a:ext uri="{FF2B5EF4-FFF2-40B4-BE49-F238E27FC236}">
                        <a16:creationId xmlns:a16="http://schemas.microsoft.com/office/drawing/2014/main" id="{56B22659-5C7D-4206-96C7-18CA2E3DD049}"/>
                      </a:ext>
                    </a:extLst>
                  </p:cNvPr>
                  <p:cNvSpPr/>
                  <p:nvPr/>
                </p:nvSpPr>
                <p:spPr>
                  <a:xfrm>
                    <a:off x="13464091" y="4553938"/>
                    <a:ext cx="129685" cy="129685"/>
                  </a:xfrm>
                  <a:prstGeom prst="flowChartSummingJunction">
                    <a:avLst/>
                  </a:prstGeom>
                  <a:noFill/>
                  <a:ln w="28575">
                    <a:solidFill>
                      <a:srgbClr val="4548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4" name="Flowchart: Summing Junction 1423">
                    <a:extLst>
                      <a:ext uri="{FF2B5EF4-FFF2-40B4-BE49-F238E27FC236}">
                        <a16:creationId xmlns:a16="http://schemas.microsoft.com/office/drawing/2014/main" id="{7D1F16A6-7AEA-420D-B5E2-970284A5F6E2}"/>
                      </a:ext>
                    </a:extLst>
                  </p:cNvPr>
                  <p:cNvSpPr/>
                  <p:nvPr/>
                </p:nvSpPr>
                <p:spPr>
                  <a:xfrm>
                    <a:off x="13043853" y="4766270"/>
                    <a:ext cx="129685" cy="129685"/>
                  </a:xfrm>
                  <a:prstGeom prst="flowChartSummingJunction">
                    <a:avLst/>
                  </a:prstGeom>
                  <a:noFill/>
                  <a:ln w="28575">
                    <a:solidFill>
                      <a:srgbClr val="4548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5" name="Flowchart: Summing Junction 1424">
                    <a:extLst>
                      <a:ext uri="{FF2B5EF4-FFF2-40B4-BE49-F238E27FC236}">
                        <a16:creationId xmlns:a16="http://schemas.microsoft.com/office/drawing/2014/main" id="{19C34313-B14D-4DEE-90F3-C030BEE2DBF4}"/>
                      </a:ext>
                    </a:extLst>
                  </p:cNvPr>
                  <p:cNvSpPr/>
                  <p:nvPr/>
                </p:nvSpPr>
                <p:spPr>
                  <a:xfrm>
                    <a:off x="13230659" y="3731244"/>
                    <a:ext cx="129685" cy="129685"/>
                  </a:xfrm>
                  <a:prstGeom prst="flowChartSummingJunction">
                    <a:avLst/>
                  </a:prstGeom>
                  <a:noFill/>
                  <a:ln w="28575">
                    <a:solidFill>
                      <a:srgbClr val="4548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6" name="Flowchart: Summing Junction 1425">
                    <a:extLst>
                      <a:ext uri="{FF2B5EF4-FFF2-40B4-BE49-F238E27FC236}">
                        <a16:creationId xmlns:a16="http://schemas.microsoft.com/office/drawing/2014/main" id="{822002B6-7969-41B7-BD77-B465CEB14F65}"/>
                      </a:ext>
                    </a:extLst>
                  </p:cNvPr>
                  <p:cNvSpPr/>
                  <p:nvPr/>
                </p:nvSpPr>
                <p:spPr>
                  <a:xfrm>
                    <a:off x="11924413" y="5510784"/>
                    <a:ext cx="129685" cy="129685"/>
                  </a:xfrm>
                  <a:prstGeom prst="flowChartSummingJunction">
                    <a:avLst/>
                  </a:prstGeom>
                  <a:noFill/>
                  <a:ln w="28575">
                    <a:solidFill>
                      <a:srgbClr val="4548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7" name="Circle: Hollow 1426">
                    <a:extLst>
                      <a:ext uri="{FF2B5EF4-FFF2-40B4-BE49-F238E27FC236}">
                        <a16:creationId xmlns:a16="http://schemas.microsoft.com/office/drawing/2014/main" id="{32DF762D-18C8-4764-ADEB-8F8CE3FFCC28}"/>
                      </a:ext>
                    </a:extLst>
                  </p:cNvPr>
                  <p:cNvSpPr/>
                  <p:nvPr/>
                </p:nvSpPr>
                <p:spPr>
                  <a:xfrm>
                    <a:off x="12946561" y="3777128"/>
                    <a:ext cx="252909" cy="252909"/>
                  </a:xfrm>
                  <a:prstGeom prst="donut">
                    <a:avLst/>
                  </a:prstGeom>
                  <a:solidFill>
                    <a:srgbClr val="4548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28" name="Circle: Hollow 1427">
                    <a:extLst>
                      <a:ext uri="{FF2B5EF4-FFF2-40B4-BE49-F238E27FC236}">
                        <a16:creationId xmlns:a16="http://schemas.microsoft.com/office/drawing/2014/main" id="{D804FA78-4EEC-4BCE-B34F-ED98616E8B63}"/>
                      </a:ext>
                    </a:extLst>
                  </p:cNvPr>
                  <p:cNvSpPr/>
                  <p:nvPr/>
                </p:nvSpPr>
                <p:spPr>
                  <a:xfrm>
                    <a:off x="13096133" y="3497163"/>
                    <a:ext cx="178430" cy="178430"/>
                  </a:xfrm>
                  <a:prstGeom prst="donut">
                    <a:avLst/>
                  </a:prstGeom>
                  <a:solidFill>
                    <a:srgbClr val="4548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29" name="Circle: Hollow 1428">
                    <a:extLst>
                      <a:ext uri="{FF2B5EF4-FFF2-40B4-BE49-F238E27FC236}">
                        <a16:creationId xmlns:a16="http://schemas.microsoft.com/office/drawing/2014/main" id="{BEEE4759-D8BC-413A-983C-483885E422E3}"/>
                      </a:ext>
                    </a:extLst>
                  </p:cNvPr>
                  <p:cNvSpPr/>
                  <p:nvPr/>
                </p:nvSpPr>
                <p:spPr>
                  <a:xfrm>
                    <a:off x="12868380" y="3535186"/>
                    <a:ext cx="178430" cy="178430"/>
                  </a:xfrm>
                  <a:prstGeom prst="donut">
                    <a:avLst/>
                  </a:prstGeom>
                  <a:solidFill>
                    <a:srgbClr val="4548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30" name="Circle: Hollow 1429">
                    <a:extLst>
                      <a:ext uri="{FF2B5EF4-FFF2-40B4-BE49-F238E27FC236}">
                        <a16:creationId xmlns:a16="http://schemas.microsoft.com/office/drawing/2014/main" id="{FC808255-D448-4F36-B2BA-9273D320A598}"/>
                      </a:ext>
                    </a:extLst>
                  </p:cNvPr>
                  <p:cNvSpPr/>
                  <p:nvPr/>
                </p:nvSpPr>
                <p:spPr>
                  <a:xfrm>
                    <a:off x="12692961" y="3428125"/>
                    <a:ext cx="252909" cy="252909"/>
                  </a:xfrm>
                  <a:prstGeom prst="donut">
                    <a:avLst/>
                  </a:prstGeom>
                  <a:solidFill>
                    <a:srgbClr val="4548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31" name="Circle: Hollow 1430">
                    <a:extLst>
                      <a:ext uri="{FF2B5EF4-FFF2-40B4-BE49-F238E27FC236}">
                        <a16:creationId xmlns:a16="http://schemas.microsoft.com/office/drawing/2014/main" id="{FCB6CF44-7501-4093-96F5-A2587AA09A4F}"/>
                      </a:ext>
                    </a:extLst>
                  </p:cNvPr>
                  <p:cNvSpPr/>
                  <p:nvPr/>
                </p:nvSpPr>
                <p:spPr>
                  <a:xfrm>
                    <a:off x="12878730" y="3897035"/>
                    <a:ext cx="178430" cy="178430"/>
                  </a:xfrm>
                  <a:prstGeom prst="donut">
                    <a:avLst/>
                  </a:prstGeom>
                  <a:solidFill>
                    <a:srgbClr val="4548A5"/>
                  </a:solidFill>
                  <a:ln>
                    <a:solidFill>
                      <a:srgbClr val="4548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32" name="Circle: Hollow 1431">
                    <a:extLst>
                      <a:ext uri="{FF2B5EF4-FFF2-40B4-BE49-F238E27FC236}">
                        <a16:creationId xmlns:a16="http://schemas.microsoft.com/office/drawing/2014/main" id="{3B6DCE7E-72EB-4FB9-90A9-783BC8E636B5}"/>
                      </a:ext>
                    </a:extLst>
                  </p:cNvPr>
                  <p:cNvSpPr/>
                  <p:nvPr/>
                </p:nvSpPr>
                <p:spPr>
                  <a:xfrm>
                    <a:off x="13367433" y="3867460"/>
                    <a:ext cx="178430" cy="178430"/>
                  </a:xfrm>
                  <a:prstGeom prst="donut">
                    <a:avLst/>
                  </a:prstGeom>
                  <a:solidFill>
                    <a:srgbClr val="4548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33" name="Circle: Hollow 1432">
                    <a:extLst>
                      <a:ext uri="{FF2B5EF4-FFF2-40B4-BE49-F238E27FC236}">
                        <a16:creationId xmlns:a16="http://schemas.microsoft.com/office/drawing/2014/main" id="{A425B259-88CE-4270-99B2-CF7EC686F4D7}"/>
                      </a:ext>
                    </a:extLst>
                  </p:cNvPr>
                  <p:cNvSpPr/>
                  <p:nvPr/>
                </p:nvSpPr>
                <p:spPr>
                  <a:xfrm>
                    <a:off x="13115438" y="3974379"/>
                    <a:ext cx="252909" cy="252909"/>
                  </a:xfrm>
                  <a:prstGeom prst="donut">
                    <a:avLst/>
                  </a:prstGeom>
                  <a:solidFill>
                    <a:srgbClr val="4548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34" name="Flowchart: Summing Junction 1433">
                    <a:extLst>
                      <a:ext uri="{FF2B5EF4-FFF2-40B4-BE49-F238E27FC236}">
                        <a16:creationId xmlns:a16="http://schemas.microsoft.com/office/drawing/2014/main" id="{5BFFD197-7B65-4007-A9C0-674C17CE3C39}"/>
                      </a:ext>
                    </a:extLst>
                  </p:cNvPr>
                  <p:cNvSpPr/>
                  <p:nvPr/>
                </p:nvSpPr>
                <p:spPr>
                  <a:xfrm>
                    <a:off x="13082100" y="3674937"/>
                    <a:ext cx="172611" cy="172611"/>
                  </a:xfrm>
                  <a:prstGeom prst="flowChartSummingJunction">
                    <a:avLst/>
                  </a:prstGeom>
                  <a:noFill/>
                  <a:ln w="28575">
                    <a:solidFill>
                      <a:srgbClr val="4548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5" name="Flowchart: Summing Junction 1434">
                    <a:extLst>
                      <a:ext uri="{FF2B5EF4-FFF2-40B4-BE49-F238E27FC236}">
                        <a16:creationId xmlns:a16="http://schemas.microsoft.com/office/drawing/2014/main" id="{E9C1B7F4-4AFD-4D14-8DA4-4A1205C52395}"/>
                      </a:ext>
                    </a:extLst>
                  </p:cNvPr>
                  <p:cNvSpPr/>
                  <p:nvPr/>
                </p:nvSpPr>
                <p:spPr>
                  <a:xfrm>
                    <a:off x="13381233" y="3558903"/>
                    <a:ext cx="172611" cy="172611"/>
                  </a:xfrm>
                  <a:prstGeom prst="flowChartSummingJunction">
                    <a:avLst/>
                  </a:prstGeom>
                  <a:noFill/>
                  <a:ln w="28575">
                    <a:solidFill>
                      <a:srgbClr val="4548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6" name="Flowchart: Summing Junction 1435">
                    <a:extLst>
                      <a:ext uri="{FF2B5EF4-FFF2-40B4-BE49-F238E27FC236}">
                        <a16:creationId xmlns:a16="http://schemas.microsoft.com/office/drawing/2014/main" id="{B016A260-36FD-408B-9BD1-CF0F7FF00608}"/>
                      </a:ext>
                    </a:extLst>
                  </p:cNvPr>
                  <p:cNvSpPr/>
                  <p:nvPr/>
                </p:nvSpPr>
                <p:spPr>
                  <a:xfrm>
                    <a:off x="13421830" y="3707506"/>
                    <a:ext cx="129685" cy="129685"/>
                  </a:xfrm>
                  <a:prstGeom prst="flowChartSummingJunction">
                    <a:avLst/>
                  </a:prstGeom>
                  <a:noFill/>
                  <a:ln w="28575">
                    <a:solidFill>
                      <a:srgbClr val="4548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7" name="Circle: Hollow 1436">
                    <a:extLst>
                      <a:ext uri="{FF2B5EF4-FFF2-40B4-BE49-F238E27FC236}">
                        <a16:creationId xmlns:a16="http://schemas.microsoft.com/office/drawing/2014/main" id="{4F8B1757-577F-4900-87BB-B36EA7D9286D}"/>
                      </a:ext>
                    </a:extLst>
                  </p:cNvPr>
                  <p:cNvSpPr/>
                  <p:nvPr/>
                </p:nvSpPr>
                <p:spPr>
                  <a:xfrm>
                    <a:off x="13137732" y="3753390"/>
                    <a:ext cx="252909" cy="252909"/>
                  </a:xfrm>
                  <a:prstGeom prst="donut">
                    <a:avLst/>
                  </a:prstGeom>
                  <a:solidFill>
                    <a:srgbClr val="4548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38" name="Circle: Hollow 1437">
                    <a:extLst>
                      <a:ext uri="{FF2B5EF4-FFF2-40B4-BE49-F238E27FC236}">
                        <a16:creationId xmlns:a16="http://schemas.microsoft.com/office/drawing/2014/main" id="{B8F6B358-5B00-4906-AAA0-C5A145481049}"/>
                      </a:ext>
                    </a:extLst>
                  </p:cNvPr>
                  <p:cNvSpPr/>
                  <p:nvPr/>
                </p:nvSpPr>
                <p:spPr>
                  <a:xfrm>
                    <a:off x="13287304" y="3473425"/>
                    <a:ext cx="178430" cy="178430"/>
                  </a:xfrm>
                  <a:prstGeom prst="donut">
                    <a:avLst/>
                  </a:prstGeom>
                  <a:solidFill>
                    <a:srgbClr val="4548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39" name="Circle: Hollow 1438">
                    <a:extLst>
                      <a:ext uri="{FF2B5EF4-FFF2-40B4-BE49-F238E27FC236}">
                        <a16:creationId xmlns:a16="http://schemas.microsoft.com/office/drawing/2014/main" id="{4958410A-E872-4283-9E9F-B0412FA54471}"/>
                      </a:ext>
                    </a:extLst>
                  </p:cNvPr>
                  <p:cNvSpPr/>
                  <p:nvPr/>
                </p:nvSpPr>
                <p:spPr>
                  <a:xfrm>
                    <a:off x="13059551" y="3511448"/>
                    <a:ext cx="178430" cy="178430"/>
                  </a:xfrm>
                  <a:prstGeom prst="donut">
                    <a:avLst/>
                  </a:prstGeom>
                  <a:solidFill>
                    <a:srgbClr val="4548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40" name="Circle: Hollow 1439">
                    <a:extLst>
                      <a:ext uri="{FF2B5EF4-FFF2-40B4-BE49-F238E27FC236}">
                        <a16:creationId xmlns:a16="http://schemas.microsoft.com/office/drawing/2014/main" id="{19BE5A0F-C2BA-4E2D-8AED-D31E9CC179DD}"/>
                      </a:ext>
                    </a:extLst>
                  </p:cNvPr>
                  <p:cNvSpPr/>
                  <p:nvPr/>
                </p:nvSpPr>
                <p:spPr>
                  <a:xfrm>
                    <a:off x="12884132" y="3404387"/>
                    <a:ext cx="252909" cy="252909"/>
                  </a:xfrm>
                  <a:prstGeom prst="donut">
                    <a:avLst/>
                  </a:prstGeom>
                  <a:solidFill>
                    <a:srgbClr val="4548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41" name="Circle: Hollow 1440">
                    <a:extLst>
                      <a:ext uri="{FF2B5EF4-FFF2-40B4-BE49-F238E27FC236}">
                        <a16:creationId xmlns:a16="http://schemas.microsoft.com/office/drawing/2014/main" id="{76063F20-2935-4927-A59F-F493FC141FB3}"/>
                      </a:ext>
                    </a:extLst>
                  </p:cNvPr>
                  <p:cNvSpPr/>
                  <p:nvPr/>
                </p:nvSpPr>
                <p:spPr>
                  <a:xfrm>
                    <a:off x="12774007" y="3373234"/>
                    <a:ext cx="178430" cy="178430"/>
                  </a:xfrm>
                  <a:prstGeom prst="donut">
                    <a:avLst/>
                  </a:prstGeom>
                  <a:solidFill>
                    <a:srgbClr val="4548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42" name="Circle: Hollow 1441">
                    <a:extLst>
                      <a:ext uri="{FF2B5EF4-FFF2-40B4-BE49-F238E27FC236}">
                        <a16:creationId xmlns:a16="http://schemas.microsoft.com/office/drawing/2014/main" id="{569BDACD-6AAE-4378-B348-94082C5A072D}"/>
                      </a:ext>
                    </a:extLst>
                  </p:cNvPr>
                  <p:cNvSpPr/>
                  <p:nvPr/>
                </p:nvSpPr>
                <p:spPr>
                  <a:xfrm>
                    <a:off x="12942451" y="3103639"/>
                    <a:ext cx="178430" cy="178430"/>
                  </a:xfrm>
                  <a:prstGeom prst="donut">
                    <a:avLst/>
                  </a:prstGeom>
                  <a:solidFill>
                    <a:srgbClr val="4548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43" name="Circle: Hollow 1442">
                    <a:extLst>
                      <a:ext uri="{FF2B5EF4-FFF2-40B4-BE49-F238E27FC236}">
                        <a16:creationId xmlns:a16="http://schemas.microsoft.com/office/drawing/2014/main" id="{412B1A21-E152-4467-81AE-33C3C57BE862}"/>
                      </a:ext>
                    </a:extLst>
                  </p:cNvPr>
                  <p:cNvSpPr/>
                  <p:nvPr/>
                </p:nvSpPr>
                <p:spPr>
                  <a:xfrm>
                    <a:off x="13133410" y="3373234"/>
                    <a:ext cx="252909" cy="252909"/>
                  </a:xfrm>
                  <a:prstGeom prst="donut">
                    <a:avLst/>
                  </a:prstGeom>
                  <a:solidFill>
                    <a:srgbClr val="4548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44" name="Flowchart: Summing Junction 1443">
                    <a:extLst>
                      <a:ext uri="{FF2B5EF4-FFF2-40B4-BE49-F238E27FC236}">
                        <a16:creationId xmlns:a16="http://schemas.microsoft.com/office/drawing/2014/main" id="{56D0E72F-0BAD-4C70-A983-803C957E8062}"/>
                      </a:ext>
                    </a:extLst>
                  </p:cNvPr>
                  <p:cNvSpPr/>
                  <p:nvPr/>
                </p:nvSpPr>
                <p:spPr>
                  <a:xfrm>
                    <a:off x="13538339" y="3954218"/>
                    <a:ext cx="172611" cy="172611"/>
                  </a:xfrm>
                  <a:prstGeom prst="flowChartSummingJunction">
                    <a:avLst/>
                  </a:prstGeom>
                  <a:noFill/>
                  <a:ln w="28575">
                    <a:solidFill>
                      <a:srgbClr val="4548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5" name="Flowchart: Summing Junction 1444">
                    <a:extLst>
                      <a:ext uri="{FF2B5EF4-FFF2-40B4-BE49-F238E27FC236}">
                        <a16:creationId xmlns:a16="http://schemas.microsoft.com/office/drawing/2014/main" id="{66E54A7A-FA74-48A1-A021-179CB0C0EFF3}"/>
                      </a:ext>
                    </a:extLst>
                  </p:cNvPr>
                  <p:cNvSpPr/>
                  <p:nvPr/>
                </p:nvSpPr>
                <p:spPr>
                  <a:xfrm>
                    <a:off x="13413676" y="3433508"/>
                    <a:ext cx="172611" cy="172611"/>
                  </a:xfrm>
                  <a:prstGeom prst="flowChartSummingJunction">
                    <a:avLst/>
                  </a:prstGeom>
                  <a:noFill/>
                  <a:ln w="28575">
                    <a:solidFill>
                      <a:srgbClr val="4548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6" name="Flowchart: Summing Junction 1445">
                    <a:extLst>
                      <a:ext uri="{FF2B5EF4-FFF2-40B4-BE49-F238E27FC236}">
                        <a16:creationId xmlns:a16="http://schemas.microsoft.com/office/drawing/2014/main" id="{101845E4-1725-43E1-BD52-2056676FB867}"/>
                      </a:ext>
                    </a:extLst>
                  </p:cNvPr>
                  <p:cNvSpPr/>
                  <p:nvPr/>
                </p:nvSpPr>
                <p:spPr>
                  <a:xfrm>
                    <a:off x="13539554" y="2839754"/>
                    <a:ext cx="129685" cy="129685"/>
                  </a:xfrm>
                  <a:prstGeom prst="flowChartSummingJunction">
                    <a:avLst/>
                  </a:prstGeom>
                  <a:noFill/>
                  <a:ln w="28575">
                    <a:solidFill>
                      <a:srgbClr val="4548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7" name="Flowchart: Summing Junction 1446">
                    <a:extLst>
                      <a:ext uri="{FF2B5EF4-FFF2-40B4-BE49-F238E27FC236}">
                        <a16:creationId xmlns:a16="http://schemas.microsoft.com/office/drawing/2014/main" id="{E90A069A-DE32-4357-8046-4974843C3542}"/>
                      </a:ext>
                    </a:extLst>
                  </p:cNvPr>
                  <p:cNvSpPr/>
                  <p:nvPr/>
                </p:nvSpPr>
                <p:spPr>
                  <a:xfrm>
                    <a:off x="13447606" y="3926043"/>
                    <a:ext cx="129685" cy="129685"/>
                  </a:xfrm>
                  <a:prstGeom prst="flowChartSummingJunction">
                    <a:avLst/>
                  </a:prstGeom>
                  <a:noFill/>
                  <a:ln w="28575">
                    <a:solidFill>
                      <a:srgbClr val="4548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8" name="Flowchart: Summing Junction 1447">
                    <a:extLst>
                      <a:ext uri="{FF2B5EF4-FFF2-40B4-BE49-F238E27FC236}">
                        <a16:creationId xmlns:a16="http://schemas.microsoft.com/office/drawing/2014/main" id="{FFA48163-0197-4A53-8C60-565F0A23C4C1}"/>
                      </a:ext>
                    </a:extLst>
                  </p:cNvPr>
                  <p:cNvSpPr/>
                  <p:nvPr/>
                </p:nvSpPr>
                <p:spPr>
                  <a:xfrm>
                    <a:off x="14221580" y="5573779"/>
                    <a:ext cx="172611" cy="172611"/>
                  </a:xfrm>
                  <a:prstGeom prst="flowChartSummingJunction">
                    <a:avLst/>
                  </a:prstGeom>
                  <a:noFill/>
                  <a:ln w="28575">
                    <a:solidFill>
                      <a:srgbClr val="4548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9" name="Flowchart: Summing Junction 1448">
                    <a:extLst>
                      <a:ext uri="{FF2B5EF4-FFF2-40B4-BE49-F238E27FC236}">
                        <a16:creationId xmlns:a16="http://schemas.microsoft.com/office/drawing/2014/main" id="{43520CEE-A0CE-44A8-AA43-010A1B301343}"/>
                      </a:ext>
                    </a:extLst>
                  </p:cNvPr>
                  <p:cNvSpPr/>
                  <p:nvPr/>
                </p:nvSpPr>
                <p:spPr>
                  <a:xfrm>
                    <a:off x="14096917" y="5053069"/>
                    <a:ext cx="172611" cy="172611"/>
                  </a:xfrm>
                  <a:prstGeom prst="flowChartSummingJunction">
                    <a:avLst/>
                  </a:prstGeom>
                  <a:noFill/>
                  <a:ln w="28575">
                    <a:solidFill>
                      <a:srgbClr val="4548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0" name="Flowchart: Summing Junction 1449">
                    <a:extLst>
                      <a:ext uri="{FF2B5EF4-FFF2-40B4-BE49-F238E27FC236}">
                        <a16:creationId xmlns:a16="http://schemas.microsoft.com/office/drawing/2014/main" id="{C212CDAF-4F3F-4DF3-A07B-C2260050B88C}"/>
                      </a:ext>
                    </a:extLst>
                  </p:cNvPr>
                  <p:cNvSpPr/>
                  <p:nvPr/>
                </p:nvSpPr>
                <p:spPr>
                  <a:xfrm>
                    <a:off x="14222795" y="4459315"/>
                    <a:ext cx="129685" cy="129685"/>
                  </a:xfrm>
                  <a:prstGeom prst="flowChartSummingJunction">
                    <a:avLst/>
                  </a:prstGeom>
                  <a:noFill/>
                  <a:ln w="28575">
                    <a:solidFill>
                      <a:srgbClr val="4548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1" name="Flowchart: Summing Junction 1450">
                    <a:extLst>
                      <a:ext uri="{FF2B5EF4-FFF2-40B4-BE49-F238E27FC236}">
                        <a16:creationId xmlns:a16="http://schemas.microsoft.com/office/drawing/2014/main" id="{C4E8B95A-A03B-4BD4-B06E-65AD17CD7F27}"/>
                      </a:ext>
                    </a:extLst>
                  </p:cNvPr>
                  <p:cNvSpPr/>
                  <p:nvPr/>
                </p:nvSpPr>
                <p:spPr>
                  <a:xfrm>
                    <a:off x="14130847" y="5545604"/>
                    <a:ext cx="129685" cy="129685"/>
                  </a:xfrm>
                  <a:prstGeom prst="flowChartSummingJunction">
                    <a:avLst/>
                  </a:prstGeom>
                  <a:noFill/>
                  <a:ln w="28575">
                    <a:solidFill>
                      <a:srgbClr val="4548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2" name="Flowchart: Summing Junction 1451">
                    <a:extLst>
                      <a:ext uri="{FF2B5EF4-FFF2-40B4-BE49-F238E27FC236}">
                        <a16:creationId xmlns:a16="http://schemas.microsoft.com/office/drawing/2014/main" id="{EE6CED19-27B6-444B-A57A-E192F45CCAE4}"/>
                      </a:ext>
                    </a:extLst>
                  </p:cNvPr>
                  <p:cNvSpPr/>
                  <p:nvPr/>
                </p:nvSpPr>
                <p:spPr>
                  <a:xfrm>
                    <a:off x="11946607" y="4933224"/>
                    <a:ext cx="172611" cy="172611"/>
                  </a:xfrm>
                  <a:prstGeom prst="flowChartSummingJunction">
                    <a:avLst/>
                  </a:prstGeom>
                  <a:noFill/>
                  <a:ln w="28575">
                    <a:solidFill>
                      <a:srgbClr val="4548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3" name="Flowchart: Summing Junction 1452">
                    <a:extLst>
                      <a:ext uri="{FF2B5EF4-FFF2-40B4-BE49-F238E27FC236}">
                        <a16:creationId xmlns:a16="http://schemas.microsoft.com/office/drawing/2014/main" id="{D863DCE7-CB85-4805-BE3A-563F494F4F5F}"/>
                      </a:ext>
                    </a:extLst>
                  </p:cNvPr>
                  <p:cNvSpPr/>
                  <p:nvPr/>
                </p:nvSpPr>
                <p:spPr>
                  <a:xfrm>
                    <a:off x="12245740" y="4817190"/>
                    <a:ext cx="172611" cy="172611"/>
                  </a:xfrm>
                  <a:prstGeom prst="flowChartSummingJunction">
                    <a:avLst/>
                  </a:prstGeom>
                  <a:noFill/>
                  <a:ln w="28575">
                    <a:solidFill>
                      <a:srgbClr val="4548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4" name="Flowchart: Summing Junction 1453">
                    <a:extLst>
                      <a:ext uri="{FF2B5EF4-FFF2-40B4-BE49-F238E27FC236}">
                        <a16:creationId xmlns:a16="http://schemas.microsoft.com/office/drawing/2014/main" id="{C49B9357-3F58-4FCA-8793-A52E6EDBF8A6}"/>
                      </a:ext>
                    </a:extLst>
                  </p:cNvPr>
                  <p:cNvSpPr/>
                  <p:nvPr/>
                </p:nvSpPr>
                <p:spPr>
                  <a:xfrm>
                    <a:off x="12512280" y="4842819"/>
                    <a:ext cx="129685" cy="129685"/>
                  </a:xfrm>
                  <a:prstGeom prst="flowChartSummingJunction">
                    <a:avLst/>
                  </a:prstGeom>
                  <a:noFill/>
                  <a:ln w="28575">
                    <a:solidFill>
                      <a:srgbClr val="4548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5" name="Flowchart: Summing Junction 1454">
                    <a:extLst>
                      <a:ext uri="{FF2B5EF4-FFF2-40B4-BE49-F238E27FC236}">
                        <a16:creationId xmlns:a16="http://schemas.microsoft.com/office/drawing/2014/main" id="{3B7C30A8-8EDC-4573-9A0C-7D7139E70212}"/>
                      </a:ext>
                    </a:extLst>
                  </p:cNvPr>
                  <p:cNvSpPr/>
                  <p:nvPr/>
                </p:nvSpPr>
                <p:spPr>
                  <a:xfrm>
                    <a:off x="12286337" y="4965793"/>
                    <a:ext cx="129685" cy="129685"/>
                  </a:xfrm>
                  <a:prstGeom prst="flowChartSummingJunction">
                    <a:avLst/>
                  </a:prstGeom>
                  <a:noFill/>
                  <a:ln w="28575">
                    <a:solidFill>
                      <a:srgbClr val="4548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6" name="Circle: Hollow 1455">
                    <a:extLst>
                      <a:ext uri="{FF2B5EF4-FFF2-40B4-BE49-F238E27FC236}">
                        <a16:creationId xmlns:a16="http://schemas.microsoft.com/office/drawing/2014/main" id="{DC2A6175-CE35-4855-8F9F-42E533ACE071}"/>
                      </a:ext>
                    </a:extLst>
                  </p:cNvPr>
                  <p:cNvSpPr/>
                  <p:nvPr/>
                </p:nvSpPr>
                <p:spPr>
                  <a:xfrm>
                    <a:off x="12151811" y="4731712"/>
                    <a:ext cx="178430" cy="178430"/>
                  </a:xfrm>
                  <a:prstGeom prst="donut">
                    <a:avLst/>
                  </a:prstGeom>
                  <a:solidFill>
                    <a:srgbClr val="4548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57" name="Circle: Hollow 1456">
                    <a:extLst>
                      <a:ext uri="{FF2B5EF4-FFF2-40B4-BE49-F238E27FC236}">
                        <a16:creationId xmlns:a16="http://schemas.microsoft.com/office/drawing/2014/main" id="{51EEE0D3-9DF4-4207-A073-AF3EEE51BC5C}"/>
                      </a:ext>
                    </a:extLst>
                  </p:cNvPr>
                  <p:cNvSpPr/>
                  <p:nvPr/>
                </p:nvSpPr>
                <p:spPr>
                  <a:xfrm>
                    <a:off x="11924058" y="4769735"/>
                    <a:ext cx="178430" cy="178430"/>
                  </a:xfrm>
                  <a:prstGeom prst="donut">
                    <a:avLst/>
                  </a:prstGeom>
                  <a:solidFill>
                    <a:srgbClr val="4548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58" name="Circle: Hollow 1457">
                    <a:extLst>
                      <a:ext uri="{FF2B5EF4-FFF2-40B4-BE49-F238E27FC236}">
                        <a16:creationId xmlns:a16="http://schemas.microsoft.com/office/drawing/2014/main" id="{4B59B68E-BF46-45A3-A8E2-2A50AB828389}"/>
                      </a:ext>
                    </a:extLst>
                  </p:cNvPr>
                  <p:cNvSpPr/>
                  <p:nvPr/>
                </p:nvSpPr>
                <p:spPr>
                  <a:xfrm>
                    <a:off x="11748639" y="4662674"/>
                    <a:ext cx="252909" cy="252909"/>
                  </a:xfrm>
                  <a:prstGeom prst="donut">
                    <a:avLst/>
                  </a:prstGeom>
                  <a:solidFill>
                    <a:srgbClr val="4548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59" name="Flowchart: Summing Junction 1458">
                    <a:extLst>
                      <a:ext uri="{FF2B5EF4-FFF2-40B4-BE49-F238E27FC236}">
                        <a16:creationId xmlns:a16="http://schemas.microsoft.com/office/drawing/2014/main" id="{43F57F7E-66C8-4CCE-B762-E95682CA4BD4}"/>
                      </a:ext>
                    </a:extLst>
                  </p:cNvPr>
                  <p:cNvSpPr/>
                  <p:nvPr/>
                </p:nvSpPr>
                <p:spPr>
                  <a:xfrm>
                    <a:off x="12137778" y="4909486"/>
                    <a:ext cx="172611" cy="172611"/>
                  </a:xfrm>
                  <a:prstGeom prst="flowChartSummingJunction">
                    <a:avLst/>
                  </a:prstGeom>
                  <a:noFill/>
                  <a:ln w="28575">
                    <a:solidFill>
                      <a:srgbClr val="4548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0" name="Flowchart: Summing Junction 1459">
                    <a:extLst>
                      <a:ext uri="{FF2B5EF4-FFF2-40B4-BE49-F238E27FC236}">
                        <a16:creationId xmlns:a16="http://schemas.microsoft.com/office/drawing/2014/main" id="{87734F54-7D17-4996-83E4-E18C3ED64C16}"/>
                      </a:ext>
                    </a:extLst>
                  </p:cNvPr>
                  <p:cNvSpPr/>
                  <p:nvPr/>
                </p:nvSpPr>
                <p:spPr>
                  <a:xfrm>
                    <a:off x="12436911" y="4793452"/>
                    <a:ext cx="172611" cy="172611"/>
                  </a:xfrm>
                  <a:prstGeom prst="flowChartSummingJunction">
                    <a:avLst/>
                  </a:prstGeom>
                  <a:noFill/>
                  <a:ln w="28575">
                    <a:solidFill>
                      <a:srgbClr val="4548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1" name="Flowchart: Summing Junction 1460">
                    <a:extLst>
                      <a:ext uri="{FF2B5EF4-FFF2-40B4-BE49-F238E27FC236}">
                        <a16:creationId xmlns:a16="http://schemas.microsoft.com/office/drawing/2014/main" id="{39BAACA2-E12E-40F2-87B0-3EB1F7013823}"/>
                      </a:ext>
                    </a:extLst>
                  </p:cNvPr>
                  <p:cNvSpPr/>
                  <p:nvPr/>
                </p:nvSpPr>
                <p:spPr>
                  <a:xfrm>
                    <a:off x="12477508" y="4942055"/>
                    <a:ext cx="129685" cy="129685"/>
                  </a:xfrm>
                  <a:prstGeom prst="flowChartSummingJunction">
                    <a:avLst/>
                  </a:prstGeom>
                  <a:noFill/>
                  <a:ln w="28575">
                    <a:solidFill>
                      <a:srgbClr val="4548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2" name="Circle: Hollow 1461">
                    <a:extLst>
                      <a:ext uri="{FF2B5EF4-FFF2-40B4-BE49-F238E27FC236}">
                        <a16:creationId xmlns:a16="http://schemas.microsoft.com/office/drawing/2014/main" id="{B0512EFA-8A3C-4E7B-9A8A-A3C0DEF7D67D}"/>
                      </a:ext>
                    </a:extLst>
                  </p:cNvPr>
                  <p:cNvSpPr/>
                  <p:nvPr/>
                </p:nvSpPr>
                <p:spPr>
                  <a:xfrm>
                    <a:off x="12342982" y="4707974"/>
                    <a:ext cx="178430" cy="178430"/>
                  </a:xfrm>
                  <a:prstGeom prst="donut">
                    <a:avLst/>
                  </a:prstGeom>
                  <a:solidFill>
                    <a:srgbClr val="4548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63" name="Circle: Hollow 1462">
                    <a:extLst>
                      <a:ext uri="{FF2B5EF4-FFF2-40B4-BE49-F238E27FC236}">
                        <a16:creationId xmlns:a16="http://schemas.microsoft.com/office/drawing/2014/main" id="{AFC1DA26-7873-4160-915A-A098729F6FCE}"/>
                      </a:ext>
                    </a:extLst>
                  </p:cNvPr>
                  <p:cNvSpPr/>
                  <p:nvPr/>
                </p:nvSpPr>
                <p:spPr>
                  <a:xfrm>
                    <a:off x="12115229" y="4745997"/>
                    <a:ext cx="178430" cy="178430"/>
                  </a:xfrm>
                  <a:prstGeom prst="donut">
                    <a:avLst/>
                  </a:prstGeom>
                  <a:solidFill>
                    <a:srgbClr val="4548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64" name="Circle: Hollow 1463">
                    <a:extLst>
                      <a:ext uri="{FF2B5EF4-FFF2-40B4-BE49-F238E27FC236}">
                        <a16:creationId xmlns:a16="http://schemas.microsoft.com/office/drawing/2014/main" id="{D44F5E6C-C885-403D-B4B3-9657D5BCE621}"/>
                      </a:ext>
                    </a:extLst>
                  </p:cNvPr>
                  <p:cNvSpPr/>
                  <p:nvPr/>
                </p:nvSpPr>
                <p:spPr>
                  <a:xfrm>
                    <a:off x="11939810" y="4638936"/>
                    <a:ext cx="252909" cy="252909"/>
                  </a:xfrm>
                  <a:prstGeom prst="donut">
                    <a:avLst/>
                  </a:prstGeom>
                  <a:solidFill>
                    <a:srgbClr val="4548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65" name="Circle: Hollow 1464">
                    <a:extLst>
                      <a:ext uri="{FF2B5EF4-FFF2-40B4-BE49-F238E27FC236}">
                        <a16:creationId xmlns:a16="http://schemas.microsoft.com/office/drawing/2014/main" id="{16C4DB30-5CE4-48B1-B60F-889E65885A6D}"/>
                      </a:ext>
                    </a:extLst>
                  </p:cNvPr>
                  <p:cNvSpPr/>
                  <p:nvPr/>
                </p:nvSpPr>
                <p:spPr>
                  <a:xfrm>
                    <a:off x="11829685" y="4607783"/>
                    <a:ext cx="178430" cy="178430"/>
                  </a:xfrm>
                  <a:prstGeom prst="donut">
                    <a:avLst/>
                  </a:prstGeom>
                  <a:solidFill>
                    <a:srgbClr val="4548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66" name="Circle: Hollow 1465">
                    <a:extLst>
                      <a:ext uri="{FF2B5EF4-FFF2-40B4-BE49-F238E27FC236}">
                        <a16:creationId xmlns:a16="http://schemas.microsoft.com/office/drawing/2014/main" id="{A58F420A-E290-4080-969D-51DED371A11E}"/>
                      </a:ext>
                    </a:extLst>
                  </p:cNvPr>
                  <p:cNvSpPr/>
                  <p:nvPr/>
                </p:nvSpPr>
                <p:spPr>
                  <a:xfrm>
                    <a:off x="12189088" y="4607783"/>
                    <a:ext cx="252909" cy="252909"/>
                  </a:xfrm>
                  <a:prstGeom prst="donut">
                    <a:avLst/>
                  </a:prstGeom>
                  <a:solidFill>
                    <a:srgbClr val="4548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67" name="Flowchart: Summing Junction 1466">
                    <a:extLst>
                      <a:ext uri="{FF2B5EF4-FFF2-40B4-BE49-F238E27FC236}">
                        <a16:creationId xmlns:a16="http://schemas.microsoft.com/office/drawing/2014/main" id="{ADBEF6BC-47E1-4BB5-A8C1-6F2BAA7E7DBE}"/>
                      </a:ext>
                    </a:extLst>
                  </p:cNvPr>
                  <p:cNvSpPr/>
                  <p:nvPr/>
                </p:nvSpPr>
                <p:spPr>
                  <a:xfrm>
                    <a:off x="12469354" y="4668057"/>
                    <a:ext cx="172611" cy="172611"/>
                  </a:xfrm>
                  <a:prstGeom prst="flowChartSummingJunction">
                    <a:avLst/>
                  </a:prstGeom>
                  <a:noFill/>
                  <a:ln w="28575">
                    <a:solidFill>
                      <a:srgbClr val="4548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8" name="Flowchart: Summing Junction 1467">
                    <a:extLst>
                      <a:ext uri="{FF2B5EF4-FFF2-40B4-BE49-F238E27FC236}">
                        <a16:creationId xmlns:a16="http://schemas.microsoft.com/office/drawing/2014/main" id="{6A863FFB-417E-47FA-BE1B-BC45E1D5C2E3}"/>
                      </a:ext>
                    </a:extLst>
                  </p:cNvPr>
                  <p:cNvSpPr/>
                  <p:nvPr/>
                </p:nvSpPr>
                <p:spPr>
                  <a:xfrm>
                    <a:off x="14002695" y="4773350"/>
                    <a:ext cx="172611" cy="172611"/>
                  </a:xfrm>
                  <a:prstGeom prst="flowChartSummingJunction">
                    <a:avLst/>
                  </a:prstGeom>
                  <a:noFill/>
                  <a:ln w="28575">
                    <a:solidFill>
                      <a:srgbClr val="4548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9" name="Flowchart: Summing Junction 1468">
                    <a:extLst>
                      <a:ext uri="{FF2B5EF4-FFF2-40B4-BE49-F238E27FC236}">
                        <a16:creationId xmlns:a16="http://schemas.microsoft.com/office/drawing/2014/main" id="{B2075FCE-43A3-4FCA-89D6-3FB828A50750}"/>
                      </a:ext>
                    </a:extLst>
                  </p:cNvPr>
                  <p:cNvSpPr/>
                  <p:nvPr/>
                </p:nvSpPr>
                <p:spPr>
                  <a:xfrm>
                    <a:off x="14301828" y="4657316"/>
                    <a:ext cx="172611" cy="172611"/>
                  </a:xfrm>
                  <a:prstGeom prst="flowChartSummingJunction">
                    <a:avLst/>
                  </a:prstGeom>
                  <a:noFill/>
                  <a:ln w="28575">
                    <a:solidFill>
                      <a:srgbClr val="4548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0" name="Flowchart: Summing Junction 1469">
                    <a:extLst>
                      <a:ext uri="{FF2B5EF4-FFF2-40B4-BE49-F238E27FC236}">
                        <a16:creationId xmlns:a16="http://schemas.microsoft.com/office/drawing/2014/main" id="{5B946DD6-C210-49A3-91E8-CE7435D3FDC2}"/>
                      </a:ext>
                    </a:extLst>
                  </p:cNvPr>
                  <p:cNvSpPr/>
                  <p:nvPr/>
                </p:nvSpPr>
                <p:spPr>
                  <a:xfrm>
                    <a:off x="14568368" y="4682945"/>
                    <a:ext cx="129685" cy="129685"/>
                  </a:xfrm>
                  <a:prstGeom prst="flowChartSummingJunction">
                    <a:avLst/>
                  </a:prstGeom>
                  <a:noFill/>
                  <a:ln w="28575">
                    <a:solidFill>
                      <a:srgbClr val="4548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1" name="Flowchart: Summing Junction 1470">
                    <a:extLst>
                      <a:ext uri="{FF2B5EF4-FFF2-40B4-BE49-F238E27FC236}">
                        <a16:creationId xmlns:a16="http://schemas.microsoft.com/office/drawing/2014/main" id="{B58C7A6A-2914-479C-895D-250329E7C07D}"/>
                      </a:ext>
                    </a:extLst>
                  </p:cNvPr>
                  <p:cNvSpPr/>
                  <p:nvPr/>
                </p:nvSpPr>
                <p:spPr>
                  <a:xfrm>
                    <a:off x="14342425" y="4805919"/>
                    <a:ext cx="129685" cy="129685"/>
                  </a:xfrm>
                  <a:prstGeom prst="flowChartSummingJunction">
                    <a:avLst/>
                  </a:prstGeom>
                  <a:noFill/>
                  <a:ln w="28575">
                    <a:solidFill>
                      <a:srgbClr val="4548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2" name="Circle: Hollow 1471">
                    <a:extLst>
                      <a:ext uri="{FF2B5EF4-FFF2-40B4-BE49-F238E27FC236}">
                        <a16:creationId xmlns:a16="http://schemas.microsoft.com/office/drawing/2014/main" id="{5E1E121D-9CF6-4DC4-9910-9A5E54DF2D30}"/>
                      </a:ext>
                    </a:extLst>
                  </p:cNvPr>
                  <p:cNvSpPr/>
                  <p:nvPr/>
                </p:nvSpPr>
                <p:spPr>
                  <a:xfrm>
                    <a:off x="14207899" y="4571838"/>
                    <a:ext cx="178430" cy="178430"/>
                  </a:xfrm>
                  <a:prstGeom prst="donut">
                    <a:avLst/>
                  </a:prstGeom>
                  <a:solidFill>
                    <a:srgbClr val="4548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73" name="Circle: Hollow 1472">
                    <a:extLst>
                      <a:ext uri="{FF2B5EF4-FFF2-40B4-BE49-F238E27FC236}">
                        <a16:creationId xmlns:a16="http://schemas.microsoft.com/office/drawing/2014/main" id="{9E6507F3-0CAD-4BFA-9DC5-CD2424135206}"/>
                      </a:ext>
                    </a:extLst>
                  </p:cNvPr>
                  <p:cNvSpPr/>
                  <p:nvPr/>
                </p:nvSpPr>
                <p:spPr>
                  <a:xfrm>
                    <a:off x="13980840" y="4740712"/>
                    <a:ext cx="178430" cy="178430"/>
                  </a:xfrm>
                  <a:prstGeom prst="donut">
                    <a:avLst/>
                  </a:prstGeom>
                  <a:solidFill>
                    <a:srgbClr val="4548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74" name="Circle: Hollow 1473">
                    <a:extLst>
                      <a:ext uri="{FF2B5EF4-FFF2-40B4-BE49-F238E27FC236}">
                        <a16:creationId xmlns:a16="http://schemas.microsoft.com/office/drawing/2014/main" id="{51E1A2F8-A41D-487D-8EF9-4133D82C495E}"/>
                      </a:ext>
                    </a:extLst>
                  </p:cNvPr>
                  <p:cNvSpPr/>
                  <p:nvPr/>
                </p:nvSpPr>
                <p:spPr>
                  <a:xfrm>
                    <a:off x="13804727" y="4502800"/>
                    <a:ext cx="252909" cy="252909"/>
                  </a:xfrm>
                  <a:prstGeom prst="donut">
                    <a:avLst/>
                  </a:prstGeom>
                  <a:solidFill>
                    <a:srgbClr val="4548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75" name="Flowchart: Summing Junction 1474">
                    <a:extLst>
                      <a:ext uri="{FF2B5EF4-FFF2-40B4-BE49-F238E27FC236}">
                        <a16:creationId xmlns:a16="http://schemas.microsoft.com/office/drawing/2014/main" id="{AB898975-1C90-4424-A7C1-FC781E429DF3}"/>
                      </a:ext>
                    </a:extLst>
                  </p:cNvPr>
                  <p:cNvSpPr/>
                  <p:nvPr/>
                </p:nvSpPr>
                <p:spPr>
                  <a:xfrm>
                    <a:off x="14185962" y="4855481"/>
                    <a:ext cx="172611" cy="172611"/>
                  </a:xfrm>
                  <a:prstGeom prst="flowChartSummingJunction">
                    <a:avLst/>
                  </a:prstGeom>
                  <a:noFill/>
                  <a:ln w="28575">
                    <a:solidFill>
                      <a:srgbClr val="4548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6" name="Flowchart: Summing Junction 1475">
                    <a:extLst>
                      <a:ext uri="{FF2B5EF4-FFF2-40B4-BE49-F238E27FC236}">
                        <a16:creationId xmlns:a16="http://schemas.microsoft.com/office/drawing/2014/main" id="{7282494D-47BB-429E-BF83-EF195B4E5301}"/>
                      </a:ext>
                    </a:extLst>
                  </p:cNvPr>
                  <p:cNvSpPr/>
                  <p:nvPr/>
                </p:nvSpPr>
                <p:spPr>
                  <a:xfrm>
                    <a:off x="14492999" y="4633578"/>
                    <a:ext cx="172611" cy="172611"/>
                  </a:xfrm>
                  <a:prstGeom prst="flowChartSummingJunction">
                    <a:avLst/>
                  </a:prstGeom>
                  <a:noFill/>
                  <a:ln w="28575">
                    <a:solidFill>
                      <a:srgbClr val="4548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7" name="Flowchart: Summing Junction 1476">
                    <a:extLst>
                      <a:ext uri="{FF2B5EF4-FFF2-40B4-BE49-F238E27FC236}">
                        <a16:creationId xmlns:a16="http://schemas.microsoft.com/office/drawing/2014/main" id="{0AA9CEB4-7BA9-49B0-9B56-D565285349B8}"/>
                      </a:ext>
                    </a:extLst>
                  </p:cNvPr>
                  <p:cNvSpPr/>
                  <p:nvPr/>
                </p:nvSpPr>
                <p:spPr>
                  <a:xfrm>
                    <a:off x="14533596" y="4782181"/>
                    <a:ext cx="129685" cy="129685"/>
                  </a:xfrm>
                  <a:prstGeom prst="flowChartSummingJunction">
                    <a:avLst/>
                  </a:prstGeom>
                  <a:noFill/>
                  <a:ln w="28575">
                    <a:solidFill>
                      <a:srgbClr val="4548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8" name="Circle: Hollow 1477">
                    <a:extLst>
                      <a:ext uri="{FF2B5EF4-FFF2-40B4-BE49-F238E27FC236}">
                        <a16:creationId xmlns:a16="http://schemas.microsoft.com/office/drawing/2014/main" id="{C7A49661-793C-4E06-B323-7C7C98036E82}"/>
                      </a:ext>
                    </a:extLst>
                  </p:cNvPr>
                  <p:cNvSpPr/>
                  <p:nvPr/>
                </p:nvSpPr>
                <p:spPr>
                  <a:xfrm>
                    <a:off x="14399070" y="4548100"/>
                    <a:ext cx="178430" cy="178430"/>
                  </a:xfrm>
                  <a:prstGeom prst="donut">
                    <a:avLst/>
                  </a:prstGeom>
                  <a:solidFill>
                    <a:srgbClr val="4548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79" name="Circle: Hollow 1478">
                    <a:extLst>
                      <a:ext uri="{FF2B5EF4-FFF2-40B4-BE49-F238E27FC236}">
                        <a16:creationId xmlns:a16="http://schemas.microsoft.com/office/drawing/2014/main" id="{2459F540-C2E4-4DC5-87F1-79989359A5ED}"/>
                      </a:ext>
                    </a:extLst>
                  </p:cNvPr>
                  <p:cNvSpPr/>
                  <p:nvPr/>
                </p:nvSpPr>
                <p:spPr>
                  <a:xfrm>
                    <a:off x="14171317" y="4586123"/>
                    <a:ext cx="178430" cy="178430"/>
                  </a:xfrm>
                  <a:prstGeom prst="donut">
                    <a:avLst/>
                  </a:prstGeom>
                  <a:solidFill>
                    <a:srgbClr val="4548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80" name="Circle: Hollow 1479">
                    <a:extLst>
                      <a:ext uri="{FF2B5EF4-FFF2-40B4-BE49-F238E27FC236}">
                        <a16:creationId xmlns:a16="http://schemas.microsoft.com/office/drawing/2014/main" id="{9CCA86C0-7D4D-4826-BCAB-7F02B5CDF477}"/>
                      </a:ext>
                    </a:extLst>
                  </p:cNvPr>
                  <p:cNvSpPr/>
                  <p:nvPr/>
                </p:nvSpPr>
                <p:spPr>
                  <a:xfrm>
                    <a:off x="13989154" y="4341584"/>
                    <a:ext cx="252909" cy="252909"/>
                  </a:xfrm>
                  <a:prstGeom prst="donut">
                    <a:avLst/>
                  </a:prstGeom>
                  <a:solidFill>
                    <a:srgbClr val="4548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81" name="Circle: Hollow 1480">
                    <a:extLst>
                      <a:ext uri="{FF2B5EF4-FFF2-40B4-BE49-F238E27FC236}">
                        <a16:creationId xmlns:a16="http://schemas.microsoft.com/office/drawing/2014/main" id="{DDC28702-8E65-4146-A168-0F289E36F52A}"/>
                      </a:ext>
                    </a:extLst>
                  </p:cNvPr>
                  <p:cNvSpPr/>
                  <p:nvPr/>
                </p:nvSpPr>
                <p:spPr>
                  <a:xfrm>
                    <a:off x="13885773" y="4447909"/>
                    <a:ext cx="178430" cy="178430"/>
                  </a:xfrm>
                  <a:prstGeom prst="donut">
                    <a:avLst/>
                  </a:prstGeom>
                  <a:solidFill>
                    <a:srgbClr val="4548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82" name="Circle: Hollow 1481">
                    <a:extLst>
                      <a:ext uri="{FF2B5EF4-FFF2-40B4-BE49-F238E27FC236}">
                        <a16:creationId xmlns:a16="http://schemas.microsoft.com/office/drawing/2014/main" id="{424BDA08-13EC-4847-AD83-3A0FC424A8F6}"/>
                      </a:ext>
                    </a:extLst>
                  </p:cNvPr>
                  <p:cNvSpPr/>
                  <p:nvPr/>
                </p:nvSpPr>
                <p:spPr>
                  <a:xfrm>
                    <a:off x="14229879" y="4333728"/>
                    <a:ext cx="252909" cy="252909"/>
                  </a:xfrm>
                  <a:prstGeom prst="donut">
                    <a:avLst/>
                  </a:prstGeom>
                  <a:solidFill>
                    <a:srgbClr val="4548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83" name="Flowchart: Summing Junction 1482">
                    <a:extLst>
                      <a:ext uri="{FF2B5EF4-FFF2-40B4-BE49-F238E27FC236}">
                        <a16:creationId xmlns:a16="http://schemas.microsoft.com/office/drawing/2014/main" id="{03C85B01-9C6C-4246-9705-B7DF9FA5DEBD}"/>
                      </a:ext>
                    </a:extLst>
                  </p:cNvPr>
                  <p:cNvSpPr/>
                  <p:nvPr/>
                </p:nvSpPr>
                <p:spPr>
                  <a:xfrm>
                    <a:off x="14525442" y="4508183"/>
                    <a:ext cx="172611" cy="172611"/>
                  </a:xfrm>
                  <a:prstGeom prst="flowChartSummingJunction">
                    <a:avLst/>
                  </a:prstGeom>
                  <a:noFill/>
                  <a:ln w="28575">
                    <a:solidFill>
                      <a:srgbClr val="4548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4" name="Flowchart: Summing Junction 1483">
                    <a:extLst>
                      <a:ext uri="{FF2B5EF4-FFF2-40B4-BE49-F238E27FC236}">
                        <a16:creationId xmlns:a16="http://schemas.microsoft.com/office/drawing/2014/main" id="{F8605E89-4656-45FF-8D4A-8CC6E1DF1851}"/>
                      </a:ext>
                    </a:extLst>
                  </p:cNvPr>
                  <p:cNvSpPr/>
                  <p:nvPr/>
                </p:nvSpPr>
                <p:spPr>
                  <a:xfrm rot="16687298">
                    <a:off x="13851828" y="5710072"/>
                    <a:ext cx="172611" cy="172611"/>
                  </a:xfrm>
                  <a:prstGeom prst="flowChartSummingJunction">
                    <a:avLst/>
                  </a:prstGeom>
                  <a:noFill/>
                  <a:ln w="28575">
                    <a:solidFill>
                      <a:srgbClr val="4548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5" name="Flowchart: Summing Junction 1484">
                    <a:extLst>
                      <a:ext uri="{FF2B5EF4-FFF2-40B4-BE49-F238E27FC236}">
                        <a16:creationId xmlns:a16="http://schemas.microsoft.com/office/drawing/2014/main" id="{17C8177E-5A17-4FEA-A9BA-B08A157FBA24}"/>
                      </a:ext>
                    </a:extLst>
                  </p:cNvPr>
                  <p:cNvSpPr/>
                  <p:nvPr/>
                </p:nvSpPr>
                <p:spPr>
                  <a:xfrm rot="16687298">
                    <a:off x="14150961" y="5594038"/>
                    <a:ext cx="172611" cy="172611"/>
                  </a:xfrm>
                  <a:prstGeom prst="flowChartSummingJunction">
                    <a:avLst/>
                  </a:prstGeom>
                  <a:noFill/>
                  <a:ln w="28575">
                    <a:solidFill>
                      <a:srgbClr val="4548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6" name="Flowchart: Summing Junction 1485">
                    <a:extLst>
                      <a:ext uri="{FF2B5EF4-FFF2-40B4-BE49-F238E27FC236}">
                        <a16:creationId xmlns:a16="http://schemas.microsoft.com/office/drawing/2014/main" id="{5AF5B799-12FE-4347-AD1E-D3D75225CD7A}"/>
                      </a:ext>
                    </a:extLst>
                  </p:cNvPr>
                  <p:cNvSpPr/>
                  <p:nvPr/>
                </p:nvSpPr>
                <p:spPr>
                  <a:xfrm rot="16687298">
                    <a:off x="14417501" y="5619667"/>
                    <a:ext cx="129685" cy="129685"/>
                  </a:xfrm>
                  <a:prstGeom prst="flowChartSummingJunction">
                    <a:avLst/>
                  </a:prstGeom>
                  <a:noFill/>
                  <a:ln w="28575">
                    <a:solidFill>
                      <a:srgbClr val="4548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7" name="Flowchart: Summing Junction 1486">
                    <a:extLst>
                      <a:ext uri="{FF2B5EF4-FFF2-40B4-BE49-F238E27FC236}">
                        <a16:creationId xmlns:a16="http://schemas.microsoft.com/office/drawing/2014/main" id="{9BD2608F-2709-4EA1-A3D2-FBCD88F5BF89}"/>
                      </a:ext>
                    </a:extLst>
                  </p:cNvPr>
                  <p:cNvSpPr/>
                  <p:nvPr/>
                </p:nvSpPr>
                <p:spPr>
                  <a:xfrm rot="16687298">
                    <a:off x="14191558" y="5742641"/>
                    <a:ext cx="129685" cy="129685"/>
                  </a:xfrm>
                  <a:prstGeom prst="flowChartSummingJunction">
                    <a:avLst/>
                  </a:prstGeom>
                  <a:noFill/>
                  <a:ln w="28575">
                    <a:solidFill>
                      <a:srgbClr val="4548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8" name="Circle: Hollow 1487">
                    <a:extLst>
                      <a:ext uri="{FF2B5EF4-FFF2-40B4-BE49-F238E27FC236}">
                        <a16:creationId xmlns:a16="http://schemas.microsoft.com/office/drawing/2014/main" id="{91484A90-67E1-46C1-B7E3-E6E561757CEF}"/>
                      </a:ext>
                    </a:extLst>
                  </p:cNvPr>
                  <p:cNvSpPr/>
                  <p:nvPr/>
                </p:nvSpPr>
                <p:spPr>
                  <a:xfrm rot="16687298">
                    <a:off x="14057032" y="5508560"/>
                    <a:ext cx="178430" cy="178430"/>
                  </a:xfrm>
                  <a:prstGeom prst="donut">
                    <a:avLst/>
                  </a:prstGeom>
                  <a:solidFill>
                    <a:srgbClr val="4548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89" name="Circle: Hollow 1488">
                    <a:extLst>
                      <a:ext uri="{FF2B5EF4-FFF2-40B4-BE49-F238E27FC236}">
                        <a16:creationId xmlns:a16="http://schemas.microsoft.com/office/drawing/2014/main" id="{439074A5-42CC-48D7-BF20-1DAA32B9B69B}"/>
                      </a:ext>
                    </a:extLst>
                  </p:cNvPr>
                  <p:cNvSpPr/>
                  <p:nvPr/>
                </p:nvSpPr>
                <p:spPr>
                  <a:xfrm rot="16687298">
                    <a:off x="13829279" y="5546583"/>
                    <a:ext cx="178430" cy="178430"/>
                  </a:xfrm>
                  <a:prstGeom prst="donut">
                    <a:avLst/>
                  </a:prstGeom>
                  <a:solidFill>
                    <a:srgbClr val="4548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90" name="Circle: Hollow 1489">
                    <a:extLst>
                      <a:ext uri="{FF2B5EF4-FFF2-40B4-BE49-F238E27FC236}">
                        <a16:creationId xmlns:a16="http://schemas.microsoft.com/office/drawing/2014/main" id="{5B50EB53-6412-4EC8-92C4-6BFFD9D02CF5}"/>
                      </a:ext>
                    </a:extLst>
                  </p:cNvPr>
                  <p:cNvSpPr/>
                  <p:nvPr/>
                </p:nvSpPr>
                <p:spPr>
                  <a:xfrm rot="16687298">
                    <a:off x="13653860" y="5439522"/>
                    <a:ext cx="252909" cy="252909"/>
                  </a:xfrm>
                  <a:prstGeom prst="donut">
                    <a:avLst/>
                  </a:prstGeom>
                  <a:solidFill>
                    <a:srgbClr val="4548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91" name="Flowchart: Summing Junction 1490">
                    <a:extLst>
                      <a:ext uri="{FF2B5EF4-FFF2-40B4-BE49-F238E27FC236}">
                        <a16:creationId xmlns:a16="http://schemas.microsoft.com/office/drawing/2014/main" id="{DB5CD373-9C99-4F63-A90B-0B79FBBD65F1}"/>
                      </a:ext>
                    </a:extLst>
                  </p:cNvPr>
                  <p:cNvSpPr/>
                  <p:nvPr/>
                </p:nvSpPr>
                <p:spPr>
                  <a:xfrm rot="16687298">
                    <a:off x="14042999" y="5686334"/>
                    <a:ext cx="172611" cy="172611"/>
                  </a:xfrm>
                  <a:prstGeom prst="flowChartSummingJunction">
                    <a:avLst/>
                  </a:prstGeom>
                  <a:noFill/>
                  <a:ln w="28575">
                    <a:solidFill>
                      <a:srgbClr val="4548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2" name="Flowchart: Summing Junction 1491">
                    <a:extLst>
                      <a:ext uri="{FF2B5EF4-FFF2-40B4-BE49-F238E27FC236}">
                        <a16:creationId xmlns:a16="http://schemas.microsoft.com/office/drawing/2014/main" id="{77722BF9-BA4A-4E3A-B6C8-3B34AFE4E5BD}"/>
                      </a:ext>
                    </a:extLst>
                  </p:cNvPr>
                  <p:cNvSpPr/>
                  <p:nvPr/>
                </p:nvSpPr>
                <p:spPr>
                  <a:xfrm rot="16687298">
                    <a:off x="14342132" y="5570300"/>
                    <a:ext cx="172611" cy="172611"/>
                  </a:xfrm>
                  <a:prstGeom prst="flowChartSummingJunction">
                    <a:avLst/>
                  </a:prstGeom>
                  <a:noFill/>
                  <a:ln w="28575">
                    <a:solidFill>
                      <a:srgbClr val="4548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3" name="Flowchart: Summing Junction 1492">
                    <a:extLst>
                      <a:ext uri="{FF2B5EF4-FFF2-40B4-BE49-F238E27FC236}">
                        <a16:creationId xmlns:a16="http://schemas.microsoft.com/office/drawing/2014/main" id="{284B5A8C-DB9B-4851-9340-D3446D28083F}"/>
                      </a:ext>
                    </a:extLst>
                  </p:cNvPr>
                  <p:cNvSpPr/>
                  <p:nvPr/>
                </p:nvSpPr>
                <p:spPr>
                  <a:xfrm rot="16687298">
                    <a:off x="14382729" y="5718903"/>
                    <a:ext cx="129685" cy="129685"/>
                  </a:xfrm>
                  <a:prstGeom prst="flowChartSummingJunction">
                    <a:avLst/>
                  </a:prstGeom>
                  <a:noFill/>
                  <a:ln w="28575">
                    <a:solidFill>
                      <a:srgbClr val="4548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4" name="Circle: Hollow 1493">
                    <a:extLst>
                      <a:ext uri="{FF2B5EF4-FFF2-40B4-BE49-F238E27FC236}">
                        <a16:creationId xmlns:a16="http://schemas.microsoft.com/office/drawing/2014/main" id="{64F860BB-D8F5-4131-9D6D-E2B7E637A0E6}"/>
                      </a:ext>
                    </a:extLst>
                  </p:cNvPr>
                  <p:cNvSpPr/>
                  <p:nvPr/>
                </p:nvSpPr>
                <p:spPr>
                  <a:xfrm rot="16687298">
                    <a:off x="14248203" y="5484822"/>
                    <a:ext cx="178430" cy="178430"/>
                  </a:xfrm>
                  <a:prstGeom prst="donut">
                    <a:avLst/>
                  </a:prstGeom>
                  <a:solidFill>
                    <a:srgbClr val="4548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95" name="Circle: Hollow 1494">
                    <a:extLst>
                      <a:ext uri="{FF2B5EF4-FFF2-40B4-BE49-F238E27FC236}">
                        <a16:creationId xmlns:a16="http://schemas.microsoft.com/office/drawing/2014/main" id="{B544B18D-2C48-4899-8363-5CA28131CA29}"/>
                      </a:ext>
                    </a:extLst>
                  </p:cNvPr>
                  <p:cNvSpPr/>
                  <p:nvPr/>
                </p:nvSpPr>
                <p:spPr>
                  <a:xfrm rot="16687298">
                    <a:off x="14020450" y="5522845"/>
                    <a:ext cx="178430" cy="178430"/>
                  </a:xfrm>
                  <a:prstGeom prst="donut">
                    <a:avLst/>
                  </a:prstGeom>
                  <a:solidFill>
                    <a:srgbClr val="4548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96" name="Circle: Hollow 1495">
                    <a:extLst>
                      <a:ext uri="{FF2B5EF4-FFF2-40B4-BE49-F238E27FC236}">
                        <a16:creationId xmlns:a16="http://schemas.microsoft.com/office/drawing/2014/main" id="{D3787174-1BDC-4D84-AFB8-6D85E2E56453}"/>
                      </a:ext>
                    </a:extLst>
                  </p:cNvPr>
                  <p:cNvSpPr/>
                  <p:nvPr/>
                </p:nvSpPr>
                <p:spPr>
                  <a:xfrm rot="16687298">
                    <a:off x="13845031" y="5415784"/>
                    <a:ext cx="252909" cy="252909"/>
                  </a:xfrm>
                  <a:prstGeom prst="donut">
                    <a:avLst/>
                  </a:prstGeom>
                  <a:solidFill>
                    <a:srgbClr val="4548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97" name="Circle: Hollow 1496">
                    <a:extLst>
                      <a:ext uri="{FF2B5EF4-FFF2-40B4-BE49-F238E27FC236}">
                        <a16:creationId xmlns:a16="http://schemas.microsoft.com/office/drawing/2014/main" id="{A7B06E0B-DF95-4DAF-893D-3416B4D2D4FD}"/>
                      </a:ext>
                    </a:extLst>
                  </p:cNvPr>
                  <p:cNvSpPr/>
                  <p:nvPr/>
                </p:nvSpPr>
                <p:spPr>
                  <a:xfrm rot="16687298">
                    <a:off x="13734906" y="5384631"/>
                    <a:ext cx="178430" cy="178430"/>
                  </a:xfrm>
                  <a:prstGeom prst="donut">
                    <a:avLst/>
                  </a:prstGeom>
                  <a:solidFill>
                    <a:srgbClr val="4548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98" name="Circle: Hollow 1497">
                    <a:extLst>
                      <a:ext uri="{FF2B5EF4-FFF2-40B4-BE49-F238E27FC236}">
                        <a16:creationId xmlns:a16="http://schemas.microsoft.com/office/drawing/2014/main" id="{22C15BA2-C7E3-4340-97EE-8E3AE78AD87A}"/>
                      </a:ext>
                    </a:extLst>
                  </p:cNvPr>
                  <p:cNvSpPr/>
                  <p:nvPr/>
                </p:nvSpPr>
                <p:spPr>
                  <a:xfrm rot="16687298">
                    <a:off x="14094309" y="5384631"/>
                    <a:ext cx="252909" cy="252909"/>
                  </a:xfrm>
                  <a:prstGeom prst="donut">
                    <a:avLst/>
                  </a:prstGeom>
                  <a:solidFill>
                    <a:srgbClr val="4548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99" name="Flowchart: Summing Junction 1498">
                    <a:extLst>
                      <a:ext uri="{FF2B5EF4-FFF2-40B4-BE49-F238E27FC236}">
                        <a16:creationId xmlns:a16="http://schemas.microsoft.com/office/drawing/2014/main" id="{1A4B3A38-F2EB-464C-847E-19C16E743335}"/>
                      </a:ext>
                    </a:extLst>
                  </p:cNvPr>
                  <p:cNvSpPr/>
                  <p:nvPr/>
                </p:nvSpPr>
                <p:spPr>
                  <a:xfrm rot="16687298">
                    <a:off x="14374575" y="5444905"/>
                    <a:ext cx="172611" cy="172611"/>
                  </a:xfrm>
                  <a:prstGeom prst="flowChartSummingJunction">
                    <a:avLst/>
                  </a:prstGeom>
                  <a:noFill/>
                  <a:ln w="28575">
                    <a:solidFill>
                      <a:srgbClr val="4548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41" name="Group 1240">
                  <a:extLst>
                    <a:ext uri="{FF2B5EF4-FFF2-40B4-BE49-F238E27FC236}">
                      <a16:creationId xmlns:a16="http://schemas.microsoft.com/office/drawing/2014/main" id="{D95AAD0E-4FE9-43BD-B203-6868A01C5B1E}"/>
                    </a:ext>
                  </a:extLst>
                </p:cNvPr>
                <p:cNvGrpSpPr/>
                <p:nvPr/>
              </p:nvGrpSpPr>
              <p:grpSpPr>
                <a:xfrm>
                  <a:off x="13618957" y="1658474"/>
                  <a:ext cx="1671670" cy="1710083"/>
                  <a:chOff x="13618957" y="1658474"/>
                  <a:chExt cx="1671670" cy="1710083"/>
                </a:xfrm>
              </p:grpSpPr>
              <p:grpSp>
                <p:nvGrpSpPr>
                  <p:cNvPr id="1275" name="Group 1274">
                    <a:extLst>
                      <a:ext uri="{FF2B5EF4-FFF2-40B4-BE49-F238E27FC236}">
                        <a16:creationId xmlns:a16="http://schemas.microsoft.com/office/drawing/2014/main" id="{4D82D792-63F9-43CD-BA9B-6F2BDA51A6B8}"/>
                      </a:ext>
                    </a:extLst>
                  </p:cNvPr>
                  <p:cNvGrpSpPr/>
                  <p:nvPr/>
                </p:nvGrpSpPr>
                <p:grpSpPr>
                  <a:xfrm>
                    <a:off x="13618957" y="1906909"/>
                    <a:ext cx="1635206" cy="1461648"/>
                    <a:chOff x="13517307" y="988612"/>
                    <a:chExt cx="1635206" cy="1461648"/>
                  </a:xfrm>
                </p:grpSpPr>
                <p:sp>
                  <p:nvSpPr>
                    <p:cNvPr id="1311" name="Rectangle 1310">
                      <a:extLst>
                        <a:ext uri="{FF2B5EF4-FFF2-40B4-BE49-F238E27FC236}">
                          <a16:creationId xmlns:a16="http://schemas.microsoft.com/office/drawing/2014/main" id="{54D35A6B-E518-4AB9-8143-25BF81737972}"/>
                        </a:ext>
                      </a:extLst>
                    </p:cNvPr>
                    <p:cNvSpPr/>
                    <p:nvPr/>
                  </p:nvSpPr>
                  <p:spPr>
                    <a:xfrm>
                      <a:off x="14282950" y="1206853"/>
                      <a:ext cx="107933" cy="111671"/>
                    </a:xfrm>
                    <a:prstGeom prst="rect">
                      <a:avLst/>
                    </a:prstGeom>
                    <a:solidFill>
                      <a:srgbClr val="FDCA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2" name="Rectangle 1311">
                      <a:extLst>
                        <a:ext uri="{FF2B5EF4-FFF2-40B4-BE49-F238E27FC236}">
                          <a16:creationId xmlns:a16="http://schemas.microsoft.com/office/drawing/2014/main" id="{DDE9B7E1-BB27-47C2-B562-CD5D339BDC35}"/>
                        </a:ext>
                      </a:extLst>
                    </p:cNvPr>
                    <p:cNvSpPr/>
                    <p:nvPr/>
                  </p:nvSpPr>
                  <p:spPr>
                    <a:xfrm>
                      <a:off x="14435350" y="1359253"/>
                      <a:ext cx="107933" cy="111671"/>
                    </a:xfrm>
                    <a:prstGeom prst="rect">
                      <a:avLst/>
                    </a:prstGeom>
                    <a:solidFill>
                      <a:srgbClr val="FDCA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3" name="Rectangle 1312">
                      <a:extLst>
                        <a:ext uri="{FF2B5EF4-FFF2-40B4-BE49-F238E27FC236}">
                          <a16:creationId xmlns:a16="http://schemas.microsoft.com/office/drawing/2014/main" id="{B1C4969C-D889-46F4-9E86-25D5F4AA9DC2}"/>
                        </a:ext>
                      </a:extLst>
                    </p:cNvPr>
                    <p:cNvSpPr/>
                    <p:nvPr/>
                  </p:nvSpPr>
                  <p:spPr>
                    <a:xfrm>
                      <a:off x="14587750" y="1511653"/>
                      <a:ext cx="107933" cy="111671"/>
                    </a:xfrm>
                    <a:prstGeom prst="rect">
                      <a:avLst/>
                    </a:prstGeom>
                    <a:solidFill>
                      <a:srgbClr val="FDCA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4" name="Rectangle 1313">
                      <a:extLst>
                        <a:ext uri="{FF2B5EF4-FFF2-40B4-BE49-F238E27FC236}">
                          <a16:creationId xmlns:a16="http://schemas.microsoft.com/office/drawing/2014/main" id="{7F045500-48D1-4558-8A35-7F9CA1EB49E7}"/>
                        </a:ext>
                      </a:extLst>
                    </p:cNvPr>
                    <p:cNvSpPr/>
                    <p:nvPr/>
                  </p:nvSpPr>
                  <p:spPr>
                    <a:xfrm>
                      <a:off x="14157157" y="1405865"/>
                      <a:ext cx="107933" cy="111671"/>
                    </a:xfrm>
                    <a:prstGeom prst="rect">
                      <a:avLst/>
                    </a:prstGeom>
                    <a:solidFill>
                      <a:srgbClr val="FDCA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5" name="Rectangle 1314">
                      <a:extLst>
                        <a:ext uri="{FF2B5EF4-FFF2-40B4-BE49-F238E27FC236}">
                          <a16:creationId xmlns:a16="http://schemas.microsoft.com/office/drawing/2014/main" id="{A6D96899-AB61-4C5C-9B79-2D8EDADE7377}"/>
                        </a:ext>
                      </a:extLst>
                    </p:cNvPr>
                    <p:cNvSpPr/>
                    <p:nvPr/>
                  </p:nvSpPr>
                  <p:spPr>
                    <a:xfrm>
                      <a:off x="14373649" y="1517378"/>
                      <a:ext cx="107933" cy="111671"/>
                    </a:xfrm>
                    <a:prstGeom prst="rect">
                      <a:avLst/>
                    </a:prstGeom>
                    <a:solidFill>
                      <a:srgbClr val="FDCA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6" name="Rectangle 1315">
                      <a:extLst>
                        <a:ext uri="{FF2B5EF4-FFF2-40B4-BE49-F238E27FC236}">
                          <a16:creationId xmlns:a16="http://schemas.microsoft.com/office/drawing/2014/main" id="{A3175C55-1217-44BA-B087-04BA82029B77}"/>
                        </a:ext>
                      </a:extLst>
                    </p:cNvPr>
                    <p:cNvSpPr/>
                    <p:nvPr/>
                  </p:nvSpPr>
                  <p:spPr>
                    <a:xfrm>
                      <a:off x="14454223" y="1149222"/>
                      <a:ext cx="107933" cy="111671"/>
                    </a:xfrm>
                    <a:prstGeom prst="rect">
                      <a:avLst/>
                    </a:prstGeom>
                    <a:solidFill>
                      <a:srgbClr val="FDCA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7" name="Rectangle 1316">
                      <a:extLst>
                        <a:ext uri="{FF2B5EF4-FFF2-40B4-BE49-F238E27FC236}">
                          <a16:creationId xmlns:a16="http://schemas.microsoft.com/office/drawing/2014/main" id="{581FECF2-D1B9-434D-8AB2-40E379319853}"/>
                        </a:ext>
                      </a:extLst>
                    </p:cNvPr>
                    <p:cNvSpPr/>
                    <p:nvPr/>
                  </p:nvSpPr>
                  <p:spPr>
                    <a:xfrm>
                      <a:off x="14423065" y="1754431"/>
                      <a:ext cx="107933" cy="111671"/>
                    </a:xfrm>
                    <a:prstGeom prst="rect">
                      <a:avLst/>
                    </a:prstGeom>
                    <a:solidFill>
                      <a:srgbClr val="FDCA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8" name="Rectangle 1317">
                      <a:extLst>
                        <a:ext uri="{FF2B5EF4-FFF2-40B4-BE49-F238E27FC236}">
                          <a16:creationId xmlns:a16="http://schemas.microsoft.com/office/drawing/2014/main" id="{F1BBF633-ABBB-4769-BCA3-D7B9A0E15B7A}"/>
                        </a:ext>
                      </a:extLst>
                    </p:cNvPr>
                    <p:cNvSpPr/>
                    <p:nvPr/>
                  </p:nvSpPr>
                  <p:spPr>
                    <a:xfrm>
                      <a:off x="14641716" y="1781194"/>
                      <a:ext cx="107933" cy="111671"/>
                    </a:xfrm>
                    <a:prstGeom prst="rect">
                      <a:avLst/>
                    </a:prstGeom>
                    <a:solidFill>
                      <a:srgbClr val="FDCA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9" name="Rectangle 1318">
                      <a:extLst>
                        <a:ext uri="{FF2B5EF4-FFF2-40B4-BE49-F238E27FC236}">
                          <a16:creationId xmlns:a16="http://schemas.microsoft.com/office/drawing/2014/main" id="{0112D9ED-24B2-45B2-991A-AE79093C4B28}"/>
                        </a:ext>
                      </a:extLst>
                    </p:cNvPr>
                    <p:cNvSpPr/>
                    <p:nvPr/>
                  </p:nvSpPr>
                  <p:spPr>
                    <a:xfrm>
                      <a:off x="14713543" y="1306032"/>
                      <a:ext cx="107933" cy="111671"/>
                    </a:xfrm>
                    <a:prstGeom prst="rect">
                      <a:avLst/>
                    </a:prstGeom>
                    <a:solidFill>
                      <a:srgbClr val="FDCA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0" name="Rectangle 1319">
                      <a:extLst>
                        <a:ext uri="{FF2B5EF4-FFF2-40B4-BE49-F238E27FC236}">
                          <a16:creationId xmlns:a16="http://schemas.microsoft.com/office/drawing/2014/main" id="{D6B2A399-0872-4380-BB6F-810BC2EACD96}"/>
                        </a:ext>
                      </a:extLst>
                    </p:cNvPr>
                    <p:cNvSpPr/>
                    <p:nvPr/>
                  </p:nvSpPr>
                  <p:spPr>
                    <a:xfrm>
                      <a:off x="14157157" y="1935161"/>
                      <a:ext cx="107933" cy="111671"/>
                    </a:xfrm>
                    <a:prstGeom prst="rect">
                      <a:avLst/>
                    </a:prstGeom>
                    <a:solidFill>
                      <a:srgbClr val="FDCA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1" name="TextBox 1320">
                      <a:extLst>
                        <a:ext uri="{FF2B5EF4-FFF2-40B4-BE49-F238E27FC236}">
                          <a16:creationId xmlns:a16="http://schemas.microsoft.com/office/drawing/2014/main" id="{23F4FBB7-1804-4CF3-9893-4A8BC1F249A3}"/>
                        </a:ext>
                      </a:extLst>
                    </p:cNvPr>
                    <p:cNvSpPr txBox="1"/>
                    <p:nvPr/>
                  </p:nvSpPr>
                  <p:spPr>
                    <a:xfrm>
                      <a:off x="14077899" y="1482150"/>
                      <a:ext cx="284052" cy="369332"/>
                    </a:xfrm>
                    <a:prstGeom prst="rect">
                      <a:avLst/>
                    </a:prstGeom>
                    <a:noFill/>
                  </p:spPr>
                  <p:txBody>
                    <a:bodyPr wrap="none" rtlCol="0">
                      <a:spAutoFit/>
                    </a:bodyPr>
                    <a:lstStyle/>
                    <a:p>
                      <a:r>
                        <a:rPr lang="en-US" dirty="0">
                          <a:solidFill>
                            <a:srgbClr val="FECB19"/>
                          </a:solidFill>
                        </a:rPr>
                        <a:t>x</a:t>
                      </a:r>
                    </a:p>
                  </p:txBody>
                </p:sp>
                <p:sp>
                  <p:nvSpPr>
                    <p:cNvPr id="1322" name="TextBox 1321">
                      <a:extLst>
                        <a:ext uri="{FF2B5EF4-FFF2-40B4-BE49-F238E27FC236}">
                          <a16:creationId xmlns:a16="http://schemas.microsoft.com/office/drawing/2014/main" id="{2CB34524-E8D4-4614-B1D8-AEFB39DE8BB8}"/>
                        </a:ext>
                      </a:extLst>
                    </p:cNvPr>
                    <p:cNvSpPr txBox="1"/>
                    <p:nvPr/>
                  </p:nvSpPr>
                  <p:spPr>
                    <a:xfrm>
                      <a:off x="13914661" y="1530387"/>
                      <a:ext cx="284052" cy="369332"/>
                    </a:xfrm>
                    <a:prstGeom prst="rect">
                      <a:avLst/>
                    </a:prstGeom>
                    <a:noFill/>
                  </p:spPr>
                  <p:txBody>
                    <a:bodyPr wrap="none" rtlCol="0">
                      <a:spAutoFit/>
                    </a:bodyPr>
                    <a:lstStyle/>
                    <a:p>
                      <a:r>
                        <a:rPr lang="en-US" dirty="0">
                          <a:solidFill>
                            <a:srgbClr val="FECB19"/>
                          </a:solidFill>
                        </a:rPr>
                        <a:t>x</a:t>
                      </a:r>
                    </a:p>
                  </p:txBody>
                </p:sp>
                <p:sp>
                  <p:nvSpPr>
                    <p:cNvPr id="1323" name="TextBox 1322">
                      <a:extLst>
                        <a:ext uri="{FF2B5EF4-FFF2-40B4-BE49-F238E27FC236}">
                          <a16:creationId xmlns:a16="http://schemas.microsoft.com/office/drawing/2014/main" id="{9F698350-DF77-4998-8DB9-ED58664AD699}"/>
                        </a:ext>
                      </a:extLst>
                    </p:cNvPr>
                    <p:cNvSpPr txBox="1"/>
                    <p:nvPr/>
                  </p:nvSpPr>
                  <p:spPr>
                    <a:xfrm>
                      <a:off x="13618911" y="1185396"/>
                      <a:ext cx="284052" cy="369332"/>
                    </a:xfrm>
                    <a:prstGeom prst="rect">
                      <a:avLst/>
                    </a:prstGeom>
                    <a:noFill/>
                  </p:spPr>
                  <p:txBody>
                    <a:bodyPr wrap="none" rtlCol="0">
                      <a:spAutoFit/>
                    </a:bodyPr>
                    <a:lstStyle/>
                    <a:p>
                      <a:r>
                        <a:rPr lang="en-US" dirty="0">
                          <a:solidFill>
                            <a:srgbClr val="FECB19"/>
                          </a:solidFill>
                        </a:rPr>
                        <a:t>x</a:t>
                      </a:r>
                    </a:p>
                  </p:txBody>
                </p:sp>
                <p:sp>
                  <p:nvSpPr>
                    <p:cNvPr id="1324" name="TextBox 1323">
                      <a:extLst>
                        <a:ext uri="{FF2B5EF4-FFF2-40B4-BE49-F238E27FC236}">
                          <a16:creationId xmlns:a16="http://schemas.microsoft.com/office/drawing/2014/main" id="{E5B1A9D9-F992-4F84-B263-490023EBC975}"/>
                        </a:ext>
                      </a:extLst>
                    </p:cNvPr>
                    <p:cNvSpPr txBox="1"/>
                    <p:nvPr/>
                  </p:nvSpPr>
                  <p:spPr>
                    <a:xfrm>
                      <a:off x="14485011" y="1786012"/>
                      <a:ext cx="284052" cy="369332"/>
                    </a:xfrm>
                    <a:prstGeom prst="rect">
                      <a:avLst/>
                    </a:prstGeom>
                    <a:noFill/>
                  </p:spPr>
                  <p:txBody>
                    <a:bodyPr wrap="none" rtlCol="0">
                      <a:spAutoFit/>
                    </a:bodyPr>
                    <a:lstStyle/>
                    <a:p>
                      <a:r>
                        <a:rPr lang="en-US" dirty="0">
                          <a:solidFill>
                            <a:srgbClr val="FECB19"/>
                          </a:solidFill>
                        </a:rPr>
                        <a:t>x</a:t>
                      </a:r>
                    </a:p>
                  </p:txBody>
                </p:sp>
                <p:sp>
                  <p:nvSpPr>
                    <p:cNvPr id="1325" name="TextBox 1324">
                      <a:extLst>
                        <a:ext uri="{FF2B5EF4-FFF2-40B4-BE49-F238E27FC236}">
                          <a16:creationId xmlns:a16="http://schemas.microsoft.com/office/drawing/2014/main" id="{4FF4BCF5-1B05-4835-8D47-646CD21B54AE}"/>
                        </a:ext>
                      </a:extLst>
                    </p:cNvPr>
                    <p:cNvSpPr txBox="1"/>
                    <p:nvPr/>
                  </p:nvSpPr>
                  <p:spPr>
                    <a:xfrm>
                      <a:off x="14362093" y="1877914"/>
                      <a:ext cx="284052" cy="369332"/>
                    </a:xfrm>
                    <a:prstGeom prst="rect">
                      <a:avLst/>
                    </a:prstGeom>
                    <a:noFill/>
                  </p:spPr>
                  <p:txBody>
                    <a:bodyPr wrap="none" rtlCol="0">
                      <a:spAutoFit/>
                    </a:bodyPr>
                    <a:lstStyle/>
                    <a:p>
                      <a:r>
                        <a:rPr lang="en-US" dirty="0">
                          <a:solidFill>
                            <a:srgbClr val="FECB19"/>
                          </a:solidFill>
                        </a:rPr>
                        <a:t>x</a:t>
                      </a:r>
                    </a:p>
                  </p:txBody>
                </p:sp>
                <p:sp>
                  <p:nvSpPr>
                    <p:cNvPr id="1326" name="TextBox 1325">
                      <a:extLst>
                        <a:ext uri="{FF2B5EF4-FFF2-40B4-BE49-F238E27FC236}">
                          <a16:creationId xmlns:a16="http://schemas.microsoft.com/office/drawing/2014/main" id="{BC75C3B3-4967-4419-945F-CDD26AD532DE}"/>
                        </a:ext>
                      </a:extLst>
                    </p:cNvPr>
                    <p:cNvSpPr txBox="1"/>
                    <p:nvPr/>
                  </p:nvSpPr>
                  <p:spPr>
                    <a:xfrm>
                      <a:off x="14239033" y="1791996"/>
                      <a:ext cx="284052" cy="369332"/>
                    </a:xfrm>
                    <a:prstGeom prst="rect">
                      <a:avLst/>
                    </a:prstGeom>
                    <a:noFill/>
                  </p:spPr>
                  <p:txBody>
                    <a:bodyPr wrap="none" rtlCol="0">
                      <a:spAutoFit/>
                    </a:bodyPr>
                    <a:lstStyle/>
                    <a:p>
                      <a:r>
                        <a:rPr lang="en-US" dirty="0">
                          <a:solidFill>
                            <a:srgbClr val="FECB19"/>
                          </a:solidFill>
                        </a:rPr>
                        <a:t>x</a:t>
                      </a:r>
                    </a:p>
                  </p:txBody>
                </p:sp>
                <p:sp>
                  <p:nvSpPr>
                    <p:cNvPr id="1327" name="TextBox 1326">
                      <a:extLst>
                        <a:ext uri="{FF2B5EF4-FFF2-40B4-BE49-F238E27FC236}">
                          <a16:creationId xmlns:a16="http://schemas.microsoft.com/office/drawing/2014/main" id="{7BBF67B5-935F-4FBE-AEFA-6CBA111D7D4C}"/>
                        </a:ext>
                      </a:extLst>
                    </p:cNvPr>
                    <p:cNvSpPr txBox="1"/>
                    <p:nvPr/>
                  </p:nvSpPr>
                  <p:spPr>
                    <a:xfrm>
                      <a:off x="13827090" y="1776128"/>
                      <a:ext cx="284052" cy="369332"/>
                    </a:xfrm>
                    <a:prstGeom prst="rect">
                      <a:avLst/>
                    </a:prstGeom>
                    <a:noFill/>
                  </p:spPr>
                  <p:txBody>
                    <a:bodyPr wrap="none" rtlCol="0">
                      <a:spAutoFit/>
                    </a:bodyPr>
                    <a:lstStyle/>
                    <a:p>
                      <a:r>
                        <a:rPr lang="en-US" dirty="0">
                          <a:solidFill>
                            <a:srgbClr val="FECB19"/>
                          </a:solidFill>
                        </a:rPr>
                        <a:t>x</a:t>
                      </a:r>
                    </a:p>
                  </p:txBody>
                </p:sp>
                <p:sp>
                  <p:nvSpPr>
                    <p:cNvPr id="1328" name="TextBox 1327">
                      <a:extLst>
                        <a:ext uri="{FF2B5EF4-FFF2-40B4-BE49-F238E27FC236}">
                          <a16:creationId xmlns:a16="http://schemas.microsoft.com/office/drawing/2014/main" id="{EA0A62A3-4AF2-4705-8ACD-AE93DB40AEFE}"/>
                        </a:ext>
                      </a:extLst>
                    </p:cNvPr>
                    <p:cNvSpPr txBox="1"/>
                    <p:nvPr/>
                  </p:nvSpPr>
                  <p:spPr>
                    <a:xfrm>
                      <a:off x="13979490" y="1928528"/>
                      <a:ext cx="284052" cy="369332"/>
                    </a:xfrm>
                    <a:prstGeom prst="rect">
                      <a:avLst/>
                    </a:prstGeom>
                    <a:noFill/>
                  </p:spPr>
                  <p:txBody>
                    <a:bodyPr wrap="none" rtlCol="0">
                      <a:spAutoFit/>
                    </a:bodyPr>
                    <a:lstStyle/>
                    <a:p>
                      <a:r>
                        <a:rPr lang="en-US" dirty="0">
                          <a:solidFill>
                            <a:srgbClr val="FECB19"/>
                          </a:solidFill>
                        </a:rPr>
                        <a:t>x</a:t>
                      </a:r>
                    </a:p>
                  </p:txBody>
                </p:sp>
                <p:sp>
                  <p:nvSpPr>
                    <p:cNvPr id="1329" name="TextBox 1328">
                      <a:extLst>
                        <a:ext uri="{FF2B5EF4-FFF2-40B4-BE49-F238E27FC236}">
                          <a16:creationId xmlns:a16="http://schemas.microsoft.com/office/drawing/2014/main" id="{21FC5740-8D11-479B-B007-859CC42313D7}"/>
                        </a:ext>
                      </a:extLst>
                    </p:cNvPr>
                    <p:cNvSpPr txBox="1"/>
                    <p:nvPr/>
                  </p:nvSpPr>
                  <p:spPr>
                    <a:xfrm>
                      <a:off x="14131890" y="2080928"/>
                      <a:ext cx="284052" cy="369332"/>
                    </a:xfrm>
                    <a:prstGeom prst="rect">
                      <a:avLst/>
                    </a:prstGeom>
                    <a:noFill/>
                  </p:spPr>
                  <p:txBody>
                    <a:bodyPr wrap="none" rtlCol="0">
                      <a:spAutoFit/>
                    </a:bodyPr>
                    <a:lstStyle/>
                    <a:p>
                      <a:r>
                        <a:rPr lang="en-US" dirty="0">
                          <a:solidFill>
                            <a:srgbClr val="FECB19"/>
                          </a:solidFill>
                        </a:rPr>
                        <a:t>x</a:t>
                      </a:r>
                    </a:p>
                  </p:txBody>
                </p:sp>
                <p:sp>
                  <p:nvSpPr>
                    <p:cNvPr id="1330" name="TextBox 1329">
                      <a:extLst>
                        <a:ext uri="{FF2B5EF4-FFF2-40B4-BE49-F238E27FC236}">
                          <a16:creationId xmlns:a16="http://schemas.microsoft.com/office/drawing/2014/main" id="{65B372F3-2266-4EA9-93DC-67959807F9E3}"/>
                        </a:ext>
                      </a:extLst>
                    </p:cNvPr>
                    <p:cNvSpPr txBox="1"/>
                    <p:nvPr/>
                  </p:nvSpPr>
                  <p:spPr>
                    <a:xfrm>
                      <a:off x="13699199" y="1611318"/>
                      <a:ext cx="284052" cy="369332"/>
                    </a:xfrm>
                    <a:prstGeom prst="rect">
                      <a:avLst/>
                    </a:prstGeom>
                    <a:noFill/>
                  </p:spPr>
                  <p:txBody>
                    <a:bodyPr wrap="none" rtlCol="0">
                      <a:spAutoFit/>
                    </a:bodyPr>
                    <a:lstStyle/>
                    <a:p>
                      <a:r>
                        <a:rPr lang="en-US" dirty="0">
                          <a:solidFill>
                            <a:srgbClr val="FECB19"/>
                          </a:solidFill>
                        </a:rPr>
                        <a:t>x</a:t>
                      </a:r>
                    </a:p>
                  </p:txBody>
                </p:sp>
                <p:sp>
                  <p:nvSpPr>
                    <p:cNvPr id="1331" name="TextBox 1330">
                      <a:extLst>
                        <a:ext uri="{FF2B5EF4-FFF2-40B4-BE49-F238E27FC236}">
                          <a16:creationId xmlns:a16="http://schemas.microsoft.com/office/drawing/2014/main" id="{7460A9C3-748B-428B-867E-89B2E9028296}"/>
                        </a:ext>
                      </a:extLst>
                    </p:cNvPr>
                    <p:cNvSpPr txBox="1"/>
                    <p:nvPr/>
                  </p:nvSpPr>
                  <p:spPr>
                    <a:xfrm>
                      <a:off x="13825412" y="1644903"/>
                      <a:ext cx="284052" cy="369332"/>
                    </a:xfrm>
                    <a:prstGeom prst="rect">
                      <a:avLst/>
                    </a:prstGeom>
                    <a:noFill/>
                  </p:spPr>
                  <p:txBody>
                    <a:bodyPr wrap="none" rtlCol="0">
                      <a:spAutoFit/>
                    </a:bodyPr>
                    <a:lstStyle/>
                    <a:p>
                      <a:r>
                        <a:rPr lang="en-US" dirty="0">
                          <a:solidFill>
                            <a:srgbClr val="FECB19"/>
                          </a:solidFill>
                        </a:rPr>
                        <a:t>x</a:t>
                      </a:r>
                    </a:p>
                  </p:txBody>
                </p:sp>
                <p:sp>
                  <p:nvSpPr>
                    <p:cNvPr id="1332" name="TextBox 1331">
                      <a:extLst>
                        <a:ext uri="{FF2B5EF4-FFF2-40B4-BE49-F238E27FC236}">
                          <a16:creationId xmlns:a16="http://schemas.microsoft.com/office/drawing/2014/main" id="{C519DE31-442C-4E87-9786-7D434BE35929}"/>
                        </a:ext>
                      </a:extLst>
                    </p:cNvPr>
                    <p:cNvSpPr txBox="1"/>
                    <p:nvPr/>
                  </p:nvSpPr>
                  <p:spPr>
                    <a:xfrm>
                      <a:off x="13727630" y="1423478"/>
                      <a:ext cx="284052" cy="369332"/>
                    </a:xfrm>
                    <a:prstGeom prst="rect">
                      <a:avLst/>
                    </a:prstGeom>
                    <a:noFill/>
                  </p:spPr>
                  <p:txBody>
                    <a:bodyPr wrap="none" rtlCol="0">
                      <a:spAutoFit/>
                    </a:bodyPr>
                    <a:lstStyle/>
                    <a:p>
                      <a:r>
                        <a:rPr lang="en-US" dirty="0">
                          <a:solidFill>
                            <a:srgbClr val="FECB19"/>
                          </a:solidFill>
                        </a:rPr>
                        <a:t>x</a:t>
                      </a:r>
                    </a:p>
                  </p:txBody>
                </p:sp>
                <p:sp>
                  <p:nvSpPr>
                    <p:cNvPr id="1333" name="TextBox 1332">
                      <a:extLst>
                        <a:ext uri="{FF2B5EF4-FFF2-40B4-BE49-F238E27FC236}">
                          <a16:creationId xmlns:a16="http://schemas.microsoft.com/office/drawing/2014/main" id="{64693FEF-C993-4EEB-83CC-94325DC6ED76}"/>
                        </a:ext>
                      </a:extLst>
                    </p:cNvPr>
                    <p:cNvSpPr txBox="1"/>
                    <p:nvPr/>
                  </p:nvSpPr>
                  <p:spPr>
                    <a:xfrm>
                      <a:off x="13654500" y="1817937"/>
                      <a:ext cx="284052" cy="369332"/>
                    </a:xfrm>
                    <a:prstGeom prst="rect">
                      <a:avLst/>
                    </a:prstGeom>
                    <a:noFill/>
                  </p:spPr>
                  <p:txBody>
                    <a:bodyPr wrap="none" rtlCol="0">
                      <a:spAutoFit/>
                    </a:bodyPr>
                    <a:lstStyle/>
                    <a:p>
                      <a:r>
                        <a:rPr lang="en-US" dirty="0">
                          <a:solidFill>
                            <a:srgbClr val="FECB19"/>
                          </a:solidFill>
                        </a:rPr>
                        <a:t>x</a:t>
                      </a:r>
                    </a:p>
                  </p:txBody>
                </p:sp>
                <p:sp>
                  <p:nvSpPr>
                    <p:cNvPr id="1334" name="TextBox 1333">
                      <a:extLst>
                        <a:ext uri="{FF2B5EF4-FFF2-40B4-BE49-F238E27FC236}">
                          <a16:creationId xmlns:a16="http://schemas.microsoft.com/office/drawing/2014/main" id="{49758282-E710-4905-9430-9CA2955C8E59}"/>
                        </a:ext>
                      </a:extLst>
                    </p:cNvPr>
                    <p:cNvSpPr txBox="1"/>
                    <p:nvPr/>
                  </p:nvSpPr>
                  <p:spPr>
                    <a:xfrm>
                      <a:off x="13787876" y="1951223"/>
                      <a:ext cx="284052" cy="369332"/>
                    </a:xfrm>
                    <a:prstGeom prst="rect">
                      <a:avLst/>
                    </a:prstGeom>
                    <a:noFill/>
                  </p:spPr>
                  <p:txBody>
                    <a:bodyPr wrap="none" rtlCol="0">
                      <a:spAutoFit/>
                    </a:bodyPr>
                    <a:lstStyle/>
                    <a:p>
                      <a:r>
                        <a:rPr lang="en-US" dirty="0">
                          <a:solidFill>
                            <a:srgbClr val="FECB19"/>
                          </a:solidFill>
                        </a:rPr>
                        <a:t>x</a:t>
                      </a:r>
                    </a:p>
                  </p:txBody>
                </p:sp>
                <p:sp>
                  <p:nvSpPr>
                    <p:cNvPr id="1335" name="Oval 1334">
                      <a:extLst>
                        <a:ext uri="{FF2B5EF4-FFF2-40B4-BE49-F238E27FC236}">
                          <a16:creationId xmlns:a16="http://schemas.microsoft.com/office/drawing/2014/main" id="{4D23B6B2-780C-44A7-8B43-25F3BAB10DDC}"/>
                        </a:ext>
                      </a:extLst>
                    </p:cNvPr>
                    <p:cNvSpPr/>
                    <p:nvPr/>
                  </p:nvSpPr>
                  <p:spPr>
                    <a:xfrm>
                      <a:off x="14611262" y="2091427"/>
                      <a:ext cx="112131" cy="112131"/>
                    </a:xfrm>
                    <a:prstGeom prst="ellipse">
                      <a:avLst/>
                    </a:prstGeom>
                    <a:noFill/>
                    <a:ln>
                      <a:solidFill>
                        <a:srgbClr val="FDCA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6" name="Oval 1335">
                      <a:extLst>
                        <a:ext uri="{FF2B5EF4-FFF2-40B4-BE49-F238E27FC236}">
                          <a16:creationId xmlns:a16="http://schemas.microsoft.com/office/drawing/2014/main" id="{281C9DE6-ACB8-4E82-81CF-367EF3540F78}"/>
                        </a:ext>
                      </a:extLst>
                    </p:cNvPr>
                    <p:cNvSpPr/>
                    <p:nvPr/>
                  </p:nvSpPr>
                  <p:spPr>
                    <a:xfrm>
                      <a:off x="14744234" y="1624138"/>
                      <a:ext cx="112131" cy="112131"/>
                    </a:xfrm>
                    <a:prstGeom prst="ellipse">
                      <a:avLst/>
                    </a:prstGeom>
                    <a:noFill/>
                    <a:ln>
                      <a:solidFill>
                        <a:srgbClr val="FDCA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7" name="Oval 1336">
                      <a:extLst>
                        <a:ext uri="{FF2B5EF4-FFF2-40B4-BE49-F238E27FC236}">
                          <a16:creationId xmlns:a16="http://schemas.microsoft.com/office/drawing/2014/main" id="{D195E722-C93A-4077-8801-D106756DDF3B}"/>
                        </a:ext>
                      </a:extLst>
                    </p:cNvPr>
                    <p:cNvSpPr/>
                    <p:nvPr/>
                  </p:nvSpPr>
                  <p:spPr>
                    <a:xfrm>
                      <a:off x="14607833" y="1058901"/>
                      <a:ext cx="112131" cy="112131"/>
                    </a:xfrm>
                    <a:prstGeom prst="ellipse">
                      <a:avLst/>
                    </a:prstGeom>
                    <a:noFill/>
                    <a:ln>
                      <a:solidFill>
                        <a:srgbClr val="FDCA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8" name="Oval 1337">
                      <a:extLst>
                        <a:ext uri="{FF2B5EF4-FFF2-40B4-BE49-F238E27FC236}">
                          <a16:creationId xmlns:a16="http://schemas.microsoft.com/office/drawing/2014/main" id="{1BEA1724-63C7-4815-A41D-6915EBE4A715}"/>
                        </a:ext>
                      </a:extLst>
                    </p:cNvPr>
                    <p:cNvSpPr/>
                    <p:nvPr/>
                  </p:nvSpPr>
                  <p:spPr>
                    <a:xfrm>
                      <a:off x="14015862" y="1230016"/>
                      <a:ext cx="112131" cy="112131"/>
                    </a:xfrm>
                    <a:prstGeom prst="ellipse">
                      <a:avLst/>
                    </a:prstGeom>
                    <a:noFill/>
                    <a:ln>
                      <a:solidFill>
                        <a:srgbClr val="FDCA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9" name="Oval 1338">
                      <a:extLst>
                        <a:ext uri="{FF2B5EF4-FFF2-40B4-BE49-F238E27FC236}">
                          <a16:creationId xmlns:a16="http://schemas.microsoft.com/office/drawing/2014/main" id="{36A1A0BD-C5D6-4EEB-A30E-2DB56AB38F33}"/>
                        </a:ext>
                      </a:extLst>
                    </p:cNvPr>
                    <p:cNvSpPr/>
                    <p:nvPr/>
                  </p:nvSpPr>
                  <p:spPr>
                    <a:xfrm>
                      <a:off x="13929902" y="1377650"/>
                      <a:ext cx="112131" cy="112131"/>
                    </a:xfrm>
                    <a:prstGeom prst="ellipse">
                      <a:avLst/>
                    </a:prstGeom>
                    <a:noFill/>
                    <a:ln>
                      <a:solidFill>
                        <a:srgbClr val="FDCA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0" name="Oval 1339">
                      <a:extLst>
                        <a:ext uri="{FF2B5EF4-FFF2-40B4-BE49-F238E27FC236}">
                          <a16:creationId xmlns:a16="http://schemas.microsoft.com/office/drawing/2014/main" id="{27B788DE-D674-49FE-9290-B2DDF3D2184B}"/>
                        </a:ext>
                      </a:extLst>
                    </p:cNvPr>
                    <p:cNvSpPr/>
                    <p:nvPr/>
                  </p:nvSpPr>
                  <p:spPr>
                    <a:xfrm>
                      <a:off x="14050289" y="1529992"/>
                      <a:ext cx="112131" cy="112131"/>
                    </a:xfrm>
                    <a:prstGeom prst="ellipse">
                      <a:avLst/>
                    </a:prstGeom>
                    <a:noFill/>
                    <a:ln>
                      <a:solidFill>
                        <a:srgbClr val="FDCA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1" name="Oval 1340">
                      <a:extLst>
                        <a:ext uri="{FF2B5EF4-FFF2-40B4-BE49-F238E27FC236}">
                          <a16:creationId xmlns:a16="http://schemas.microsoft.com/office/drawing/2014/main" id="{67038BCB-8E32-4F61-B369-8CCBB534AE78}"/>
                        </a:ext>
                      </a:extLst>
                    </p:cNvPr>
                    <p:cNvSpPr/>
                    <p:nvPr/>
                  </p:nvSpPr>
                  <p:spPr>
                    <a:xfrm>
                      <a:off x="14225940" y="1792810"/>
                      <a:ext cx="112131" cy="112131"/>
                    </a:xfrm>
                    <a:prstGeom prst="ellipse">
                      <a:avLst/>
                    </a:prstGeom>
                    <a:noFill/>
                    <a:ln>
                      <a:solidFill>
                        <a:srgbClr val="FDCA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2" name="Oval 1341">
                      <a:extLst>
                        <a:ext uri="{FF2B5EF4-FFF2-40B4-BE49-F238E27FC236}">
                          <a16:creationId xmlns:a16="http://schemas.microsoft.com/office/drawing/2014/main" id="{1D3C8AED-2152-4D64-8FE9-D61B91E36BCE}"/>
                        </a:ext>
                      </a:extLst>
                    </p:cNvPr>
                    <p:cNvSpPr/>
                    <p:nvPr/>
                  </p:nvSpPr>
                  <p:spPr>
                    <a:xfrm>
                      <a:off x="14749684" y="1917136"/>
                      <a:ext cx="112131" cy="112131"/>
                    </a:xfrm>
                    <a:prstGeom prst="ellipse">
                      <a:avLst/>
                    </a:prstGeom>
                    <a:noFill/>
                    <a:ln>
                      <a:solidFill>
                        <a:srgbClr val="FDCA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3" name="Oval 1342">
                      <a:extLst>
                        <a:ext uri="{FF2B5EF4-FFF2-40B4-BE49-F238E27FC236}">
                          <a16:creationId xmlns:a16="http://schemas.microsoft.com/office/drawing/2014/main" id="{E4CEB636-FA1A-4F00-9181-105C805F50C6}"/>
                        </a:ext>
                      </a:extLst>
                    </p:cNvPr>
                    <p:cNvSpPr/>
                    <p:nvPr/>
                  </p:nvSpPr>
                  <p:spPr>
                    <a:xfrm>
                      <a:off x="14847264" y="1407146"/>
                      <a:ext cx="112131" cy="112131"/>
                    </a:xfrm>
                    <a:prstGeom prst="ellipse">
                      <a:avLst/>
                    </a:prstGeom>
                    <a:noFill/>
                    <a:ln>
                      <a:solidFill>
                        <a:srgbClr val="FDCA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4" name="Oval 1343">
                      <a:extLst>
                        <a:ext uri="{FF2B5EF4-FFF2-40B4-BE49-F238E27FC236}">
                          <a16:creationId xmlns:a16="http://schemas.microsoft.com/office/drawing/2014/main" id="{B3CA69E3-1856-43C1-86DA-A1C4FF768419}"/>
                        </a:ext>
                      </a:extLst>
                    </p:cNvPr>
                    <p:cNvSpPr/>
                    <p:nvPr/>
                  </p:nvSpPr>
                  <p:spPr>
                    <a:xfrm>
                      <a:off x="14556155" y="1277654"/>
                      <a:ext cx="112131" cy="112131"/>
                    </a:xfrm>
                    <a:prstGeom prst="ellipse">
                      <a:avLst/>
                    </a:prstGeom>
                    <a:noFill/>
                    <a:ln>
                      <a:solidFill>
                        <a:srgbClr val="FDCA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5" name="Oval 1344">
                      <a:extLst>
                        <a:ext uri="{FF2B5EF4-FFF2-40B4-BE49-F238E27FC236}">
                          <a16:creationId xmlns:a16="http://schemas.microsoft.com/office/drawing/2014/main" id="{E4E9CDE0-9580-4A2F-8364-012DE1C71644}"/>
                        </a:ext>
                      </a:extLst>
                    </p:cNvPr>
                    <p:cNvSpPr/>
                    <p:nvPr/>
                  </p:nvSpPr>
                  <p:spPr>
                    <a:xfrm>
                      <a:off x="14708555" y="1430054"/>
                      <a:ext cx="112131" cy="112131"/>
                    </a:xfrm>
                    <a:prstGeom prst="ellipse">
                      <a:avLst/>
                    </a:prstGeom>
                    <a:noFill/>
                    <a:ln>
                      <a:solidFill>
                        <a:srgbClr val="FDCA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6" name="Oval 1345">
                      <a:extLst>
                        <a:ext uri="{FF2B5EF4-FFF2-40B4-BE49-F238E27FC236}">
                          <a16:creationId xmlns:a16="http://schemas.microsoft.com/office/drawing/2014/main" id="{8C71E28C-AAC1-4F9E-BB2A-EC55B3279BEB}"/>
                        </a:ext>
                      </a:extLst>
                    </p:cNvPr>
                    <p:cNvSpPr/>
                    <p:nvPr/>
                  </p:nvSpPr>
                  <p:spPr>
                    <a:xfrm>
                      <a:off x="14748002" y="1163186"/>
                      <a:ext cx="112131" cy="112131"/>
                    </a:xfrm>
                    <a:prstGeom prst="ellipse">
                      <a:avLst/>
                    </a:prstGeom>
                    <a:noFill/>
                    <a:ln>
                      <a:solidFill>
                        <a:srgbClr val="FDCA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7" name="Oval 1346">
                      <a:extLst>
                        <a:ext uri="{FF2B5EF4-FFF2-40B4-BE49-F238E27FC236}">
                          <a16:creationId xmlns:a16="http://schemas.microsoft.com/office/drawing/2014/main" id="{FD087AAD-ED01-468B-B254-D08133DC761E}"/>
                        </a:ext>
                      </a:extLst>
                    </p:cNvPr>
                    <p:cNvSpPr/>
                    <p:nvPr/>
                  </p:nvSpPr>
                  <p:spPr>
                    <a:xfrm>
                      <a:off x="14791198" y="988612"/>
                      <a:ext cx="112131" cy="112131"/>
                    </a:xfrm>
                    <a:prstGeom prst="ellipse">
                      <a:avLst/>
                    </a:prstGeom>
                    <a:noFill/>
                    <a:ln>
                      <a:solidFill>
                        <a:srgbClr val="FDCA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8" name="Oval 1347">
                      <a:extLst>
                        <a:ext uri="{FF2B5EF4-FFF2-40B4-BE49-F238E27FC236}">
                          <a16:creationId xmlns:a16="http://schemas.microsoft.com/office/drawing/2014/main" id="{08F89639-38C8-4F51-BD41-1AB6068215C9}"/>
                        </a:ext>
                      </a:extLst>
                    </p:cNvPr>
                    <p:cNvSpPr/>
                    <p:nvPr/>
                  </p:nvSpPr>
                  <p:spPr>
                    <a:xfrm>
                      <a:off x="14943598" y="1141012"/>
                      <a:ext cx="112131" cy="112131"/>
                    </a:xfrm>
                    <a:prstGeom prst="ellipse">
                      <a:avLst/>
                    </a:prstGeom>
                    <a:noFill/>
                    <a:ln>
                      <a:solidFill>
                        <a:srgbClr val="FDCA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9" name="Oval 1348">
                      <a:extLst>
                        <a:ext uri="{FF2B5EF4-FFF2-40B4-BE49-F238E27FC236}">
                          <a16:creationId xmlns:a16="http://schemas.microsoft.com/office/drawing/2014/main" id="{6A88660C-2EE2-49C6-AAF4-2534D181EED8}"/>
                        </a:ext>
                      </a:extLst>
                    </p:cNvPr>
                    <p:cNvSpPr/>
                    <p:nvPr/>
                  </p:nvSpPr>
                  <p:spPr>
                    <a:xfrm>
                      <a:off x="14879605" y="1274459"/>
                      <a:ext cx="112131" cy="112131"/>
                    </a:xfrm>
                    <a:prstGeom prst="ellipse">
                      <a:avLst/>
                    </a:prstGeom>
                    <a:noFill/>
                    <a:ln>
                      <a:solidFill>
                        <a:srgbClr val="FDCA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0" name="Oval 1349">
                      <a:extLst>
                        <a:ext uri="{FF2B5EF4-FFF2-40B4-BE49-F238E27FC236}">
                          <a16:creationId xmlns:a16="http://schemas.microsoft.com/office/drawing/2014/main" id="{DF3DA731-5656-4E49-8265-EB3789A04E97}"/>
                        </a:ext>
                      </a:extLst>
                    </p:cNvPr>
                    <p:cNvSpPr/>
                    <p:nvPr/>
                  </p:nvSpPr>
                  <p:spPr>
                    <a:xfrm>
                      <a:off x="14888880" y="1559851"/>
                      <a:ext cx="112131" cy="112131"/>
                    </a:xfrm>
                    <a:prstGeom prst="ellipse">
                      <a:avLst/>
                    </a:prstGeom>
                    <a:noFill/>
                    <a:ln>
                      <a:solidFill>
                        <a:srgbClr val="FDCA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1" name="Oval 1350">
                      <a:extLst>
                        <a:ext uri="{FF2B5EF4-FFF2-40B4-BE49-F238E27FC236}">
                          <a16:creationId xmlns:a16="http://schemas.microsoft.com/office/drawing/2014/main" id="{E5056539-2644-4E3F-8ACC-6C589A2AEE68}"/>
                        </a:ext>
                      </a:extLst>
                    </p:cNvPr>
                    <p:cNvSpPr/>
                    <p:nvPr/>
                  </p:nvSpPr>
                  <p:spPr>
                    <a:xfrm>
                      <a:off x="14999663" y="1442577"/>
                      <a:ext cx="112131" cy="112131"/>
                    </a:xfrm>
                    <a:prstGeom prst="ellipse">
                      <a:avLst/>
                    </a:prstGeom>
                    <a:noFill/>
                    <a:ln>
                      <a:solidFill>
                        <a:srgbClr val="FDCA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2" name="Oval 1351">
                      <a:extLst>
                        <a:ext uri="{FF2B5EF4-FFF2-40B4-BE49-F238E27FC236}">
                          <a16:creationId xmlns:a16="http://schemas.microsoft.com/office/drawing/2014/main" id="{2BEBA5C2-A6F6-4A7D-93D1-BA6FDFF0D971}"/>
                        </a:ext>
                      </a:extLst>
                    </p:cNvPr>
                    <p:cNvSpPr/>
                    <p:nvPr/>
                  </p:nvSpPr>
                  <p:spPr>
                    <a:xfrm>
                      <a:off x="15040382" y="1293734"/>
                      <a:ext cx="112131" cy="112131"/>
                    </a:xfrm>
                    <a:prstGeom prst="ellipse">
                      <a:avLst/>
                    </a:prstGeom>
                    <a:noFill/>
                    <a:ln>
                      <a:solidFill>
                        <a:srgbClr val="FDCA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3" name="Oval 1352">
                      <a:extLst>
                        <a:ext uri="{FF2B5EF4-FFF2-40B4-BE49-F238E27FC236}">
                          <a16:creationId xmlns:a16="http://schemas.microsoft.com/office/drawing/2014/main" id="{FAA804FF-4461-4D74-9BBE-ADF62ACA4832}"/>
                        </a:ext>
                      </a:extLst>
                    </p:cNvPr>
                    <p:cNvSpPr/>
                    <p:nvPr/>
                  </p:nvSpPr>
                  <p:spPr>
                    <a:xfrm>
                      <a:off x="15040382" y="1586057"/>
                      <a:ext cx="112131" cy="112131"/>
                    </a:xfrm>
                    <a:prstGeom prst="ellipse">
                      <a:avLst/>
                    </a:prstGeom>
                    <a:noFill/>
                    <a:ln>
                      <a:solidFill>
                        <a:srgbClr val="FDCA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4" name="Oval 1353">
                      <a:extLst>
                        <a:ext uri="{FF2B5EF4-FFF2-40B4-BE49-F238E27FC236}">
                          <a16:creationId xmlns:a16="http://schemas.microsoft.com/office/drawing/2014/main" id="{52836738-4278-4B69-A4EF-A7630BFB0319}"/>
                        </a:ext>
                      </a:extLst>
                    </p:cNvPr>
                    <p:cNvSpPr/>
                    <p:nvPr/>
                  </p:nvSpPr>
                  <p:spPr>
                    <a:xfrm>
                      <a:off x="14935670" y="1719945"/>
                      <a:ext cx="112131" cy="112131"/>
                    </a:xfrm>
                    <a:prstGeom prst="ellipse">
                      <a:avLst/>
                    </a:prstGeom>
                    <a:noFill/>
                    <a:ln>
                      <a:solidFill>
                        <a:srgbClr val="FDCA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5" name="Oval 1354">
                      <a:extLst>
                        <a:ext uri="{FF2B5EF4-FFF2-40B4-BE49-F238E27FC236}">
                          <a16:creationId xmlns:a16="http://schemas.microsoft.com/office/drawing/2014/main" id="{90A5D100-8AE8-4BCC-809C-73696630E784}"/>
                        </a:ext>
                      </a:extLst>
                    </p:cNvPr>
                    <p:cNvSpPr/>
                    <p:nvPr/>
                  </p:nvSpPr>
                  <p:spPr>
                    <a:xfrm>
                      <a:off x="14592732" y="1648602"/>
                      <a:ext cx="112131" cy="112131"/>
                    </a:xfrm>
                    <a:prstGeom prst="ellipse">
                      <a:avLst/>
                    </a:prstGeom>
                    <a:noFill/>
                    <a:ln>
                      <a:solidFill>
                        <a:srgbClr val="FDCA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6" name="Oval 1355">
                      <a:extLst>
                        <a:ext uri="{FF2B5EF4-FFF2-40B4-BE49-F238E27FC236}">
                          <a16:creationId xmlns:a16="http://schemas.microsoft.com/office/drawing/2014/main" id="{4C0846C8-C46D-453B-9934-8AABA3D1A039}"/>
                        </a:ext>
                      </a:extLst>
                    </p:cNvPr>
                    <p:cNvSpPr/>
                    <p:nvPr/>
                  </p:nvSpPr>
                  <p:spPr>
                    <a:xfrm>
                      <a:off x="14999662" y="1858547"/>
                      <a:ext cx="112131" cy="112131"/>
                    </a:xfrm>
                    <a:prstGeom prst="ellipse">
                      <a:avLst/>
                    </a:prstGeom>
                    <a:noFill/>
                    <a:ln>
                      <a:solidFill>
                        <a:srgbClr val="FDCA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7" name="TextBox 1356">
                      <a:extLst>
                        <a:ext uri="{FF2B5EF4-FFF2-40B4-BE49-F238E27FC236}">
                          <a16:creationId xmlns:a16="http://schemas.microsoft.com/office/drawing/2014/main" id="{118787A9-8932-41CB-BCE4-E8B7CBE75329}"/>
                        </a:ext>
                      </a:extLst>
                    </p:cNvPr>
                    <p:cNvSpPr txBox="1"/>
                    <p:nvPr/>
                  </p:nvSpPr>
                  <p:spPr>
                    <a:xfrm>
                      <a:off x="13541800" y="1318926"/>
                      <a:ext cx="284052" cy="369332"/>
                    </a:xfrm>
                    <a:prstGeom prst="rect">
                      <a:avLst/>
                    </a:prstGeom>
                    <a:noFill/>
                  </p:spPr>
                  <p:txBody>
                    <a:bodyPr wrap="none" rtlCol="0">
                      <a:spAutoFit/>
                    </a:bodyPr>
                    <a:lstStyle/>
                    <a:p>
                      <a:r>
                        <a:rPr lang="en-US" dirty="0">
                          <a:solidFill>
                            <a:srgbClr val="FECB19"/>
                          </a:solidFill>
                        </a:rPr>
                        <a:t>x</a:t>
                      </a:r>
                    </a:p>
                  </p:txBody>
                </p:sp>
                <p:sp>
                  <p:nvSpPr>
                    <p:cNvPr id="1358" name="TextBox 1357">
                      <a:extLst>
                        <a:ext uri="{FF2B5EF4-FFF2-40B4-BE49-F238E27FC236}">
                          <a16:creationId xmlns:a16="http://schemas.microsoft.com/office/drawing/2014/main" id="{767C9BD7-DB4C-4DFB-91BB-7B507B29A511}"/>
                        </a:ext>
                      </a:extLst>
                    </p:cNvPr>
                    <p:cNvSpPr txBox="1"/>
                    <p:nvPr/>
                  </p:nvSpPr>
                  <p:spPr>
                    <a:xfrm>
                      <a:off x="13700140" y="1261244"/>
                      <a:ext cx="284052" cy="369332"/>
                    </a:xfrm>
                    <a:prstGeom prst="rect">
                      <a:avLst/>
                    </a:prstGeom>
                    <a:noFill/>
                  </p:spPr>
                  <p:txBody>
                    <a:bodyPr wrap="none" rtlCol="0">
                      <a:spAutoFit/>
                    </a:bodyPr>
                    <a:lstStyle/>
                    <a:p>
                      <a:r>
                        <a:rPr lang="en-US" dirty="0">
                          <a:solidFill>
                            <a:srgbClr val="FECB19"/>
                          </a:solidFill>
                        </a:rPr>
                        <a:t>x</a:t>
                      </a:r>
                    </a:p>
                  </p:txBody>
                </p:sp>
                <p:sp>
                  <p:nvSpPr>
                    <p:cNvPr id="1359" name="TextBox 1358">
                      <a:extLst>
                        <a:ext uri="{FF2B5EF4-FFF2-40B4-BE49-F238E27FC236}">
                          <a16:creationId xmlns:a16="http://schemas.microsoft.com/office/drawing/2014/main" id="{F2073807-6AD4-4CD9-AC0C-9D1DE50A9A62}"/>
                        </a:ext>
                      </a:extLst>
                    </p:cNvPr>
                    <p:cNvSpPr txBox="1"/>
                    <p:nvPr/>
                  </p:nvSpPr>
                  <p:spPr>
                    <a:xfrm>
                      <a:off x="13573816" y="1509706"/>
                      <a:ext cx="284052" cy="369332"/>
                    </a:xfrm>
                    <a:prstGeom prst="rect">
                      <a:avLst/>
                    </a:prstGeom>
                    <a:noFill/>
                  </p:spPr>
                  <p:txBody>
                    <a:bodyPr wrap="none" rtlCol="0">
                      <a:spAutoFit/>
                    </a:bodyPr>
                    <a:lstStyle/>
                    <a:p>
                      <a:r>
                        <a:rPr lang="en-US" dirty="0">
                          <a:solidFill>
                            <a:srgbClr val="FECB19"/>
                          </a:solidFill>
                        </a:rPr>
                        <a:t>x</a:t>
                      </a:r>
                    </a:p>
                  </p:txBody>
                </p:sp>
                <p:sp>
                  <p:nvSpPr>
                    <p:cNvPr id="1360" name="TextBox 1359">
                      <a:extLst>
                        <a:ext uri="{FF2B5EF4-FFF2-40B4-BE49-F238E27FC236}">
                          <a16:creationId xmlns:a16="http://schemas.microsoft.com/office/drawing/2014/main" id="{B20ACD7D-BCE6-45B5-A5BD-D85259BFD52D}"/>
                        </a:ext>
                      </a:extLst>
                    </p:cNvPr>
                    <p:cNvSpPr txBox="1"/>
                    <p:nvPr/>
                  </p:nvSpPr>
                  <p:spPr>
                    <a:xfrm>
                      <a:off x="13517307" y="1691432"/>
                      <a:ext cx="284052" cy="369332"/>
                    </a:xfrm>
                    <a:prstGeom prst="rect">
                      <a:avLst/>
                    </a:prstGeom>
                    <a:noFill/>
                  </p:spPr>
                  <p:txBody>
                    <a:bodyPr wrap="none" rtlCol="0">
                      <a:spAutoFit/>
                    </a:bodyPr>
                    <a:lstStyle/>
                    <a:p>
                      <a:r>
                        <a:rPr lang="en-US" dirty="0">
                          <a:solidFill>
                            <a:srgbClr val="FECB19"/>
                          </a:solidFill>
                        </a:rPr>
                        <a:t>x</a:t>
                      </a:r>
                    </a:p>
                  </p:txBody>
                </p:sp>
              </p:grpSp>
              <p:sp>
                <p:nvSpPr>
                  <p:cNvPr id="1276" name="Oval 1275">
                    <a:extLst>
                      <a:ext uri="{FF2B5EF4-FFF2-40B4-BE49-F238E27FC236}">
                        <a16:creationId xmlns:a16="http://schemas.microsoft.com/office/drawing/2014/main" id="{B373EACA-69A0-48E5-BEFE-2A79A2EF9E74}"/>
                      </a:ext>
                    </a:extLst>
                  </p:cNvPr>
                  <p:cNvSpPr/>
                  <p:nvPr/>
                </p:nvSpPr>
                <p:spPr>
                  <a:xfrm>
                    <a:off x="14985378" y="2329159"/>
                    <a:ext cx="112131" cy="112131"/>
                  </a:xfrm>
                  <a:prstGeom prst="ellipse">
                    <a:avLst/>
                  </a:prstGeom>
                  <a:noFill/>
                  <a:ln>
                    <a:solidFill>
                      <a:srgbClr val="FDCA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7" name="Oval 1276">
                    <a:extLst>
                      <a:ext uri="{FF2B5EF4-FFF2-40B4-BE49-F238E27FC236}">
                        <a16:creationId xmlns:a16="http://schemas.microsoft.com/office/drawing/2014/main" id="{E91FB1C2-B39B-4CB0-8C89-19BD9A6E057F}"/>
                      </a:ext>
                    </a:extLst>
                  </p:cNvPr>
                  <p:cNvSpPr/>
                  <p:nvPr/>
                </p:nvSpPr>
                <p:spPr>
                  <a:xfrm>
                    <a:off x="15081712" y="2063025"/>
                    <a:ext cx="112131" cy="112131"/>
                  </a:xfrm>
                  <a:prstGeom prst="ellipse">
                    <a:avLst/>
                  </a:prstGeom>
                  <a:noFill/>
                  <a:ln>
                    <a:solidFill>
                      <a:srgbClr val="FDCA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8" name="Oval 1277">
                    <a:extLst>
                      <a:ext uri="{FF2B5EF4-FFF2-40B4-BE49-F238E27FC236}">
                        <a16:creationId xmlns:a16="http://schemas.microsoft.com/office/drawing/2014/main" id="{09E7FE98-BE78-4431-B658-35A18B4088BE}"/>
                      </a:ext>
                    </a:extLst>
                  </p:cNvPr>
                  <p:cNvSpPr/>
                  <p:nvPr/>
                </p:nvSpPr>
                <p:spPr>
                  <a:xfrm>
                    <a:off x="15017719" y="2196472"/>
                    <a:ext cx="112131" cy="112131"/>
                  </a:xfrm>
                  <a:prstGeom prst="ellipse">
                    <a:avLst/>
                  </a:prstGeom>
                  <a:noFill/>
                  <a:ln>
                    <a:solidFill>
                      <a:srgbClr val="FDCA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9" name="Oval 1278">
                    <a:extLst>
                      <a:ext uri="{FF2B5EF4-FFF2-40B4-BE49-F238E27FC236}">
                        <a16:creationId xmlns:a16="http://schemas.microsoft.com/office/drawing/2014/main" id="{225DF572-F0AD-4BE3-B697-B19F9FA3D16D}"/>
                      </a:ext>
                    </a:extLst>
                  </p:cNvPr>
                  <p:cNvSpPr/>
                  <p:nvPr/>
                </p:nvSpPr>
                <p:spPr>
                  <a:xfrm>
                    <a:off x="15126067" y="2384631"/>
                    <a:ext cx="112131" cy="112131"/>
                  </a:xfrm>
                  <a:prstGeom prst="ellipse">
                    <a:avLst/>
                  </a:prstGeom>
                  <a:noFill/>
                  <a:ln>
                    <a:solidFill>
                      <a:srgbClr val="FDCA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0" name="Oval 1279">
                    <a:extLst>
                      <a:ext uri="{FF2B5EF4-FFF2-40B4-BE49-F238E27FC236}">
                        <a16:creationId xmlns:a16="http://schemas.microsoft.com/office/drawing/2014/main" id="{8B96C5CF-EB37-481B-84B2-679FC6A9B1F2}"/>
                      </a:ext>
                    </a:extLst>
                  </p:cNvPr>
                  <p:cNvSpPr/>
                  <p:nvPr/>
                </p:nvSpPr>
                <p:spPr>
                  <a:xfrm>
                    <a:off x="15137777" y="2364590"/>
                    <a:ext cx="112131" cy="112131"/>
                  </a:xfrm>
                  <a:prstGeom prst="ellipse">
                    <a:avLst/>
                  </a:prstGeom>
                  <a:noFill/>
                  <a:ln>
                    <a:solidFill>
                      <a:srgbClr val="FDCA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1" name="Oval 1280">
                    <a:extLst>
                      <a:ext uri="{FF2B5EF4-FFF2-40B4-BE49-F238E27FC236}">
                        <a16:creationId xmlns:a16="http://schemas.microsoft.com/office/drawing/2014/main" id="{6C55332E-7A11-479A-90D1-7B104C90D757}"/>
                      </a:ext>
                    </a:extLst>
                  </p:cNvPr>
                  <p:cNvSpPr/>
                  <p:nvPr/>
                </p:nvSpPr>
                <p:spPr>
                  <a:xfrm>
                    <a:off x="15178496" y="2215747"/>
                    <a:ext cx="112131" cy="112131"/>
                  </a:xfrm>
                  <a:prstGeom prst="ellipse">
                    <a:avLst/>
                  </a:prstGeom>
                  <a:noFill/>
                  <a:ln>
                    <a:solidFill>
                      <a:srgbClr val="FDCA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2" name="Oval 1281">
                    <a:extLst>
                      <a:ext uri="{FF2B5EF4-FFF2-40B4-BE49-F238E27FC236}">
                        <a16:creationId xmlns:a16="http://schemas.microsoft.com/office/drawing/2014/main" id="{452B6054-12AF-404E-83F4-3B29F38081EC}"/>
                      </a:ext>
                    </a:extLst>
                  </p:cNvPr>
                  <p:cNvSpPr/>
                  <p:nvPr/>
                </p:nvSpPr>
                <p:spPr>
                  <a:xfrm>
                    <a:off x="15073784" y="2641958"/>
                    <a:ext cx="112131" cy="112131"/>
                  </a:xfrm>
                  <a:prstGeom prst="ellipse">
                    <a:avLst/>
                  </a:prstGeom>
                  <a:noFill/>
                  <a:ln>
                    <a:solidFill>
                      <a:srgbClr val="FDCA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3" name="Oval 1282">
                    <a:extLst>
                      <a:ext uri="{FF2B5EF4-FFF2-40B4-BE49-F238E27FC236}">
                        <a16:creationId xmlns:a16="http://schemas.microsoft.com/office/drawing/2014/main" id="{978EF83A-4DBC-4D8A-80CC-AEB4E7389BC1}"/>
                      </a:ext>
                    </a:extLst>
                  </p:cNvPr>
                  <p:cNvSpPr/>
                  <p:nvPr/>
                </p:nvSpPr>
                <p:spPr>
                  <a:xfrm>
                    <a:off x="14787292" y="2653721"/>
                    <a:ext cx="112131" cy="112131"/>
                  </a:xfrm>
                  <a:prstGeom prst="ellipse">
                    <a:avLst/>
                  </a:prstGeom>
                  <a:noFill/>
                  <a:ln>
                    <a:solidFill>
                      <a:srgbClr val="FDCA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4" name="Oval 1283">
                    <a:extLst>
                      <a:ext uri="{FF2B5EF4-FFF2-40B4-BE49-F238E27FC236}">
                        <a16:creationId xmlns:a16="http://schemas.microsoft.com/office/drawing/2014/main" id="{AC7876C8-BD2A-4E8A-A8AF-1FB4AF8A89A9}"/>
                      </a:ext>
                    </a:extLst>
                  </p:cNvPr>
                  <p:cNvSpPr/>
                  <p:nvPr/>
                </p:nvSpPr>
                <p:spPr>
                  <a:xfrm>
                    <a:off x="14883626" y="2387587"/>
                    <a:ext cx="112131" cy="112131"/>
                  </a:xfrm>
                  <a:prstGeom prst="ellipse">
                    <a:avLst/>
                  </a:prstGeom>
                  <a:noFill/>
                  <a:ln>
                    <a:solidFill>
                      <a:srgbClr val="FDCA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5" name="Oval 1284">
                    <a:extLst>
                      <a:ext uri="{FF2B5EF4-FFF2-40B4-BE49-F238E27FC236}">
                        <a16:creationId xmlns:a16="http://schemas.microsoft.com/office/drawing/2014/main" id="{D37080E6-5FAF-4A3A-A3D5-79E9CB2D1FE1}"/>
                      </a:ext>
                    </a:extLst>
                  </p:cNvPr>
                  <p:cNvSpPr/>
                  <p:nvPr/>
                </p:nvSpPr>
                <p:spPr>
                  <a:xfrm>
                    <a:off x="14819633" y="2521034"/>
                    <a:ext cx="112131" cy="112131"/>
                  </a:xfrm>
                  <a:prstGeom prst="ellipse">
                    <a:avLst/>
                  </a:prstGeom>
                  <a:noFill/>
                  <a:ln>
                    <a:solidFill>
                      <a:srgbClr val="FDCA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6" name="Oval 1285">
                    <a:extLst>
                      <a:ext uri="{FF2B5EF4-FFF2-40B4-BE49-F238E27FC236}">
                        <a16:creationId xmlns:a16="http://schemas.microsoft.com/office/drawing/2014/main" id="{DBB9596D-E930-49F1-B6DD-EA35ABBE52EE}"/>
                      </a:ext>
                    </a:extLst>
                  </p:cNvPr>
                  <p:cNvSpPr/>
                  <p:nvPr/>
                </p:nvSpPr>
                <p:spPr>
                  <a:xfrm>
                    <a:off x="14828908" y="2806426"/>
                    <a:ext cx="112131" cy="112131"/>
                  </a:xfrm>
                  <a:prstGeom prst="ellipse">
                    <a:avLst/>
                  </a:prstGeom>
                  <a:noFill/>
                  <a:ln>
                    <a:solidFill>
                      <a:srgbClr val="FDCA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7" name="Oval 1286">
                    <a:extLst>
                      <a:ext uri="{FF2B5EF4-FFF2-40B4-BE49-F238E27FC236}">
                        <a16:creationId xmlns:a16="http://schemas.microsoft.com/office/drawing/2014/main" id="{177D03E6-18F4-4297-9C0F-881160532C0F}"/>
                      </a:ext>
                    </a:extLst>
                  </p:cNvPr>
                  <p:cNvSpPr/>
                  <p:nvPr/>
                </p:nvSpPr>
                <p:spPr>
                  <a:xfrm>
                    <a:off x="14939691" y="2689152"/>
                    <a:ext cx="112131" cy="112131"/>
                  </a:xfrm>
                  <a:prstGeom prst="ellipse">
                    <a:avLst/>
                  </a:prstGeom>
                  <a:noFill/>
                  <a:ln>
                    <a:solidFill>
                      <a:srgbClr val="FDCA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8" name="Oval 1287">
                    <a:extLst>
                      <a:ext uri="{FF2B5EF4-FFF2-40B4-BE49-F238E27FC236}">
                        <a16:creationId xmlns:a16="http://schemas.microsoft.com/office/drawing/2014/main" id="{05F39564-075D-4089-A778-47C3DD5C0E54}"/>
                      </a:ext>
                    </a:extLst>
                  </p:cNvPr>
                  <p:cNvSpPr/>
                  <p:nvPr/>
                </p:nvSpPr>
                <p:spPr>
                  <a:xfrm>
                    <a:off x="14980410" y="2540309"/>
                    <a:ext cx="112131" cy="112131"/>
                  </a:xfrm>
                  <a:prstGeom prst="ellipse">
                    <a:avLst/>
                  </a:prstGeom>
                  <a:noFill/>
                  <a:ln>
                    <a:solidFill>
                      <a:srgbClr val="FDCA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9" name="Oval 1288">
                    <a:extLst>
                      <a:ext uri="{FF2B5EF4-FFF2-40B4-BE49-F238E27FC236}">
                        <a16:creationId xmlns:a16="http://schemas.microsoft.com/office/drawing/2014/main" id="{C2CCF229-0B11-483F-ADCE-711546936F85}"/>
                      </a:ext>
                    </a:extLst>
                  </p:cNvPr>
                  <p:cNvSpPr/>
                  <p:nvPr/>
                </p:nvSpPr>
                <p:spPr>
                  <a:xfrm>
                    <a:off x="14875698" y="2966520"/>
                    <a:ext cx="112131" cy="112131"/>
                  </a:xfrm>
                  <a:prstGeom prst="ellipse">
                    <a:avLst/>
                  </a:prstGeom>
                  <a:noFill/>
                  <a:ln>
                    <a:solidFill>
                      <a:srgbClr val="FDCA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0" name="Oval 1289">
                    <a:extLst>
                      <a:ext uri="{FF2B5EF4-FFF2-40B4-BE49-F238E27FC236}">
                        <a16:creationId xmlns:a16="http://schemas.microsoft.com/office/drawing/2014/main" id="{64725FF0-D56B-41DA-9A59-0A7A107634FA}"/>
                      </a:ext>
                    </a:extLst>
                  </p:cNvPr>
                  <p:cNvSpPr/>
                  <p:nvPr/>
                </p:nvSpPr>
                <p:spPr>
                  <a:xfrm>
                    <a:off x="14939692" y="2806121"/>
                    <a:ext cx="112131" cy="112131"/>
                  </a:xfrm>
                  <a:prstGeom prst="ellipse">
                    <a:avLst/>
                  </a:prstGeom>
                  <a:noFill/>
                  <a:ln>
                    <a:solidFill>
                      <a:srgbClr val="FDCA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1" name="Oval 1290">
                    <a:extLst>
                      <a:ext uri="{FF2B5EF4-FFF2-40B4-BE49-F238E27FC236}">
                        <a16:creationId xmlns:a16="http://schemas.microsoft.com/office/drawing/2014/main" id="{15D5C8E9-3B67-4610-8140-8DF2CA85014D}"/>
                      </a:ext>
                    </a:extLst>
                  </p:cNvPr>
                  <p:cNvSpPr/>
                  <p:nvPr/>
                </p:nvSpPr>
                <p:spPr>
                  <a:xfrm>
                    <a:off x="15036026" y="2539987"/>
                    <a:ext cx="112131" cy="112131"/>
                  </a:xfrm>
                  <a:prstGeom prst="ellipse">
                    <a:avLst/>
                  </a:prstGeom>
                  <a:noFill/>
                  <a:ln>
                    <a:solidFill>
                      <a:srgbClr val="FDCA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2" name="Oval 1291">
                    <a:extLst>
                      <a:ext uri="{FF2B5EF4-FFF2-40B4-BE49-F238E27FC236}">
                        <a16:creationId xmlns:a16="http://schemas.microsoft.com/office/drawing/2014/main" id="{319429A5-55B3-48B7-8C9E-C8FF83A66362}"/>
                      </a:ext>
                    </a:extLst>
                  </p:cNvPr>
                  <p:cNvSpPr/>
                  <p:nvPr/>
                </p:nvSpPr>
                <p:spPr>
                  <a:xfrm>
                    <a:off x="14972033" y="2673434"/>
                    <a:ext cx="112131" cy="112131"/>
                  </a:xfrm>
                  <a:prstGeom prst="ellipse">
                    <a:avLst/>
                  </a:prstGeom>
                  <a:noFill/>
                  <a:ln>
                    <a:solidFill>
                      <a:srgbClr val="FDCA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3" name="Oval 1292">
                    <a:extLst>
                      <a:ext uri="{FF2B5EF4-FFF2-40B4-BE49-F238E27FC236}">
                        <a16:creationId xmlns:a16="http://schemas.microsoft.com/office/drawing/2014/main" id="{C87D0EFB-E82A-4944-A531-9F3EA305A565}"/>
                      </a:ext>
                    </a:extLst>
                  </p:cNvPr>
                  <p:cNvSpPr/>
                  <p:nvPr/>
                </p:nvSpPr>
                <p:spPr>
                  <a:xfrm>
                    <a:off x="14981308" y="2958826"/>
                    <a:ext cx="112131" cy="112131"/>
                  </a:xfrm>
                  <a:prstGeom prst="ellipse">
                    <a:avLst/>
                  </a:prstGeom>
                  <a:noFill/>
                  <a:ln>
                    <a:solidFill>
                      <a:srgbClr val="FDCA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4" name="Oval 1293">
                    <a:extLst>
                      <a:ext uri="{FF2B5EF4-FFF2-40B4-BE49-F238E27FC236}">
                        <a16:creationId xmlns:a16="http://schemas.microsoft.com/office/drawing/2014/main" id="{139C5019-DADD-4CED-A308-AB93E5AC3D47}"/>
                      </a:ext>
                    </a:extLst>
                  </p:cNvPr>
                  <p:cNvSpPr/>
                  <p:nvPr/>
                </p:nvSpPr>
                <p:spPr>
                  <a:xfrm>
                    <a:off x="15092091" y="2841552"/>
                    <a:ext cx="112131" cy="112131"/>
                  </a:xfrm>
                  <a:prstGeom prst="ellipse">
                    <a:avLst/>
                  </a:prstGeom>
                  <a:noFill/>
                  <a:ln>
                    <a:solidFill>
                      <a:srgbClr val="FDCA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5" name="Oval 1294">
                    <a:extLst>
                      <a:ext uri="{FF2B5EF4-FFF2-40B4-BE49-F238E27FC236}">
                        <a16:creationId xmlns:a16="http://schemas.microsoft.com/office/drawing/2014/main" id="{20F05E7A-4211-45E4-B898-F453866AC8E1}"/>
                      </a:ext>
                    </a:extLst>
                  </p:cNvPr>
                  <p:cNvSpPr/>
                  <p:nvPr/>
                </p:nvSpPr>
                <p:spPr>
                  <a:xfrm>
                    <a:off x="15132810" y="2692709"/>
                    <a:ext cx="112131" cy="112131"/>
                  </a:xfrm>
                  <a:prstGeom prst="ellipse">
                    <a:avLst/>
                  </a:prstGeom>
                  <a:noFill/>
                  <a:ln>
                    <a:solidFill>
                      <a:srgbClr val="FDCA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6" name="Oval 1295">
                    <a:extLst>
                      <a:ext uri="{FF2B5EF4-FFF2-40B4-BE49-F238E27FC236}">
                        <a16:creationId xmlns:a16="http://schemas.microsoft.com/office/drawing/2014/main" id="{5D921182-2147-46E4-9895-2ABA024406B7}"/>
                      </a:ext>
                    </a:extLst>
                  </p:cNvPr>
                  <p:cNvSpPr/>
                  <p:nvPr/>
                </p:nvSpPr>
                <p:spPr>
                  <a:xfrm>
                    <a:off x="15028098" y="3118920"/>
                    <a:ext cx="112131" cy="112131"/>
                  </a:xfrm>
                  <a:prstGeom prst="ellipse">
                    <a:avLst/>
                  </a:prstGeom>
                  <a:noFill/>
                  <a:ln>
                    <a:solidFill>
                      <a:srgbClr val="FDCA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7" name="Oval 1296">
                    <a:extLst>
                      <a:ext uri="{FF2B5EF4-FFF2-40B4-BE49-F238E27FC236}">
                        <a16:creationId xmlns:a16="http://schemas.microsoft.com/office/drawing/2014/main" id="{81F20AA9-FFFD-46C3-8675-FC78B7C33F69}"/>
                      </a:ext>
                    </a:extLst>
                  </p:cNvPr>
                  <p:cNvSpPr/>
                  <p:nvPr/>
                </p:nvSpPr>
                <p:spPr>
                  <a:xfrm>
                    <a:off x="14025142" y="2086744"/>
                    <a:ext cx="112131" cy="112131"/>
                  </a:xfrm>
                  <a:prstGeom prst="ellipse">
                    <a:avLst/>
                  </a:prstGeom>
                  <a:noFill/>
                  <a:ln>
                    <a:solidFill>
                      <a:srgbClr val="FDCA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298" name="Oval 1297">
                    <a:extLst>
                      <a:ext uri="{FF2B5EF4-FFF2-40B4-BE49-F238E27FC236}">
                        <a16:creationId xmlns:a16="http://schemas.microsoft.com/office/drawing/2014/main" id="{A4A73D3E-DBD8-44CD-8BAE-1CE33508A4A8}"/>
                      </a:ext>
                    </a:extLst>
                  </p:cNvPr>
                  <p:cNvSpPr/>
                  <p:nvPr/>
                </p:nvSpPr>
                <p:spPr>
                  <a:xfrm>
                    <a:off x="14121476" y="1820610"/>
                    <a:ext cx="112131" cy="112131"/>
                  </a:xfrm>
                  <a:prstGeom prst="ellipse">
                    <a:avLst/>
                  </a:prstGeom>
                  <a:noFill/>
                  <a:ln>
                    <a:solidFill>
                      <a:srgbClr val="FDCA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299" name="Oval 1298">
                    <a:extLst>
                      <a:ext uri="{FF2B5EF4-FFF2-40B4-BE49-F238E27FC236}">
                        <a16:creationId xmlns:a16="http://schemas.microsoft.com/office/drawing/2014/main" id="{67870647-24D8-4342-9B75-E3FC82C94013}"/>
                      </a:ext>
                    </a:extLst>
                  </p:cNvPr>
                  <p:cNvSpPr/>
                  <p:nvPr/>
                </p:nvSpPr>
                <p:spPr>
                  <a:xfrm>
                    <a:off x="14057483" y="1954057"/>
                    <a:ext cx="112131" cy="112131"/>
                  </a:xfrm>
                  <a:prstGeom prst="ellipse">
                    <a:avLst/>
                  </a:prstGeom>
                  <a:noFill/>
                  <a:ln>
                    <a:solidFill>
                      <a:srgbClr val="FDCA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300" name="Oval 1299">
                    <a:extLst>
                      <a:ext uri="{FF2B5EF4-FFF2-40B4-BE49-F238E27FC236}">
                        <a16:creationId xmlns:a16="http://schemas.microsoft.com/office/drawing/2014/main" id="{AF7505C4-7A7B-430D-8CE8-E3265D6BF29A}"/>
                      </a:ext>
                    </a:extLst>
                  </p:cNvPr>
                  <p:cNvSpPr/>
                  <p:nvPr/>
                </p:nvSpPr>
                <p:spPr>
                  <a:xfrm>
                    <a:off x="14066758" y="2239449"/>
                    <a:ext cx="112131" cy="112131"/>
                  </a:xfrm>
                  <a:prstGeom prst="ellipse">
                    <a:avLst/>
                  </a:prstGeom>
                  <a:noFill/>
                  <a:ln>
                    <a:solidFill>
                      <a:srgbClr val="FDCA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301" name="Oval 1300">
                    <a:extLst>
                      <a:ext uri="{FF2B5EF4-FFF2-40B4-BE49-F238E27FC236}">
                        <a16:creationId xmlns:a16="http://schemas.microsoft.com/office/drawing/2014/main" id="{E0C86872-9E4C-4371-A19D-6AF1A5149AFA}"/>
                      </a:ext>
                    </a:extLst>
                  </p:cNvPr>
                  <p:cNvSpPr/>
                  <p:nvPr/>
                </p:nvSpPr>
                <p:spPr>
                  <a:xfrm>
                    <a:off x="14177541" y="2122175"/>
                    <a:ext cx="112131" cy="112131"/>
                  </a:xfrm>
                  <a:prstGeom prst="ellipse">
                    <a:avLst/>
                  </a:prstGeom>
                  <a:noFill/>
                  <a:ln>
                    <a:solidFill>
                      <a:srgbClr val="FDCA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302" name="Oval 1301">
                    <a:extLst>
                      <a:ext uri="{FF2B5EF4-FFF2-40B4-BE49-F238E27FC236}">
                        <a16:creationId xmlns:a16="http://schemas.microsoft.com/office/drawing/2014/main" id="{08899B3F-FD40-4E88-A5D8-4A6D6A56CCFC}"/>
                      </a:ext>
                    </a:extLst>
                  </p:cNvPr>
                  <p:cNvSpPr/>
                  <p:nvPr/>
                </p:nvSpPr>
                <p:spPr>
                  <a:xfrm>
                    <a:off x="14218260" y="1973332"/>
                    <a:ext cx="112131" cy="112131"/>
                  </a:xfrm>
                  <a:prstGeom prst="ellipse">
                    <a:avLst/>
                  </a:prstGeom>
                  <a:noFill/>
                  <a:ln>
                    <a:solidFill>
                      <a:srgbClr val="FDCA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303" name="Oval 1302">
                    <a:extLst>
                      <a:ext uri="{FF2B5EF4-FFF2-40B4-BE49-F238E27FC236}">
                        <a16:creationId xmlns:a16="http://schemas.microsoft.com/office/drawing/2014/main" id="{DBD5B257-6DCE-459D-8F78-6891FB631C90}"/>
                      </a:ext>
                    </a:extLst>
                  </p:cNvPr>
                  <p:cNvSpPr/>
                  <p:nvPr/>
                </p:nvSpPr>
                <p:spPr>
                  <a:xfrm>
                    <a:off x="14113548" y="2399543"/>
                    <a:ext cx="112131" cy="112131"/>
                  </a:xfrm>
                  <a:prstGeom prst="ellipse">
                    <a:avLst/>
                  </a:prstGeom>
                  <a:noFill/>
                  <a:ln>
                    <a:solidFill>
                      <a:srgbClr val="FDCA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304" name="Oval 1303">
                    <a:extLst>
                      <a:ext uri="{FF2B5EF4-FFF2-40B4-BE49-F238E27FC236}">
                        <a16:creationId xmlns:a16="http://schemas.microsoft.com/office/drawing/2014/main" id="{30CA4C7E-9757-4EE3-8D4B-E1936133A465}"/>
                      </a:ext>
                    </a:extLst>
                  </p:cNvPr>
                  <p:cNvSpPr/>
                  <p:nvPr/>
                </p:nvSpPr>
                <p:spPr>
                  <a:xfrm>
                    <a:off x="13896017" y="1924608"/>
                    <a:ext cx="112131" cy="112131"/>
                  </a:xfrm>
                  <a:prstGeom prst="ellipse">
                    <a:avLst/>
                  </a:prstGeom>
                  <a:noFill/>
                  <a:ln>
                    <a:solidFill>
                      <a:srgbClr val="FDCA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5" name="Oval 1304">
                    <a:extLst>
                      <a:ext uri="{FF2B5EF4-FFF2-40B4-BE49-F238E27FC236}">
                        <a16:creationId xmlns:a16="http://schemas.microsoft.com/office/drawing/2014/main" id="{ED9B64E5-77F9-43DD-A74C-807DD4B116F3}"/>
                      </a:ext>
                    </a:extLst>
                  </p:cNvPr>
                  <p:cNvSpPr/>
                  <p:nvPr/>
                </p:nvSpPr>
                <p:spPr>
                  <a:xfrm>
                    <a:off x="13992351" y="1658474"/>
                    <a:ext cx="112131" cy="112131"/>
                  </a:xfrm>
                  <a:prstGeom prst="ellipse">
                    <a:avLst/>
                  </a:prstGeom>
                  <a:noFill/>
                  <a:ln>
                    <a:solidFill>
                      <a:srgbClr val="FDCA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6" name="Oval 1305">
                    <a:extLst>
                      <a:ext uri="{FF2B5EF4-FFF2-40B4-BE49-F238E27FC236}">
                        <a16:creationId xmlns:a16="http://schemas.microsoft.com/office/drawing/2014/main" id="{86A3CA76-0F7B-429E-BCCE-ADC8B83FFB9E}"/>
                      </a:ext>
                    </a:extLst>
                  </p:cNvPr>
                  <p:cNvSpPr/>
                  <p:nvPr/>
                </p:nvSpPr>
                <p:spPr>
                  <a:xfrm>
                    <a:off x="13928358" y="1791921"/>
                    <a:ext cx="112131" cy="112131"/>
                  </a:xfrm>
                  <a:prstGeom prst="ellipse">
                    <a:avLst/>
                  </a:prstGeom>
                  <a:noFill/>
                  <a:ln>
                    <a:solidFill>
                      <a:srgbClr val="FDCA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7" name="Oval 1306">
                    <a:extLst>
                      <a:ext uri="{FF2B5EF4-FFF2-40B4-BE49-F238E27FC236}">
                        <a16:creationId xmlns:a16="http://schemas.microsoft.com/office/drawing/2014/main" id="{D614D9AA-DEDF-454F-84A3-3851CD4E50B4}"/>
                      </a:ext>
                    </a:extLst>
                  </p:cNvPr>
                  <p:cNvSpPr/>
                  <p:nvPr/>
                </p:nvSpPr>
                <p:spPr>
                  <a:xfrm>
                    <a:off x="13937633" y="2077313"/>
                    <a:ext cx="112131" cy="112131"/>
                  </a:xfrm>
                  <a:prstGeom prst="ellipse">
                    <a:avLst/>
                  </a:prstGeom>
                  <a:noFill/>
                  <a:ln>
                    <a:solidFill>
                      <a:srgbClr val="FDCA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8" name="Oval 1307">
                    <a:extLst>
                      <a:ext uri="{FF2B5EF4-FFF2-40B4-BE49-F238E27FC236}">
                        <a16:creationId xmlns:a16="http://schemas.microsoft.com/office/drawing/2014/main" id="{4D1D87DE-15A1-4B8C-A913-CB75F9F01AB6}"/>
                      </a:ext>
                    </a:extLst>
                  </p:cNvPr>
                  <p:cNvSpPr/>
                  <p:nvPr/>
                </p:nvSpPr>
                <p:spPr>
                  <a:xfrm>
                    <a:off x="14048416" y="1960039"/>
                    <a:ext cx="112131" cy="112131"/>
                  </a:xfrm>
                  <a:prstGeom prst="ellipse">
                    <a:avLst/>
                  </a:prstGeom>
                  <a:noFill/>
                  <a:ln>
                    <a:solidFill>
                      <a:srgbClr val="FDCA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9" name="Oval 1308">
                    <a:extLst>
                      <a:ext uri="{FF2B5EF4-FFF2-40B4-BE49-F238E27FC236}">
                        <a16:creationId xmlns:a16="http://schemas.microsoft.com/office/drawing/2014/main" id="{A5EA842D-149A-4E23-9234-E6821E451C70}"/>
                      </a:ext>
                    </a:extLst>
                  </p:cNvPr>
                  <p:cNvSpPr/>
                  <p:nvPr/>
                </p:nvSpPr>
                <p:spPr>
                  <a:xfrm>
                    <a:off x="14089135" y="1811196"/>
                    <a:ext cx="112131" cy="112131"/>
                  </a:xfrm>
                  <a:prstGeom prst="ellipse">
                    <a:avLst/>
                  </a:prstGeom>
                  <a:noFill/>
                  <a:ln>
                    <a:solidFill>
                      <a:srgbClr val="FDCA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0" name="Oval 1309">
                    <a:extLst>
                      <a:ext uri="{FF2B5EF4-FFF2-40B4-BE49-F238E27FC236}">
                        <a16:creationId xmlns:a16="http://schemas.microsoft.com/office/drawing/2014/main" id="{91D6366C-716B-4E8A-BECE-65B5C73FB9FE}"/>
                      </a:ext>
                    </a:extLst>
                  </p:cNvPr>
                  <p:cNvSpPr/>
                  <p:nvPr/>
                </p:nvSpPr>
                <p:spPr>
                  <a:xfrm>
                    <a:off x="13984423" y="2237407"/>
                    <a:ext cx="112131" cy="112131"/>
                  </a:xfrm>
                  <a:prstGeom prst="ellipse">
                    <a:avLst/>
                  </a:prstGeom>
                  <a:noFill/>
                  <a:ln>
                    <a:solidFill>
                      <a:srgbClr val="FDCA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42" name="Group 1241">
                  <a:extLst>
                    <a:ext uri="{FF2B5EF4-FFF2-40B4-BE49-F238E27FC236}">
                      <a16:creationId xmlns:a16="http://schemas.microsoft.com/office/drawing/2014/main" id="{F800D2DF-731A-48B8-845E-C803F7CBF086}"/>
                    </a:ext>
                  </a:extLst>
                </p:cNvPr>
                <p:cNvGrpSpPr/>
                <p:nvPr/>
              </p:nvGrpSpPr>
              <p:grpSpPr>
                <a:xfrm>
                  <a:off x="10277358" y="3496592"/>
                  <a:ext cx="608172" cy="608172"/>
                  <a:chOff x="10277358" y="3496592"/>
                  <a:chExt cx="608172" cy="608172"/>
                </a:xfrm>
              </p:grpSpPr>
              <p:sp>
                <p:nvSpPr>
                  <p:cNvPr id="1273" name="Circle: Hollow 1272">
                    <a:extLst>
                      <a:ext uri="{FF2B5EF4-FFF2-40B4-BE49-F238E27FC236}">
                        <a16:creationId xmlns:a16="http://schemas.microsoft.com/office/drawing/2014/main" id="{07FE25FF-8CB4-4F1A-A4E9-971CC5A7437D}"/>
                      </a:ext>
                    </a:extLst>
                  </p:cNvPr>
                  <p:cNvSpPr/>
                  <p:nvPr/>
                </p:nvSpPr>
                <p:spPr>
                  <a:xfrm>
                    <a:off x="10277358" y="3496592"/>
                    <a:ext cx="608172" cy="608172"/>
                  </a:xfrm>
                  <a:prstGeom prst="donut">
                    <a:avLst>
                      <a:gd name="adj" fmla="val 12438"/>
                    </a:avLst>
                  </a:prstGeom>
                  <a:solidFill>
                    <a:srgbClr val="7FBE3A"/>
                  </a:solidFill>
                  <a:ln>
                    <a:solidFill>
                      <a:srgbClr val="D1E7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74" name="Rectangle 1273">
                    <a:extLst>
                      <a:ext uri="{FF2B5EF4-FFF2-40B4-BE49-F238E27FC236}">
                        <a16:creationId xmlns:a16="http://schemas.microsoft.com/office/drawing/2014/main" id="{4F74F031-17B9-4722-AFFE-CC89D3E62A35}"/>
                      </a:ext>
                    </a:extLst>
                  </p:cNvPr>
                  <p:cNvSpPr/>
                  <p:nvPr/>
                </p:nvSpPr>
                <p:spPr>
                  <a:xfrm>
                    <a:off x="10517763" y="3751304"/>
                    <a:ext cx="107177" cy="107177"/>
                  </a:xfrm>
                  <a:prstGeom prst="rect">
                    <a:avLst/>
                  </a:prstGeom>
                  <a:noFill/>
                  <a:ln w="28575">
                    <a:solidFill>
                      <a:srgbClr val="7FBE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43" name="Group 1242">
                  <a:extLst>
                    <a:ext uri="{FF2B5EF4-FFF2-40B4-BE49-F238E27FC236}">
                      <a16:creationId xmlns:a16="http://schemas.microsoft.com/office/drawing/2014/main" id="{30A17B22-E4BA-4E81-8C54-762AD353791B}"/>
                    </a:ext>
                  </a:extLst>
                </p:cNvPr>
                <p:cNvGrpSpPr/>
                <p:nvPr/>
              </p:nvGrpSpPr>
              <p:grpSpPr>
                <a:xfrm>
                  <a:off x="14648653" y="5783745"/>
                  <a:ext cx="1213398" cy="1213398"/>
                  <a:chOff x="10277358" y="3496592"/>
                  <a:chExt cx="608172" cy="608172"/>
                </a:xfrm>
              </p:grpSpPr>
              <p:sp>
                <p:nvSpPr>
                  <p:cNvPr id="1271" name="Circle: Hollow 1270">
                    <a:extLst>
                      <a:ext uri="{FF2B5EF4-FFF2-40B4-BE49-F238E27FC236}">
                        <a16:creationId xmlns:a16="http://schemas.microsoft.com/office/drawing/2014/main" id="{73C47C1C-1E50-4C18-8503-63F9F288CC4F}"/>
                      </a:ext>
                    </a:extLst>
                  </p:cNvPr>
                  <p:cNvSpPr/>
                  <p:nvPr/>
                </p:nvSpPr>
                <p:spPr>
                  <a:xfrm>
                    <a:off x="10277358" y="3496592"/>
                    <a:ext cx="608172" cy="608172"/>
                  </a:xfrm>
                  <a:prstGeom prst="donut">
                    <a:avLst>
                      <a:gd name="adj" fmla="val 8506"/>
                    </a:avLst>
                  </a:prstGeom>
                  <a:solidFill>
                    <a:srgbClr val="7FBE3A"/>
                  </a:solidFill>
                  <a:ln>
                    <a:solidFill>
                      <a:srgbClr val="D1E7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72" name="Rectangle 1271">
                    <a:extLst>
                      <a:ext uri="{FF2B5EF4-FFF2-40B4-BE49-F238E27FC236}">
                        <a16:creationId xmlns:a16="http://schemas.microsoft.com/office/drawing/2014/main" id="{CC3625AE-D551-4BFF-8DF6-79BC5FC61EB5}"/>
                      </a:ext>
                    </a:extLst>
                  </p:cNvPr>
                  <p:cNvSpPr/>
                  <p:nvPr/>
                </p:nvSpPr>
                <p:spPr>
                  <a:xfrm>
                    <a:off x="10517763" y="3751304"/>
                    <a:ext cx="107177" cy="107177"/>
                  </a:xfrm>
                  <a:prstGeom prst="rect">
                    <a:avLst/>
                  </a:prstGeom>
                  <a:noFill/>
                  <a:ln w="28575">
                    <a:solidFill>
                      <a:srgbClr val="7FBE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44" name="Group 1243">
                  <a:extLst>
                    <a:ext uri="{FF2B5EF4-FFF2-40B4-BE49-F238E27FC236}">
                      <a16:creationId xmlns:a16="http://schemas.microsoft.com/office/drawing/2014/main" id="{83BC0621-00DB-4982-9783-8E9FDE691CF9}"/>
                    </a:ext>
                  </a:extLst>
                </p:cNvPr>
                <p:cNvGrpSpPr/>
                <p:nvPr/>
              </p:nvGrpSpPr>
              <p:grpSpPr>
                <a:xfrm>
                  <a:off x="11201765" y="4897185"/>
                  <a:ext cx="608172" cy="608172"/>
                  <a:chOff x="10277358" y="3496592"/>
                  <a:chExt cx="608172" cy="608172"/>
                </a:xfrm>
              </p:grpSpPr>
              <p:sp>
                <p:nvSpPr>
                  <p:cNvPr id="1269" name="Circle: Hollow 1268">
                    <a:extLst>
                      <a:ext uri="{FF2B5EF4-FFF2-40B4-BE49-F238E27FC236}">
                        <a16:creationId xmlns:a16="http://schemas.microsoft.com/office/drawing/2014/main" id="{DB7DA552-2276-48FF-A5E2-F3CFB8BA0AAB}"/>
                      </a:ext>
                    </a:extLst>
                  </p:cNvPr>
                  <p:cNvSpPr/>
                  <p:nvPr/>
                </p:nvSpPr>
                <p:spPr>
                  <a:xfrm>
                    <a:off x="10277358" y="3496592"/>
                    <a:ext cx="608172" cy="608172"/>
                  </a:xfrm>
                  <a:prstGeom prst="donut">
                    <a:avLst>
                      <a:gd name="adj" fmla="val 12438"/>
                    </a:avLst>
                  </a:prstGeom>
                  <a:solidFill>
                    <a:srgbClr val="7FBE3A"/>
                  </a:solidFill>
                  <a:ln>
                    <a:solidFill>
                      <a:srgbClr val="D1E7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70" name="Rectangle 1269">
                    <a:extLst>
                      <a:ext uri="{FF2B5EF4-FFF2-40B4-BE49-F238E27FC236}">
                        <a16:creationId xmlns:a16="http://schemas.microsoft.com/office/drawing/2014/main" id="{096F1C39-7D15-4858-A2DF-11BE9C3DBEA0}"/>
                      </a:ext>
                    </a:extLst>
                  </p:cNvPr>
                  <p:cNvSpPr/>
                  <p:nvPr/>
                </p:nvSpPr>
                <p:spPr>
                  <a:xfrm>
                    <a:off x="10517763" y="3751304"/>
                    <a:ext cx="107177" cy="107177"/>
                  </a:xfrm>
                  <a:prstGeom prst="rect">
                    <a:avLst/>
                  </a:prstGeom>
                  <a:noFill/>
                  <a:ln w="28575">
                    <a:solidFill>
                      <a:srgbClr val="7FBE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45" name="Group 1244">
                  <a:extLst>
                    <a:ext uri="{FF2B5EF4-FFF2-40B4-BE49-F238E27FC236}">
                      <a16:creationId xmlns:a16="http://schemas.microsoft.com/office/drawing/2014/main" id="{F6337BC2-F650-47CA-B623-CE9314AF4B69}"/>
                    </a:ext>
                  </a:extLst>
                </p:cNvPr>
                <p:cNvGrpSpPr/>
                <p:nvPr/>
              </p:nvGrpSpPr>
              <p:grpSpPr>
                <a:xfrm>
                  <a:off x="15068939" y="3805471"/>
                  <a:ext cx="494245" cy="494245"/>
                  <a:chOff x="10277358" y="3496592"/>
                  <a:chExt cx="608172" cy="608172"/>
                </a:xfrm>
              </p:grpSpPr>
              <p:sp>
                <p:nvSpPr>
                  <p:cNvPr id="1267" name="Circle: Hollow 1266">
                    <a:extLst>
                      <a:ext uri="{FF2B5EF4-FFF2-40B4-BE49-F238E27FC236}">
                        <a16:creationId xmlns:a16="http://schemas.microsoft.com/office/drawing/2014/main" id="{FBA1860C-7790-4871-8B41-D12039852C54}"/>
                      </a:ext>
                    </a:extLst>
                  </p:cNvPr>
                  <p:cNvSpPr/>
                  <p:nvPr/>
                </p:nvSpPr>
                <p:spPr>
                  <a:xfrm>
                    <a:off x="10277358" y="3496592"/>
                    <a:ext cx="608172" cy="608172"/>
                  </a:xfrm>
                  <a:prstGeom prst="donut">
                    <a:avLst>
                      <a:gd name="adj" fmla="val 12438"/>
                    </a:avLst>
                  </a:prstGeom>
                  <a:solidFill>
                    <a:srgbClr val="7FBE3A"/>
                  </a:solidFill>
                  <a:ln>
                    <a:solidFill>
                      <a:srgbClr val="D1E7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68" name="Rectangle 1267">
                    <a:extLst>
                      <a:ext uri="{FF2B5EF4-FFF2-40B4-BE49-F238E27FC236}">
                        <a16:creationId xmlns:a16="http://schemas.microsoft.com/office/drawing/2014/main" id="{A54A3546-419F-4382-A236-082960F8EAE5}"/>
                      </a:ext>
                    </a:extLst>
                  </p:cNvPr>
                  <p:cNvSpPr/>
                  <p:nvPr/>
                </p:nvSpPr>
                <p:spPr>
                  <a:xfrm>
                    <a:off x="10517763" y="3751304"/>
                    <a:ext cx="107177" cy="107177"/>
                  </a:xfrm>
                  <a:prstGeom prst="rect">
                    <a:avLst/>
                  </a:prstGeom>
                  <a:noFill/>
                  <a:ln w="28575">
                    <a:solidFill>
                      <a:srgbClr val="7FBE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46" name="Group 1245">
                  <a:extLst>
                    <a:ext uri="{FF2B5EF4-FFF2-40B4-BE49-F238E27FC236}">
                      <a16:creationId xmlns:a16="http://schemas.microsoft.com/office/drawing/2014/main" id="{31299124-A8D3-4385-985D-76A532A300D9}"/>
                    </a:ext>
                  </a:extLst>
                </p:cNvPr>
                <p:cNvGrpSpPr/>
                <p:nvPr/>
              </p:nvGrpSpPr>
              <p:grpSpPr>
                <a:xfrm>
                  <a:off x="14765548" y="3387746"/>
                  <a:ext cx="342724" cy="342724"/>
                  <a:chOff x="10277358" y="3496592"/>
                  <a:chExt cx="608172" cy="608172"/>
                </a:xfrm>
              </p:grpSpPr>
              <p:sp>
                <p:nvSpPr>
                  <p:cNvPr id="1265" name="Circle: Hollow 1264">
                    <a:extLst>
                      <a:ext uri="{FF2B5EF4-FFF2-40B4-BE49-F238E27FC236}">
                        <a16:creationId xmlns:a16="http://schemas.microsoft.com/office/drawing/2014/main" id="{897F9BFE-C9A4-4954-B860-97B97CD32BB9}"/>
                      </a:ext>
                    </a:extLst>
                  </p:cNvPr>
                  <p:cNvSpPr/>
                  <p:nvPr/>
                </p:nvSpPr>
                <p:spPr>
                  <a:xfrm>
                    <a:off x="10277358" y="3496592"/>
                    <a:ext cx="608172" cy="608172"/>
                  </a:xfrm>
                  <a:prstGeom prst="donut">
                    <a:avLst>
                      <a:gd name="adj" fmla="val 21059"/>
                    </a:avLst>
                  </a:prstGeom>
                  <a:solidFill>
                    <a:srgbClr val="7FBE3A"/>
                  </a:solidFill>
                  <a:ln>
                    <a:solidFill>
                      <a:srgbClr val="D1E7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66" name="Rectangle 1265">
                    <a:extLst>
                      <a:ext uri="{FF2B5EF4-FFF2-40B4-BE49-F238E27FC236}">
                        <a16:creationId xmlns:a16="http://schemas.microsoft.com/office/drawing/2014/main" id="{1F30B1DA-814B-48AD-B36E-D3ED26C36A09}"/>
                      </a:ext>
                    </a:extLst>
                  </p:cNvPr>
                  <p:cNvSpPr/>
                  <p:nvPr/>
                </p:nvSpPr>
                <p:spPr>
                  <a:xfrm>
                    <a:off x="10517763" y="3751304"/>
                    <a:ext cx="107177" cy="107177"/>
                  </a:xfrm>
                  <a:prstGeom prst="rect">
                    <a:avLst/>
                  </a:prstGeom>
                  <a:noFill/>
                  <a:ln w="19050">
                    <a:solidFill>
                      <a:srgbClr val="7FBE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47" name="Group 1246">
                  <a:extLst>
                    <a:ext uri="{FF2B5EF4-FFF2-40B4-BE49-F238E27FC236}">
                      <a16:creationId xmlns:a16="http://schemas.microsoft.com/office/drawing/2014/main" id="{2D7EA9D8-EBEB-4555-9037-93BFF3F087D7}"/>
                    </a:ext>
                  </a:extLst>
                </p:cNvPr>
                <p:cNvGrpSpPr/>
                <p:nvPr/>
              </p:nvGrpSpPr>
              <p:grpSpPr>
                <a:xfrm>
                  <a:off x="15129328" y="3218024"/>
                  <a:ext cx="212805" cy="212805"/>
                  <a:chOff x="10277358" y="3496592"/>
                  <a:chExt cx="608172" cy="608172"/>
                </a:xfrm>
              </p:grpSpPr>
              <p:sp>
                <p:nvSpPr>
                  <p:cNvPr id="1263" name="Circle: Hollow 1262">
                    <a:extLst>
                      <a:ext uri="{FF2B5EF4-FFF2-40B4-BE49-F238E27FC236}">
                        <a16:creationId xmlns:a16="http://schemas.microsoft.com/office/drawing/2014/main" id="{3566F612-64A3-4F3C-88DB-89C479303CB4}"/>
                      </a:ext>
                    </a:extLst>
                  </p:cNvPr>
                  <p:cNvSpPr/>
                  <p:nvPr/>
                </p:nvSpPr>
                <p:spPr>
                  <a:xfrm>
                    <a:off x="10277358" y="3496592"/>
                    <a:ext cx="608172" cy="608172"/>
                  </a:xfrm>
                  <a:prstGeom prst="donut">
                    <a:avLst>
                      <a:gd name="adj" fmla="val 21059"/>
                    </a:avLst>
                  </a:prstGeom>
                  <a:solidFill>
                    <a:srgbClr val="7FBE3A"/>
                  </a:solidFill>
                  <a:ln>
                    <a:solidFill>
                      <a:srgbClr val="D1E7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64" name="Rectangle 1263">
                    <a:extLst>
                      <a:ext uri="{FF2B5EF4-FFF2-40B4-BE49-F238E27FC236}">
                        <a16:creationId xmlns:a16="http://schemas.microsoft.com/office/drawing/2014/main" id="{C6CEC037-018C-458F-9759-65B7C626C2C4}"/>
                      </a:ext>
                    </a:extLst>
                  </p:cNvPr>
                  <p:cNvSpPr/>
                  <p:nvPr/>
                </p:nvSpPr>
                <p:spPr>
                  <a:xfrm>
                    <a:off x="10517763" y="3751304"/>
                    <a:ext cx="107177" cy="107177"/>
                  </a:xfrm>
                  <a:prstGeom prst="rect">
                    <a:avLst/>
                  </a:prstGeom>
                  <a:noFill/>
                  <a:ln w="9525">
                    <a:solidFill>
                      <a:srgbClr val="7FBE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48" name="Group 1247">
                  <a:extLst>
                    <a:ext uri="{FF2B5EF4-FFF2-40B4-BE49-F238E27FC236}">
                      <a16:creationId xmlns:a16="http://schemas.microsoft.com/office/drawing/2014/main" id="{D5ED7F6A-A91D-4398-AF92-1EB862B0808B}"/>
                    </a:ext>
                  </a:extLst>
                </p:cNvPr>
                <p:cNvGrpSpPr/>
                <p:nvPr/>
              </p:nvGrpSpPr>
              <p:grpSpPr>
                <a:xfrm>
                  <a:off x="13833956" y="3231095"/>
                  <a:ext cx="132135" cy="132135"/>
                  <a:chOff x="10277358" y="3496592"/>
                  <a:chExt cx="608172" cy="608172"/>
                </a:xfrm>
              </p:grpSpPr>
              <p:sp>
                <p:nvSpPr>
                  <p:cNvPr id="1261" name="Circle: Hollow 1260">
                    <a:extLst>
                      <a:ext uri="{FF2B5EF4-FFF2-40B4-BE49-F238E27FC236}">
                        <a16:creationId xmlns:a16="http://schemas.microsoft.com/office/drawing/2014/main" id="{29E8D27A-6421-4868-AB38-6368C7DCCBAF}"/>
                      </a:ext>
                    </a:extLst>
                  </p:cNvPr>
                  <p:cNvSpPr/>
                  <p:nvPr/>
                </p:nvSpPr>
                <p:spPr>
                  <a:xfrm>
                    <a:off x="10277358" y="3496592"/>
                    <a:ext cx="608172" cy="608172"/>
                  </a:xfrm>
                  <a:prstGeom prst="donut">
                    <a:avLst>
                      <a:gd name="adj" fmla="val 21059"/>
                    </a:avLst>
                  </a:prstGeom>
                  <a:solidFill>
                    <a:srgbClr val="7FBE3A"/>
                  </a:solidFill>
                  <a:ln>
                    <a:solidFill>
                      <a:srgbClr val="D1E7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62" name="Rectangle 1261">
                    <a:extLst>
                      <a:ext uri="{FF2B5EF4-FFF2-40B4-BE49-F238E27FC236}">
                        <a16:creationId xmlns:a16="http://schemas.microsoft.com/office/drawing/2014/main" id="{C42D86A0-8874-401C-8C24-BB8569353847}"/>
                      </a:ext>
                    </a:extLst>
                  </p:cNvPr>
                  <p:cNvSpPr/>
                  <p:nvPr/>
                </p:nvSpPr>
                <p:spPr>
                  <a:xfrm>
                    <a:off x="10517763" y="3751304"/>
                    <a:ext cx="107177" cy="107177"/>
                  </a:xfrm>
                  <a:prstGeom prst="rect">
                    <a:avLst/>
                  </a:prstGeom>
                  <a:noFill/>
                  <a:ln w="9525">
                    <a:solidFill>
                      <a:srgbClr val="7FBE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49" name="Group 1248">
                  <a:extLst>
                    <a:ext uri="{FF2B5EF4-FFF2-40B4-BE49-F238E27FC236}">
                      <a16:creationId xmlns:a16="http://schemas.microsoft.com/office/drawing/2014/main" id="{23D3E089-24D4-45D6-886A-E00AD51A7416}"/>
                    </a:ext>
                  </a:extLst>
                </p:cNvPr>
                <p:cNvGrpSpPr/>
                <p:nvPr/>
              </p:nvGrpSpPr>
              <p:grpSpPr>
                <a:xfrm>
                  <a:off x="14135660" y="1135980"/>
                  <a:ext cx="212805" cy="212805"/>
                  <a:chOff x="10277358" y="3496592"/>
                  <a:chExt cx="608172" cy="608172"/>
                </a:xfrm>
              </p:grpSpPr>
              <p:sp>
                <p:nvSpPr>
                  <p:cNvPr id="1259" name="Circle: Hollow 1258">
                    <a:extLst>
                      <a:ext uri="{FF2B5EF4-FFF2-40B4-BE49-F238E27FC236}">
                        <a16:creationId xmlns:a16="http://schemas.microsoft.com/office/drawing/2014/main" id="{CD099071-A2ED-49B4-9B48-1ECC2D8DDE6C}"/>
                      </a:ext>
                    </a:extLst>
                  </p:cNvPr>
                  <p:cNvSpPr/>
                  <p:nvPr/>
                </p:nvSpPr>
                <p:spPr>
                  <a:xfrm>
                    <a:off x="10277358" y="3496592"/>
                    <a:ext cx="608172" cy="608172"/>
                  </a:xfrm>
                  <a:prstGeom prst="donut">
                    <a:avLst>
                      <a:gd name="adj" fmla="val 21059"/>
                    </a:avLst>
                  </a:prstGeom>
                  <a:solidFill>
                    <a:srgbClr val="7FBE3A"/>
                  </a:solidFill>
                  <a:ln>
                    <a:solidFill>
                      <a:srgbClr val="D1E7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60" name="Rectangle 1259">
                    <a:extLst>
                      <a:ext uri="{FF2B5EF4-FFF2-40B4-BE49-F238E27FC236}">
                        <a16:creationId xmlns:a16="http://schemas.microsoft.com/office/drawing/2014/main" id="{24436113-1ABE-4942-B15F-83D6790D6670}"/>
                      </a:ext>
                    </a:extLst>
                  </p:cNvPr>
                  <p:cNvSpPr/>
                  <p:nvPr/>
                </p:nvSpPr>
                <p:spPr>
                  <a:xfrm>
                    <a:off x="10517763" y="3751304"/>
                    <a:ext cx="107177" cy="107177"/>
                  </a:xfrm>
                  <a:prstGeom prst="rect">
                    <a:avLst/>
                  </a:prstGeom>
                  <a:noFill/>
                  <a:ln w="9525">
                    <a:solidFill>
                      <a:srgbClr val="7FBE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50" name="Group 1249">
                  <a:extLst>
                    <a:ext uri="{FF2B5EF4-FFF2-40B4-BE49-F238E27FC236}">
                      <a16:creationId xmlns:a16="http://schemas.microsoft.com/office/drawing/2014/main" id="{8E4EEBBD-6A3D-43BC-94B1-DCC2B6E2A25D}"/>
                    </a:ext>
                  </a:extLst>
                </p:cNvPr>
                <p:cNvGrpSpPr/>
                <p:nvPr/>
              </p:nvGrpSpPr>
              <p:grpSpPr>
                <a:xfrm>
                  <a:off x="12697773" y="1452443"/>
                  <a:ext cx="311570" cy="283245"/>
                  <a:chOff x="10277358" y="3496592"/>
                  <a:chExt cx="608172" cy="608172"/>
                </a:xfrm>
              </p:grpSpPr>
              <p:sp>
                <p:nvSpPr>
                  <p:cNvPr id="1257" name="Circle: Hollow 1256">
                    <a:extLst>
                      <a:ext uri="{FF2B5EF4-FFF2-40B4-BE49-F238E27FC236}">
                        <a16:creationId xmlns:a16="http://schemas.microsoft.com/office/drawing/2014/main" id="{1436E6D0-F3B0-4A08-9037-1A33DCE5C489}"/>
                      </a:ext>
                    </a:extLst>
                  </p:cNvPr>
                  <p:cNvSpPr/>
                  <p:nvPr/>
                </p:nvSpPr>
                <p:spPr>
                  <a:xfrm>
                    <a:off x="10277358" y="3496592"/>
                    <a:ext cx="608172" cy="608172"/>
                  </a:xfrm>
                  <a:prstGeom prst="donut">
                    <a:avLst>
                      <a:gd name="adj" fmla="val 21059"/>
                    </a:avLst>
                  </a:prstGeom>
                  <a:solidFill>
                    <a:srgbClr val="7FBE3A"/>
                  </a:solidFill>
                  <a:ln>
                    <a:solidFill>
                      <a:srgbClr val="D1E7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58" name="Rectangle 1257">
                    <a:extLst>
                      <a:ext uri="{FF2B5EF4-FFF2-40B4-BE49-F238E27FC236}">
                        <a16:creationId xmlns:a16="http://schemas.microsoft.com/office/drawing/2014/main" id="{02884E48-D8C1-4BA7-8836-D208FCEBE60E}"/>
                      </a:ext>
                    </a:extLst>
                  </p:cNvPr>
                  <p:cNvSpPr/>
                  <p:nvPr/>
                </p:nvSpPr>
                <p:spPr>
                  <a:xfrm>
                    <a:off x="10517763" y="3751304"/>
                    <a:ext cx="107177" cy="107177"/>
                  </a:xfrm>
                  <a:prstGeom prst="rect">
                    <a:avLst/>
                  </a:prstGeom>
                  <a:noFill/>
                  <a:ln w="9525">
                    <a:solidFill>
                      <a:srgbClr val="7FBE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51" name="Group 1250">
                  <a:extLst>
                    <a:ext uri="{FF2B5EF4-FFF2-40B4-BE49-F238E27FC236}">
                      <a16:creationId xmlns:a16="http://schemas.microsoft.com/office/drawing/2014/main" id="{16B455DA-54F2-49E3-9E77-B9A39C3D1AB1}"/>
                    </a:ext>
                  </a:extLst>
                </p:cNvPr>
                <p:cNvGrpSpPr/>
                <p:nvPr/>
              </p:nvGrpSpPr>
              <p:grpSpPr>
                <a:xfrm>
                  <a:off x="11310958" y="1225743"/>
                  <a:ext cx="193459" cy="212805"/>
                  <a:chOff x="10277358" y="3496592"/>
                  <a:chExt cx="608172" cy="608172"/>
                </a:xfrm>
              </p:grpSpPr>
              <p:sp>
                <p:nvSpPr>
                  <p:cNvPr id="1255" name="Circle: Hollow 1254">
                    <a:extLst>
                      <a:ext uri="{FF2B5EF4-FFF2-40B4-BE49-F238E27FC236}">
                        <a16:creationId xmlns:a16="http://schemas.microsoft.com/office/drawing/2014/main" id="{276C1B4C-8CDA-4603-B991-C2F7DF02A442}"/>
                      </a:ext>
                    </a:extLst>
                  </p:cNvPr>
                  <p:cNvSpPr/>
                  <p:nvPr/>
                </p:nvSpPr>
                <p:spPr>
                  <a:xfrm>
                    <a:off x="10277358" y="3496592"/>
                    <a:ext cx="608172" cy="608172"/>
                  </a:xfrm>
                  <a:prstGeom prst="donut">
                    <a:avLst>
                      <a:gd name="adj" fmla="val 21059"/>
                    </a:avLst>
                  </a:prstGeom>
                  <a:solidFill>
                    <a:srgbClr val="7FBE3A"/>
                  </a:solidFill>
                  <a:ln>
                    <a:solidFill>
                      <a:srgbClr val="D1E7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56" name="Rectangle 1255">
                    <a:extLst>
                      <a:ext uri="{FF2B5EF4-FFF2-40B4-BE49-F238E27FC236}">
                        <a16:creationId xmlns:a16="http://schemas.microsoft.com/office/drawing/2014/main" id="{75D7DC89-EB08-465A-9175-94BAED47E19C}"/>
                      </a:ext>
                    </a:extLst>
                  </p:cNvPr>
                  <p:cNvSpPr/>
                  <p:nvPr/>
                </p:nvSpPr>
                <p:spPr>
                  <a:xfrm>
                    <a:off x="10517763" y="3751304"/>
                    <a:ext cx="107177" cy="107177"/>
                  </a:xfrm>
                  <a:prstGeom prst="rect">
                    <a:avLst/>
                  </a:prstGeom>
                  <a:noFill/>
                  <a:ln w="9525">
                    <a:solidFill>
                      <a:srgbClr val="7FBE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52" name="Group 1251">
                  <a:extLst>
                    <a:ext uri="{FF2B5EF4-FFF2-40B4-BE49-F238E27FC236}">
                      <a16:creationId xmlns:a16="http://schemas.microsoft.com/office/drawing/2014/main" id="{6BED0E46-D43E-4513-906B-3216BCDFE69D}"/>
                    </a:ext>
                  </a:extLst>
                </p:cNvPr>
                <p:cNvGrpSpPr/>
                <p:nvPr/>
              </p:nvGrpSpPr>
              <p:grpSpPr>
                <a:xfrm>
                  <a:off x="12125454" y="1407137"/>
                  <a:ext cx="120123" cy="132135"/>
                  <a:chOff x="10277358" y="3496592"/>
                  <a:chExt cx="608172" cy="608172"/>
                </a:xfrm>
              </p:grpSpPr>
              <p:sp>
                <p:nvSpPr>
                  <p:cNvPr id="1253" name="Circle: Hollow 1252">
                    <a:extLst>
                      <a:ext uri="{FF2B5EF4-FFF2-40B4-BE49-F238E27FC236}">
                        <a16:creationId xmlns:a16="http://schemas.microsoft.com/office/drawing/2014/main" id="{C6EAD74A-7061-4126-A7F3-65C9B2120554}"/>
                      </a:ext>
                    </a:extLst>
                  </p:cNvPr>
                  <p:cNvSpPr/>
                  <p:nvPr/>
                </p:nvSpPr>
                <p:spPr>
                  <a:xfrm>
                    <a:off x="10277358" y="3496592"/>
                    <a:ext cx="608172" cy="608172"/>
                  </a:xfrm>
                  <a:prstGeom prst="donut">
                    <a:avLst>
                      <a:gd name="adj" fmla="val 21059"/>
                    </a:avLst>
                  </a:prstGeom>
                  <a:solidFill>
                    <a:srgbClr val="7FBE3A"/>
                  </a:solidFill>
                  <a:ln>
                    <a:solidFill>
                      <a:srgbClr val="D1E7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54" name="Rectangle 1253">
                    <a:extLst>
                      <a:ext uri="{FF2B5EF4-FFF2-40B4-BE49-F238E27FC236}">
                        <a16:creationId xmlns:a16="http://schemas.microsoft.com/office/drawing/2014/main" id="{696CD20D-46BE-4C3D-8F44-5D17CCD29AC0}"/>
                      </a:ext>
                    </a:extLst>
                  </p:cNvPr>
                  <p:cNvSpPr/>
                  <p:nvPr/>
                </p:nvSpPr>
                <p:spPr>
                  <a:xfrm>
                    <a:off x="10517763" y="3751304"/>
                    <a:ext cx="107177" cy="107177"/>
                  </a:xfrm>
                  <a:prstGeom prst="rect">
                    <a:avLst/>
                  </a:prstGeom>
                  <a:noFill/>
                  <a:ln w="9525">
                    <a:solidFill>
                      <a:srgbClr val="7FBE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234" name="TextBox 1233">
                <a:extLst>
                  <a:ext uri="{FF2B5EF4-FFF2-40B4-BE49-F238E27FC236}">
                    <a16:creationId xmlns:a16="http://schemas.microsoft.com/office/drawing/2014/main" id="{C5FADF4F-0585-4DD5-B7C4-34862CB56C5B}"/>
                  </a:ext>
                </a:extLst>
              </p:cNvPr>
              <p:cNvSpPr txBox="1"/>
              <p:nvPr/>
            </p:nvSpPr>
            <p:spPr>
              <a:xfrm>
                <a:off x="13548083" y="3448894"/>
                <a:ext cx="827471" cy="369332"/>
              </a:xfrm>
              <a:prstGeom prst="rect">
                <a:avLst/>
              </a:prstGeom>
              <a:noFill/>
            </p:spPr>
            <p:txBody>
              <a:bodyPr wrap="none" rtlCol="0">
                <a:spAutoFit/>
              </a:bodyPr>
              <a:lstStyle/>
              <a:p>
                <a:r>
                  <a:rPr lang="en-US" dirty="0">
                    <a:solidFill>
                      <a:schemeClr val="tx1">
                        <a:lumMod val="75000"/>
                        <a:lumOff val="25000"/>
                      </a:schemeClr>
                    </a:solidFill>
                  </a:rPr>
                  <a:t>0.0251</a:t>
                </a:r>
              </a:p>
            </p:txBody>
          </p:sp>
          <p:sp>
            <p:nvSpPr>
              <p:cNvPr id="1235" name="TextBox 1234">
                <a:extLst>
                  <a:ext uri="{FF2B5EF4-FFF2-40B4-BE49-F238E27FC236}">
                    <a16:creationId xmlns:a16="http://schemas.microsoft.com/office/drawing/2014/main" id="{41A2EC73-4366-4E16-9287-DFE6D1CC9750}"/>
                  </a:ext>
                </a:extLst>
              </p:cNvPr>
              <p:cNvSpPr txBox="1"/>
              <p:nvPr/>
            </p:nvSpPr>
            <p:spPr>
              <a:xfrm>
                <a:off x="14002695" y="3208152"/>
                <a:ext cx="827471" cy="369332"/>
              </a:xfrm>
              <a:prstGeom prst="rect">
                <a:avLst/>
              </a:prstGeom>
              <a:noFill/>
            </p:spPr>
            <p:txBody>
              <a:bodyPr wrap="none" rtlCol="0">
                <a:spAutoFit/>
              </a:bodyPr>
              <a:lstStyle/>
              <a:p>
                <a:r>
                  <a:rPr lang="en-US" dirty="0">
                    <a:solidFill>
                      <a:schemeClr val="tx1">
                        <a:lumMod val="75000"/>
                        <a:lumOff val="25000"/>
                      </a:schemeClr>
                    </a:solidFill>
                  </a:rPr>
                  <a:t>0.0033</a:t>
                </a:r>
              </a:p>
            </p:txBody>
          </p:sp>
          <p:sp>
            <p:nvSpPr>
              <p:cNvPr id="1236" name="TextBox 1235">
                <a:extLst>
                  <a:ext uri="{FF2B5EF4-FFF2-40B4-BE49-F238E27FC236}">
                    <a16:creationId xmlns:a16="http://schemas.microsoft.com/office/drawing/2014/main" id="{0A65524D-2E98-435F-9AB2-53F9350A33AF}"/>
                  </a:ext>
                </a:extLst>
              </p:cNvPr>
              <p:cNvSpPr txBox="1"/>
              <p:nvPr/>
            </p:nvSpPr>
            <p:spPr>
              <a:xfrm>
                <a:off x="14006877" y="3719769"/>
                <a:ext cx="710451" cy="369332"/>
              </a:xfrm>
              <a:prstGeom prst="rect">
                <a:avLst/>
              </a:prstGeom>
              <a:noFill/>
            </p:spPr>
            <p:txBody>
              <a:bodyPr wrap="none" rtlCol="0">
                <a:spAutoFit/>
              </a:bodyPr>
              <a:lstStyle/>
              <a:p>
                <a:r>
                  <a:rPr lang="en-US" dirty="0">
                    <a:solidFill>
                      <a:schemeClr val="tx1">
                        <a:lumMod val="75000"/>
                        <a:lumOff val="25000"/>
                      </a:schemeClr>
                    </a:solidFill>
                  </a:rPr>
                  <a:t>0.008</a:t>
                </a:r>
              </a:p>
            </p:txBody>
          </p:sp>
          <p:sp>
            <p:nvSpPr>
              <p:cNvPr id="1237" name="TextBox 1236">
                <a:extLst>
                  <a:ext uri="{FF2B5EF4-FFF2-40B4-BE49-F238E27FC236}">
                    <a16:creationId xmlns:a16="http://schemas.microsoft.com/office/drawing/2014/main" id="{D411DE61-A38C-4157-868E-E4AA07CD6BB5}"/>
                  </a:ext>
                </a:extLst>
              </p:cNvPr>
              <p:cNvSpPr txBox="1"/>
              <p:nvPr/>
            </p:nvSpPr>
            <p:spPr>
              <a:xfrm>
                <a:off x="14308580" y="4057770"/>
                <a:ext cx="827471" cy="369332"/>
              </a:xfrm>
              <a:prstGeom prst="rect">
                <a:avLst/>
              </a:prstGeom>
              <a:noFill/>
            </p:spPr>
            <p:txBody>
              <a:bodyPr wrap="none" rtlCol="0">
                <a:spAutoFit/>
              </a:bodyPr>
              <a:lstStyle/>
              <a:p>
                <a:r>
                  <a:rPr lang="en-US" dirty="0">
                    <a:solidFill>
                      <a:schemeClr val="tx1">
                        <a:lumMod val="75000"/>
                        <a:lumOff val="25000"/>
                      </a:schemeClr>
                    </a:solidFill>
                  </a:rPr>
                  <a:t>0.0119</a:t>
                </a:r>
              </a:p>
            </p:txBody>
          </p:sp>
        </p:grpSp>
        <p:sp>
          <p:nvSpPr>
            <p:cNvPr id="1595" name="Speech Bubble: Oval 1594">
              <a:extLst>
                <a:ext uri="{FF2B5EF4-FFF2-40B4-BE49-F238E27FC236}">
                  <a16:creationId xmlns:a16="http://schemas.microsoft.com/office/drawing/2014/main" id="{924486DC-7AB4-4C44-B589-14F5AA8D6DF4}"/>
                </a:ext>
              </a:extLst>
            </p:cNvPr>
            <p:cNvSpPr/>
            <p:nvPr/>
          </p:nvSpPr>
          <p:spPr>
            <a:xfrm>
              <a:off x="13127425" y="1282945"/>
              <a:ext cx="2101330" cy="1337027"/>
            </a:xfrm>
            <a:prstGeom prst="wedgeEllipseCallout">
              <a:avLst>
                <a:gd name="adj1" fmla="val -57107"/>
                <a:gd name="adj2" fmla="val 70204"/>
              </a:avLst>
            </a:prstGeom>
            <a:solidFill>
              <a:srgbClr val="5EB9C2"/>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lumMod val="65000"/>
                      <a:lumOff val="35000"/>
                    </a:schemeClr>
                  </a:solidFill>
                  <a:latin typeface="Open Sans" panose="020B0604020202020204"/>
                </a:rPr>
                <a:t>Anomaly detection</a:t>
              </a:r>
            </a:p>
          </p:txBody>
        </p:sp>
      </p:grpSp>
      <p:sp>
        <p:nvSpPr>
          <p:cNvPr id="1596" name="Rectangle: Rounded Corners 1595">
            <a:extLst>
              <a:ext uri="{FF2B5EF4-FFF2-40B4-BE49-F238E27FC236}">
                <a16:creationId xmlns:a16="http://schemas.microsoft.com/office/drawing/2014/main" id="{78F017D1-07CA-403E-A1EF-F1A26F941F8B}"/>
              </a:ext>
            </a:extLst>
          </p:cNvPr>
          <p:cNvSpPr/>
          <p:nvPr/>
        </p:nvSpPr>
        <p:spPr>
          <a:xfrm>
            <a:off x="3802469" y="1345328"/>
            <a:ext cx="8651061" cy="665045"/>
          </a:xfrm>
          <a:prstGeom prst="roundRect">
            <a:avLst/>
          </a:prstGeom>
          <a:solidFill>
            <a:srgbClr val="79C4E7"/>
          </a:solidFill>
          <a:ln w="28575">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lumMod val="65000"/>
                    <a:lumOff val="35000"/>
                  </a:schemeClr>
                </a:solidFill>
                <a:latin typeface="Open Sans" panose="020B0606030504020204"/>
              </a:rPr>
              <a:t>Unsupervised learning can be used for anomaly detection as well as clustering</a:t>
            </a:r>
          </a:p>
        </p:txBody>
      </p:sp>
    </p:spTree>
    <p:extLst>
      <p:ext uri="{BB962C8B-B14F-4D97-AF65-F5344CB8AC3E}">
        <p14:creationId xmlns:p14="http://schemas.microsoft.com/office/powerpoint/2010/main" val="1699217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Shape 365"/>
          <p:cNvSpPr txBox="1">
            <a:spLocks noGrp="1"/>
          </p:cNvSpPr>
          <p:nvPr>
            <p:ph type="body" idx="1"/>
          </p:nvPr>
        </p:nvSpPr>
        <p:spPr>
          <a:xfrm>
            <a:off x="926745" y="1676697"/>
            <a:ext cx="12806840" cy="703891"/>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chemeClr val="lt1"/>
              </a:buClr>
              <a:buSzPct val="25000"/>
              <a:buFont typeface="Arial"/>
              <a:buNone/>
            </a:pPr>
            <a:r>
              <a:rPr lang="en-US" sz="3200" b="0" i="0" u="none" strike="noStrike" cap="none" dirty="0">
                <a:solidFill>
                  <a:schemeClr val="lt1"/>
                </a:solidFill>
                <a:latin typeface="Open Sans ExtraBold"/>
                <a:ea typeface="Open Sans ExtraBold"/>
                <a:cs typeface="Open Sans ExtraBold"/>
                <a:sym typeface="Open Sans ExtraBold"/>
              </a:rPr>
              <a:t>Unsupervised Learning</a:t>
            </a:r>
          </a:p>
        </p:txBody>
      </p:sp>
      <p:sp>
        <p:nvSpPr>
          <p:cNvPr id="366" name="Shape 366"/>
          <p:cNvSpPr txBox="1">
            <a:spLocks noGrp="1"/>
          </p:cNvSpPr>
          <p:nvPr>
            <p:ph type="body" idx="2"/>
          </p:nvPr>
        </p:nvSpPr>
        <p:spPr>
          <a:xfrm>
            <a:off x="926744" y="2380588"/>
            <a:ext cx="12378949" cy="480131"/>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rgbClr val="0F547B"/>
              </a:buClr>
              <a:buSzPct val="25000"/>
              <a:buFont typeface="Arial"/>
              <a:buNone/>
            </a:pPr>
            <a:r>
              <a:rPr lang="en-US" sz="2800" b="0" i="0" u="none" strike="noStrike" cap="none" dirty="0">
                <a:solidFill>
                  <a:srgbClr val="0F547B"/>
                </a:solidFill>
                <a:latin typeface="Open Sans SemiBold"/>
                <a:ea typeface="Open Sans SemiBold"/>
                <a:cs typeface="Open Sans SemiBold"/>
                <a:sym typeface="Open Sans SemiBold"/>
              </a:rPr>
              <a:t>Topic 2: Clustering</a:t>
            </a:r>
          </a:p>
        </p:txBody>
      </p:sp>
    </p:spTree>
    <p:extLst>
      <p:ext uri="{BB962C8B-B14F-4D97-AF65-F5344CB8AC3E}">
        <p14:creationId xmlns:p14="http://schemas.microsoft.com/office/powerpoint/2010/main" val="149037887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3431</Words>
  <Application>Microsoft Office PowerPoint</Application>
  <PresentationFormat>Custom</PresentationFormat>
  <Paragraphs>962</Paragraphs>
  <Slides>63</Slides>
  <Notes>50</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63</vt:i4>
      </vt:variant>
    </vt:vector>
  </HeadingPairs>
  <TitlesOfParts>
    <vt:vector size="75" baseType="lpstr">
      <vt:lpstr>Arial</vt:lpstr>
      <vt:lpstr>Calibri</vt:lpstr>
      <vt:lpstr>Calibri Light</vt:lpstr>
      <vt:lpstr>Courier New</vt:lpstr>
      <vt:lpstr>Open Sans</vt:lpstr>
      <vt:lpstr>Open Sans Extrabold</vt:lpstr>
      <vt:lpstr>Open Sans Extrabold</vt:lpstr>
      <vt:lpstr>Open Sans SemiBold</vt:lpstr>
      <vt:lpstr>Tahoma</vt:lpstr>
      <vt:lpstr>Tw Cen MT</vt:lpstr>
      <vt:lpstr>Office Theme</vt:lpstr>
      <vt:lpstr>Custom Design</vt:lpstr>
      <vt:lpstr>PowerPoint Presentation</vt:lpstr>
      <vt:lpstr>PowerPoint Presentation</vt:lpstr>
      <vt:lpstr>PowerPoint Presentation</vt:lpstr>
      <vt:lpstr>PowerPoint Presentation</vt:lpstr>
      <vt:lpstr>Unsupervised Learning Process Flow</vt:lpstr>
      <vt:lpstr>Unsupervised Learning vs. Supervised Learning</vt:lpstr>
      <vt:lpstr>Unsupervised Learning: Example</vt:lpstr>
      <vt:lpstr>Application of Unsupervised Learning</vt:lpstr>
      <vt:lpstr>PowerPoint Presentation</vt:lpstr>
      <vt:lpstr>Clustering</vt:lpstr>
      <vt:lpstr>Need of Clustering</vt:lpstr>
      <vt:lpstr>Types of Clustering</vt:lpstr>
      <vt:lpstr>PowerPoint Presentation</vt:lpstr>
      <vt:lpstr>Hierarchical Clustering</vt:lpstr>
      <vt:lpstr>Working: Hierarchical Clustering</vt:lpstr>
      <vt:lpstr>Distance Measures</vt:lpstr>
      <vt:lpstr>The Dendrogram</vt:lpstr>
      <vt:lpstr>Hierarchical Clustering: Example</vt:lpstr>
      <vt:lpstr>Hierarchical Clustering: Step 1</vt:lpstr>
      <vt:lpstr>Hierarchical Clustering: Step 2</vt:lpstr>
      <vt:lpstr>Hierarchical Clustering: Step 3</vt:lpstr>
      <vt:lpstr>Hierarchical Clustering: Step 3 (Contd.)</vt:lpstr>
      <vt:lpstr>Hierarchical Clustering: Step 3 (Contd.)</vt:lpstr>
      <vt:lpstr>Hierarchical Clustering: Step 4</vt:lpstr>
      <vt:lpstr>PowerPoint Presentation</vt:lpstr>
      <vt:lpstr>PowerPoint Presentation</vt:lpstr>
      <vt:lpstr>Step1: Data Import</vt:lpstr>
      <vt:lpstr>Step 2: Filter Columns</vt:lpstr>
      <vt:lpstr>Step 3: Create Dendrograms</vt:lpstr>
      <vt:lpstr>Step 4: Agglomerative Clustering</vt:lpstr>
      <vt:lpstr>Step 4: Plotting the Clusters</vt:lpstr>
      <vt:lpstr>PowerPoint Presentation</vt:lpstr>
      <vt:lpstr>K-means Algorithm: Steps</vt:lpstr>
      <vt:lpstr>K-means: Example</vt:lpstr>
      <vt:lpstr>K-means: Example (Contd.)</vt:lpstr>
      <vt:lpstr>K-means: Example (Contd.)</vt:lpstr>
      <vt:lpstr>K-means: Example (Contd.)</vt:lpstr>
      <vt:lpstr>K-means: Example (Contd.)</vt:lpstr>
      <vt:lpstr>K-means: Example (Contd.)</vt:lpstr>
      <vt:lpstr>K-means: Example (Contd.)</vt:lpstr>
      <vt:lpstr>K-means: Example (Contd.)</vt:lpstr>
      <vt:lpstr>K-means: Example (Contd.)</vt:lpstr>
      <vt:lpstr>Optimal Number of Clusters</vt:lpstr>
      <vt:lpstr>PowerPoint Presentation</vt:lpstr>
      <vt:lpstr>PowerPoint Presentation</vt:lpstr>
      <vt:lpstr>Step 1: Import Libraries</vt:lpstr>
      <vt:lpstr>Step 2: Get the Image and its Corresponding RGB Values</vt:lpstr>
      <vt:lpstr>Step 3: Get the Image Dimensions</vt:lpstr>
      <vt:lpstr>Step 4: Reshape the Data</vt:lpstr>
      <vt:lpstr>Step 5: Define the K-means Model</vt:lpstr>
      <vt:lpstr>Step 6: Define the Cluster Centres </vt:lpstr>
      <vt:lpstr>Step 7: Cluster Assignment</vt:lpstr>
      <vt:lpstr>Step 8: Reshape to Original Dimensions</vt:lpstr>
      <vt:lpstr>Step 9: Convert the Pixel Values to Image</vt:lpstr>
      <vt:lpstr>Step 10: Original Plot vs. Compressed Image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Shanthi L.M DSA</dc:creator>
  <cp:lastModifiedBy>Shanthi L.M DSA</cp:lastModifiedBy>
  <cp:revision>1713</cp:revision>
  <dcterms:created xsi:type="dcterms:W3CDTF">2016-09-03T17:46:52Z</dcterms:created>
  <dcterms:modified xsi:type="dcterms:W3CDTF">2019-05-27T11:43:37Z</dcterms:modified>
</cp:coreProperties>
</file>