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0BE4-89FD-4EEE-8414-26713E04B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6C186-F277-4A76-9CBF-592520B0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1A97-A82F-4A2C-B7AB-94369957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7406-A0DE-4AFE-A2D6-6D630218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DD5A-E3D0-4C18-A081-4F53AA51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9E46-CCC7-4F33-84AF-ED32861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C625B-0268-4932-9574-0AE2EA10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03A4-586A-49C5-B95F-2560AE6B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7E3B-4A81-44F4-9539-88E4137F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FD95-7C87-4948-B086-D3FBBCD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86683-68AF-4D93-BCBD-204A2C98F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7A271-C4EC-4D75-8ECC-4D3B0A7FB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187A-4BA7-40E0-B852-45661E80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46D7-8F24-4F54-BB26-FEC0B30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9360-E724-4830-964E-77D29E6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27E8-C2C5-41FC-86A2-D3B0A296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84F1-2CDC-43C7-B8D3-2673E21B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210D-4DBF-4278-802E-A9B181F5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B82F-ED23-4788-8DF4-67C36C8E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59DF-6FB2-48B8-9998-0D77A2B7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3CEC-E87E-4F67-AE58-109C739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3FFAA-AD25-4EEC-8834-C78B2A86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AF93-AB37-49AA-9FE5-C839AD45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8453-CBEE-42E9-B773-CD66D1DF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69555-9541-4357-8AA7-C5EF995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A6B3-F1D4-4127-AA8D-5CC66DAC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CB5A-77ED-46DE-9886-44367BED0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1060-863E-4397-805F-A931EBC4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3DBE1-D7A7-4AE7-9489-54C84F23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1880-58B9-4A2F-B5DC-2F2B8A3D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1F20-9CF1-4920-A9A0-17174137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6CA8-5FDB-4F8B-995A-76EDE876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3A93-9AEE-439B-93B1-0E59D9E4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BDB01-38D2-4B35-8B01-9E26FB56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4668-A354-4E7E-9041-77E6DE1F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77915-03C1-4594-934C-F68D00E63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2B83F-C0E8-477E-8383-8C98D41B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291F9-3FE6-43A7-B3BA-5EAEC169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148B8-7F9B-4D02-8042-D46B9701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45F-7CAD-493D-B203-FCAB8883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84DEB-5875-45FA-8B01-0AD29ADC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0F481-963B-4F39-ABB4-B24DB24C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C5FC6-36E3-4080-9960-15314A7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647BE-5A30-4913-89FA-410791C2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692DF-5A5B-417A-B521-4BC0160F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8B38-ADBB-47D9-BEF2-9A4FEE9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5F74-6E8F-4189-A6B8-7E6DADA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4D5A-B958-4736-9D86-419DEC3B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7DEC5-FBCB-45E8-BC61-823B1723F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6AAE-AA25-4D7B-BAFC-EDC8518A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161D-93CF-41F3-BF96-AB0D96F5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8245-92E2-40EC-83DC-8EDF6D24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9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0CE8-A8E7-472F-844F-5DFF50CB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85EE3-5048-4E3E-8A6B-7DC665D78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E3BF-05B2-43D7-94A7-5D62D069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6D29-B3CE-4F59-8789-BAED7CD9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0004-5B13-4A44-9A82-4ACEF630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95C52-97BF-4834-A6B3-1CD5E1DD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75B79-526B-4188-9FF5-49FEBB5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B4230-616D-46D7-AC05-63310879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CEAB-C52A-4771-8ED8-410B4461F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907A-B7EA-41C5-B430-9E8128591B7D}" type="datetimeFigureOut">
              <a:rPr lang="en-US" smtClean="0"/>
              <a:t>13-Jul-19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AD9C-75A9-457E-A638-7AD68D43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02A1-BA8B-441C-BBD4-2667DC8F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433B-E947-4965-9EE6-28149E2E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8CDF-FFD9-462D-BF58-72DC6F694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072D-D92E-4BDD-9BEA-2466F085B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– 1.0</a:t>
            </a:r>
          </a:p>
          <a:p>
            <a:r>
              <a:rPr lang="en-US" dirty="0"/>
              <a:t>Created by Prashant Nair </a:t>
            </a:r>
          </a:p>
          <a:p>
            <a:r>
              <a:rPr lang="en-US" dirty="0"/>
              <a:t>Senior Data Scientist and PM</a:t>
            </a:r>
          </a:p>
        </p:txBody>
      </p:sp>
    </p:spTree>
    <p:extLst>
      <p:ext uri="{BB962C8B-B14F-4D97-AF65-F5344CB8AC3E}">
        <p14:creationId xmlns:p14="http://schemas.microsoft.com/office/powerpoint/2010/main" val="42700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A4E-0A05-4907-BCD2-2F71EFC9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statistical model for predicting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7D1-B5DE-4FB8-B7BA-8F401D71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Use-case: 50_Startups.csv</a:t>
            </a:r>
          </a:p>
          <a:p>
            <a:pPr marL="0" indent="0">
              <a:buNone/>
            </a:pPr>
            <a:r>
              <a:rPr lang="en-US" dirty="0"/>
              <a:t>Features: </a:t>
            </a:r>
            <a:r>
              <a:rPr lang="en-US" dirty="0" err="1"/>
              <a:t>R&amp;DSpend</a:t>
            </a:r>
            <a:r>
              <a:rPr lang="en-US" dirty="0"/>
              <a:t>: Numerical Data</a:t>
            </a:r>
          </a:p>
          <a:p>
            <a:r>
              <a:rPr lang="en-US" dirty="0"/>
              <a:t>	  Administration: </a:t>
            </a:r>
            <a:r>
              <a:rPr lang="en-US" dirty="0" err="1"/>
              <a:t>NUmerical</a:t>
            </a:r>
            <a:r>
              <a:rPr lang="en-US" dirty="0"/>
              <a:t> Data</a:t>
            </a:r>
          </a:p>
          <a:p>
            <a:r>
              <a:rPr lang="en-US" dirty="0"/>
              <a:t>          Marketing: Numerical Data</a:t>
            </a:r>
          </a:p>
          <a:p>
            <a:r>
              <a:rPr lang="en-US" dirty="0"/>
              <a:t>          State: Categorical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Label: </a:t>
            </a:r>
          </a:p>
          <a:p>
            <a:pPr marL="0" indent="0">
              <a:buNone/>
            </a:pPr>
            <a:r>
              <a:rPr lang="en-US" dirty="0"/>
              <a:t>Profit: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27844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785B-0CB1-43BD-87BB-6274EFE7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Test: Pearson’s Correlation </a:t>
            </a:r>
            <a:r>
              <a:rPr lang="en-US" dirty="0" err="1"/>
              <a:t>Coeff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945D-8350-47A6-8C7E-43968ABA5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Nature of Test: To identify whether features are linear or not</a:t>
            </a:r>
          </a:p>
          <a:p>
            <a:pPr lvl="1"/>
            <a:r>
              <a:rPr lang="en-US" dirty="0"/>
              <a:t>Null Hypothesis (H0) = R&amp;D Spend and Profit has no linear relationship</a:t>
            </a:r>
          </a:p>
          <a:p>
            <a:pPr lvl="1"/>
            <a:r>
              <a:rPr lang="en-US" dirty="0"/>
              <a:t>Alternate Hypothesis (H1) = </a:t>
            </a:r>
            <a:r>
              <a:rPr lang="en-US" dirty="0" err="1"/>
              <a:t>R&amp;DSpend</a:t>
            </a:r>
            <a:r>
              <a:rPr lang="en-US" dirty="0"/>
              <a:t> and Profit has linear relationship</a:t>
            </a:r>
          </a:p>
          <a:p>
            <a:pPr lvl="1"/>
            <a:endParaRPr lang="en-US" dirty="0"/>
          </a:p>
          <a:p>
            <a:r>
              <a:rPr lang="en-US" dirty="0"/>
              <a:t>Formula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DC7B-7A05-4370-955F-36CA3395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355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{\displaystyle r_{xy}={\frac {\sum _{i=1}^{n}(x_{i}-{\bar {x}})(y_{i}-{\bar {y}})}{{\sqrt {\sum _{i=1}^{n}(x_{i}-{\bar {x}})^{2}}}{\sqrt {\sum _{i=1}^{n}(y_{i}-{\bar {y}})^{2}}}}}}">
            <a:extLst>
              <a:ext uri="{FF2B5EF4-FFF2-40B4-BE49-F238E27FC236}">
                <a16:creationId xmlns:a16="http://schemas.microsoft.com/office/drawing/2014/main" id="{2B72AFB8-3BF2-4B35-AB66-03C1716DDE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r_{xy}={\frac {\sum _{i=1}^{n}(x_{i}-{\bar {x}})(y_{i}-{\bar {y}})}{{\sqrt {\sum _{i=1}^{n}(x_{i}-{\bar {x}})^{2}}}{\sqrt {\sum _{i=1}^{n}(y_{i}-{\bar {y}})^{2}}}}}}">
            <a:extLst>
              <a:ext uri="{FF2B5EF4-FFF2-40B4-BE49-F238E27FC236}">
                <a16:creationId xmlns:a16="http://schemas.microsoft.com/office/drawing/2014/main" id="{AAE77198-490D-4E40-BFF7-3A71C2CED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9C781B6-7C56-4729-B454-B14ADEF9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465" y="2524224"/>
            <a:ext cx="537707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Correlation: 0.9729004656594831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P-value: 3.5003222436906035e-32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Confidence Level : 100.0 %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Alternate Hypothesis (H1) -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R&amp;DSpend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Profit has linear relationship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5D72A59E-3092-48FF-ACC2-B2FA72A2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28" y="4192822"/>
            <a:ext cx="37814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0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08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Hypothesis Testing Result</vt:lpstr>
      <vt:lpstr>Creating a statistical model for predicting PROFIT</vt:lpstr>
      <vt:lpstr>Type of Test: Pearson’s Correlation Coeff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Result</dc:title>
  <dc:creator>Prashant Nair</dc:creator>
  <cp:lastModifiedBy>Prashant Nair</cp:lastModifiedBy>
  <cp:revision>2</cp:revision>
  <dcterms:created xsi:type="dcterms:W3CDTF">2019-07-13T14:29:15Z</dcterms:created>
  <dcterms:modified xsi:type="dcterms:W3CDTF">2019-07-13T16:47:10Z</dcterms:modified>
</cp:coreProperties>
</file>