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70" r:id="rId2"/>
  </p:sldMasterIdLst>
  <p:notesMasterIdLst>
    <p:notesMasterId r:id="rId9"/>
  </p:notesMasterIdLst>
  <p:sldIdLst>
    <p:sldId id="266" r:id="rId3"/>
    <p:sldId id="276" r:id="rId4"/>
    <p:sldId id="257" r:id="rId5"/>
    <p:sldId id="268" r:id="rId6"/>
    <p:sldId id="278" r:id="rId7"/>
    <p:sldId id="272" r:id="rId8"/>
  </p:sldIdLst>
  <p:sldSz cx="16256000" cy="9144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Bold" panose="020B0906030804020204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HQPzZKcBPSOlvJeateY9FA==" hashData="VDXv5YRl8T54GUJ0FjePTY/2ogJO8Icx8CWLmJFKpEGhaK58m5iKxaEjh1r09TxvEOgLMWzymuhBK9YhGQVJhA=="/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294"/>
    <a:srgbClr val="008CAC"/>
    <a:srgbClr val="006981"/>
    <a:srgbClr val="02C2DA"/>
    <a:srgbClr val="0292A3"/>
    <a:srgbClr val="023D75"/>
    <a:srgbClr val="022E58"/>
    <a:srgbClr val="014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78" y="204"/>
      </p:cViewPr>
      <p:guideLst>
        <p:guide orient="horz" pos="624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">
  <p:cSld name="Objectiv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82940" y="1970972"/>
            <a:ext cx="7017137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1382940" y="3163669"/>
            <a:ext cx="7017137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1382940" y="4356366"/>
            <a:ext cx="7017137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4"/>
          </p:nvPr>
        </p:nvSpPr>
        <p:spPr>
          <a:xfrm>
            <a:off x="1382940" y="5549064"/>
            <a:ext cx="7017137" cy="58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>
  <p:cSld name="1_quiz a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6789112"/>
            <a:ext cx="16258032" cy="2354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7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102031"/>
          </a:solidFill>
          <a:ln w="12700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12700" cap="flat" cmpd="sng">
            <a:solidFill>
              <a:srgbClr val="10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6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4"/>
          <p:cNvSpPr txBox="1"/>
          <p:nvPr/>
        </p:nvSpPr>
        <p:spPr>
          <a:xfrm>
            <a:off x="489805" y="967500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664103" y="2865944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1664102" y="3687042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1664102" y="4508139"/>
            <a:ext cx="6233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664103" y="5329236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2329744" y="277522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3"/>
          </p:nvPr>
        </p:nvSpPr>
        <p:spPr>
          <a:xfrm>
            <a:off x="2329744" y="359582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"/>
          </p:nvPr>
        </p:nvSpPr>
        <p:spPr>
          <a:xfrm>
            <a:off x="2329744" y="441643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5"/>
          </p:nvPr>
        </p:nvSpPr>
        <p:spPr>
          <a:xfrm>
            <a:off x="2329744" y="523703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97" name="Google Shape;97;p14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4"/>
          <p:cNvSpPr txBox="1">
            <a:spLocks noGrp="1"/>
          </p:cNvSpPr>
          <p:nvPr>
            <p:ph type="body" idx="6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5223" t="11131" r="5804" b="9618"/>
          <a:stretch/>
        </p:blipFill>
        <p:spPr>
          <a:xfrm>
            <a:off x="12802829" y="3096776"/>
            <a:ext cx="2912902" cy="285673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body" idx="7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89441" y="6870434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396854" y="7371304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4"/>
          <p:cNvSpPr txBox="1">
            <a:spLocks noGrp="1"/>
          </p:cNvSpPr>
          <p:nvPr>
            <p:ph type="body" idx="8"/>
          </p:nvPr>
        </p:nvSpPr>
        <p:spPr>
          <a:xfrm>
            <a:off x="3662870" y="6760723"/>
            <a:ext cx="9022188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4F93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quiz content">
  <p:cSld name="2_quiz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102031"/>
          </a:solidFill>
          <a:ln w="12700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12700" cap="flat" cmpd="sng">
            <a:solidFill>
              <a:srgbClr val="10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6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5"/>
          <p:cNvSpPr txBox="1"/>
          <p:nvPr/>
        </p:nvSpPr>
        <p:spPr>
          <a:xfrm>
            <a:off x="489805" y="967500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664103" y="2865944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664102" y="3687042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2329744" y="279072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3"/>
          </p:nvPr>
        </p:nvSpPr>
        <p:spPr>
          <a:xfrm>
            <a:off x="2329744" y="3611325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5"/>
          <p:cNvSpPr txBox="1">
            <a:spLocks noGrp="1"/>
          </p:cNvSpPr>
          <p:nvPr>
            <p:ph type="body" idx="4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l="5223" t="11131" r="5804" b="9618"/>
          <a:stretch/>
        </p:blipFill>
        <p:spPr>
          <a:xfrm>
            <a:off x="12802829" y="3096776"/>
            <a:ext cx="2912902" cy="285673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quiz ans">
  <p:cSld name="2_quiz a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0" y="6789112"/>
            <a:ext cx="16258032" cy="2354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7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102031"/>
          </a:solidFill>
          <a:ln w="12700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12700" cap="flat" cmpd="sng">
            <a:solidFill>
              <a:srgbClr val="10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6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16"/>
          <p:cNvSpPr txBox="1"/>
          <p:nvPr/>
        </p:nvSpPr>
        <p:spPr>
          <a:xfrm>
            <a:off x="489805" y="967500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664103" y="2865944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664102" y="3687042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2"/>
          </p:nvPr>
        </p:nvSpPr>
        <p:spPr>
          <a:xfrm>
            <a:off x="2329744" y="279072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3"/>
          </p:nvPr>
        </p:nvSpPr>
        <p:spPr>
          <a:xfrm>
            <a:off x="2329744" y="3611325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6"/>
          <p:cNvSpPr txBox="1">
            <a:spLocks noGrp="1"/>
          </p:cNvSpPr>
          <p:nvPr>
            <p:ph type="body" idx="4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l="5223" t="11131" r="5804" b="9618"/>
          <a:stretch/>
        </p:blipFill>
        <p:spPr>
          <a:xfrm>
            <a:off x="12802829" y="3096776"/>
            <a:ext cx="2912902" cy="285673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body" idx="5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489441" y="6870434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/>
          </a:p>
        </p:txBody>
      </p:sp>
      <p:cxnSp>
        <p:nvCxnSpPr>
          <p:cNvPr id="156" name="Google Shape;156;p16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396854" y="7371304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6"/>
          <p:cNvSpPr txBox="1">
            <a:spLocks noGrp="1"/>
          </p:cNvSpPr>
          <p:nvPr>
            <p:ph type="body" idx="6"/>
          </p:nvPr>
        </p:nvSpPr>
        <p:spPr>
          <a:xfrm>
            <a:off x="3662870" y="6760723"/>
            <a:ext cx="9022188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4F93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quiz content">
  <p:cSld name="3_quiz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102031"/>
          </a:solidFill>
          <a:ln w="12700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12700" cap="flat" cmpd="sng">
            <a:solidFill>
              <a:srgbClr val="10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6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17"/>
          <p:cNvSpPr txBox="1"/>
          <p:nvPr/>
        </p:nvSpPr>
        <p:spPr>
          <a:xfrm>
            <a:off x="489805" y="967500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/>
          </a:p>
        </p:txBody>
      </p:sp>
      <p:grpSp>
        <p:nvGrpSpPr>
          <p:cNvPr id="166" name="Google Shape;166;p17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7"/>
          <p:cNvSpPr txBox="1">
            <a:spLocks noGrp="1"/>
          </p:cNvSpPr>
          <p:nvPr>
            <p:ph type="body" idx="2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l="5223" t="11131" r="5804" b="9618"/>
          <a:stretch/>
        </p:blipFill>
        <p:spPr>
          <a:xfrm>
            <a:off x="12802829" y="3096776"/>
            <a:ext cx="2912902" cy="285673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1664103" y="2732944"/>
            <a:ext cx="6233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664101" y="3532888"/>
            <a:ext cx="5242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1664102" y="4332832"/>
            <a:ext cx="6233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1664103" y="5132776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3"/>
          </p:nvPr>
        </p:nvSpPr>
        <p:spPr>
          <a:xfrm>
            <a:off x="2329744" y="261348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4"/>
          </p:nvPr>
        </p:nvSpPr>
        <p:spPr>
          <a:xfrm>
            <a:off x="2329744" y="3434085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5"/>
          </p:nvPr>
        </p:nvSpPr>
        <p:spPr>
          <a:xfrm>
            <a:off x="2329744" y="425469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6"/>
          </p:nvPr>
        </p:nvSpPr>
        <p:spPr>
          <a:xfrm>
            <a:off x="2329744" y="5075295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663532" y="5932720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7"/>
          </p:nvPr>
        </p:nvSpPr>
        <p:spPr>
          <a:xfrm>
            <a:off x="2310168" y="589590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quiz ans">
  <p:cSld name="3_quiz a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/>
          <p:nvPr/>
        </p:nvSpPr>
        <p:spPr>
          <a:xfrm>
            <a:off x="0" y="6789112"/>
            <a:ext cx="16258032" cy="2354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7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102031"/>
          </a:solidFill>
          <a:ln w="12700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12700" cap="flat" cmpd="sng">
            <a:solidFill>
              <a:srgbClr val="10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6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92" name="Google Shape;192;p18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/>
          <p:nvPr/>
        </p:nvSpPr>
        <p:spPr>
          <a:xfrm>
            <a:off x="489805" y="967500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/>
          </a:p>
        </p:txBody>
      </p:sp>
      <p:grpSp>
        <p:nvGrpSpPr>
          <p:cNvPr id="194" name="Google Shape;194;p18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195" name="Google Shape;195;p18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8"/>
          <p:cNvSpPr txBox="1">
            <a:spLocks noGrp="1"/>
          </p:cNvSpPr>
          <p:nvPr>
            <p:ph type="body" idx="2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l="5223" t="11131" r="5804" b="9618"/>
          <a:stretch/>
        </p:blipFill>
        <p:spPr>
          <a:xfrm>
            <a:off x="12802829" y="3096776"/>
            <a:ext cx="2912902" cy="285673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>
            <a:spLocks noGrp="1"/>
          </p:cNvSpPr>
          <p:nvPr>
            <p:ph type="body" idx="3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489441" y="6870434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/>
          </a:p>
        </p:txBody>
      </p:sp>
      <p:cxnSp>
        <p:nvCxnSpPr>
          <p:cNvPr id="206" name="Google Shape;206;p18"/>
          <p:cNvCxnSpPr/>
          <p:nvPr/>
        </p:nvCxnSpPr>
        <p:spPr>
          <a:xfrm>
            <a:off x="396856" y="7371304"/>
            <a:ext cx="1451424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18"/>
          <p:cNvCxnSpPr/>
          <p:nvPr/>
        </p:nvCxnSpPr>
        <p:spPr>
          <a:xfrm>
            <a:off x="396854" y="7371304"/>
            <a:ext cx="15462286" cy="0"/>
          </a:xfrm>
          <a:prstGeom prst="straightConnector1">
            <a:avLst/>
          </a:prstGeom>
          <a:noFill/>
          <a:ln w="28575" cap="flat" cmpd="sng">
            <a:solidFill>
              <a:srgbClr val="CDCDC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18"/>
          <p:cNvSpPr txBox="1">
            <a:spLocks noGrp="1"/>
          </p:cNvSpPr>
          <p:nvPr>
            <p:ph type="body" idx="4"/>
          </p:nvPr>
        </p:nvSpPr>
        <p:spPr>
          <a:xfrm>
            <a:off x="3662870" y="6760723"/>
            <a:ext cx="9022188" cy="6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4F93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1664103" y="2732944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1664101" y="3532888"/>
            <a:ext cx="5242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1664102" y="4332832"/>
            <a:ext cx="6233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1664103" y="5132776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5"/>
          </p:nvPr>
        </p:nvSpPr>
        <p:spPr>
          <a:xfrm>
            <a:off x="2329744" y="261348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6"/>
          </p:nvPr>
        </p:nvSpPr>
        <p:spPr>
          <a:xfrm>
            <a:off x="2329744" y="3434085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7"/>
          </p:nvPr>
        </p:nvSpPr>
        <p:spPr>
          <a:xfrm>
            <a:off x="2329744" y="425469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8"/>
          </p:nvPr>
        </p:nvSpPr>
        <p:spPr>
          <a:xfrm>
            <a:off x="2329744" y="5075295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1663532" y="5932720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9"/>
          </p:nvPr>
        </p:nvSpPr>
        <p:spPr>
          <a:xfrm>
            <a:off x="2310168" y="5895900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Grid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2" y="-3"/>
            <a:ext cx="16252888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 with Title">
  <p:cSld name="Grid with Titl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2" y="-114303"/>
            <a:ext cx="16252888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2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schemeClr val="bg1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Lesson No—Name: Open Sans 28, Title Case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Course Name: Open Sans 32,Title Case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88120" y="8713208"/>
            <a:ext cx="37579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0" kern="12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kern="12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Simplilearn. All rights reserved.</a:t>
            </a:r>
          </a:p>
        </p:txBody>
      </p:sp>
      <p:sp>
        <p:nvSpPr>
          <p:cNvPr id="80" name="Oval 79"/>
          <p:cNvSpPr/>
          <p:nvPr userDrawn="1"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1" name="Oval 80"/>
          <p:cNvSpPr/>
          <p:nvPr userDrawn="1"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2" name="Oval 81"/>
          <p:cNvSpPr/>
          <p:nvPr userDrawn="1"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3" name="Oval 82"/>
          <p:cNvSpPr/>
          <p:nvPr userDrawn="1"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592532"/>
            <a:ext cx="1171029" cy="86978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8" y="4501181"/>
            <a:ext cx="732697" cy="10882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8" y="4480191"/>
            <a:ext cx="1089313" cy="11301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62"/>
            <a:ext cx="1259043" cy="1064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6E8A5E-9CC6-47A6-AC26-79054EAD7E2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62" y="176536"/>
            <a:ext cx="2589088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" y="7677018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-1" y="4732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032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0" name="Oval 39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80" dirty="0"/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446670"/>
            <a:ext cx="16256000" cy="914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FBF50F-1978-4894-A632-CC7F842B11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62" y="176536"/>
            <a:ext cx="2589088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40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8A19-4057-41F5-A3FD-CDDB978F1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3383-F33D-43A9-9C8F-940D49F9C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B89C-4937-45F6-BE9E-261A8EF4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84C-C790-42BE-80A4-C9D71009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9833-A284-4284-8B9B-5A1E04CB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D0AE-35CE-4D87-875B-561586AD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8532-5EDE-40B0-8702-4AC72D41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54FF-0E74-43A8-B2A0-0F835D67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6FCB-4BE1-4F79-8ED5-1D9F95D0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7B05-8CA1-44DF-AC23-8F04B183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1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88FC-4C9F-4BA8-AE54-4B424AD3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2501D-808A-46B3-8E60-09EF602E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B6C8-7B52-4672-B512-B6F46C2A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200D-02A8-4B71-988E-A264DAF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DEB8-0A4B-470E-8E14-B56D7592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9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1F0-336F-4637-9D44-656CDB62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40CE-69BA-4AB8-BB9C-17D89FE2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44307-9B7D-4E95-848C-211A158E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62AC-701E-4E3F-A2AB-E3B9AF08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FB9E-DF9C-4783-BF10-94C4DF50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C68FA-0D36-454A-978E-33AC7FAF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6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FCFC-904F-4048-9E46-E6AC8157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41B0-9FA7-4F60-BEEE-1B6EFCA1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DBBEC-E56C-4324-93A9-6643CC8F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D65EB-201F-4970-9A3A-C9B425618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396DF-D311-4FE3-AE77-C476FB9CD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202AD-2591-41EF-86DF-D5CA1329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49D7-99E6-4FA3-A81C-06F8DB80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04DB3-A1B8-4C84-B2C1-365897C9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8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7444-B8FF-4CCF-8C0C-598D02A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77469-AFF5-40B8-8930-320326E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F707D-B36F-4B53-B99B-6E3B17AE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E7AAD-93BD-465B-B6D5-16D58D5B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3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A74BD-13ED-42A3-9D6E-72228E0A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C37A9-4DDA-4E4E-A27F-356B2C22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7DC22-21F9-4A69-A82B-C67EB8D3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93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AE86-FD8B-4B20-A805-300ECA4B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E46C-161B-40EB-A7A8-5357ED19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5AAD2-74A0-40EA-9307-B98FD284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0382-F71C-47D6-9B69-CB834541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AEFB-DFA2-440F-9398-DC12CCC2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A321-C35C-424B-ABA6-F6BB5FB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0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8AB8-233B-4D97-9C99-CB8C2BB2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2A5E6-3E9B-4388-BC3C-A4C7086F8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E239E-AEA2-4267-937A-292A9B532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1D23-2672-41D3-A6A2-7F087293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8773-5871-4FAE-9790-B0D287B1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5011-3377-459C-9624-18C50868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150D-B131-415C-84A1-C993E6D9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633B-6421-40D3-A482-C6668FE6E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E175-CBE5-4330-BB4D-A9FB0CD8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EDA0-7BC2-44AB-9C34-E8950A9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0544-5224-4A45-AB3D-093E207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1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44D94-E45D-4BD4-9437-89871A596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CC813-D8B5-4D74-B5E5-EC3EB1045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5EF4-77B2-493F-BF55-60B28A4E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B303-97CC-47B2-9EAA-D35F328A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3FCA7-04AE-41D5-A704-1AB43B2A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>
  <p:cSld name="1_quiz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/>
          <p:nvPr/>
        </p:nvSpPr>
        <p:spPr>
          <a:xfrm>
            <a:off x="489443" y="681006"/>
            <a:ext cx="1698902" cy="1722178"/>
          </a:xfrm>
          <a:prstGeom prst="rect">
            <a:avLst/>
          </a:prstGeom>
          <a:solidFill>
            <a:srgbClr val="102031"/>
          </a:solidFill>
          <a:ln w="12700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7500" tIns="58750" rIns="117500" bIns="58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489443" y="681006"/>
            <a:ext cx="15376232" cy="1722178"/>
          </a:xfrm>
          <a:prstGeom prst="rect">
            <a:avLst/>
          </a:prstGeom>
          <a:noFill/>
          <a:ln w="12700" cap="flat" cmpd="sng">
            <a:solidFill>
              <a:srgbClr val="1020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6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310168" y="836032"/>
            <a:ext cx="13391132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188345" y="681006"/>
            <a:ext cx="0" cy="1722178"/>
          </a:xfrm>
          <a:prstGeom prst="straightConnector1">
            <a:avLst/>
          </a:prstGeom>
          <a:noFill/>
          <a:ln w="9525" cap="flat" cmpd="sng">
            <a:solidFill>
              <a:srgbClr val="012A5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7"/>
          <p:cNvSpPr txBox="1"/>
          <p:nvPr/>
        </p:nvSpPr>
        <p:spPr>
          <a:xfrm>
            <a:off x="489805" y="967500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QUIZ</a:t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664103" y="2865944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1664102" y="3687042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1664102" y="4508139"/>
            <a:ext cx="6233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1664103" y="5329236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329744" y="277522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2329744" y="359582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2329744" y="4416432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5"/>
          </p:nvPr>
        </p:nvSpPr>
        <p:spPr>
          <a:xfrm>
            <a:off x="2329744" y="5237037"/>
            <a:ext cx="11250640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-6322" y="-31264"/>
            <a:ext cx="16256000" cy="130964"/>
            <a:chOff x="0" y="474414"/>
            <a:chExt cx="7908925" cy="61412"/>
          </a:xfrm>
        </p:grpSpPr>
        <p:sp>
          <p:nvSpPr>
            <p:cNvPr id="49" name="Google Shape;49;p7"/>
            <p:cNvSpPr/>
            <p:nvPr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txBody>
            <a:bodyPr spcFirstLastPara="1" wrap="square" lIns="57150" tIns="28575" rIns="57150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body" idx="6"/>
          </p:nvPr>
        </p:nvSpPr>
        <p:spPr>
          <a:xfrm>
            <a:off x="495095" y="1588560"/>
            <a:ext cx="1693250" cy="53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l="5223" t="11131" r="5804" b="9618"/>
          <a:stretch/>
        </p:blipFill>
        <p:spPr>
          <a:xfrm>
            <a:off x="12802829" y="3096776"/>
            <a:ext cx="2912902" cy="285673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>
  <p:cSld name="Key takeaway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2727960" y="2807879"/>
            <a:ext cx="10854690" cy="82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2727960" y="3710193"/>
            <a:ext cx="10854690" cy="82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2727960" y="4612507"/>
            <a:ext cx="10854690" cy="82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2727960" y="5514822"/>
            <a:ext cx="10854690" cy="82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Image">
  <p:cSld name="Center Im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3275216" y="2396331"/>
            <a:ext cx="97425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Image">
  <p:cSld name="Left Imag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679181" y="2396331"/>
            <a:ext cx="438911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Image">
  <p:cSld name="Right Imag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3078" y="319675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10224671" y="2396331"/>
            <a:ext cx="438911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ntent">
  <p:cSld name="Blank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17600" y="487363"/>
            <a:ext cx="14020801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17600" y="2433638"/>
            <a:ext cx="14020801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760F-5181-4461-8529-CBA2F15F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B40F-EECC-4586-9B25-1B1E7053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B3EA-84AC-42C9-BCCD-F3790C6CA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0B1B-C9E0-46B0-A114-8C754C0C8B36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8F425-F9A3-4EAA-8391-F6EFA4D01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2ACE-1918-4E6F-84C8-0A18DC6FD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BF9E-4E15-43C3-8D7F-36AD979F4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25281" y="3231954"/>
            <a:ext cx="9486278" cy="516039"/>
          </a:xfrm>
        </p:spPr>
        <p:txBody>
          <a:bodyPr/>
          <a:lstStyle/>
          <a:p>
            <a:pPr algn="ctr"/>
            <a:r>
              <a:rPr lang="en-US" dirty="0"/>
              <a:t>Course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25281" y="2654264"/>
            <a:ext cx="9486278" cy="571438"/>
          </a:xfrm>
        </p:spPr>
        <p:txBody>
          <a:bodyPr/>
          <a:lstStyle/>
          <a:p>
            <a:pPr algn="ctr"/>
            <a:r>
              <a:rPr lang="en-US" dirty="0"/>
              <a:t>Machine Learning Certification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340491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18" y="863297"/>
            <a:ext cx="3897564" cy="27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C29FF8-C863-47FC-B017-881ADBDF0C2D}"/>
              </a:ext>
            </a:extLst>
          </p:cNvPr>
          <p:cNvSpPr txBox="1"/>
          <p:nvPr/>
        </p:nvSpPr>
        <p:spPr>
          <a:xfrm>
            <a:off x="1390650" y="1732761"/>
            <a:ext cx="10267950" cy="579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the end of this course, you will be able to:</a:t>
            </a:r>
          </a:p>
          <a:p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Programmatically download and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analyze</a:t>
            </a: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data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data visualization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Master the art of data analysis by using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Ipython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notebooks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Gain insight into the role of a machine learning engineer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Explain machine learning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Work with industry-based data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Learn the tools and techniques for predictive </a:t>
            </a:r>
            <a:r>
              <a:rPr lang="en-IN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modeling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Discuss machine learning algorithms and their implementation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Validate machine learning algorithms</a:t>
            </a:r>
          </a:p>
          <a:p>
            <a:pPr marL="342900" lvl="0" indent="-342900" hangingPunct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Demonstrate time series and its related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F3027-70CD-4812-9AF0-990816C4C951}"/>
              </a:ext>
            </a:extLst>
          </p:cNvPr>
          <p:cNvSpPr/>
          <p:nvPr/>
        </p:nvSpPr>
        <p:spPr>
          <a:xfrm>
            <a:off x="14154150" y="5810250"/>
            <a:ext cx="1485900" cy="21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CCDA32EE-C233-4356-BAF3-8FF2C938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087" y="2739993"/>
            <a:ext cx="3664013" cy="36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6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D76260-0267-4B30-85E1-AC7EAFD9321B}"/>
              </a:ext>
            </a:extLst>
          </p:cNvPr>
          <p:cNvGrpSpPr/>
          <p:nvPr/>
        </p:nvGrpSpPr>
        <p:grpSpPr>
          <a:xfrm>
            <a:off x="8601697" y="1755342"/>
            <a:ext cx="7429827" cy="5515151"/>
            <a:chOff x="6480912" y="757054"/>
            <a:chExt cx="7568590" cy="561815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FFA472D-6FAE-46DA-AB84-72789212B53A}"/>
                </a:ext>
              </a:extLst>
            </p:cNvPr>
            <p:cNvGrpSpPr/>
            <p:nvPr/>
          </p:nvGrpSpPr>
          <p:grpSpPr>
            <a:xfrm flipV="1">
              <a:off x="6480912" y="757054"/>
              <a:ext cx="7531495" cy="2166796"/>
              <a:chOff x="6072683" y="4401354"/>
              <a:chExt cx="7531495" cy="216679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AC84AFB-4A3B-4C1F-A033-215969FA96D3}"/>
                  </a:ext>
                </a:extLst>
              </p:cNvPr>
              <p:cNvGrpSpPr/>
              <p:nvPr/>
            </p:nvGrpSpPr>
            <p:grpSpPr>
              <a:xfrm>
                <a:off x="6164218" y="4401354"/>
                <a:ext cx="7439960" cy="921926"/>
                <a:chOff x="6164218" y="4401354"/>
                <a:chExt cx="7439960" cy="921926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B18BF40-9C9C-4457-B26B-379CD1877F41}"/>
                    </a:ext>
                  </a:extLst>
                </p:cNvPr>
                <p:cNvGrpSpPr/>
                <p:nvPr/>
              </p:nvGrpSpPr>
              <p:grpSpPr>
                <a:xfrm flipV="1">
                  <a:off x="6164218" y="4401354"/>
                  <a:ext cx="3907916" cy="910587"/>
                  <a:chOff x="4645375" y="792056"/>
                  <a:chExt cx="3907916" cy="910587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7602EA4D-F70B-4A44-9680-45F826D6252A}"/>
                      </a:ext>
                    </a:extLst>
                  </p:cNvPr>
                  <p:cNvSpPr/>
                  <p:nvPr/>
                </p:nvSpPr>
                <p:spPr>
                  <a:xfrm flipV="1">
                    <a:off x="7601921" y="792056"/>
                    <a:ext cx="951370" cy="908205"/>
                  </a:xfrm>
                  <a:custGeom>
                    <a:avLst/>
                    <a:gdLst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37707 w 914400"/>
                      <a:gd name="connsiteY3" fmla="*/ 433633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9896 w 914400"/>
                      <a:gd name="connsiteY3" fmla="*/ 441039 h 1121790"/>
                      <a:gd name="connsiteX4" fmla="*/ 0 w 914400"/>
                      <a:gd name="connsiteY4" fmla="*/ 0 h 1121790"/>
                      <a:gd name="connsiteX0" fmla="*/ 30557 w 944957"/>
                      <a:gd name="connsiteY0" fmla="*/ 0 h 1121790"/>
                      <a:gd name="connsiteX1" fmla="*/ 944957 w 944957"/>
                      <a:gd name="connsiteY1" fmla="*/ 631596 h 1121790"/>
                      <a:gd name="connsiteX2" fmla="*/ 681007 w 944957"/>
                      <a:gd name="connsiteY2" fmla="*/ 1121790 h 1121790"/>
                      <a:gd name="connsiteX3" fmla="*/ 0 w 944957"/>
                      <a:gd name="connsiteY3" fmla="*/ 399072 h 1121790"/>
                      <a:gd name="connsiteX4" fmla="*/ 30557 w 944957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4839 w 914400"/>
                      <a:gd name="connsiteY3" fmla="*/ 455852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404620 h 1121790"/>
                      <a:gd name="connsiteX2" fmla="*/ 650450 w 914400"/>
                      <a:gd name="connsiteY2" fmla="*/ 1121790 h 1121790"/>
                      <a:gd name="connsiteX3" fmla="*/ 4839 w 914400"/>
                      <a:gd name="connsiteY3" fmla="*/ 455852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014977"/>
                      <a:gd name="connsiteX1" fmla="*/ 914400 w 914400"/>
                      <a:gd name="connsiteY1" fmla="*/ 404620 h 1014977"/>
                      <a:gd name="connsiteX2" fmla="*/ 739333 w 914400"/>
                      <a:gd name="connsiteY2" fmla="*/ 1014977 h 1014977"/>
                      <a:gd name="connsiteX3" fmla="*/ 4839 w 914400"/>
                      <a:gd name="connsiteY3" fmla="*/ 455852 h 1014977"/>
                      <a:gd name="connsiteX4" fmla="*/ 0 w 914400"/>
                      <a:gd name="connsiteY4" fmla="*/ 0 h 1014977"/>
                      <a:gd name="connsiteX0" fmla="*/ 0 w 914400"/>
                      <a:gd name="connsiteY0" fmla="*/ 0 h 934868"/>
                      <a:gd name="connsiteX1" fmla="*/ 914400 w 914400"/>
                      <a:gd name="connsiteY1" fmla="*/ 404620 h 934868"/>
                      <a:gd name="connsiteX2" fmla="*/ 746170 w 914400"/>
                      <a:gd name="connsiteY2" fmla="*/ 934868 h 934868"/>
                      <a:gd name="connsiteX3" fmla="*/ 4839 w 914400"/>
                      <a:gd name="connsiteY3" fmla="*/ 455852 h 934868"/>
                      <a:gd name="connsiteX4" fmla="*/ 0 w 914400"/>
                      <a:gd name="connsiteY4" fmla="*/ 0 h 934868"/>
                      <a:gd name="connsiteX0" fmla="*/ 0 w 914400"/>
                      <a:gd name="connsiteY0" fmla="*/ 0 h 941543"/>
                      <a:gd name="connsiteX1" fmla="*/ 914400 w 914400"/>
                      <a:gd name="connsiteY1" fmla="*/ 404620 h 941543"/>
                      <a:gd name="connsiteX2" fmla="*/ 732495 w 914400"/>
                      <a:gd name="connsiteY2" fmla="*/ 941543 h 941543"/>
                      <a:gd name="connsiteX3" fmla="*/ 4839 w 914400"/>
                      <a:gd name="connsiteY3" fmla="*/ 455852 h 941543"/>
                      <a:gd name="connsiteX4" fmla="*/ 0 w 914400"/>
                      <a:gd name="connsiteY4" fmla="*/ 0 h 941543"/>
                      <a:gd name="connsiteX0" fmla="*/ 0 w 914400"/>
                      <a:gd name="connsiteY0" fmla="*/ 0 h 941543"/>
                      <a:gd name="connsiteX1" fmla="*/ 914400 w 914400"/>
                      <a:gd name="connsiteY1" fmla="*/ 337862 h 941543"/>
                      <a:gd name="connsiteX2" fmla="*/ 732495 w 914400"/>
                      <a:gd name="connsiteY2" fmla="*/ 941543 h 941543"/>
                      <a:gd name="connsiteX3" fmla="*/ 4839 w 914400"/>
                      <a:gd name="connsiteY3" fmla="*/ 455852 h 941543"/>
                      <a:gd name="connsiteX4" fmla="*/ 0 w 914400"/>
                      <a:gd name="connsiteY4" fmla="*/ 0 h 941543"/>
                      <a:gd name="connsiteX0" fmla="*/ 0 w 1010119"/>
                      <a:gd name="connsiteY0" fmla="*/ 0 h 941543"/>
                      <a:gd name="connsiteX1" fmla="*/ 1010119 w 1010119"/>
                      <a:gd name="connsiteY1" fmla="*/ 311159 h 941543"/>
                      <a:gd name="connsiteX2" fmla="*/ 732495 w 1010119"/>
                      <a:gd name="connsiteY2" fmla="*/ 941543 h 941543"/>
                      <a:gd name="connsiteX3" fmla="*/ 4839 w 1010119"/>
                      <a:gd name="connsiteY3" fmla="*/ 455852 h 941543"/>
                      <a:gd name="connsiteX4" fmla="*/ 0 w 1010119"/>
                      <a:gd name="connsiteY4" fmla="*/ 0 h 941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0119" h="941543">
                        <a:moveTo>
                          <a:pt x="0" y="0"/>
                        </a:moveTo>
                        <a:lnTo>
                          <a:pt x="1010119" y="311159"/>
                        </a:lnTo>
                        <a:lnTo>
                          <a:pt x="732495" y="941543"/>
                        </a:lnTo>
                        <a:lnTo>
                          <a:pt x="4839" y="4558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23D7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0ADE0493-EFDF-4A96-B49C-A3DF44EE7563}"/>
                      </a:ext>
                    </a:extLst>
                  </p:cNvPr>
                  <p:cNvSpPr/>
                  <p:nvPr/>
                </p:nvSpPr>
                <p:spPr>
                  <a:xfrm>
                    <a:off x="4645375" y="1264560"/>
                    <a:ext cx="2969068" cy="438083"/>
                  </a:xfrm>
                  <a:prstGeom prst="rect">
                    <a:avLst/>
                  </a:prstGeom>
                  <a:solidFill>
                    <a:srgbClr val="02468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4667BDC-7CAB-4C4C-9A46-FFA7349FF66A}"/>
                    </a:ext>
                  </a:extLst>
                </p:cNvPr>
                <p:cNvGrpSpPr/>
                <p:nvPr/>
              </p:nvGrpSpPr>
              <p:grpSpPr>
                <a:xfrm flipV="1">
                  <a:off x="9572113" y="4645046"/>
                  <a:ext cx="4032065" cy="678234"/>
                  <a:chOff x="12380026" y="843534"/>
                  <a:chExt cx="4032065" cy="678234"/>
                </a:xfrm>
              </p:grpSpPr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C6605F7B-8245-46DB-824A-C5C6CCCE2422}"/>
                      </a:ext>
                    </a:extLst>
                  </p:cNvPr>
                  <p:cNvSpPr/>
                  <p:nvPr/>
                </p:nvSpPr>
                <p:spPr>
                  <a:xfrm flipH="1">
                    <a:off x="12380026" y="843534"/>
                    <a:ext cx="4032065" cy="6782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23D75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>
                      <a:buClrTx/>
                    </a:pPr>
                    <a:endParaRPr lang="en-US" sz="24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C52695BC-B68E-4A55-AE69-D631FC9302E1}"/>
                      </a:ext>
                    </a:extLst>
                  </p:cNvPr>
                  <p:cNvSpPr/>
                  <p:nvPr/>
                </p:nvSpPr>
                <p:spPr>
                  <a:xfrm flipH="1">
                    <a:off x="12445902" y="914072"/>
                    <a:ext cx="537159" cy="53715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867" dirty="0">
                      <a:solidFill>
                        <a:srgbClr val="FFFFFF"/>
                      </a:solidFill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622371C-9ADB-468F-AD0B-BC6D28CE9EE9}"/>
                  </a:ext>
                </a:extLst>
              </p:cNvPr>
              <p:cNvGrpSpPr/>
              <p:nvPr/>
            </p:nvGrpSpPr>
            <p:grpSpPr>
              <a:xfrm>
                <a:off x="6072683" y="5304575"/>
                <a:ext cx="7531494" cy="1263575"/>
                <a:chOff x="6072683" y="5304575"/>
                <a:chExt cx="7531494" cy="1263575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ABE34258-895D-42EE-9C81-8D28C5EB5A69}"/>
                    </a:ext>
                  </a:extLst>
                </p:cNvPr>
                <p:cNvGrpSpPr/>
                <p:nvPr/>
              </p:nvGrpSpPr>
              <p:grpSpPr>
                <a:xfrm flipV="1">
                  <a:off x="6072683" y="5304575"/>
                  <a:ext cx="3817654" cy="1193212"/>
                  <a:chOff x="4655812" y="775363"/>
                  <a:chExt cx="3817654" cy="1193212"/>
                </a:xfrm>
              </p:grpSpPr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7F2D183C-3C80-4686-AF4C-0C18FDD80A2F}"/>
                      </a:ext>
                    </a:extLst>
                  </p:cNvPr>
                  <p:cNvSpPr/>
                  <p:nvPr/>
                </p:nvSpPr>
                <p:spPr>
                  <a:xfrm flipV="1">
                    <a:off x="7612248" y="775363"/>
                    <a:ext cx="861218" cy="1192373"/>
                  </a:xfrm>
                  <a:custGeom>
                    <a:avLst/>
                    <a:gdLst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37707 w 914400"/>
                      <a:gd name="connsiteY3" fmla="*/ 433633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9896 w 914400"/>
                      <a:gd name="connsiteY3" fmla="*/ 441039 h 1121790"/>
                      <a:gd name="connsiteX4" fmla="*/ 0 w 914400"/>
                      <a:gd name="connsiteY4" fmla="*/ 0 h 1121790"/>
                      <a:gd name="connsiteX0" fmla="*/ 30557 w 944957"/>
                      <a:gd name="connsiteY0" fmla="*/ 0 h 1121790"/>
                      <a:gd name="connsiteX1" fmla="*/ 944957 w 944957"/>
                      <a:gd name="connsiteY1" fmla="*/ 631596 h 1121790"/>
                      <a:gd name="connsiteX2" fmla="*/ 681007 w 944957"/>
                      <a:gd name="connsiteY2" fmla="*/ 1121790 h 1121790"/>
                      <a:gd name="connsiteX3" fmla="*/ 0 w 944957"/>
                      <a:gd name="connsiteY3" fmla="*/ 399072 h 1121790"/>
                      <a:gd name="connsiteX4" fmla="*/ 30557 w 944957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4839 w 914400"/>
                      <a:gd name="connsiteY3" fmla="*/ 455852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248631"/>
                      <a:gd name="connsiteX1" fmla="*/ 914400 w 914400"/>
                      <a:gd name="connsiteY1" fmla="*/ 631596 h 1248631"/>
                      <a:gd name="connsiteX2" fmla="*/ 746170 w 914400"/>
                      <a:gd name="connsiteY2" fmla="*/ 1248631 h 1248631"/>
                      <a:gd name="connsiteX3" fmla="*/ 4839 w 914400"/>
                      <a:gd name="connsiteY3" fmla="*/ 455852 h 1248631"/>
                      <a:gd name="connsiteX4" fmla="*/ 0 w 914400"/>
                      <a:gd name="connsiteY4" fmla="*/ 0 h 1248631"/>
                      <a:gd name="connsiteX0" fmla="*/ 0 w 914400"/>
                      <a:gd name="connsiteY0" fmla="*/ 0 h 1282011"/>
                      <a:gd name="connsiteX1" fmla="*/ 914400 w 914400"/>
                      <a:gd name="connsiteY1" fmla="*/ 631596 h 1282011"/>
                      <a:gd name="connsiteX2" fmla="*/ 800866 w 914400"/>
                      <a:gd name="connsiteY2" fmla="*/ 1282011 h 1282011"/>
                      <a:gd name="connsiteX3" fmla="*/ 4839 w 914400"/>
                      <a:gd name="connsiteY3" fmla="*/ 455852 h 1282011"/>
                      <a:gd name="connsiteX4" fmla="*/ 0 w 914400"/>
                      <a:gd name="connsiteY4" fmla="*/ 0 h 1282011"/>
                      <a:gd name="connsiteX0" fmla="*/ 0 w 914400"/>
                      <a:gd name="connsiteY0" fmla="*/ 0 h 1289656"/>
                      <a:gd name="connsiteX1" fmla="*/ 914400 w 914400"/>
                      <a:gd name="connsiteY1" fmla="*/ 631596 h 1289656"/>
                      <a:gd name="connsiteX2" fmla="*/ 753889 w 914400"/>
                      <a:gd name="connsiteY2" fmla="*/ 1289656 h 1289656"/>
                      <a:gd name="connsiteX3" fmla="*/ 4839 w 914400"/>
                      <a:gd name="connsiteY3" fmla="*/ 455852 h 1289656"/>
                      <a:gd name="connsiteX4" fmla="*/ 0 w 914400"/>
                      <a:gd name="connsiteY4" fmla="*/ 0 h 1289656"/>
                      <a:gd name="connsiteX0" fmla="*/ 0 w 914400"/>
                      <a:gd name="connsiteY0" fmla="*/ 0 h 1243786"/>
                      <a:gd name="connsiteX1" fmla="*/ 914400 w 914400"/>
                      <a:gd name="connsiteY1" fmla="*/ 631596 h 1243786"/>
                      <a:gd name="connsiteX2" fmla="*/ 761718 w 914400"/>
                      <a:gd name="connsiteY2" fmla="*/ 1243786 h 1243786"/>
                      <a:gd name="connsiteX3" fmla="*/ 4839 w 914400"/>
                      <a:gd name="connsiteY3" fmla="*/ 455852 h 1243786"/>
                      <a:gd name="connsiteX4" fmla="*/ 0 w 914400"/>
                      <a:gd name="connsiteY4" fmla="*/ 0 h 1243786"/>
                      <a:gd name="connsiteX0" fmla="*/ 0 w 914400"/>
                      <a:gd name="connsiteY0" fmla="*/ 0 h 1236141"/>
                      <a:gd name="connsiteX1" fmla="*/ 914400 w 914400"/>
                      <a:gd name="connsiteY1" fmla="*/ 631596 h 1236141"/>
                      <a:gd name="connsiteX2" fmla="*/ 730399 w 914400"/>
                      <a:gd name="connsiteY2" fmla="*/ 1236141 h 1236141"/>
                      <a:gd name="connsiteX3" fmla="*/ 4839 w 914400"/>
                      <a:gd name="connsiteY3" fmla="*/ 455852 h 1236141"/>
                      <a:gd name="connsiteX4" fmla="*/ 0 w 914400"/>
                      <a:gd name="connsiteY4" fmla="*/ 0 h 1236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1236141">
                        <a:moveTo>
                          <a:pt x="0" y="0"/>
                        </a:moveTo>
                        <a:lnTo>
                          <a:pt x="914400" y="631596"/>
                        </a:lnTo>
                        <a:lnTo>
                          <a:pt x="730399" y="1236141"/>
                        </a:lnTo>
                        <a:lnTo>
                          <a:pt x="4839" y="4558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292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FF9907C9-3481-4FE1-9E88-F6A6B38DDAE4}"/>
                      </a:ext>
                    </a:extLst>
                  </p:cNvPr>
                  <p:cNvSpPr/>
                  <p:nvPr/>
                </p:nvSpPr>
                <p:spPr>
                  <a:xfrm>
                    <a:off x="4655812" y="1530492"/>
                    <a:ext cx="2969068" cy="438083"/>
                  </a:xfrm>
                  <a:prstGeom prst="rect">
                    <a:avLst/>
                  </a:prstGeom>
                  <a:solidFill>
                    <a:srgbClr val="02C2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6ACE42C-F005-4915-90E2-CD67560EEBC1}"/>
                    </a:ext>
                  </a:extLst>
                </p:cNvPr>
                <p:cNvGrpSpPr/>
                <p:nvPr/>
              </p:nvGrpSpPr>
              <p:grpSpPr>
                <a:xfrm flipV="1">
                  <a:off x="9572112" y="5889916"/>
                  <a:ext cx="4032065" cy="678234"/>
                  <a:chOff x="12380025" y="843534"/>
                  <a:chExt cx="4032065" cy="678234"/>
                </a:xfrm>
              </p:grpSpPr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6F7E2D0A-4A40-427A-8662-E4A6C5B72C9C}"/>
                      </a:ext>
                    </a:extLst>
                  </p:cNvPr>
                  <p:cNvSpPr/>
                  <p:nvPr/>
                </p:nvSpPr>
                <p:spPr>
                  <a:xfrm flipH="1">
                    <a:off x="12380025" y="843534"/>
                    <a:ext cx="4032065" cy="6782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2C2DA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>
                      <a:buClrTx/>
                    </a:pPr>
                    <a:endParaRPr lang="en-US" sz="1467" kern="1200" dirty="0">
                      <a:solidFill>
                        <a:prstClr val="black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592EF491-85AA-4E90-A407-F1100DDF22A8}"/>
                      </a:ext>
                    </a:extLst>
                  </p:cNvPr>
                  <p:cNvSpPr/>
                  <p:nvPr/>
                </p:nvSpPr>
                <p:spPr>
                  <a:xfrm flipH="1">
                    <a:off x="12445902" y="914072"/>
                    <a:ext cx="537159" cy="53715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867" dirty="0">
                      <a:solidFill>
                        <a:srgbClr val="FFFFFF"/>
                      </a:solidFill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322896E8-14AB-4426-A300-61B1526B1080}"/>
                </a:ext>
              </a:extLst>
            </p:cNvPr>
            <p:cNvGrpSpPr/>
            <p:nvPr/>
          </p:nvGrpSpPr>
          <p:grpSpPr>
            <a:xfrm>
              <a:off x="6492726" y="3262858"/>
              <a:ext cx="7556776" cy="3112351"/>
              <a:chOff x="6062246" y="3455799"/>
              <a:chExt cx="7556776" cy="3112351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FDFCEBB-0659-4010-98C1-3BAFAC08F674}"/>
                  </a:ext>
                </a:extLst>
              </p:cNvPr>
              <p:cNvGrpSpPr/>
              <p:nvPr/>
            </p:nvGrpSpPr>
            <p:grpSpPr>
              <a:xfrm>
                <a:off x="6164218" y="3455799"/>
                <a:ext cx="7384012" cy="678234"/>
                <a:chOff x="6164218" y="3455799"/>
                <a:chExt cx="7384012" cy="678234"/>
              </a:xfrm>
            </p:grpSpPr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5BB36BA7-28C3-44B7-B51C-1BD2AD9C24DA}"/>
                    </a:ext>
                  </a:extLst>
                </p:cNvPr>
                <p:cNvSpPr/>
                <p:nvPr/>
              </p:nvSpPr>
              <p:spPr>
                <a:xfrm flipV="1">
                  <a:off x="9098073" y="3466775"/>
                  <a:ext cx="712888" cy="629973"/>
                </a:xfrm>
                <a:custGeom>
                  <a:avLst/>
                  <a:gdLst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37707 w 914400"/>
                    <a:gd name="connsiteY3" fmla="*/ 433633 h 1121790"/>
                    <a:gd name="connsiteX4" fmla="*/ 0 w 914400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9896 w 914400"/>
                    <a:gd name="connsiteY3" fmla="*/ 441039 h 1121790"/>
                    <a:gd name="connsiteX4" fmla="*/ 0 w 914400"/>
                    <a:gd name="connsiteY4" fmla="*/ 0 h 1121790"/>
                    <a:gd name="connsiteX0" fmla="*/ 30557 w 944957"/>
                    <a:gd name="connsiteY0" fmla="*/ 0 h 1121790"/>
                    <a:gd name="connsiteX1" fmla="*/ 944957 w 944957"/>
                    <a:gd name="connsiteY1" fmla="*/ 631596 h 1121790"/>
                    <a:gd name="connsiteX2" fmla="*/ 681007 w 944957"/>
                    <a:gd name="connsiteY2" fmla="*/ 1121790 h 1121790"/>
                    <a:gd name="connsiteX3" fmla="*/ 0 w 944957"/>
                    <a:gd name="connsiteY3" fmla="*/ 399072 h 1121790"/>
                    <a:gd name="connsiteX4" fmla="*/ 30557 w 944957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4839 w 914400"/>
                    <a:gd name="connsiteY3" fmla="*/ 455852 h 1121790"/>
                    <a:gd name="connsiteX4" fmla="*/ 0 w 914400"/>
                    <a:gd name="connsiteY4" fmla="*/ 0 h 1121790"/>
                    <a:gd name="connsiteX0" fmla="*/ 0 w 658199"/>
                    <a:gd name="connsiteY0" fmla="*/ 118876 h 1240666"/>
                    <a:gd name="connsiteX1" fmla="*/ 658199 w 658199"/>
                    <a:gd name="connsiteY1" fmla="*/ 0 h 1240666"/>
                    <a:gd name="connsiteX2" fmla="*/ 650450 w 658199"/>
                    <a:gd name="connsiteY2" fmla="*/ 1240666 h 1240666"/>
                    <a:gd name="connsiteX3" fmla="*/ 4839 w 658199"/>
                    <a:gd name="connsiteY3" fmla="*/ 574728 h 1240666"/>
                    <a:gd name="connsiteX4" fmla="*/ 0 w 658199"/>
                    <a:gd name="connsiteY4" fmla="*/ 118876 h 1240666"/>
                    <a:gd name="connsiteX0" fmla="*/ 0 w 694274"/>
                    <a:gd name="connsiteY0" fmla="*/ 118876 h 605398"/>
                    <a:gd name="connsiteX1" fmla="*/ 658199 w 694274"/>
                    <a:gd name="connsiteY1" fmla="*/ 0 h 605398"/>
                    <a:gd name="connsiteX2" fmla="*/ 694274 w 694274"/>
                    <a:gd name="connsiteY2" fmla="*/ 605398 h 605398"/>
                    <a:gd name="connsiteX3" fmla="*/ 4839 w 694274"/>
                    <a:gd name="connsiteY3" fmla="*/ 574728 h 605398"/>
                    <a:gd name="connsiteX4" fmla="*/ 0 w 694274"/>
                    <a:gd name="connsiteY4" fmla="*/ 118876 h 605398"/>
                    <a:gd name="connsiteX0" fmla="*/ 0 w 694274"/>
                    <a:gd name="connsiteY0" fmla="*/ 118876 h 605398"/>
                    <a:gd name="connsiteX1" fmla="*/ 658199 w 694274"/>
                    <a:gd name="connsiteY1" fmla="*/ 0 h 605398"/>
                    <a:gd name="connsiteX2" fmla="*/ 694274 w 694274"/>
                    <a:gd name="connsiteY2" fmla="*/ 605398 h 605398"/>
                    <a:gd name="connsiteX3" fmla="*/ 4839 w 694274"/>
                    <a:gd name="connsiteY3" fmla="*/ 564853 h 605398"/>
                    <a:gd name="connsiteX4" fmla="*/ 0 w 694274"/>
                    <a:gd name="connsiteY4" fmla="*/ 118876 h 605398"/>
                    <a:gd name="connsiteX0" fmla="*/ 0 w 694274"/>
                    <a:gd name="connsiteY0" fmla="*/ 118876 h 618750"/>
                    <a:gd name="connsiteX1" fmla="*/ 658199 w 694274"/>
                    <a:gd name="connsiteY1" fmla="*/ 0 h 618750"/>
                    <a:gd name="connsiteX2" fmla="*/ 694274 w 694274"/>
                    <a:gd name="connsiteY2" fmla="*/ 618750 h 618750"/>
                    <a:gd name="connsiteX3" fmla="*/ 4839 w 694274"/>
                    <a:gd name="connsiteY3" fmla="*/ 564853 h 618750"/>
                    <a:gd name="connsiteX4" fmla="*/ 0 w 694274"/>
                    <a:gd name="connsiteY4" fmla="*/ 118876 h 618750"/>
                    <a:gd name="connsiteX0" fmla="*/ 0 w 694274"/>
                    <a:gd name="connsiteY0" fmla="*/ 145580 h 645454"/>
                    <a:gd name="connsiteX1" fmla="*/ 671873 w 694274"/>
                    <a:gd name="connsiteY1" fmla="*/ 0 h 645454"/>
                    <a:gd name="connsiteX2" fmla="*/ 694274 w 694274"/>
                    <a:gd name="connsiteY2" fmla="*/ 645454 h 645454"/>
                    <a:gd name="connsiteX3" fmla="*/ 4839 w 694274"/>
                    <a:gd name="connsiteY3" fmla="*/ 591557 h 645454"/>
                    <a:gd name="connsiteX4" fmla="*/ 0 w 694274"/>
                    <a:gd name="connsiteY4" fmla="*/ 145580 h 645454"/>
                    <a:gd name="connsiteX0" fmla="*/ 0 w 756910"/>
                    <a:gd name="connsiteY0" fmla="*/ 145580 h 653099"/>
                    <a:gd name="connsiteX1" fmla="*/ 671873 w 756910"/>
                    <a:gd name="connsiteY1" fmla="*/ 0 h 653099"/>
                    <a:gd name="connsiteX2" fmla="*/ 756910 w 756910"/>
                    <a:gd name="connsiteY2" fmla="*/ 653099 h 653099"/>
                    <a:gd name="connsiteX3" fmla="*/ 4839 w 756910"/>
                    <a:gd name="connsiteY3" fmla="*/ 591557 h 653099"/>
                    <a:gd name="connsiteX4" fmla="*/ 0 w 756910"/>
                    <a:gd name="connsiteY4" fmla="*/ 145580 h 653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6910" h="653099">
                      <a:moveTo>
                        <a:pt x="0" y="145580"/>
                      </a:moveTo>
                      <a:lnTo>
                        <a:pt x="671873" y="0"/>
                      </a:lnTo>
                      <a:lnTo>
                        <a:pt x="756910" y="653099"/>
                      </a:lnTo>
                      <a:lnTo>
                        <a:pt x="4839" y="591557"/>
                      </a:lnTo>
                      <a:lnTo>
                        <a:pt x="0" y="145580"/>
                      </a:lnTo>
                      <a:close/>
                    </a:path>
                  </a:pathLst>
                </a:custGeom>
                <a:solidFill>
                  <a:srgbClr val="023D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BB2D8574-6A3F-472F-A4D4-D98BB86ECE1A}"/>
                    </a:ext>
                  </a:extLst>
                </p:cNvPr>
                <p:cNvSpPr/>
                <p:nvPr/>
              </p:nvSpPr>
              <p:spPr>
                <a:xfrm flipV="1">
                  <a:off x="6164218" y="3526748"/>
                  <a:ext cx="2969068" cy="431588"/>
                </a:xfrm>
                <a:prstGeom prst="rect">
                  <a:avLst/>
                </a:prstGeom>
                <a:solidFill>
                  <a:srgbClr val="0162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A9F8D0E7-594B-4FF4-BF99-48DF16B9B16C}"/>
                    </a:ext>
                  </a:extLst>
                </p:cNvPr>
                <p:cNvGrpSpPr/>
                <p:nvPr/>
              </p:nvGrpSpPr>
              <p:grpSpPr>
                <a:xfrm flipV="1">
                  <a:off x="9516165" y="3455799"/>
                  <a:ext cx="4032065" cy="678234"/>
                  <a:chOff x="12324078" y="787913"/>
                  <a:chExt cx="4032065" cy="678234"/>
                </a:xfrm>
              </p:grpSpPr>
              <p:sp>
                <p:nvSpPr>
                  <p:cNvPr id="251" name="Rectangle: Rounded Corners 250">
                    <a:extLst>
                      <a:ext uri="{FF2B5EF4-FFF2-40B4-BE49-F238E27FC236}">
                        <a16:creationId xmlns:a16="http://schemas.microsoft.com/office/drawing/2014/main" id="{20F877C9-5A58-4A70-8068-78B72FDE962D}"/>
                      </a:ext>
                    </a:extLst>
                  </p:cNvPr>
                  <p:cNvSpPr/>
                  <p:nvPr/>
                </p:nvSpPr>
                <p:spPr>
                  <a:xfrm flipH="1">
                    <a:off x="12324078" y="787913"/>
                    <a:ext cx="4032065" cy="6782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16294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>
                      <a:buClrTx/>
                    </a:pPr>
                    <a:endParaRPr lang="en-US" sz="24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08DFCF2F-85C7-46CC-B3EB-389E8E434447}"/>
                      </a:ext>
                    </a:extLst>
                  </p:cNvPr>
                  <p:cNvSpPr/>
                  <p:nvPr/>
                </p:nvSpPr>
                <p:spPr>
                  <a:xfrm flipH="1">
                    <a:off x="12389954" y="858451"/>
                    <a:ext cx="537159" cy="53715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867" dirty="0">
                      <a:solidFill>
                        <a:srgbClr val="FFFFFF"/>
                      </a:solidFill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F000F5E1-53DF-458E-AD3A-09D511AC8200}"/>
                  </a:ext>
                </a:extLst>
              </p:cNvPr>
              <p:cNvGrpSpPr/>
              <p:nvPr/>
            </p:nvGrpSpPr>
            <p:grpSpPr>
              <a:xfrm>
                <a:off x="6159270" y="4413629"/>
                <a:ext cx="7459752" cy="914599"/>
                <a:chOff x="6159270" y="4413629"/>
                <a:chExt cx="7459752" cy="914599"/>
              </a:xfrm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24BDD84F-A229-4456-978E-8A5631D7DD00}"/>
                    </a:ext>
                  </a:extLst>
                </p:cNvPr>
                <p:cNvGrpSpPr/>
                <p:nvPr/>
              </p:nvGrpSpPr>
              <p:grpSpPr>
                <a:xfrm flipV="1">
                  <a:off x="6159270" y="4413629"/>
                  <a:ext cx="3843050" cy="883466"/>
                  <a:chOff x="4640427" y="806902"/>
                  <a:chExt cx="3843050" cy="883466"/>
                </a:xfrm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2A5FF2BD-5490-49E3-B506-2505450FB272}"/>
                      </a:ext>
                    </a:extLst>
                  </p:cNvPr>
                  <p:cNvSpPr/>
                  <p:nvPr/>
                </p:nvSpPr>
                <p:spPr>
                  <a:xfrm flipV="1">
                    <a:off x="7596431" y="806902"/>
                    <a:ext cx="887046" cy="883466"/>
                  </a:xfrm>
                  <a:custGeom>
                    <a:avLst/>
                    <a:gdLst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37707 w 914400"/>
                      <a:gd name="connsiteY3" fmla="*/ 433633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9896 w 914400"/>
                      <a:gd name="connsiteY3" fmla="*/ 441039 h 1121790"/>
                      <a:gd name="connsiteX4" fmla="*/ 0 w 914400"/>
                      <a:gd name="connsiteY4" fmla="*/ 0 h 1121790"/>
                      <a:gd name="connsiteX0" fmla="*/ 30557 w 944957"/>
                      <a:gd name="connsiteY0" fmla="*/ 0 h 1121790"/>
                      <a:gd name="connsiteX1" fmla="*/ 944957 w 944957"/>
                      <a:gd name="connsiteY1" fmla="*/ 631596 h 1121790"/>
                      <a:gd name="connsiteX2" fmla="*/ 681007 w 944957"/>
                      <a:gd name="connsiteY2" fmla="*/ 1121790 h 1121790"/>
                      <a:gd name="connsiteX3" fmla="*/ 0 w 944957"/>
                      <a:gd name="connsiteY3" fmla="*/ 399072 h 1121790"/>
                      <a:gd name="connsiteX4" fmla="*/ 30557 w 944957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4839 w 914400"/>
                      <a:gd name="connsiteY3" fmla="*/ 455852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404620 h 1121790"/>
                      <a:gd name="connsiteX2" fmla="*/ 650450 w 914400"/>
                      <a:gd name="connsiteY2" fmla="*/ 1121790 h 1121790"/>
                      <a:gd name="connsiteX3" fmla="*/ 4839 w 914400"/>
                      <a:gd name="connsiteY3" fmla="*/ 455852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014977"/>
                      <a:gd name="connsiteX1" fmla="*/ 914400 w 914400"/>
                      <a:gd name="connsiteY1" fmla="*/ 404620 h 1014977"/>
                      <a:gd name="connsiteX2" fmla="*/ 739333 w 914400"/>
                      <a:gd name="connsiteY2" fmla="*/ 1014977 h 1014977"/>
                      <a:gd name="connsiteX3" fmla="*/ 4839 w 914400"/>
                      <a:gd name="connsiteY3" fmla="*/ 455852 h 1014977"/>
                      <a:gd name="connsiteX4" fmla="*/ 0 w 914400"/>
                      <a:gd name="connsiteY4" fmla="*/ 0 h 1014977"/>
                      <a:gd name="connsiteX0" fmla="*/ 0 w 914400"/>
                      <a:gd name="connsiteY0" fmla="*/ 0 h 934868"/>
                      <a:gd name="connsiteX1" fmla="*/ 914400 w 914400"/>
                      <a:gd name="connsiteY1" fmla="*/ 404620 h 934868"/>
                      <a:gd name="connsiteX2" fmla="*/ 746170 w 914400"/>
                      <a:gd name="connsiteY2" fmla="*/ 934868 h 934868"/>
                      <a:gd name="connsiteX3" fmla="*/ 4839 w 914400"/>
                      <a:gd name="connsiteY3" fmla="*/ 455852 h 934868"/>
                      <a:gd name="connsiteX4" fmla="*/ 0 w 914400"/>
                      <a:gd name="connsiteY4" fmla="*/ 0 h 934868"/>
                      <a:gd name="connsiteX0" fmla="*/ 0 w 914400"/>
                      <a:gd name="connsiteY0" fmla="*/ 0 h 941543"/>
                      <a:gd name="connsiteX1" fmla="*/ 914400 w 914400"/>
                      <a:gd name="connsiteY1" fmla="*/ 404620 h 941543"/>
                      <a:gd name="connsiteX2" fmla="*/ 732495 w 914400"/>
                      <a:gd name="connsiteY2" fmla="*/ 941543 h 941543"/>
                      <a:gd name="connsiteX3" fmla="*/ 4839 w 914400"/>
                      <a:gd name="connsiteY3" fmla="*/ 455852 h 941543"/>
                      <a:gd name="connsiteX4" fmla="*/ 0 w 914400"/>
                      <a:gd name="connsiteY4" fmla="*/ 0 h 941543"/>
                      <a:gd name="connsiteX0" fmla="*/ 0 w 914400"/>
                      <a:gd name="connsiteY0" fmla="*/ 0 h 941543"/>
                      <a:gd name="connsiteX1" fmla="*/ 914400 w 914400"/>
                      <a:gd name="connsiteY1" fmla="*/ 337862 h 941543"/>
                      <a:gd name="connsiteX2" fmla="*/ 732495 w 914400"/>
                      <a:gd name="connsiteY2" fmla="*/ 941543 h 941543"/>
                      <a:gd name="connsiteX3" fmla="*/ 4839 w 914400"/>
                      <a:gd name="connsiteY3" fmla="*/ 455852 h 941543"/>
                      <a:gd name="connsiteX4" fmla="*/ 0 w 914400"/>
                      <a:gd name="connsiteY4" fmla="*/ 0 h 941543"/>
                      <a:gd name="connsiteX0" fmla="*/ 0 w 1010119"/>
                      <a:gd name="connsiteY0" fmla="*/ 0 h 941543"/>
                      <a:gd name="connsiteX1" fmla="*/ 1010119 w 1010119"/>
                      <a:gd name="connsiteY1" fmla="*/ 311159 h 941543"/>
                      <a:gd name="connsiteX2" fmla="*/ 732495 w 1010119"/>
                      <a:gd name="connsiteY2" fmla="*/ 941543 h 941543"/>
                      <a:gd name="connsiteX3" fmla="*/ 4839 w 1010119"/>
                      <a:gd name="connsiteY3" fmla="*/ 455852 h 941543"/>
                      <a:gd name="connsiteX4" fmla="*/ 0 w 1010119"/>
                      <a:gd name="connsiteY4" fmla="*/ 0 h 941543"/>
                      <a:gd name="connsiteX0" fmla="*/ 0 w 1010119"/>
                      <a:gd name="connsiteY0" fmla="*/ 0 h 926154"/>
                      <a:gd name="connsiteX1" fmla="*/ 1010119 w 1010119"/>
                      <a:gd name="connsiteY1" fmla="*/ 311159 h 926154"/>
                      <a:gd name="connsiteX2" fmla="*/ 769270 w 1010119"/>
                      <a:gd name="connsiteY2" fmla="*/ 926154 h 926154"/>
                      <a:gd name="connsiteX3" fmla="*/ 4839 w 1010119"/>
                      <a:gd name="connsiteY3" fmla="*/ 455852 h 926154"/>
                      <a:gd name="connsiteX4" fmla="*/ 0 w 1010119"/>
                      <a:gd name="connsiteY4" fmla="*/ 0 h 926154"/>
                      <a:gd name="connsiteX0" fmla="*/ 0 w 941822"/>
                      <a:gd name="connsiteY0" fmla="*/ 0 h 926154"/>
                      <a:gd name="connsiteX1" fmla="*/ 941822 w 941822"/>
                      <a:gd name="connsiteY1" fmla="*/ 290640 h 926154"/>
                      <a:gd name="connsiteX2" fmla="*/ 769270 w 941822"/>
                      <a:gd name="connsiteY2" fmla="*/ 926154 h 926154"/>
                      <a:gd name="connsiteX3" fmla="*/ 4839 w 941822"/>
                      <a:gd name="connsiteY3" fmla="*/ 455852 h 926154"/>
                      <a:gd name="connsiteX4" fmla="*/ 0 w 941822"/>
                      <a:gd name="connsiteY4" fmla="*/ 0 h 926154"/>
                      <a:gd name="connsiteX0" fmla="*/ 0 w 941822"/>
                      <a:gd name="connsiteY0" fmla="*/ 0 h 915895"/>
                      <a:gd name="connsiteX1" fmla="*/ 941822 w 941822"/>
                      <a:gd name="connsiteY1" fmla="*/ 290640 h 915895"/>
                      <a:gd name="connsiteX2" fmla="*/ 695718 w 941822"/>
                      <a:gd name="connsiteY2" fmla="*/ 915895 h 915895"/>
                      <a:gd name="connsiteX3" fmla="*/ 4839 w 941822"/>
                      <a:gd name="connsiteY3" fmla="*/ 455852 h 915895"/>
                      <a:gd name="connsiteX4" fmla="*/ 0 w 941822"/>
                      <a:gd name="connsiteY4" fmla="*/ 0 h 915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822" h="915895">
                        <a:moveTo>
                          <a:pt x="0" y="0"/>
                        </a:moveTo>
                        <a:lnTo>
                          <a:pt x="941822" y="290640"/>
                        </a:lnTo>
                        <a:lnTo>
                          <a:pt x="695718" y="915895"/>
                        </a:lnTo>
                        <a:lnTo>
                          <a:pt x="4839" y="4558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9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90E3028A-4D29-446B-94D2-18A4A03CD158}"/>
                      </a:ext>
                    </a:extLst>
                  </p:cNvPr>
                  <p:cNvSpPr/>
                  <p:nvPr/>
                </p:nvSpPr>
                <p:spPr>
                  <a:xfrm>
                    <a:off x="4640427" y="1249812"/>
                    <a:ext cx="2969068" cy="438084"/>
                  </a:xfrm>
                  <a:prstGeom prst="rect">
                    <a:avLst/>
                  </a:prstGeom>
                  <a:solidFill>
                    <a:srgbClr val="008CA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538F7E37-7119-4304-A3C9-93910A655178}"/>
                    </a:ext>
                  </a:extLst>
                </p:cNvPr>
                <p:cNvGrpSpPr/>
                <p:nvPr/>
              </p:nvGrpSpPr>
              <p:grpSpPr>
                <a:xfrm flipV="1">
                  <a:off x="9586957" y="4649994"/>
                  <a:ext cx="4032065" cy="678234"/>
                  <a:chOff x="12394870" y="838586"/>
                  <a:chExt cx="4032065" cy="678234"/>
                </a:xfrm>
              </p:grpSpPr>
              <p:sp>
                <p:nvSpPr>
                  <p:cNvPr id="244" name="Rectangle: Rounded Corners 243">
                    <a:extLst>
                      <a:ext uri="{FF2B5EF4-FFF2-40B4-BE49-F238E27FC236}">
                        <a16:creationId xmlns:a16="http://schemas.microsoft.com/office/drawing/2014/main" id="{C5CC956F-40E4-4A83-9039-9055A0448DC0}"/>
                      </a:ext>
                    </a:extLst>
                  </p:cNvPr>
                  <p:cNvSpPr/>
                  <p:nvPr/>
                </p:nvSpPr>
                <p:spPr>
                  <a:xfrm flipH="1">
                    <a:off x="12394870" y="838586"/>
                    <a:ext cx="4032065" cy="6782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8CAC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>
                      <a:buClrTx/>
                    </a:pPr>
                    <a:endParaRPr lang="en-US" sz="24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1083DC06-F6DE-4BFA-9570-14A06FC47C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445902" y="914072"/>
                    <a:ext cx="537159" cy="53715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867" dirty="0">
                      <a:solidFill>
                        <a:srgbClr val="FFFFFF"/>
                      </a:solidFill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9D30D343-1B34-40E2-BE36-F92376036878}"/>
                  </a:ext>
                </a:extLst>
              </p:cNvPr>
              <p:cNvGrpSpPr/>
              <p:nvPr/>
            </p:nvGrpSpPr>
            <p:grpSpPr>
              <a:xfrm>
                <a:off x="6062246" y="5305415"/>
                <a:ext cx="7541932" cy="1262735"/>
                <a:chOff x="6062246" y="5305415"/>
                <a:chExt cx="7541932" cy="1262735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688DE4E9-3D0A-47A5-82D3-AC3AF207364B}"/>
                    </a:ext>
                  </a:extLst>
                </p:cNvPr>
                <p:cNvGrpSpPr/>
                <p:nvPr/>
              </p:nvGrpSpPr>
              <p:grpSpPr>
                <a:xfrm flipV="1">
                  <a:off x="6062246" y="5305415"/>
                  <a:ext cx="3823143" cy="1236618"/>
                  <a:chOff x="4645375" y="731117"/>
                  <a:chExt cx="3823143" cy="1236618"/>
                </a:xfrm>
              </p:grpSpPr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F02BA639-ADF7-41AD-81C9-9D1D9B4C3A19}"/>
                      </a:ext>
                    </a:extLst>
                  </p:cNvPr>
                  <p:cNvSpPr/>
                  <p:nvPr/>
                </p:nvSpPr>
                <p:spPr>
                  <a:xfrm flipV="1">
                    <a:off x="7607300" y="731117"/>
                    <a:ext cx="861218" cy="1236618"/>
                  </a:xfrm>
                  <a:custGeom>
                    <a:avLst/>
                    <a:gdLst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37707 w 914400"/>
                      <a:gd name="connsiteY3" fmla="*/ 433633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9896 w 914400"/>
                      <a:gd name="connsiteY3" fmla="*/ 441039 h 1121790"/>
                      <a:gd name="connsiteX4" fmla="*/ 0 w 914400"/>
                      <a:gd name="connsiteY4" fmla="*/ 0 h 1121790"/>
                      <a:gd name="connsiteX0" fmla="*/ 30557 w 944957"/>
                      <a:gd name="connsiteY0" fmla="*/ 0 h 1121790"/>
                      <a:gd name="connsiteX1" fmla="*/ 944957 w 944957"/>
                      <a:gd name="connsiteY1" fmla="*/ 631596 h 1121790"/>
                      <a:gd name="connsiteX2" fmla="*/ 681007 w 944957"/>
                      <a:gd name="connsiteY2" fmla="*/ 1121790 h 1121790"/>
                      <a:gd name="connsiteX3" fmla="*/ 0 w 944957"/>
                      <a:gd name="connsiteY3" fmla="*/ 399072 h 1121790"/>
                      <a:gd name="connsiteX4" fmla="*/ 30557 w 944957"/>
                      <a:gd name="connsiteY4" fmla="*/ 0 h 1121790"/>
                      <a:gd name="connsiteX0" fmla="*/ 0 w 914400"/>
                      <a:gd name="connsiteY0" fmla="*/ 0 h 1121790"/>
                      <a:gd name="connsiteX1" fmla="*/ 914400 w 914400"/>
                      <a:gd name="connsiteY1" fmla="*/ 631596 h 1121790"/>
                      <a:gd name="connsiteX2" fmla="*/ 650450 w 914400"/>
                      <a:gd name="connsiteY2" fmla="*/ 1121790 h 1121790"/>
                      <a:gd name="connsiteX3" fmla="*/ 4839 w 914400"/>
                      <a:gd name="connsiteY3" fmla="*/ 455852 h 1121790"/>
                      <a:gd name="connsiteX4" fmla="*/ 0 w 914400"/>
                      <a:gd name="connsiteY4" fmla="*/ 0 h 1121790"/>
                      <a:gd name="connsiteX0" fmla="*/ 0 w 914400"/>
                      <a:gd name="connsiteY0" fmla="*/ 0 h 1248631"/>
                      <a:gd name="connsiteX1" fmla="*/ 914400 w 914400"/>
                      <a:gd name="connsiteY1" fmla="*/ 631596 h 1248631"/>
                      <a:gd name="connsiteX2" fmla="*/ 746170 w 914400"/>
                      <a:gd name="connsiteY2" fmla="*/ 1248631 h 1248631"/>
                      <a:gd name="connsiteX3" fmla="*/ 4839 w 914400"/>
                      <a:gd name="connsiteY3" fmla="*/ 455852 h 1248631"/>
                      <a:gd name="connsiteX4" fmla="*/ 0 w 914400"/>
                      <a:gd name="connsiteY4" fmla="*/ 0 h 1248631"/>
                      <a:gd name="connsiteX0" fmla="*/ 0 w 914400"/>
                      <a:gd name="connsiteY0" fmla="*/ 0 h 1282011"/>
                      <a:gd name="connsiteX1" fmla="*/ 914400 w 914400"/>
                      <a:gd name="connsiteY1" fmla="*/ 631596 h 1282011"/>
                      <a:gd name="connsiteX2" fmla="*/ 800866 w 914400"/>
                      <a:gd name="connsiteY2" fmla="*/ 1282011 h 1282011"/>
                      <a:gd name="connsiteX3" fmla="*/ 4839 w 914400"/>
                      <a:gd name="connsiteY3" fmla="*/ 455852 h 1282011"/>
                      <a:gd name="connsiteX4" fmla="*/ 0 w 914400"/>
                      <a:gd name="connsiteY4" fmla="*/ 0 h 1282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00" h="1282011">
                        <a:moveTo>
                          <a:pt x="0" y="0"/>
                        </a:moveTo>
                        <a:lnTo>
                          <a:pt x="914400" y="631596"/>
                        </a:lnTo>
                        <a:lnTo>
                          <a:pt x="800866" y="1282011"/>
                        </a:lnTo>
                        <a:lnTo>
                          <a:pt x="4839" y="4558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292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5C5D332C-E5C8-4C34-9318-35C9B4D905B0}"/>
                      </a:ext>
                    </a:extLst>
                  </p:cNvPr>
                  <p:cNvSpPr/>
                  <p:nvPr/>
                </p:nvSpPr>
                <p:spPr>
                  <a:xfrm>
                    <a:off x="4645375" y="1523118"/>
                    <a:ext cx="2969068" cy="438083"/>
                  </a:xfrm>
                  <a:prstGeom prst="rect">
                    <a:avLst/>
                  </a:prstGeom>
                  <a:solidFill>
                    <a:srgbClr val="02C2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219170">
                      <a:buClrTx/>
                    </a:pPr>
                    <a:endParaRPr lang="en-US" sz="2400" kern="12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B4587CF-F6A5-412B-A865-E9C3CC25FE37}"/>
                    </a:ext>
                  </a:extLst>
                </p:cNvPr>
                <p:cNvGrpSpPr/>
                <p:nvPr/>
              </p:nvGrpSpPr>
              <p:grpSpPr>
                <a:xfrm flipV="1">
                  <a:off x="9572113" y="5889916"/>
                  <a:ext cx="4032065" cy="678234"/>
                  <a:chOff x="12380026" y="843534"/>
                  <a:chExt cx="4032065" cy="678234"/>
                </a:xfrm>
              </p:grpSpPr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07822313-32F2-40A2-92E9-4119FB7EC06C}"/>
                      </a:ext>
                    </a:extLst>
                  </p:cNvPr>
                  <p:cNvSpPr/>
                  <p:nvPr/>
                </p:nvSpPr>
                <p:spPr>
                  <a:xfrm flipH="1">
                    <a:off x="12380026" y="843534"/>
                    <a:ext cx="4032065" cy="6782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2C2DA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>
                      <a:buClrTx/>
                    </a:pPr>
                    <a:endParaRPr lang="en-US" sz="2400" kern="120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79F219C3-AC40-4C05-9FED-52CFB2EA9051}"/>
                      </a:ext>
                    </a:extLst>
                  </p:cNvPr>
                  <p:cNvSpPr/>
                  <p:nvPr/>
                </p:nvSpPr>
                <p:spPr>
                  <a:xfrm flipH="1">
                    <a:off x="12445902" y="914072"/>
                    <a:ext cx="537159" cy="537159"/>
                  </a:xfrm>
                  <a:prstGeom prst="ellipse">
                    <a:avLst/>
                  </a:prstGeom>
                  <a:solidFill>
                    <a:srgbClr val="DFDFD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US" sz="1867" dirty="0">
                      <a:solidFill>
                        <a:srgbClr val="FFFFFF"/>
                      </a:solidFill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2235B4-5F8F-446C-AF9A-F5EF32489138}"/>
              </a:ext>
            </a:extLst>
          </p:cNvPr>
          <p:cNvGrpSpPr/>
          <p:nvPr/>
        </p:nvGrpSpPr>
        <p:grpSpPr>
          <a:xfrm flipH="1" flipV="1">
            <a:off x="302510" y="1777616"/>
            <a:ext cx="7403657" cy="2119873"/>
            <a:chOff x="6062246" y="4408684"/>
            <a:chExt cx="7541932" cy="215946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D258EE5-F378-4C54-8487-5622D3544E83}"/>
                </a:ext>
              </a:extLst>
            </p:cNvPr>
            <p:cNvGrpSpPr/>
            <p:nvPr/>
          </p:nvGrpSpPr>
          <p:grpSpPr>
            <a:xfrm>
              <a:off x="6159270" y="4408684"/>
              <a:ext cx="7444908" cy="924492"/>
              <a:chOff x="6159270" y="4408684"/>
              <a:chExt cx="7444908" cy="92449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E0AFD8E7-BC52-40E0-8735-73B9101A8160}"/>
                  </a:ext>
                </a:extLst>
              </p:cNvPr>
              <p:cNvGrpSpPr/>
              <p:nvPr/>
            </p:nvGrpSpPr>
            <p:grpSpPr>
              <a:xfrm flipV="1">
                <a:off x="6159270" y="4408684"/>
                <a:ext cx="3912864" cy="908205"/>
                <a:chOff x="4640427" y="787108"/>
                <a:chExt cx="3912864" cy="908205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B184CF92-26BE-4C5F-8D78-BA065C28F030}"/>
                    </a:ext>
                  </a:extLst>
                </p:cNvPr>
                <p:cNvSpPr/>
                <p:nvPr/>
              </p:nvSpPr>
              <p:spPr>
                <a:xfrm flipV="1">
                  <a:off x="7601921" y="787108"/>
                  <a:ext cx="951370" cy="908205"/>
                </a:xfrm>
                <a:custGeom>
                  <a:avLst/>
                  <a:gdLst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37707 w 914400"/>
                    <a:gd name="connsiteY3" fmla="*/ 433633 h 1121790"/>
                    <a:gd name="connsiteX4" fmla="*/ 0 w 914400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9896 w 914400"/>
                    <a:gd name="connsiteY3" fmla="*/ 441039 h 1121790"/>
                    <a:gd name="connsiteX4" fmla="*/ 0 w 914400"/>
                    <a:gd name="connsiteY4" fmla="*/ 0 h 1121790"/>
                    <a:gd name="connsiteX0" fmla="*/ 30557 w 944957"/>
                    <a:gd name="connsiteY0" fmla="*/ 0 h 1121790"/>
                    <a:gd name="connsiteX1" fmla="*/ 944957 w 944957"/>
                    <a:gd name="connsiteY1" fmla="*/ 631596 h 1121790"/>
                    <a:gd name="connsiteX2" fmla="*/ 681007 w 944957"/>
                    <a:gd name="connsiteY2" fmla="*/ 1121790 h 1121790"/>
                    <a:gd name="connsiteX3" fmla="*/ 0 w 944957"/>
                    <a:gd name="connsiteY3" fmla="*/ 399072 h 1121790"/>
                    <a:gd name="connsiteX4" fmla="*/ 30557 w 944957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4839 w 914400"/>
                    <a:gd name="connsiteY3" fmla="*/ 455852 h 1121790"/>
                    <a:gd name="connsiteX4" fmla="*/ 0 w 914400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404620 h 1121790"/>
                    <a:gd name="connsiteX2" fmla="*/ 650450 w 914400"/>
                    <a:gd name="connsiteY2" fmla="*/ 1121790 h 1121790"/>
                    <a:gd name="connsiteX3" fmla="*/ 4839 w 914400"/>
                    <a:gd name="connsiteY3" fmla="*/ 455852 h 1121790"/>
                    <a:gd name="connsiteX4" fmla="*/ 0 w 914400"/>
                    <a:gd name="connsiteY4" fmla="*/ 0 h 1121790"/>
                    <a:gd name="connsiteX0" fmla="*/ 0 w 914400"/>
                    <a:gd name="connsiteY0" fmla="*/ 0 h 1014977"/>
                    <a:gd name="connsiteX1" fmla="*/ 914400 w 914400"/>
                    <a:gd name="connsiteY1" fmla="*/ 404620 h 1014977"/>
                    <a:gd name="connsiteX2" fmla="*/ 739333 w 914400"/>
                    <a:gd name="connsiteY2" fmla="*/ 1014977 h 1014977"/>
                    <a:gd name="connsiteX3" fmla="*/ 4839 w 914400"/>
                    <a:gd name="connsiteY3" fmla="*/ 455852 h 1014977"/>
                    <a:gd name="connsiteX4" fmla="*/ 0 w 914400"/>
                    <a:gd name="connsiteY4" fmla="*/ 0 h 1014977"/>
                    <a:gd name="connsiteX0" fmla="*/ 0 w 914400"/>
                    <a:gd name="connsiteY0" fmla="*/ 0 h 934868"/>
                    <a:gd name="connsiteX1" fmla="*/ 914400 w 914400"/>
                    <a:gd name="connsiteY1" fmla="*/ 404620 h 934868"/>
                    <a:gd name="connsiteX2" fmla="*/ 746170 w 914400"/>
                    <a:gd name="connsiteY2" fmla="*/ 934868 h 934868"/>
                    <a:gd name="connsiteX3" fmla="*/ 4839 w 914400"/>
                    <a:gd name="connsiteY3" fmla="*/ 455852 h 934868"/>
                    <a:gd name="connsiteX4" fmla="*/ 0 w 914400"/>
                    <a:gd name="connsiteY4" fmla="*/ 0 h 934868"/>
                    <a:gd name="connsiteX0" fmla="*/ 0 w 914400"/>
                    <a:gd name="connsiteY0" fmla="*/ 0 h 941543"/>
                    <a:gd name="connsiteX1" fmla="*/ 914400 w 914400"/>
                    <a:gd name="connsiteY1" fmla="*/ 404620 h 941543"/>
                    <a:gd name="connsiteX2" fmla="*/ 732495 w 914400"/>
                    <a:gd name="connsiteY2" fmla="*/ 941543 h 941543"/>
                    <a:gd name="connsiteX3" fmla="*/ 4839 w 914400"/>
                    <a:gd name="connsiteY3" fmla="*/ 455852 h 941543"/>
                    <a:gd name="connsiteX4" fmla="*/ 0 w 914400"/>
                    <a:gd name="connsiteY4" fmla="*/ 0 h 941543"/>
                    <a:gd name="connsiteX0" fmla="*/ 0 w 914400"/>
                    <a:gd name="connsiteY0" fmla="*/ 0 h 941543"/>
                    <a:gd name="connsiteX1" fmla="*/ 914400 w 914400"/>
                    <a:gd name="connsiteY1" fmla="*/ 337862 h 941543"/>
                    <a:gd name="connsiteX2" fmla="*/ 732495 w 914400"/>
                    <a:gd name="connsiteY2" fmla="*/ 941543 h 941543"/>
                    <a:gd name="connsiteX3" fmla="*/ 4839 w 914400"/>
                    <a:gd name="connsiteY3" fmla="*/ 455852 h 941543"/>
                    <a:gd name="connsiteX4" fmla="*/ 0 w 914400"/>
                    <a:gd name="connsiteY4" fmla="*/ 0 h 941543"/>
                    <a:gd name="connsiteX0" fmla="*/ 0 w 1010119"/>
                    <a:gd name="connsiteY0" fmla="*/ 0 h 941543"/>
                    <a:gd name="connsiteX1" fmla="*/ 1010119 w 1010119"/>
                    <a:gd name="connsiteY1" fmla="*/ 311159 h 941543"/>
                    <a:gd name="connsiteX2" fmla="*/ 732495 w 1010119"/>
                    <a:gd name="connsiteY2" fmla="*/ 941543 h 941543"/>
                    <a:gd name="connsiteX3" fmla="*/ 4839 w 1010119"/>
                    <a:gd name="connsiteY3" fmla="*/ 455852 h 941543"/>
                    <a:gd name="connsiteX4" fmla="*/ 0 w 1010119"/>
                    <a:gd name="connsiteY4" fmla="*/ 0 h 94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0119" h="941543">
                      <a:moveTo>
                        <a:pt x="0" y="0"/>
                      </a:moveTo>
                      <a:lnTo>
                        <a:pt x="1010119" y="311159"/>
                      </a:lnTo>
                      <a:lnTo>
                        <a:pt x="732495" y="941543"/>
                      </a:lnTo>
                      <a:lnTo>
                        <a:pt x="4839" y="4558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9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E01350D-1F04-4C29-BE38-BE50BA127901}"/>
                    </a:ext>
                  </a:extLst>
                </p:cNvPr>
                <p:cNvSpPr/>
                <p:nvPr/>
              </p:nvSpPr>
              <p:spPr>
                <a:xfrm>
                  <a:off x="4640427" y="1254665"/>
                  <a:ext cx="2969068" cy="438083"/>
                </a:xfrm>
                <a:prstGeom prst="rect">
                  <a:avLst/>
                </a:prstGeom>
                <a:solidFill>
                  <a:srgbClr val="008C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95BF14E-EB03-48FD-A3F3-47B76BBEE2AD}"/>
                  </a:ext>
                </a:extLst>
              </p:cNvPr>
              <p:cNvGrpSpPr/>
              <p:nvPr/>
            </p:nvGrpSpPr>
            <p:grpSpPr>
              <a:xfrm flipV="1">
                <a:off x="9572113" y="4654942"/>
                <a:ext cx="4032065" cy="678234"/>
                <a:chOff x="12380026" y="833638"/>
                <a:chExt cx="4032065" cy="678234"/>
              </a:xfrm>
            </p:grpSpPr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EA258B81-44F0-4FE1-887B-2A5195329319}"/>
                    </a:ext>
                  </a:extLst>
                </p:cNvPr>
                <p:cNvSpPr/>
                <p:nvPr/>
              </p:nvSpPr>
              <p:spPr>
                <a:xfrm flipH="1">
                  <a:off x="12380026" y="833638"/>
                  <a:ext cx="4032065" cy="6782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8CAC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Tx/>
                  </a:pPr>
                  <a:endParaRPr lang="en-US" sz="24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BA65E0F3-F6F8-4187-8084-54EF524542EA}"/>
                    </a:ext>
                  </a:extLst>
                </p:cNvPr>
                <p:cNvSpPr/>
                <p:nvPr/>
              </p:nvSpPr>
              <p:spPr>
                <a:xfrm flipH="1">
                  <a:off x="12445902" y="899227"/>
                  <a:ext cx="537159" cy="537159"/>
                </a:xfrm>
                <a:prstGeom prst="ellipse">
                  <a:avLst/>
                </a:prstGeom>
                <a:solidFill>
                  <a:srgbClr val="DFDFD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867" dirty="0">
                    <a:solidFill>
                      <a:srgbClr val="FFFFFF"/>
                    </a:solidFill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ABCAC83-B282-40F6-879A-7D31DA3E31AC}"/>
                </a:ext>
              </a:extLst>
            </p:cNvPr>
            <p:cNvGrpSpPr/>
            <p:nvPr/>
          </p:nvGrpSpPr>
          <p:grpSpPr>
            <a:xfrm>
              <a:off x="6062246" y="5305415"/>
              <a:ext cx="7541932" cy="1262735"/>
              <a:chOff x="6062246" y="5305415"/>
              <a:chExt cx="7541932" cy="1262735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B59E8F8-522E-4519-AB50-C0784BDDD07E}"/>
                  </a:ext>
                </a:extLst>
              </p:cNvPr>
              <p:cNvGrpSpPr/>
              <p:nvPr/>
            </p:nvGrpSpPr>
            <p:grpSpPr>
              <a:xfrm flipV="1">
                <a:off x="6062246" y="5305415"/>
                <a:ext cx="3823143" cy="1192372"/>
                <a:chOff x="4645375" y="775363"/>
                <a:chExt cx="3823143" cy="1192372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F0CDDB90-8433-4D7F-8646-FADB7D027275}"/>
                    </a:ext>
                  </a:extLst>
                </p:cNvPr>
                <p:cNvSpPr/>
                <p:nvPr/>
              </p:nvSpPr>
              <p:spPr>
                <a:xfrm flipV="1">
                  <a:off x="7607300" y="775363"/>
                  <a:ext cx="861218" cy="1192372"/>
                </a:xfrm>
                <a:custGeom>
                  <a:avLst/>
                  <a:gdLst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37707 w 914400"/>
                    <a:gd name="connsiteY3" fmla="*/ 433633 h 1121790"/>
                    <a:gd name="connsiteX4" fmla="*/ 0 w 914400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9896 w 914400"/>
                    <a:gd name="connsiteY3" fmla="*/ 441039 h 1121790"/>
                    <a:gd name="connsiteX4" fmla="*/ 0 w 914400"/>
                    <a:gd name="connsiteY4" fmla="*/ 0 h 1121790"/>
                    <a:gd name="connsiteX0" fmla="*/ 30557 w 944957"/>
                    <a:gd name="connsiteY0" fmla="*/ 0 h 1121790"/>
                    <a:gd name="connsiteX1" fmla="*/ 944957 w 944957"/>
                    <a:gd name="connsiteY1" fmla="*/ 631596 h 1121790"/>
                    <a:gd name="connsiteX2" fmla="*/ 681007 w 944957"/>
                    <a:gd name="connsiteY2" fmla="*/ 1121790 h 1121790"/>
                    <a:gd name="connsiteX3" fmla="*/ 0 w 944957"/>
                    <a:gd name="connsiteY3" fmla="*/ 399072 h 1121790"/>
                    <a:gd name="connsiteX4" fmla="*/ 30557 w 944957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4839 w 914400"/>
                    <a:gd name="connsiteY3" fmla="*/ 455852 h 1121790"/>
                    <a:gd name="connsiteX4" fmla="*/ 0 w 914400"/>
                    <a:gd name="connsiteY4" fmla="*/ 0 h 1121790"/>
                    <a:gd name="connsiteX0" fmla="*/ 0 w 914400"/>
                    <a:gd name="connsiteY0" fmla="*/ 0 h 1248631"/>
                    <a:gd name="connsiteX1" fmla="*/ 914400 w 914400"/>
                    <a:gd name="connsiteY1" fmla="*/ 631596 h 1248631"/>
                    <a:gd name="connsiteX2" fmla="*/ 746170 w 914400"/>
                    <a:gd name="connsiteY2" fmla="*/ 1248631 h 1248631"/>
                    <a:gd name="connsiteX3" fmla="*/ 4839 w 914400"/>
                    <a:gd name="connsiteY3" fmla="*/ 455852 h 1248631"/>
                    <a:gd name="connsiteX4" fmla="*/ 0 w 914400"/>
                    <a:gd name="connsiteY4" fmla="*/ 0 h 1248631"/>
                    <a:gd name="connsiteX0" fmla="*/ 0 w 914400"/>
                    <a:gd name="connsiteY0" fmla="*/ 0 h 1282011"/>
                    <a:gd name="connsiteX1" fmla="*/ 914400 w 914400"/>
                    <a:gd name="connsiteY1" fmla="*/ 631596 h 1282011"/>
                    <a:gd name="connsiteX2" fmla="*/ 800866 w 914400"/>
                    <a:gd name="connsiteY2" fmla="*/ 1282011 h 1282011"/>
                    <a:gd name="connsiteX3" fmla="*/ 4839 w 914400"/>
                    <a:gd name="connsiteY3" fmla="*/ 455852 h 1282011"/>
                    <a:gd name="connsiteX4" fmla="*/ 0 w 914400"/>
                    <a:gd name="connsiteY4" fmla="*/ 0 h 1282011"/>
                    <a:gd name="connsiteX0" fmla="*/ 0 w 914400"/>
                    <a:gd name="connsiteY0" fmla="*/ 0 h 1289656"/>
                    <a:gd name="connsiteX1" fmla="*/ 914400 w 914400"/>
                    <a:gd name="connsiteY1" fmla="*/ 631596 h 1289656"/>
                    <a:gd name="connsiteX2" fmla="*/ 753889 w 914400"/>
                    <a:gd name="connsiteY2" fmla="*/ 1289656 h 1289656"/>
                    <a:gd name="connsiteX3" fmla="*/ 4839 w 914400"/>
                    <a:gd name="connsiteY3" fmla="*/ 455852 h 1289656"/>
                    <a:gd name="connsiteX4" fmla="*/ 0 w 914400"/>
                    <a:gd name="connsiteY4" fmla="*/ 0 h 1289656"/>
                    <a:gd name="connsiteX0" fmla="*/ 0 w 914400"/>
                    <a:gd name="connsiteY0" fmla="*/ 0 h 1243786"/>
                    <a:gd name="connsiteX1" fmla="*/ 914400 w 914400"/>
                    <a:gd name="connsiteY1" fmla="*/ 631596 h 1243786"/>
                    <a:gd name="connsiteX2" fmla="*/ 761718 w 914400"/>
                    <a:gd name="connsiteY2" fmla="*/ 1243786 h 1243786"/>
                    <a:gd name="connsiteX3" fmla="*/ 4839 w 914400"/>
                    <a:gd name="connsiteY3" fmla="*/ 455852 h 1243786"/>
                    <a:gd name="connsiteX4" fmla="*/ 0 w 914400"/>
                    <a:gd name="connsiteY4" fmla="*/ 0 h 1243786"/>
                    <a:gd name="connsiteX0" fmla="*/ 0 w 914400"/>
                    <a:gd name="connsiteY0" fmla="*/ 0 h 1236141"/>
                    <a:gd name="connsiteX1" fmla="*/ 914400 w 914400"/>
                    <a:gd name="connsiteY1" fmla="*/ 631596 h 1236141"/>
                    <a:gd name="connsiteX2" fmla="*/ 730399 w 914400"/>
                    <a:gd name="connsiteY2" fmla="*/ 1236141 h 1236141"/>
                    <a:gd name="connsiteX3" fmla="*/ 4839 w 914400"/>
                    <a:gd name="connsiteY3" fmla="*/ 455852 h 1236141"/>
                    <a:gd name="connsiteX4" fmla="*/ 0 w 914400"/>
                    <a:gd name="connsiteY4" fmla="*/ 0 h 1236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00" h="1236141">
                      <a:moveTo>
                        <a:pt x="0" y="0"/>
                      </a:moveTo>
                      <a:lnTo>
                        <a:pt x="914400" y="631596"/>
                      </a:lnTo>
                      <a:lnTo>
                        <a:pt x="730399" y="1236141"/>
                      </a:lnTo>
                      <a:lnTo>
                        <a:pt x="4839" y="4558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92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0DDF170C-475C-48A3-B731-001E099BF2CA}"/>
                    </a:ext>
                  </a:extLst>
                </p:cNvPr>
                <p:cNvSpPr/>
                <p:nvPr/>
              </p:nvSpPr>
              <p:spPr>
                <a:xfrm>
                  <a:off x="4645375" y="1525544"/>
                  <a:ext cx="2969068" cy="438083"/>
                </a:xfrm>
                <a:prstGeom prst="rect">
                  <a:avLst/>
                </a:prstGeom>
                <a:solidFill>
                  <a:srgbClr val="02C2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2B1A6FE-9C22-4C5B-97F8-7E9F51DFF628}"/>
                  </a:ext>
                </a:extLst>
              </p:cNvPr>
              <p:cNvGrpSpPr/>
              <p:nvPr/>
            </p:nvGrpSpPr>
            <p:grpSpPr>
              <a:xfrm flipV="1">
                <a:off x="9572113" y="5889916"/>
                <a:ext cx="4032065" cy="678234"/>
                <a:chOff x="12380026" y="843534"/>
                <a:chExt cx="4032065" cy="678234"/>
              </a:xfrm>
            </p:grpSpPr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5F28E27A-DF4A-429D-A1E5-E4624607271C}"/>
                    </a:ext>
                  </a:extLst>
                </p:cNvPr>
                <p:cNvSpPr/>
                <p:nvPr/>
              </p:nvSpPr>
              <p:spPr>
                <a:xfrm flipH="1">
                  <a:off x="12380026" y="843534"/>
                  <a:ext cx="4032065" cy="6782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2C2DA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Tx/>
                  </a:pPr>
                  <a:endParaRPr lang="en-US" sz="24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86CC6199-AE36-438B-A88B-FF5CEEAE12EC}"/>
                    </a:ext>
                  </a:extLst>
                </p:cNvPr>
                <p:cNvSpPr/>
                <p:nvPr/>
              </p:nvSpPr>
              <p:spPr>
                <a:xfrm flipH="1">
                  <a:off x="12445902" y="914072"/>
                  <a:ext cx="537159" cy="537159"/>
                </a:xfrm>
                <a:prstGeom prst="ellipse">
                  <a:avLst/>
                </a:prstGeom>
                <a:solidFill>
                  <a:srgbClr val="DFDFD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867" dirty="0">
                    <a:solidFill>
                      <a:srgbClr val="FFFFFF"/>
                    </a:solidFill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F705E75-0328-4E6D-A701-DB9AD05182FE}"/>
              </a:ext>
            </a:extLst>
          </p:cNvPr>
          <p:cNvGrpSpPr/>
          <p:nvPr/>
        </p:nvGrpSpPr>
        <p:grpSpPr>
          <a:xfrm flipH="1">
            <a:off x="280667" y="4237476"/>
            <a:ext cx="7393411" cy="3055288"/>
            <a:chOff x="6072684" y="3455799"/>
            <a:chExt cx="7531494" cy="3112351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D308EFF-AA41-4812-8EB2-D8B67245D82C}"/>
                </a:ext>
              </a:extLst>
            </p:cNvPr>
            <p:cNvGrpSpPr/>
            <p:nvPr/>
          </p:nvGrpSpPr>
          <p:grpSpPr>
            <a:xfrm>
              <a:off x="6159270" y="3455799"/>
              <a:ext cx="7388960" cy="678234"/>
              <a:chOff x="6159270" y="3455799"/>
              <a:chExt cx="7388960" cy="678234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F325BA4-42A5-4F34-A4BA-1CFC1DC034F4}"/>
                  </a:ext>
                </a:extLst>
              </p:cNvPr>
              <p:cNvSpPr/>
              <p:nvPr/>
            </p:nvSpPr>
            <p:spPr>
              <a:xfrm flipV="1">
                <a:off x="9098073" y="3466775"/>
                <a:ext cx="712888" cy="629973"/>
              </a:xfrm>
              <a:custGeom>
                <a:avLst/>
                <a:gdLst>
                  <a:gd name="connsiteX0" fmla="*/ 0 w 914400"/>
                  <a:gd name="connsiteY0" fmla="*/ 0 h 1121790"/>
                  <a:gd name="connsiteX1" fmla="*/ 914400 w 914400"/>
                  <a:gd name="connsiteY1" fmla="*/ 631596 h 1121790"/>
                  <a:gd name="connsiteX2" fmla="*/ 650450 w 914400"/>
                  <a:gd name="connsiteY2" fmla="*/ 1121790 h 1121790"/>
                  <a:gd name="connsiteX3" fmla="*/ 37707 w 914400"/>
                  <a:gd name="connsiteY3" fmla="*/ 433633 h 1121790"/>
                  <a:gd name="connsiteX4" fmla="*/ 0 w 914400"/>
                  <a:gd name="connsiteY4" fmla="*/ 0 h 1121790"/>
                  <a:gd name="connsiteX0" fmla="*/ 0 w 914400"/>
                  <a:gd name="connsiteY0" fmla="*/ 0 h 1121790"/>
                  <a:gd name="connsiteX1" fmla="*/ 914400 w 914400"/>
                  <a:gd name="connsiteY1" fmla="*/ 631596 h 1121790"/>
                  <a:gd name="connsiteX2" fmla="*/ 650450 w 914400"/>
                  <a:gd name="connsiteY2" fmla="*/ 1121790 h 1121790"/>
                  <a:gd name="connsiteX3" fmla="*/ 9896 w 914400"/>
                  <a:gd name="connsiteY3" fmla="*/ 441039 h 1121790"/>
                  <a:gd name="connsiteX4" fmla="*/ 0 w 914400"/>
                  <a:gd name="connsiteY4" fmla="*/ 0 h 1121790"/>
                  <a:gd name="connsiteX0" fmla="*/ 30557 w 944957"/>
                  <a:gd name="connsiteY0" fmla="*/ 0 h 1121790"/>
                  <a:gd name="connsiteX1" fmla="*/ 944957 w 944957"/>
                  <a:gd name="connsiteY1" fmla="*/ 631596 h 1121790"/>
                  <a:gd name="connsiteX2" fmla="*/ 681007 w 944957"/>
                  <a:gd name="connsiteY2" fmla="*/ 1121790 h 1121790"/>
                  <a:gd name="connsiteX3" fmla="*/ 0 w 944957"/>
                  <a:gd name="connsiteY3" fmla="*/ 399072 h 1121790"/>
                  <a:gd name="connsiteX4" fmla="*/ 30557 w 944957"/>
                  <a:gd name="connsiteY4" fmla="*/ 0 h 1121790"/>
                  <a:gd name="connsiteX0" fmla="*/ 0 w 914400"/>
                  <a:gd name="connsiteY0" fmla="*/ 0 h 1121790"/>
                  <a:gd name="connsiteX1" fmla="*/ 914400 w 914400"/>
                  <a:gd name="connsiteY1" fmla="*/ 631596 h 1121790"/>
                  <a:gd name="connsiteX2" fmla="*/ 650450 w 914400"/>
                  <a:gd name="connsiteY2" fmla="*/ 1121790 h 1121790"/>
                  <a:gd name="connsiteX3" fmla="*/ 4839 w 914400"/>
                  <a:gd name="connsiteY3" fmla="*/ 455852 h 1121790"/>
                  <a:gd name="connsiteX4" fmla="*/ 0 w 914400"/>
                  <a:gd name="connsiteY4" fmla="*/ 0 h 1121790"/>
                  <a:gd name="connsiteX0" fmla="*/ 0 w 658199"/>
                  <a:gd name="connsiteY0" fmla="*/ 118876 h 1240666"/>
                  <a:gd name="connsiteX1" fmla="*/ 658199 w 658199"/>
                  <a:gd name="connsiteY1" fmla="*/ 0 h 1240666"/>
                  <a:gd name="connsiteX2" fmla="*/ 650450 w 658199"/>
                  <a:gd name="connsiteY2" fmla="*/ 1240666 h 1240666"/>
                  <a:gd name="connsiteX3" fmla="*/ 4839 w 658199"/>
                  <a:gd name="connsiteY3" fmla="*/ 574728 h 1240666"/>
                  <a:gd name="connsiteX4" fmla="*/ 0 w 658199"/>
                  <a:gd name="connsiteY4" fmla="*/ 118876 h 1240666"/>
                  <a:gd name="connsiteX0" fmla="*/ 0 w 694274"/>
                  <a:gd name="connsiteY0" fmla="*/ 118876 h 605398"/>
                  <a:gd name="connsiteX1" fmla="*/ 658199 w 694274"/>
                  <a:gd name="connsiteY1" fmla="*/ 0 h 605398"/>
                  <a:gd name="connsiteX2" fmla="*/ 694274 w 694274"/>
                  <a:gd name="connsiteY2" fmla="*/ 605398 h 605398"/>
                  <a:gd name="connsiteX3" fmla="*/ 4839 w 694274"/>
                  <a:gd name="connsiteY3" fmla="*/ 574728 h 605398"/>
                  <a:gd name="connsiteX4" fmla="*/ 0 w 694274"/>
                  <a:gd name="connsiteY4" fmla="*/ 118876 h 605398"/>
                  <a:gd name="connsiteX0" fmla="*/ 0 w 694274"/>
                  <a:gd name="connsiteY0" fmla="*/ 118876 h 605398"/>
                  <a:gd name="connsiteX1" fmla="*/ 658199 w 694274"/>
                  <a:gd name="connsiteY1" fmla="*/ 0 h 605398"/>
                  <a:gd name="connsiteX2" fmla="*/ 694274 w 694274"/>
                  <a:gd name="connsiteY2" fmla="*/ 605398 h 605398"/>
                  <a:gd name="connsiteX3" fmla="*/ 4839 w 694274"/>
                  <a:gd name="connsiteY3" fmla="*/ 564853 h 605398"/>
                  <a:gd name="connsiteX4" fmla="*/ 0 w 694274"/>
                  <a:gd name="connsiteY4" fmla="*/ 118876 h 605398"/>
                  <a:gd name="connsiteX0" fmla="*/ 0 w 694274"/>
                  <a:gd name="connsiteY0" fmla="*/ 118876 h 618750"/>
                  <a:gd name="connsiteX1" fmla="*/ 658199 w 694274"/>
                  <a:gd name="connsiteY1" fmla="*/ 0 h 618750"/>
                  <a:gd name="connsiteX2" fmla="*/ 694274 w 694274"/>
                  <a:gd name="connsiteY2" fmla="*/ 618750 h 618750"/>
                  <a:gd name="connsiteX3" fmla="*/ 4839 w 694274"/>
                  <a:gd name="connsiteY3" fmla="*/ 564853 h 618750"/>
                  <a:gd name="connsiteX4" fmla="*/ 0 w 694274"/>
                  <a:gd name="connsiteY4" fmla="*/ 118876 h 618750"/>
                  <a:gd name="connsiteX0" fmla="*/ 0 w 694274"/>
                  <a:gd name="connsiteY0" fmla="*/ 145580 h 645454"/>
                  <a:gd name="connsiteX1" fmla="*/ 671873 w 694274"/>
                  <a:gd name="connsiteY1" fmla="*/ 0 h 645454"/>
                  <a:gd name="connsiteX2" fmla="*/ 694274 w 694274"/>
                  <a:gd name="connsiteY2" fmla="*/ 645454 h 645454"/>
                  <a:gd name="connsiteX3" fmla="*/ 4839 w 694274"/>
                  <a:gd name="connsiteY3" fmla="*/ 591557 h 645454"/>
                  <a:gd name="connsiteX4" fmla="*/ 0 w 694274"/>
                  <a:gd name="connsiteY4" fmla="*/ 145580 h 645454"/>
                  <a:gd name="connsiteX0" fmla="*/ 0 w 756910"/>
                  <a:gd name="connsiteY0" fmla="*/ 145580 h 653099"/>
                  <a:gd name="connsiteX1" fmla="*/ 671873 w 756910"/>
                  <a:gd name="connsiteY1" fmla="*/ 0 h 653099"/>
                  <a:gd name="connsiteX2" fmla="*/ 756910 w 756910"/>
                  <a:gd name="connsiteY2" fmla="*/ 653099 h 653099"/>
                  <a:gd name="connsiteX3" fmla="*/ 4839 w 756910"/>
                  <a:gd name="connsiteY3" fmla="*/ 591557 h 653099"/>
                  <a:gd name="connsiteX4" fmla="*/ 0 w 756910"/>
                  <a:gd name="connsiteY4" fmla="*/ 145580 h 65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910" h="653099">
                    <a:moveTo>
                      <a:pt x="0" y="145580"/>
                    </a:moveTo>
                    <a:lnTo>
                      <a:pt x="671873" y="0"/>
                    </a:lnTo>
                    <a:lnTo>
                      <a:pt x="756910" y="653099"/>
                    </a:lnTo>
                    <a:lnTo>
                      <a:pt x="4839" y="591557"/>
                    </a:lnTo>
                    <a:lnTo>
                      <a:pt x="0" y="145580"/>
                    </a:lnTo>
                    <a:close/>
                  </a:path>
                </a:pathLst>
              </a:custGeom>
              <a:solidFill>
                <a:srgbClr val="014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buClrTx/>
                </a:pPr>
                <a:endParaRPr lang="en-US" sz="2400" kern="12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C22E81A-9D9D-4333-ABE9-74C8D84233DC}"/>
                  </a:ext>
                </a:extLst>
              </p:cNvPr>
              <p:cNvSpPr/>
              <p:nvPr/>
            </p:nvSpPr>
            <p:spPr>
              <a:xfrm flipV="1">
                <a:off x="6159270" y="3525202"/>
                <a:ext cx="2969067" cy="438083"/>
              </a:xfrm>
              <a:prstGeom prst="rect">
                <a:avLst/>
              </a:prstGeom>
              <a:solidFill>
                <a:srgbClr val="0162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buClrTx/>
                </a:pPr>
                <a:endParaRPr lang="en-US" sz="2400" kern="12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5A00CFB-FF50-47C8-AEE7-B001E10A7916}"/>
                  </a:ext>
                </a:extLst>
              </p:cNvPr>
              <p:cNvGrpSpPr/>
              <p:nvPr/>
            </p:nvGrpSpPr>
            <p:grpSpPr>
              <a:xfrm flipV="1">
                <a:off x="9516165" y="3455799"/>
                <a:ext cx="4032065" cy="678234"/>
                <a:chOff x="12324078" y="787913"/>
                <a:chExt cx="4032065" cy="678234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4FC46223-3631-4BD3-A640-749573F7B4AC}"/>
                    </a:ext>
                  </a:extLst>
                </p:cNvPr>
                <p:cNvSpPr/>
                <p:nvPr/>
              </p:nvSpPr>
              <p:spPr>
                <a:xfrm flipH="1">
                  <a:off x="12324078" y="787913"/>
                  <a:ext cx="4032065" cy="6782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16294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Tx/>
                  </a:pPr>
                  <a:endParaRPr lang="en-US" sz="2400" kern="120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96CED09-ABF2-4919-A769-53F43BD57B9C}"/>
                    </a:ext>
                  </a:extLst>
                </p:cNvPr>
                <p:cNvSpPr/>
                <p:nvPr/>
              </p:nvSpPr>
              <p:spPr>
                <a:xfrm flipH="1">
                  <a:off x="12389954" y="858451"/>
                  <a:ext cx="537159" cy="537159"/>
                </a:xfrm>
                <a:prstGeom prst="ellipse">
                  <a:avLst/>
                </a:prstGeom>
                <a:solidFill>
                  <a:srgbClr val="DFDFD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867" dirty="0">
                    <a:solidFill>
                      <a:srgbClr val="FFFFFF"/>
                    </a:solidFill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5C218EF-4BB8-4429-AE6E-E4F38981FF48}"/>
                </a:ext>
              </a:extLst>
            </p:cNvPr>
            <p:cNvGrpSpPr/>
            <p:nvPr/>
          </p:nvGrpSpPr>
          <p:grpSpPr>
            <a:xfrm>
              <a:off x="6164759" y="4415561"/>
              <a:ext cx="7439419" cy="917615"/>
              <a:chOff x="6164759" y="4415561"/>
              <a:chExt cx="7439419" cy="917615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5C64230-5E97-48B5-8752-E205B3B66C81}"/>
                  </a:ext>
                </a:extLst>
              </p:cNvPr>
              <p:cNvGrpSpPr/>
              <p:nvPr/>
            </p:nvGrpSpPr>
            <p:grpSpPr>
              <a:xfrm flipV="1">
                <a:off x="6164759" y="4415561"/>
                <a:ext cx="3907375" cy="901328"/>
                <a:chOff x="4645916" y="787108"/>
                <a:chExt cx="3907375" cy="901328"/>
              </a:xfrm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94691690-50A2-489B-8989-EA354E1A831F}"/>
                    </a:ext>
                  </a:extLst>
                </p:cNvPr>
                <p:cNvSpPr/>
                <p:nvPr/>
              </p:nvSpPr>
              <p:spPr>
                <a:xfrm flipV="1">
                  <a:off x="7588983" y="787108"/>
                  <a:ext cx="964308" cy="895268"/>
                </a:xfrm>
                <a:custGeom>
                  <a:avLst/>
                  <a:gdLst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37707 w 914400"/>
                    <a:gd name="connsiteY3" fmla="*/ 433633 h 1121790"/>
                    <a:gd name="connsiteX4" fmla="*/ 0 w 914400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9896 w 914400"/>
                    <a:gd name="connsiteY3" fmla="*/ 441039 h 1121790"/>
                    <a:gd name="connsiteX4" fmla="*/ 0 w 914400"/>
                    <a:gd name="connsiteY4" fmla="*/ 0 h 1121790"/>
                    <a:gd name="connsiteX0" fmla="*/ 30557 w 944957"/>
                    <a:gd name="connsiteY0" fmla="*/ 0 h 1121790"/>
                    <a:gd name="connsiteX1" fmla="*/ 944957 w 944957"/>
                    <a:gd name="connsiteY1" fmla="*/ 631596 h 1121790"/>
                    <a:gd name="connsiteX2" fmla="*/ 681007 w 944957"/>
                    <a:gd name="connsiteY2" fmla="*/ 1121790 h 1121790"/>
                    <a:gd name="connsiteX3" fmla="*/ 0 w 944957"/>
                    <a:gd name="connsiteY3" fmla="*/ 399072 h 1121790"/>
                    <a:gd name="connsiteX4" fmla="*/ 30557 w 944957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4839 w 914400"/>
                    <a:gd name="connsiteY3" fmla="*/ 455852 h 1121790"/>
                    <a:gd name="connsiteX4" fmla="*/ 0 w 914400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404620 h 1121790"/>
                    <a:gd name="connsiteX2" fmla="*/ 650450 w 914400"/>
                    <a:gd name="connsiteY2" fmla="*/ 1121790 h 1121790"/>
                    <a:gd name="connsiteX3" fmla="*/ 4839 w 914400"/>
                    <a:gd name="connsiteY3" fmla="*/ 455852 h 1121790"/>
                    <a:gd name="connsiteX4" fmla="*/ 0 w 914400"/>
                    <a:gd name="connsiteY4" fmla="*/ 0 h 1121790"/>
                    <a:gd name="connsiteX0" fmla="*/ 0 w 914400"/>
                    <a:gd name="connsiteY0" fmla="*/ 0 h 1014977"/>
                    <a:gd name="connsiteX1" fmla="*/ 914400 w 914400"/>
                    <a:gd name="connsiteY1" fmla="*/ 404620 h 1014977"/>
                    <a:gd name="connsiteX2" fmla="*/ 739333 w 914400"/>
                    <a:gd name="connsiteY2" fmla="*/ 1014977 h 1014977"/>
                    <a:gd name="connsiteX3" fmla="*/ 4839 w 914400"/>
                    <a:gd name="connsiteY3" fmla="*/ 455852 h 1014977"/>
                    <a:gd name="connsiteX4" fmla="*/ 0 w 914400"/>
                    <a:gd name="connsiteY4" fmla="*/ 0 h 1014977"/>
                    <a:gd name="connsiteX0" fmla="*/ 0 w 914400"/>
                    <a:gd name="connsiteY0" fmla="*/ 0 h 934868"/>
                    <a:gd name="connsiteX1" fmla="*/ 914400 w 914400"/>
                    <a:gd name="connsiteY1" fmla="*/ 404620 h 934868"/>
                    <a:gd name="connsiteX2" fmla="*/ 746170 w 914400"/>
                    <a:gd name="connsiteY2" fmla="*/ 934868 h 934868"/>
                    <a:gd name="connsiteX3" fmla="*/ 4839 w 914400"/>
                    <a:gd name="connsiteY3" fmla="*/ 455852 h 934868"/>
                    <a:gd name="connsiteX4" fmla="*/ 0 w 914400"/>
                    <a:gd name="connsiteY4" fmla="*/ 0 h 934868"/>
                    <a:gd name="connsiteX0" fmla="*/ 0 w 914400"/>
                    <a:gd name="connsiteY0" fmla="*/ 0 h 941543"/>
                    <a:gd name="connsiteX1" fmla="*/ 914400 w 914400"/>
                    <a:gd name="connsiteY1" fmla="*/ 404620 h 941543"/>
                    <a:gd name="connsiteX2" fmla="*/ 732495 w 914400"/>
                    <a:gd name="connsiteY2" fmla="*/ 941543 h 941543"/>
                    <a:gd name="connsiteX3" fmla="*/ 4839 w 914400"/>
                    <a:gd name="connsiteY3" fmla="*/ 455852 h 941543"/>
                    <a:gd name="connsiteX4" fmla="*/ 0 w 914400"/>
                    <a:gd name="connsiteY4" fmla="*/ 0 h 941543"/>
                    <a:gd name="connsiteX0" fmla="*/ 0 w 914400"/>
                    <a:gd name="connsiteY0" fmla="*/ 0 h 941543"/>
                    <a:gd name="connsiteX1" fmla="*/ 914400 w 914400"/>
                    <a:gd name="connsiteY1" fmla="*/ 337862 h 941543"/>
                    <a:gd name="connsiteX2" fmla="*/ 732495 w 914400"/>
                    <a:gd name="connsiteY2" fmla="*/ 941543 h 941543"/>
                    <a:gd name="connsiteX3" fmla="*/ 4839 w 914400"/>
                    <a:gd name="connsiteY3" fmla="*/ 455852 h 941543"/>
                    <a:gd name="connsiteX4" fmla="*/ 0 w 914400"/>
                    <a:gd name="connsiteY4" fmla="*/ 0 h 941543"/>
                    <a:gd name="connsiteX0" fmla="*/ 0 w 1010119"/>
                    <a:gd name="connsiteY0" fmla="*/ 0 h 941543"/>
                    <a:gd name="connsiteX1" fmla="*/ 1010119 w 1010119"/>
                    <a:gd name="connsiteY1" fmla="*/ 311159 h 941543"/>
                    <a:gd name="connsiteX2" fmla="*/ 732495 w 1010119"/>
                    <a:gd name="connsiteY2" fmla="*/ 941543 h 941543"/>
                    <a:gd name="connsiteX3" fmla="*/ 4839 w 1010119"/>
                    <a:gd name="connsiteY3" fmla="*/ 455852 h 941543"/>
                    <a:gd name="connsiteX4" fmla="*/ 0 w 1010119"/>
                    <a:gd name="connsiteY4" fmla="*/ 0 h 941543"/>
                    <a:gd name="connsiteX0" fmla="*/ 0 w 1023855"/>
                    <a:gd name="connsiteY0" fmla="*/ 0 h 928131"/>
                    <a:gd name="connsiteX1" fmla="*/ 1023855 w 1023855"/>
                    <a:gd name="connsiteY1" fmla="*/ 297747 h 928131"/>
                    <a:gd name="connsiteX2" fmla="*/ 746231 w 1023855"/>
                    <a:gd name="connsiteY2" fmla="*/ 928131 h 928131"/>
                    <a:gd name="connsiteX3" fmla="*/ 18575 w 1023855"/>
                    <a:gd name="connsiteY3" fmla="*/ 442440 h 928131"/>
                    <a:gd name="connsiteX4" fmla="*/ 0 w 1023855"/>
                    <a:gd name="connsiteY4" fmla="*/ 0 h 928131"/>
                    <a:gd name="connsiteX0" fmla="*/ 0 w 1023855"/>
                    <a:gd name="connsiteY0" fmla="*/ 0 h 928131"/>
                    <a:gd name="connsiteX1" fmla="*/ 1023855 w 1023855"/>
                    <a:gd name="connsiteY1" fmla="*/ 297747 h 928131"/>
                    <a:gd name="connsiteX2" fmla="*/ 746231 w 1023855"/>
                    <a:gd name="connsiteY2" fmla="*/ 928131 h 928131"/>
                    <a:gd name="connsiteX3" fmla="*/ 2814 w 1023855"/>
                    <a:gd name="connsiteY3" fmla="*/ 442439 h 928131"/>
                    <a:gd name="connsiteX4" fmla="*/ 0 w 1023855"/>
                    <a:gd name="connsiteY4" fmla="*/ 0 h 928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3855" h="928131">
                      <a:moveTo>
                        <a:pt x="0" y="0"/>
                      </a:moveTo>
                      <a:lnTo>
                        <a:pt x="1023855" y="297747"/>
                      </a:lnTo>
                      <a:lnTo>
                        <a:pt x="746231" y="928131"/>
                      </a:lnTo>
                      <a:lnTo>
                        <a:pt x="2814" y="4424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2E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85FBF6B-00E0-41FB-A496-89CCFE7B63A2}"/>
                    </a:ext>
                  </a:extLst>
                </p:cNvPr>
                <p:cNvSpPr/>
                <p:nvPr/>
              </p:nvSpPr>
              <p:spPr>
                <a:xfrm>
                  <a:off x="4645916" y="1250352"/>
                  <a:ext cx="2969068" cy="438084"/>
                </a:xfrm>
                <a:prstGeom prst="rect">
                  <a:avLst/>
                </a:prstGeom>
                <a:solidFill>
                  <a:srgbClr val="023D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74467FE-B5B3-4773-AEB2-5473E9B641BB}"/>
                  </a:ext>
                </a:extLst>
              </p:cNvPr>
              <p:cNvGrpSpPr/>
              <p:nvPr/>
            </p:nvGrpSpPr>
            <p:grpSpPr>
              <a:xfrm flipV="1">
                <a:off x="9572113" y="4654942"/>
                <a:ext cx="4032065" cy="678234"/>
                <a:chOff x="12380026" y="833638"/>
                <a:chExt cx="4032065" cy="678234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A0E8F18C-F1CC-435A-98F0-FA64FDE455EB}"/>
                    </a:ext>
                  </a:extLst>
                </p:cNvPr>
                <p:cNvSpPr/>
                <p:nvPr/>
              </p:nvSpPr>
              <p:spPr>
                <a:xfrm flipH="1">
                  <a:off x="12380026" y="833638"/>
                  <a:ext cx="4032065" cy="6782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23D75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Tx/>
                  </a:pPr>
                  <a:endParaRPr lang="en-US" sz="24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D5FA74FF-ABFB-485D-9360-8857588F05D0}"/>
                    </a:ext>
                  </a:extLst>
                </p:cNvPr>
                <p:cNvSpPr/>
                <p:nvPr/>
              </p:nvSpPr>
              <p:spPr>
                <a:xfrm flipH="1">
                  <a:off x="12445902" y="914072"/>
                  <a:ext cx="537159" cy="537159"/>
                </a:xfrm>
                <a:prstGeom prst="ellipse">
                  <a:avLst/>
                </a:prstGeom>
                <a:solidFill>
                  <a:srgbClr val="DFDFD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867" dirty="0">
                    <a:solidFill>
                      <a:srgbClr val="FFFFFF"/>
                    </a:solidFill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699CD3E-BC43-417B-8618-AD82F9170188}"/>
                </a:ext>
              </a:extLst>
            </p:cNvPr>
            <p:cNvGrpSpPr/>
            <p:nvPr/>
          </p:nvGrpSpPr>
          <p:grpSpPr>
            <a:xfrm>
              <a:off x="6072684" y="5305415"/>
              <a:ext cx="7531494" cy="1262735"/>
              <a:chOff x="6072684" y="5305415"/>
              <a:chExt cx="7531494" cy="126273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47DA0CA-55A2-4577-8660-AECD47A771A9}"/>
                  </a:ext>
                </a:extLst>
              </p:cNvPr>
              <p:cNvGrpSpPr/>
              <p:nvPr/>
            </p:nvGrpSpPr>
            <p:grpSpPr>
              <a:xfrm flipV="1">
                <a:off x="6072684" y="5305415"/>
                <a:ext cx="3812705" cy="1236618"/>
                <a:chOff x="4655813" y="731117"/>
                <a:chExt cx="3812705" cy="1236618"/>
              </a:xfrm>
            </p:grpSpPr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89C94131-1B6D-482E-9D34-BC32A9553A85}"/>
                    </a:ext>
                  </a:extLst>
                </p:cNvPr>
                <p:cNvSpPr/>
                <p:nvPr/>
              </p:nvSpPr>
              <p:spPr>
                <a:xfrm flipV="1">
                  <a:off x="7607300" y="731117"/>
                  <a:ext cx="861218" cy="1236618"/>
                </a:xfrm>
                <a:custGeom>
                  <a:avLst/>
                  <a:gdLst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37707 w 914400"/>
                    <a:gd name="connsiteY3" fmla="*/ 433633 h 1121790"/>
                    <a:gd name="connsiteX4" fmla="*/ 0 w 914400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9896 w 914400"/>
                    <a:gd name="connsiteY3" fmla="*/ 441039 h 1121790"/>
                    <a:gd name="connsiteX4" fmla="*/ 0 w 914400"/>
                    <a:gd name="connsiteY4" fmla="*/ 0 h 1121790"/>
                    <a:gd name="connsiteX0" fmla="*/ 30557 w 944957"/>
                    <a:gd name="connsiteY0" fmla="*/ 0 h 1121790"/>
                    <a:gd name="connsiteX1" fmla="*/ 944957 w 944957"/>
                    <a:gd name="connsiteY1" fmla="*/ 631596 h 1121790"/>
                    <a:gd name="connsiteX2" fmla="*/ 681007 w 944957"/>
                    <a:gd name="connsiteY2" fmla="*/ 1121790 h 1121790"/>
                    <a:gd name="connsiteX3" fmla="*/ 0 w 944957"/>
                    <a:gd name="connsiteY3" fmla="*/ 399072 h 1121790"/>
                    <a:gd name="connsiteX4" fmla="*/ 30557 w 944957"/>
                    <a:gd name="connsiteY4" fmla="*/ 0 h 1121790"/>
                    <a:gd name="connsiteX0" fmla="*/ 0 w 914400"/>
                    <a:gd name="connsiteY0" fmla="*/ 0 h 1121790"/>
                    <a:gd name="connsiteX1" fmla="*/ 914400 w 914400"/>
                    <a:gd name="connsiteY1" fmla="*/ 631596 h 1121790"/>
                    <a:gd name="connsiteX2" fmla="*/ 650450 w 914400"/>
                    <a:gd name="connsiteY2" fmla="*/ 1121790 h 1121790"/>
                    <a:gd name="connsiteX3" fmla="*/ 4839 w 914400"/>
                    <a:gd name="connsiteY3" fmla="*/ 455852 h 1121790"/>
                    <a:gd name="connsiteX4" fmla="*/ 0 w 914400"/>
                    <a:gd name="connsiteY4" fmla="*/ 0 h 1121790"/>
                    <a:gd name="connsiteX0" fmla="*/ 0 w 914400"/>
                    <a:gd name="connsiteY0" fmla="*/ 0 h 1248631"/>
                    <a:gd name="connsiteX1" fmla="*/ 914400 w 914400"/>
                    <a:gd name="connsiteY1" fmla="*/ 631596 h 1248631"/>
                    <a:gd name="connsiteX2" fmla="*/ 746170 w 914400"/>
                    <a:gd name="connsiteY2" fmla="*/ 1248631 h 1248631"/>
                    <a:gd name="connsiteX3" fmla="*/ 4839 w 914400"/>
                    <a:gd name="connsiteY3" fmla="*/ 455852 h 1248631"/>
                    <a:gd name="connsiteX4" fmla="*/ 0 w 914400"/>
                    <a:gd name="connsiteY4" fmla="*/ 0 h 1248631"/>
                    <a:gd name="connsiteX0" fmla="*/ 0 w 914400"/>
                    <a:gd name="connsiteY0" fmla="*/ 0 h 1282011"/>
                    <a:gd name="connsiteX1" fmla="*/ 914400 w 914400"/>
                    <a:gd name="connsiteY1" fmla="*/ 631596 h 1282011"/>
                    <a:gd name="connsiteX2" fmla="*/ 800866 w 914400"/>
                    <a:gd name="connsiteY2" fmla="*/ 1282011 h 1282011"/>
                    <a:gd name="connsiteX3" fmla="*/ 4839 w 914400"/>
                    <a:gd name="connsiteY3" fmla="*/ 455852 h 1282011"/>
                    <a:gd name="connsiteX4" fmla="*/ 0 w 914400"/>
                    <a:gd name="connsiteY4" fmla="*/ 0 h 1282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00" h="1282011">
                      <a:moveTo>
                        <a:pt x="0" y="0"/>
                      </a:moveTo>
                      <a:lnTo>
                        <a:pt x="914400" y="631596"/>
                      </a:lnTo>
                      <a:lnTo>
                        <a:pt x="800866" y="1282011"/>
                      </a:lnTo>
                      <a:lnTo>
                        <a:pt x="4839" y="4558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23D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78F21F3-5EF7-4CBC-92BB-DC4D6EDF2EFA}"/>
                    </a:ext>
                  </a:extLst>
                </p:cNvPr>
                <p:cNvSpPr/>
                <p:nvPr/>
              </p:nvSpPr>
              <p:spPr>
                <a:xfrm>
                  <a:off x="4655813" y="1528067"/>
                  <a:ext cx="2969068" cy="42979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219170">
                    <a:buClrTx/>
                  </a:pPr>
                  <a:endParaRPr lang="en-US" sz="2400" kern="12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188805B-EA89-48FC-852B-42444E10A036}"/>
                  </a:ext>
                </a:extLst>
              </p:cNvPr>
              <p:cNvGrpSpPr/>
              <p:nvPr/>
            </p:nvGrpSpPr>
            <p:grpSpPr>
              <a:xfrm flipV="1">
                <a:off x="9572113" y="5889916"/>
                <a:ext cx="4032065" cy="678234"/>
                <a:chOff x="12380026" y="843534"/>
                <a:chExt cx="4032065" cy="678234"/>
              </a:xfrm>
            </p:grpSpPr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49546313-9AD4-4A52-9F56-E96D3C709267}"/>
                    </a:ext>
                  </a:extLst>
                </p:cNvPr>
                <p:cNvSpPr/>
                <p:nvPr/>
              </p:nvSpPr>
              <p:spPr>
                <a:xfrm flipH="1">
                  <a:off x="12380026" y="843534"/>
                  <a:ext cx="4032065" cy="6782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23D75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>
                    <a:buClrTx/>
                  </a:pPr>
                  <a:endParaRPr lang="en-US" sz="2400" kern="120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CFBD1EE0-6079-4759-BD48-B48552D45C32}"/>
                    </a:ext>
                  </a:extLst>
                </p:cNvPr>
                <p:cNvSpPr/>
                <p:nvPr/>
              </p:nvSpPr>
              <p:spPr>
                <a:xfrm flipH="1">
                  <a:off x="12445902" y="914072"/>
                  <a:ext cx="537159" cy="537159"/>
                </a:xfrm>
                <a:prstGeom prst="ellipse">
                  <a:avLst/>
                </a:prstGeom>
                <a:solidFill>
                  <a:srgbClr val="DFDFD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1867" dirty="0">
                    <a:solidFill>
                      <a:srgbClr val="FFFFFF"/>
                    </a:solidFill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AB6B41D-F1D6-4C48-87E3-769571E7A311}"/>
              </a:ext>
            </a:extLst>
          </p:cNvPr>
          <p:cNvSpPr/>
          <p:nvPr/>
        </p:nvSpPr>
        <p:spPr>
          <a:xfrm>
            <a:off x="4830157" y="1319161"/>
            <a:ext cx="6505679" cy="6505679"/>
          </a:xfrm>
          <a:prstGeom prst="ellipse">
            <a:avLst/>
          </a:prstGeom>
          <a:solidFill>
            <a:srgbClr val="DF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Tx/>
            </a:pPr>
            <a:endParaRPr lang="en-US" sz="2400" kern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399A896-1F12-4362-81DD-4FE3B2E1D664}"/>
              </a:ext>
            </a:extLst>
          </p:cNvPr>
          <p:cNvGrpSpPr/>
          <p:nvPr/>
        </p:nvGrpSpPr>
        <p:grpSpPr>
          <a:xfrm>
            <a:off x="5150353" y="1666876"/>
            <a:ext cx="5865283" cy="5810249"/>
            <a:chOff x="3894138" y="1282701"/>
            <a:chExt cx="4398962" cy="4357687"/>
          </a:xfrm>
        </p:grpSpPr>
        <p:sp>
          <p:nvSpPr>
            <p:cNvPr id="199" name="Freeform 24">
              <a:extLst>
                <a:ext uri="{FF2B5EF4-FFF2-40B4-BE49-F238E27FC236}">
                  <a16:creationId xmlns:a16="http://schemas.microsoft.com/office/drawing/2014/main" id="{DFAD7786-EA69-472A-95BD-83DA4F632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1282701"/>
              <a:ext cx="1035050" cy="692150"/>
            </a:xfrm>
            <a:custGeom>
              <a:avLst/>
              <a:gdLst>
                <a:gd name="T0" fmla="*/ 44 w 1304"/>
                <a:gd name="T1" fmla="*/ 0 h 872"/>
                <a:gd name="T2" fmla="*/ 131 w 1304"/>
                <a:gd name="T3" fmla="*/ 4 h 872"/>
                <a:gd name="T4" fmla="*/ 219 w 1304"/>
                <a:gd name="T5" fmla="*/ 10 h 872"/>
                <a:gd name="T6" fmla="*/ 305 w 1304"/>
                <a:gd name="T7" fmla="*/ 21 h 872"/>
                <a:gd name="T8" fmla="*/ 392 w 1304"/>
                <a:gd name="T9" fmla="*/ 35 h 872"/>
                <a:gd name="T10" fmla="*/ 476 w 1304"/>
                <a:gd name="T11" fmla="*/ 52 h 872"/>
                <a:gd name="T12" fmla="*/ 561 w 1304"/>
                <a:gd name="T13" fmla="*/ 71 h 872"/>
                <a:gd name="T14" fmla="*/ 643 w 1304"/>
                <a:gd name="T15" fmla="*/ 96 h 872"/>
                <a:gd name="T16" fmla="*/ 726 w 1304"/>
                <a:gd name="T17" fmla="*/ 121 h 872"/>
                <a:gd name="T18" fmla="*/ 808 w 1304"/>
                <a:gd name="T19" fmla="*/ 152 h 872"/>
                <a:gd name="T20" fmla="*/ 889 w 1304"/>
                <a:gd name="T21" fmla="*/ 185 h 872"/>
                <a:gd name="T22" fmla="*/ 968 w 1304"/>
                <a:gd name="T23" fmla="*/ 221 h 872"/>
                <a:gd name="T24" fmla="*/ 1044 w 1304"/>
                <a:gd name="T25" fmla="*/ 261 h 872"/>
                <a:gd name="T26" fmla="*/ 1121 w 1304"/>
                <a:gd name="T27" fmla="*/ 304 h 872"/>
                <a:gd name="T28" fmla="*/ 1194 w 1304"/>
                <a:gd name="T29" fmla="*/ 350 h 872"/>
                <a:gd name="T30" fmla="*/ 1267 w 1304"/>
                <a:gd name="T31" fmla="*/ 398 h 872"/>
                <a:gd name="T32" fmla="*/ 977 w 1304"/>
                <a:gd name="T33" fmla="*/ 872 h 872"/>
                <a:gd name="T34" fmla="*/ 923 w 1304"/>
                <a:gd name="T35" fmla="*/ 834 h 872"/>
                <a:gd name="T36" fmla="*/ 868 w 1304"/>
                <a:gd name="T37" fmla="*/ 799 h 872"/>
                <a:gd name="T38" fmla="*/ 812 w 1304"/>
                <a:gd name="T39" fmla="*/ 766 h 872"/>
                <a:gd name="T40" fmla="*/ 754 w 1304"/>
                <a:gd name="T41" fmla="*/ 736 h 872"/>
                <a:gd name="T42" fmla="*/ 695 w 1304"/>
                <a:gd name="T43" fmla="*/ 707 h 872"/>
                <a:gd name="T44" fmla="*/ 635 w 1304"/>
                <a:gd name="T45" fmla="*/ 680 h 872"/>
                <a:gd name="T46" fmla="*/ 576 w 1304"/>
                <a:gd name="T47" fmla="*/ 657 h 872"/>
                <a:gd name="T48" fmla="*/ 514 w 1304"/>
                <a:gd name="T49" fmla="*/ 636 h 872"/>
                <a:gd name="T50" fmla="*/ 451 w 1304"/>
                <a:gd name="T51" fmla="*/ 617 h 872"/>
                <a:gd name="T52" fmla="*/ 390 w 1304"/>
                <a:gd name="T53" fmla="*/ 599 h 872"/>
                <a:gd name="T54" fmla="*/ 324 w 1304"/>
                <a:gd name="T55" fmla="*/ 586 h 872"/>
                <a:gd name="T56" fmla="*/ 261 w 1304"/>
                <a:gd name="T57" fmla="*/ 574 h 872"/>
                <a:gd name="T58" fmla="*/ 196 w 1304"/>
                <a:gd name="T59" fmla="*/ 567 h 872"/>
                <a:gd name="T60" fmla="*/ 131 w 1304"/>
                <a:gd name="T61" fmla="*/ 559 h 872"/>
                <a:gd name="T62" fmla="*/ 65 w 1304"/>
                <a:gd name="T63" fmla="*/ 555 h 872"/>
                <a:gd name="T64" fmla="*/ 0 w 1304"/>
                <a:gd name="T65" fmla="*/ 555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4" h="872">
                  <a:moveTo>
                    <a:pt x="0" y="0"/>
                  </a:moveTo>
                  <a:lnTo>
                    <a:pt x="44" y="0"/>
                  </a:lnTo>
                  <a:lnTo>
                    <a:pt x="88" y="2"/>
                  </a:lnTo>
                  <a:lnTo>
                    <a:pt x="131" y="4"/>
                  </a:lnTo>
                  <a:lnTo>
                    <a:pt x="175" y="6"/>
                  </a:lnTo>
                  <a:lnTo>
                    <a:pt x="219" y="10"/>
                  </a:lnTo>
                  <a:lnTo>
                    <a:pt x="261" y="16"/>
                  </a:lnTo>
                  <a:lnTo>
                    <a:pt x="305" y="21"/>
                  </a:lnTo>
                  <a:lnTo>
                    <a:pt x="347" y="27"/>
                  </a:lnTo>
                  <a:lnTo>
                    <a:pt x="392" y="35"/>
                  </a:lnTo>
                  <a:lnTo>
                    <a:pt x="434" y="42"/>
                  </a:lnTo>
                  <a:lnTo>
                    <a:pt x="476" y="52"/>
                  </a:lnTo>
                  <a:lnTo>
                    <a:pt x="518" y="62"/>
                  </a:lnTo>
                  <a:lnTo>
                    <a:pt x="561" y="71"/>
                  </a:lnTo>
                  <a:lnTo>
                    <a:pt x="603" y="83"/>
                  </a:lnTo>
                  <a:lnTo>
                    <a:pt x="643" y="96"/>
                  </a:lnTo>
                  <a:lnTo>
                    <a:pt x="685" y="108"/>
                  </a:lnTo>
                  <a:lnTo>
                    <a:pt x="726" y="121"/>
                  </a:lnTo>
                  <a:lnTo>
                    <a:pt x="768" y="137"/>
                  </a:lnTo>
                  <a:lnTo>
                    <a:pt x="808" y="152"/>
                  </a:lnTo>
                  <a:lnTo>
                    <a:pt x="849" y="169"/>
                  </a:lnTo>
                  <a:lnTo>
                    <a:pt x="889" y="185"/>
                  </a:lnTo>
                  <a:lnTo>
                    <a:pt x="927" y="204"/>
                  </a:lnTo>
                  <a:lnTo>
                    <a:pt x="968" y="221"/>
                  </a:lnTo>
                  <a:lnTo>
                    <a:pt x="1006" y="240"/>
                  </a:lnTo>
                  <a:lnTo>
                    <a:pt x="1044" y="261"/>
                  </a:lnTo>
                  <a:lnTo>
                    <a:pt x="1083" y="282"/>
                  </a:lnTo>
                  <a:lnTo>
                    <a:pt x="1121" y="304"/>
                  </a:lnTo>
                  <a:lnTo>
                    <a:pt x="1158" y="327"/>
                  </a:lnTo>
                  <a:lnTo>
                    <a:pt x="1194" y="350"/>
                  </a:lnTo>
                  <a:lnTo>
                    <a:pt x="1233" y="373"/>
                  </a:lnTo>
                  <a:lnTo>
                    <a:pt x="1267" y="398"/>
                  </a:lnTo>
                  <a:lnTo>
                    <a:pt x="1304" y="423"/>
                  </a:lnTo>
                  <a:lnTo>
                    <a:pt x="977" y="872"/>
                  </a:lnTo>
                  <a:lnTo>
                    <a:pt x="950" y="853"/>
                  </a:lnTo>
                  <a:lnTo>
                    <a:pt x="923" y="834"/>
                  </a:lnTo>
                  <a:lnTo>
                    <a:pt x="897" y="816"/>
                  </a:lnTo>
                  <a:lnTo>
                    <a:pt x="868" y="799"/>
                  </a:lnTo>
                  <a:lnTo>
                    <a:pt x="841" y="782"/>
                  </a:lnTo>
                  <a:lnTo>
                    <a:pt x="812" y="766"/>
                  </a:lnTo>
                  <a:lnTo>
                    <a:pt x="783" y="749"/>
                  </a:lnTo>
                  <a:lnTo>
                    <a:pt x="754" y="736"/>
                  </a:lnTo>
                  <a:lnTo>
                    <a:pt x="726" y="720"/>
                  </a:lnTo>
                  <a:lnTo>
                    <a:pt x="695" y="707"/>
                  </a:lnTo>
                  <a:lnTo>
                    <a:pt x="666" y="693"/>
                  </a:lnTo>
                  <a:lnTo>
                    <a:pt x="635" y="680"/>
                  </a:lnTo>
                  <a:lnTo>
                    <a:pt x="607" y="668"/>
                  </a:lnTo>
                  <a:lnTo>
                    <a:pt x="576" y="657"/>
                  </a:lnTo>
                  <a:lnTo>
                    <a:pt x="545" y="645"/>
                  </a:lnTo>
                  <a:lnTo>
                    <a:pt x="514" y="636"/>
                  </a:lnTo>
                  <a:lnTo>
                    <a:pt x="484" y="626"/>
                  </a:lnTo>
                  <a:lnTo>
                    <a:pt x="451" y="617"/>
                  </a:lnTo>
                  <a:lnTo>
                    <a:pt x="420" y="609"/>
                  </a:lnTo>
                  <a:lnTo>
                    <a:pt x="390" y="599"/>
                  </a:lnTo>
                  <a:lnTo>
                    <a:pt x="357" y="594"/>
                  </a:lnTo>
                  <a:lnTo>
                    <a:pt x="324" y="586"/>
                  </a:lnTo>
                  <a:lnTo>
                    <a:pt x="294" y="580"/>
                  </a:lnTo>
                  <a:lnTo>
                    <a:pt x="261" y="574"/>
                  </a:lnTo>
                  <a:lnTo>
                    <a:pt x="228" y="571"/>
                  </a:lnTo>
                  <a:lnTo>
                    <a:pt x="196" y="567"/>
                  </a:lnTo>
                  <a:lnTo>
                    <a:pt x="163" y="563"/>
                  </a:lnTo>
                  <a:lnTo>
                    <a:pt x="131" y="559"/>
                  </a:lnTo>
                  <a:lnTo>
                    <a:pt x="98" y="557"/>
                  </a:lnTo>
                  <a:lnTo>
                    <a:pt x="65" y="555"/>
                  </a:lnTo>
                  <a:lnTo>
                    <a:pt x="33" y="555"/>
                  </a:lnTo>
                  <a:lnTo>
                    <a:pt x="0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C2D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 25">
              <a:extLst>
                <a:ext uri="{FF2B5EF4-FFF2-40B4-BE49-F238E27FC236}">
                  <a16:creationId xmlns:a16="http://schemas.microsoft.com/office/drawing/2014/main" id="{567521D2-9286-45E7-85A7-75EDE9D12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1282701"/>
              <a:ext cx="1035050" cy="692150"/>
            </a:xfrm>
            <a:custGeom>
              <a:avLst/>
              <a:gdLst>
                <a:gd name="T0" fmla="*/ 44 w 1304"/>
                <a:gd name="T1" fmla="*/ 0 h 872"/>
                <a:gd name="T2" fmla="*/ 131 w 1304"/>
                <a:gd name="T3" fmla="*/ 4 h 872"/>
                <a:gd name="T4" fmla="*/ 219 w 1304"/>
                <a:gd name="T5" fmla="*/ 10 h 872"/>
                <a:gd name="T6" fmla="*/ 305 w 1304"/>
                <a:gd name="T7" fmla="*/ 21 h 872"/>
                <a:gd name="T8" fmla="*/ 392 w 1304"/>
                <a:gd name="T9" fmla="*/ 35 h 872"/>
                <a:gd name="T10" fmla="*/ 476 w 1304"/>
                <a:gd name="T11" fmla="*/ 52 h 872"/>
                <a:gd name="T12" fmla="*/ 561 w 1304"/>
                <a:gd name="T13" fmla="*/ 71 h 872"/>
                <a:gd name="T14" fmla="*/ 643 w 1304"/>
                <a:gd name="T15" fmla="*/ 96 h 872"/>
                <a:gd name="T16" fmla="*/ 726 w 1304"/>
                <a:gd name="T17" fmla="*/ 121 h 872"/>
                <a:gd name="T18" fmla="*/ 808 w 1304"/>
                <a:gd name="T19" fmla="*/ 152 h 872"/>
                <a:gd name="T20" fmla="*/ 889 w 1304"/>
                <a:gd name="T21" fmla="*/ 185 h 872"/>
                <a:gd name="T22" fmla="*/ 968 w 1304"/>
                <a:gd name="T23" fmla="*/ 221 h 872"/>
                <a:gd name="T24" fmla="*/ 1044 w 1304"/>
                <a:gd name="T25" fmla="*/ 261 h 872"/>
                <a:gd name="T26" fmla="*/ 1121 w 1304"/>
                <a:gd name="T27" fmla="*/ 304 h 872"/>
                <a:gd name="T28" fmla="*/ 1194 w 1304"/>
                <a:gd name="T29" fmla="*/ 350 h 872"/>
                <a:gd name="T30" fmla="*/ 1267 w 1304"/>
                <a:gd name="T31" fmla="*/ 398 h 872"/>
                <a:gd name="T32" fmla="*/ 977 w 1304"/>
                <a:gd name="T33" fmla="*/ 872 h 872"/>
                <a:gd name="T34" fmla="*/ 923 w 1304"/>
                <a:gd name="T35" fmla="*/ 834 h 872"/>
                <a:gd name="T36" fmla="*/ 868 w 1304"/>
                <a:gd name="T37" fmla="*/ 799 h 872"/>
                <a:gd name="T38" fmla="*/ 812 w 1304"/>
                <a:gd name="T39" fmla="*/ 766 h 872"/>
                <a:gd name="T40" fmla="*/ 754 w 1304"/>
                <a:gd name="T41" fmla="*/ 736 h 872"/>
                <a:gd name="T42" fmla="*/ 695 w 1304"/>
                <a:gd name="T43" fmla="*/ 707 h 872"/>
                <a:gd name="T44" fmla="*/ 635 w 1304"/>
                <a:gd name="T45" fmla="*/ 680 h 872"/>
                <a:gd name="T46" fmla="*/ 576 w 1304"/>
                <a:gd name="T47" fmla="*/ 657 h 872"/>
                <a:gd name="T48" fmla="*/ 514 w 1304"/>
                <a:gd name="T49" fmla="*/ 636 h 872"/>
                <a:gd name="T50" fmla="*/ 451 w 1304"/>
                <a:gd name="T51" fmla="*/ 617 h 872"/>
                <a:gd name="T52" fmla="*/ 390 w 1304"/>
                <a:gd name="T53" fmla="*/ 599 h 872"/>
                <a:gd name="T54" fmla="*/ 324 w 1304"/>
                <a:gd name="T55" fmla="*/ 586 h 872"/>
                <a:gd name="T56" fmla="*/ 261 w 1304"/>
                <a:gd name="T57" fmla="*/ 574 h 872"/>
                <a:gd name="T58" fmla="*/ 196 w 1304"/>
                <a:gd name="T59" fmla="*/ 567 h 872"/>
                <a:gd name="T60" fmla="*/ 131 w 1304"/>
                <a:gd name="T61" fmla="*/ 559 h 872"/>
                <a:gd name="T62" fmla="*/ 65 w 1304"/>
                <a:gd name="T63" fmla="*/ 555 h 872"/>
                <a:gd name="T64" fmla="*/ 0 w 1304"/>
                <a:gd name="T65" fmla="*/ 555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4" h="872">
                  <a:moveTo>
                    <a:pt x="0" y="0"/>
                  </a:moveTo>
                  <a:lnTo>
                    <a:pt x="44" y="0"/>
                  </a:lnTo>
                  <a:lnTo>
                    <a:pt x="88" y="2"/>
                  </a:lnTo>
                  <a:lnTo>
                    <a:pt x="131" y="4"/>
                  </a:lnTo>
                  <a:lnTo>
                    <a:pt x="175" y="6"/>
                  </a:lnTo>
                  <a:lnTo>
                    <a:pt x="219" y="10"/>
                  </a:lnTo>
                  <a:lnTo>
                    <a:pt x="261" y="16"/>
                  </a:lnTo>
                  <a:lnTo>
                    <a:pt x="305" y="21"/>
                  </a:lnTo>
                  <a:lnTo>
                    <a:pt x="347" y="27"/>
                  </a:lnTo>
                  <a:lnTo>
                    <a:pt x="392" y="35"/>
                  </a:lnTo>
                  <a:lnTo>
                    <a:pt x="434" y="42"/>
                  </a:lnTo>
                  <a:lnTo>
                    <a:pt x="476" y="52"/>
                  </a:lnTo>
                  <a:lnTo>
                    <a:pt x="518" y="62"/>
                  </a:lnTo>
                  <a:lnTo>
                    <a:pt x="561" y="71"/>
                  </a:lnTo>
                  <a:lnTo>
                    <a:pt x="603" y="83"/>
                  </a:lnTo>
                  <a:lnTo>
                    <a:pt x="643" y="96"/>
                  </a:lnTo>
                  <a:lnTo>
                    <a:pt x="685" y="108"/>
                  </a:lnTo>
                  <a:lnTo>
                    <a:pt x="726" y="121"/>
                  </a:lnTo>
                  <a:lnTo>
                    <a:pt x="768" y="137"/>
                  </a:lnTo>
                  <a:lnTo>
                    <a:pt x="808" y="152"/>
                  </a:lnTo>
                  <a:lnTo>
                    <a:pt x="849" y="169"/>
                  </a:lnTo>
                  <a:lnTo>
                    <a:pt x="889" y="185"/>
                  </a:lnTo>
                  <a:lnTo>
                    <a:pt x="927" y="204"/>
                  </a:lnTo>
                  <a:lnTo>
                    <a:pt x="968" y="221"/>
                  </a:lnTo>
                  <a:lnTo>
                    <a:pt x="1006" y="240"/>
                  </a:lnTo>
                  <a:lnTo>
                    <a:pt x="1044" y="261"/>
                  </a:lnTo>
                  <a:lnTo>
                    <a:pt x="1083" y="282"/>
                  </a:lnTo>
                  <a:lnTo>
                    <a:pt x="1121" y="304"/>
                  </a:lnTo>
                  <a:lnTo>
                    <a:pt x="1158" y="327"/>
                  </a:lnTo>
                  <a:lnTo>
                    <a:pt x="1194" y="350"/>
                  </a:lnTo>
                  <a:lnTo>
                    <a:pt x="1233" y="373"/>
                  </a:lnTo>
                  <a:lnTo>
                    <a:pt x="1267" y="398"/>
                  </a:lnTo>
                  <a:lnTo>
                    <a:pt x="1304" y="423"/>
                  </a:lnTo>
                  <a:lnTo>
                    <a:pt x="977" y="872"/>
                  </a:lnTo>
                  <a:lnTo>
                    <a:pt x="950" y="853"/>
                  </a:lnTo>
                  <a:lnTo>
                    <a:pt x="923" y="834"/>
                  </a:lnTo>
                  <a:lnTo>
                    <a:pt x="897" y="816"/>
                  </a:lnTo>
                  <a:lnTo>
                    <a:pt x="868" y="799"/>
                  </a:lnTo>
                  <a:lnTo>
                    <a:pt x="841" y="782"/>
                  </a:lnTo>
                  <a:lnTo>
                    <a:pt x="812" y="766"/>
                  </a:lnTo>
                  <a:lnTo>
                    <a:pt x="783" y="749"/>
                  </a:lnTo>
                  <a:lnTo>
                    <a:pt x="754" y="736"/>
                  </a:lnTo>
                  <a:lnTo>
                    <a:pt x="726" y="720"/>
                  </a:lnTo>
                  <a:lnTo>
                    <a:pt x="695" y="707"/>
                  </a:lnTo>
                  <a:lnTo>
                    <a:pt x="666" y="693"/>
                  </a:lnTo>
                  <a:lnTo>
                    <a:pt x="635" y="680"/>
                  </a:lnTo>
                  <a:lnTo>
                    <a:pt x="607" y="668"/>
                  </a:lnTo>
                  <a:lnTo>
                    <a:pt x="576" y="657"/>
                  </a:lnTo>
                  <a:lnTo>
                    <a:pt x="545" y="645"/>
                  </a:lnTo>
                  <a:lnTo>
                    <a:pt x="514" y="636"/>
                  </a:lnTo>
                  <a:lnTo>
                    <a:pt x="484" y="626"/>
                  </a:lnTo>
                  <a:lnTo>
                    <a:pt x="451" y="617"/>
                  </a:lnTo>
                  <a:lnTo>
                    <a:pt x="420" y="609"/>
                  </a:lnTo>
                  <a:lnTo>
                    <a:pt x="390" y="599"/>
                  </a:lnTo>
                  <a:lnTo>
                    <a:pt x="357" y="594"/>
                  </a:lnTo>
                  <a:lnTo>
                    <a:pt x="324" y="586"/>
                  </a:lnTo>
                  <a:lnTo>
                    <a:pt x="294" y="580"/>
                  </a:lnTo>
                  <a:lnTo>
                    <a:pt x="261" y="574"/>
                  </a:lnTo>
                  <a:lnTo>
                    <a:pt x="228" y="571"/>
                  </a:lnTo>
                  <a:lnTo>
                    <a:pt x="196" y="567"/>
                  </a:lnTo>
                  <a:lnTo>
                    <a:pt x="163" y="563"/>
                  </a:lnTo>
                  <a:lnTo>
                    <a:pt x="131" y="559"/>
                  </a:lnTo>
                  <a:lnTo>
                    <a:pt x="98" y="557"/>
                  </a:lnTo>
                  <a:lnTo>
                    <a:pt x="65" y="555"/>
                  </a:lnTo>
                  <a:lnTo>
                    <a:pt x="33" y="555"/>
                  </a:lnTo>
                  <a:lnTo>
                    <a:pt x="0" y="55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Freeform 26">
              <a:extLst>
                <a:ext uri="{FF2B5EF4-FFF2-40B4-BE49-F238E27FC236}">
                  <a16:creationId xmlns:a16="http://schemas.microsoft.com/office/drawing/2014/main" id="{BA66BFDF-C568-4470-BD48-E7B0BCC95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1778001"/>
              <a:ext cx="898525" cy="1017588"/>
            </a:xfrm>
            <a:custGeom>
              <a:avLst/>
              <a:gdLst>
                <a:gd name="T0" fmla="*/ 360 w 1130"/>
                <a:gd name="T1" fmla="*/ 27 h 1281"/>
                <a:gd name="T2" fmla="*/ 428 w 1130"/>
                <a:gd name="T3" fmla="*/ 81 h 1281"/>
                <a:gd name="T4" fmla="*/ 495 w 1130"/>
                <a:gd name="T5" fmla="*/ 139 h 1281"/>
                <a:gd name="T6" fmla="*/ 558 w 1130"/>
                <a:gd name="T7" fmla="*/ 196 h 1281"/>
                <a:gd name="T8" fmla="*/ 620 w 1130"/>
                <a:gd name="T9" fmla="*/ 258 h 1281"/>
                <a:gd name="T10" fmla="*/ 679 w 1130"/>
                <a:gd name="T11" fmla="*/ 323 h 1281"/>
                <a:gd name="T12" fmla="*/ 735 w 1130"/>
                <a:gd name="T13" fmla="*/ 388 h 1281"/>
                <a:gd name="T14" fmla="*/ 789 w 1130"/>
                <a:gd name="T15" fmla="*/ 457 h 1281"/>
                <a:gd name="T16" fmla="*/ 840 w 1130"/>
                <a:gd name="T17" fmla="*/ 526 h 1281"/>
                <a:gd name="T18" fmla="*/ 888 w 1130"/>
                <a:gd name="T19" fmla="*/ 599 h 1281"/>
                <a:gd name="T20" fmla="*/ 935 w 1130"/>
                <a:gd name="T21" fmla="*/ 672 h 1281"/>
                <a:gd name="T22" fmla="*/ 977 w 1130"/>
                <a:gd name="T23" fmla="*/ 749 h 1281"/>
                <a:gd name="T24" fmla="*/ 1015 w 1130"/>
                <a:gd name="T25" fmla="*/ 826 h 1281"/>
                <a:gd name="T26" fmla="*/ 1052 w 1130"/>
                <a:gd name="T27" fmla="*/ 905 h 1281"/>
                <a:gd name="T28" fmla="*/ 1086 w 1130"/>
                <a:gd name="T29" fmla="*/ 985 h 1281"/>
                <a:gd name="T30" fmla="*/ 1117 w 1130"/>
                <a:gd name="T31" fmla="*/ 1068 h 1281"/>
                <a:gd name="T32" fmla="*/ 602 w 1130"/>
                <a:gd name="T33" fmla="*/ 1281 h 1281"/>
                <a:gd name="T34" fmla="*/ 581 w 1130"/>
                <a:gd name="T35" fmla="*/ 1218 h 1281"/>
                <a:gd name="T36" fmla="*/ 558 w 1130"/>
                <a:gd name="T37" fmla="*/ 1158 h 1281"/>
                <a:gd name="T38" fmla="*/ 531 w 1130"/>
                <a:gd name="T39" fmla="*/ 1097 h 1281"/>
                <a:gd name="T40" fmla="*/ 503 w 1130"/>
                <a:gd name="T41" fmla="*/ 1039 h 1281"/>
                <a:gd name="T42" fmla="*/ 472 w 1130"/>
                <a:gd name="T43" fmla="*/ 982 h 1281"/>
                <a:gd name="T44" fmla="*/ 439 w 1130"/>
                <a:gd name="T45" fmla="*/ 926 h 1281"/>
                <a:gd name="T46" fmla="*/ 405 w 1130"/>
                <a:gd name="T47" fmla="*/ 870 h 1281"/>
                <a:gd name="T48" fmla="*/ 366 w 1130"/>
                <a:gd name="T49" fmla="*/ 816 h 1281"/>
                <a:gd name="T50" fmla="*/ 328 w 1130"/>
                <a:gd name="T51" fmla="*/ 765 h 1281"/>
                <a:gd name="T52" fmla="*/ 286 w 1130"/>
                <a:gd name="T53" fmla="*/ 715 h 1281"/>
                <a:gd name="T54" fmla="*/ 243 w 1130"/>
                <a:gd name="T55" fmla="*/ 667 h 1281"/>
                <a:gd name="T56" fmla="*/ 197 w 1130"/>
                <a:gd name="T57" fmla="*/ 619 h 1281"/>
                <a:gd name="T58" fmla="*/ 101 w 1130"/>
                <a:gd name="T59" fmla="*/ 530 h 1281"/>
                <a:gd name="T60" fmla="*/ 25 w 1130"/>
                <a:gd name="T61" fmla="*/ 469 h 1281"/>
                <a:gd name="T62" fmla="*/ 324 w 1130"/>
                <a:gd name="T63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0" h="1281">
                  <a:moveTo>
                    <a:pt x="324" y="0"/>
                  </a:moveTo>
                  <a:lnTo>
                    <a:pt x="360" y="27"/>
                  </a:lnTo>
                  <a:lnTo>
                    <a:pt x="395" y="54"/>
                  </a:lnTo>
                  <a:lnTo>
                    <a:pt x="428" y="81"/>
                  </a:lnTo>
                  <a:lnTo>
                    <a:pt x="462" y="110"/>
                  </a:lnTo>
                  <a:lnTo>
                    <a:pt x="495" y="139"/>
                  </a:lnTo>
                  <a:lnTo>
                    <a:pt x="528" y="167"/>
                  </a:lnTo>
                  <a:lnTo>
                    <a:pt x="558" y="196"/>
                  </a:lnTo>
                  <a:lnTo>
                    <a:pt x="589" y="227"/>
                  </a:lnTo>
                  <a:lnTo>
                    <a:pt x="620" y="258"/>
                  </a:lnTo>
                  <a:lnTo>
                    <a:pt x="650" y="290"/>
                  </a:lnTo>
                  <a:lnTo>
                    <a:pt x="679" y="323"/>
                  </a:lnTo>
                  <a:lnTo>
                    <a:pt x="708" y="356"/>
                  </a:lnTo>
                  <a:lnTo>
                    <a:pt x="735" y="388"/>
                  </a:lnTo>
                  <a:lnTo>
                    <a:pt x="764" y="423"/>
                  </a:lnTo>
                  <a:lnTo>
                    <a:pt x="789" y="457"/>
                  </a:lnTo>
                  <a:lnTo>
                    <a:pt x="816" y="492"/>
                  </a:lnTo>
                  <a:lnTo>
                    <a:pt x="840" y="526"/>
                  </a:lnTo>
                  <a:lnTo>
                    <a:pt x="865" y="563"/>
                  </a:lnTo>
                  <a:lnTo>
                    <a:pt x="888" y="599"/>
                  </a:lnTo>
                  <a:lnTo>
                    <a:pt x="911" y="636"/>
                  </a:lnTo>
                  <a:lnTo>
                    <a:pt x="935" y="672"/>
                  </a:lnTo>
                  <a:lnTo>
                    <a:pt x="956" y="711"/>
                  </a:lnTo>
                  <a:lnTo>
                    <a:pt x="977" y="749"/>
                  </a:lnTo>
                  <a:lnTo>
                    <a:pt x="996" y="788"/>
                  </a:lnTo>
                  <a:lnTo>
                    <a:pt x="1015" y="826"/>
                  </a:lnTo>
                  <a:lnTo>
                    <a:pt x="1034" y="864"/>
                  </a:lnTo>
                  <a:lnTo>
                    <a:pt x="1052" y="905"/>
                  </a:lnTo>
                  <a:lnTo>
                    <a:pt x="1069" y="945"/>
                  </a:lnTo>
                  <a:lnTo>
                    <a:pt x="1086" y="985"/>
                  </a:lnTo>
                  <a:lnTo>
                    <a:pt x="1102" y="1026"/>
                  </a:lnTo>
                  <a:lnTo>
                    <a:pt x="1117" y="1068"/>
                  </a:lnTo>
                  <a:lnTo>
                    <a:pt x="1130" y="1110"/>
                  </a:lnTo>
                  <a:lnTo>
                    <a:pt x="602" y="1281"/>
                  </a:lnTo>
                  <a:lnTo>
                    <a:pt x="593" y="1250"/>
                  </a:lnTo>
                  <a:lnTo>
                    <a:pt x="581" y="1218"/>
                  </a:lnTo>
                  <a:lnTo>
                    <a:pt x="570" y="1187"/>
                  </a:lnTo>
                  <a:lnTo>
                    <a:pt x="558" y="1158"/>
                  </a:lnTo>
                  <a:lnTo>
                    <a:pt x="545" y="1128"/>
                  </a:lnTo>
                  <a:lnTo>
                    <a:pt x="531" y="1097"/>
                  </a:lnTo>
                  <a:lnTo>
                    <a:pt x="518" y="1068"/>
                  </a:lnTo>
                  <a:lnTo>
                    <a:pt x="503" y="1039"/>
                  </a:lnTo>
                  <a:lnTo>
                    <a:pt x="487" y="1010"/>
                  </a:lnTo>
                  <a:lnTo>
                    <a:pt x="472" y="982"/>
                  </a:lnTo>
                  <a:lnTo>
                    <a:pt x="456" y="953"/>
                  </a:lnTo>
                  <a:lnTo>
                    <a:pt x="439" y="926"/>
                  </a:lnTo>
                  <a:lnTo>
                    <a:pt x="422" y="897"/>
                  </a:lnTo>
                  <a:lnTo>
                    <a:pt x="405" y="870"/>
                  </a:lnTo>
                  <a:lnTo>
                    <a:pt x="385" y="843"/>
                  </a:lnTo>
                  <a:lnTo>
                    <a:pt x="366" y="816"/>
                  </a:lnTo>
                  <a:lnTo>
                    <a:pt x="347" y="791"/>
                  </a:lnTo>
                  <a:lnTo>
                    <a:pt x="328" y="765"/>
                  </a:lnTo>
                  <a:lnTo>
                    <a:pt x="307" y="740"/>
                  </a:lnTo>
                  <a:lnTo>
                    <a:pt x="286" y="715"/>
                  </a:lnTo>
                  <a:lnTo>
                    <a:pt x="264" y="690"/>
                  </a:lnTo>
                  <a:lnTo>
                    <a:pt x="243" y="667"/>
                  </a:lnTo>
                  <a:lnTo>
                    <a:pt x="220" y="642"/>
                  </a:lnTo>
                  <a:lnTo>
                    <a:pt x="197" y="619"/>
                  </a:lnTo>
                  <a:lnTo>
                    <a:pt x="151" y="574"/>
                  </a:lnTo>
                  <a:lnTo>
                    <a:pt x="101" y="530"/>
                  </a:lnTo>
                  <a:lnTo>
                    <a:pt x="51" y="488"/>
                  </a:lnTo>
                  <a:lnTo>
                    <a:pt x="25" y="469"/>
                  </a:lnTo>
                  <a:lnTo>
                    <a:pt x="0" y="45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01629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Freeform 27">
              <a:extLst>
                <a:ext uri="{FF2B5EF4-FFF2-40B4-BE49-F238E27FC236}">
                  <a16:creationId xmlns:a16="http://schemas.microsoft.com/office/drawing/2014/main" id="{84A69562-01CF-4745-87D2-C3C87E6E8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1778001"/>
              <a:ext cx="898525" cy="1017588"/>
            </a:xfrm>
            <a:custGeom>
              <a:avLst/>
              <a:gdLst>
                <a:gd name="T0" fmla="*/ 360 w 1130"/>
                <a:gd name="T1" fmla="*/ 27 h 1281"/>
                <a:gd name="T2" fmla="*/ 428 w 1130"/>
                <a:gd name="T3" fmla="*/ 81 h 1281"/>
                <a:gd name="T4" fmla="*/ 495 w 1130"/>
                <a:gd name="T5" fmla="*/ 139 h 1281"/>
                <a:gd name="T6" fmla="*/ 558 w 1130"/>
                <a:gd name="T7" fmla="*/ 196 h 1281"/>
                <a:gd name="T8" fmla="*/ 620 w 1130"/>
                <a:gd name="T9" fmla="*/ 258 h 1281"/>
                <a:gd name="T10" fmla="*/ 679 w 1130"/>
                <a:gd name="T11" fmla="*/ 323 h 1281"/>
                <a:gd name="T12" fmla="*/ 735 w 1130"/>
                <a:gd name="T13" fmla="*/ 388 h 1281"/>
                <a:gd name="T14" fmla="*/ 789 w 1130"/>
                <a:gd name="T15" fmla="*/ 457 h 1281"/>
                <a:gd name="T16" fmla="*/ 840 w 1130"/>
                <a:gd name="T17" fmla="*/ 526 h 1281"/>
                <a:gd name="T18" fmla="*/ 888 w 1130"/>
                <a:gd name="T19" fmla="*/ 599 h 1281"/>
                <a:gd name="T20" fmla="*/ 935 w 1130"/>
                <a:gd name="T21" fmla="*/ 672 h 1281"/>
                <a:gd name="T22" fmla="*/ 977 w 1130"/>
                <a:gd name="T23" fmla="*/ 749 h 1281"/>
                <a:gd name="T24" fmla="*/ 1015 w 1130"/>
                <a:gd name="T25" fmla="*/ 826 h 1281"/>
                <a:gd name="T26" fmla="*/ 1052 w 1130"/>
                <a:gd name="T27" fmla="*/ 905 h 1281"/>
                <a:gd name="T28" fmla="*/ 1086 w 1130"/>
                <a:gd name="T29" fmla="*/ 985 h 1281"/>
                <a:gd name="T30" fmla="*/ 1117 w 1130"/>
                <a:gd name="T31" fmla="*/ 1068 h 1281"/>
                <a:gd name="T32" fmla="*/ 602 w 1130"/>
                <a:gd name="T33" fmla="*/ 1281 h 1281"/>
                <a:gd name="T34" fmla="*/ 581 w 1130"/>
                <a:gd name="T35" fmla="*/ 1218 h 1281"/>
                <a:gd name="T36" fmla="*/ 558 w 1130"/>
                <a:gd name="T37" fmla="*/ 1158 h 1281"/>
                <a:gd name="T38" fmla="*/ 531 w 1130"/>
                <a:gd name="T39" fmla="*/ 1097 h 1281"/>
                <a:gd name="T40" fmla="*/ 503 w 1130"/>
                <a:gd name="T41" fmla="*/ 1039 h 1281"/>
                <a:gd name="T42" fmla="*/ 472 w 1130"/>
                <a:gd name="T43" fmla="*/ 982 h 1281"/>
                <a:gd name="T44" fmla="*/ 439 w 1130"/>
                <a:gd name="T45" fmla="*/ 926 h 1281"/>
                <a:gd name="T46" fmla="*/ 405 w 1130"/>
                <a:gd name="T47" fmla="*/ 870 h 1281"/>
                <a:gd name="T48" fmla="*/ 366 w 1130"/>
                <a:gd name="T49" fmla="*/ 816 h 1281"/>
                <a:gd name="T50" fmla="*/ 328 w 1130"/>
                <a:gd name="T51" fmla="*/ 765 h 1281"/>
                <a:gd name="T52" fmla="*/ 286 w 1130"/>
                <a:gd name="T53" fmla="*/ 715 h 1281"/>
                <a:gd name="T54" fmla="*/ 243 w 1130"/>
                <a:gd name="T55" fmla="*/ 667 h 1281"/>
                <a:gd name="T56" fmla="*/ 197 w 1130"/>
                <a:gd name="T57" fmla="*/ 619 h 1281"/>
                <a:gd name="T58" fmla="*/ 101 w 1130"/>
                <a:gd name="T59" fmla="*/ 530 h 1281"/>
                <a:gd name="T60" fmla="*/ 25 w 1130"/>
                <a:gd name="T61" fmla="*/ 469 h 1281"/>
                <a:gd name="T62" fmla="*/ 324 w 1130"/>
                <a:gd name="T63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0" h="1281">
                  <a:moveTo>
                    <a:pt x="324" y="0"/>
                  </a:moveTo>
                  <a:lnTo>
                    <a:pt x="360" y="27"/>
                  </a:lnTo>
                  <a:lnTo>
                    <a:pt x="395" y="54"/>
                  </a:lnTo>
                  <a:lnTo>
                    <a:pt x="428" y="81"/>
                  </a:lnTo>
                  <a:lnTo>
                    <a:pt x="462" y="110"/>
                  </a:lnTo>
                  <a:lnTo>
                    <a:pt x="495" y="139"/>
                  </a:lnTo>
                  <a:lnTo>
                    <a:pt x="528" y="167"/>
                  </a:lnTo>
                  <a:lnTo>
                    <a:pt x="558" y="196"/>
                  </a:lnTo>
                  <a:lnTo>
                    <a:pt x="589" y="227"/>
                  </a:lnTo>
                  <a:lnTo>
                    <a:pt x="620" y="258"/>
                  </a:lnTo>
                  <a:lnTo>
                    <a:pt x="650" y="290"/>
                  </a:lnTo>
                  <a:lnTo>
                    <a:pt x="679" y="323"/>
                  </a:lnTo>
                  <a:lnTo>
                    <a:pt x="708" y="356"/>
                  </a:lnTo>
                  <a:lnTo>
                    <a:pt x="735" y="388"/>
                  </a:lnTo>
                  <a:lnTo>
                    <a:pt x="764" y="423"/>
                  </a:lnTo>
                  <a:lnTo>
                    <a:pt x="789" y="457"/>
                  </a:lnTo>
                  <a:lnTo>
                    <a:pt x="816" y="492"/>
                  </a:lnTo>
                  <a:lnTo>
                    <a:pt x="840" y="526"/>
                  </a:lnTo>
                  <a:lnTo>
                    <a:pt x="865" y="563"/>
                  </a:lnTo>
                  <a:lnTo>
                    <a:pt x="888" y="599"/>
                  </a:lnTo>
                  <a:lnTo>
                    <a:pt x="911" y="636"/>
                  </a:lnTo>
                  <a:lnTo>
                    <a:pt x="935" y="672"/>
                  </a:lnTo>
                  <a:lnTo>
                    <a:pt x="956" y="711"/>
                  </a:lnTo>
                  <a:lnTo>
                    <a:pt x="977" y="749"/>
                  </a:lnTo>
                  <a:lnTo>
                    <a:pt x="996" y="788"/>
                  </a:lnTo>
                  <a:lnTo>
                    <a:pt x="1015" y="826"/>
                  </a:lnTo>
                  <a:lnTo>
                    <a:pt x="1034" y="864"/>
                  </a:lnTo>
                  <a:lnTo>
                    <a:pt x="1052" y="905"/>
                  </a:lnTo>
                  <a:lnTo>
                    <a:pt x="1069" y="945"/>
                  </a:lnTo>
                  <a:lnTo>
                    <a:pt x="1086" y="985"/>
                  </a:lnTo>
                  <a:lnTo>
                    <a:pt x="1102" y="1026"/>
                  </a:lnTo>
                  <a:lnTo>
                    <a:pt x="1117" y="1068"/>
                  </a:lnTo>
                  <a:lnTo>
                    <a:pt x="1130" y="1110"/>
                  </a:lnTo>
                  <a:lnTo>
                    <a:pt x="602" y="1281"/>
                  </a:lnTo>
                  <a:lnTo>
                    <a:pt x="593" y="1250"/>
                  </a:lnTo>
                  <a:lnTo>
                    <a:pt x="581" y="1218"/>
                  </a:lnTo>
                  <a:lnTo>
                    <a:pt x="570" y="1187"/>
                  </a:lnTo>
                  <a:lnTo>
                    <a:pt x="558" y="1158"/>
                  </a:lnTo>
                  <a:lnTo>
                    <a:pt x="545" y="1128"/>
                  </a:lnTo>
                  <a:lnTo>
                    <a:pt x="531" y="1097"/>
                  </a:lnTo>
                  <a:lnTo>
                    <a:pt x="518" y="1068"/>
                  </a:lnTo>
                  <a:lnTo>
                    <a:pt x="503" y="1039"/>
                  </a:lnTo>
                  <a:lnTo>
                    <a:pt x="487" y="1010"/>
                  </a:lnTo>
                  <a:lnTo>
                    <a:pt x="472" y="982"/>
                  </a:lnTo>
                  <a:lnTo>
                    <a:pt x="456" y="953"/>
                  </a:lnTo>
                  <a:lnTo>
                    <a:pt x="439" y="926"/>
                  </a:lnTo>
                  <a:lnTo>
                    <a:pt x="422" y="897"/>
                  </a:lnTo>
                  <a:lnTo>
                    <a:pt x="405" y="870"/>
                  </a:lnTo>
                  <a:lnTo>
                    <a:pt x="385" y="843"/>
                  </a:lnTo>
                  <a:lnTo>
                    <a:pt x="366" y="816"/>
                  </a:lnTo>
                  <a:lnTo>
                    <a:pt x="347" y="791"/>
                  </a:lnTo>
                  <a:lnTo>
                    <a:pt x="328" y="765"/>
                  </a:lnTo>
                  <a:lnTo>
                    <a:pt x="307" y="740"/>
                  </a:lnTo>
                  <a:lnTo>
                    <a:pt x="286" y="715"/>
                  </a:lnTo>
                  <a:lnTo>
                    <a:pt x="264" y="690"/>
                  </a:lnTo>
                  <a:lnTo>
                    <a:pt x="243" y="667"/>
                  </a:lnTo>
                  <a:lnTo>
                    <a:pt x="220" y="642"/>
                  </a:lnTo>
                  <a:lnTo>
                    <a:pt x="197" y="619"/>
                  </a:lnTo>
                  <a:lnTo>
                    <a:pt x="151" y="574"/>
                  </a:lnTo>
                  <a:lnTo>
                    <a:pt x="101" y="530"/>
                  </a:lnTo>
                  <a:lnTo>
                    <a:pt x="51" y="488"/>
                  </a:lnTo>
                  <a:lnTo>
                    <a:pt x="25" y="469"/>
                  </a:lnTo>
                  <a:lnTo>
                    <a:pt x="0" y="450"/>
                  </a:lnTo>
                  <a:lnTo>
                    <a:pt x="324" y="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 28">
              <a:extLst>
                <a:ext uri="{FF2B5EF4-FFF2-40B4-BE49-F238E27FC236}">
                  <a16:creationId xmlns:a16="http://schemas.microsoft.com/office/drawing/2014/main" id="{2966697A-A94D-43E8-8B31-76A478EF3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8275" y="2916238"/>
              <a:ext cx="504825" cy="1089025"/>
            </a:xfrm>
            <a:custGeom>
              <a:avLst/>
              <a:gdLst>
                <a:gd name="T0" fmla="*/ 528 w 635"/>
                <a:gd name="T1" fmla="*/ 0 h 1371"/>
                <a:gd name="T2" fmla="*/ 553 w 635"/>
                <a:gd name="T3" fmla="*/ 84 h 1371"/>
                <a:gd name="T4" fmla="*/ 576 w 635"/>
                <a:gd name="T5" fmla="*/ 169 h 1371"/>
                <a:gd name="T6" fmla="*/ 593 w 635"/>
                <a:gd name="T7" fmla="*/ 253 h 1371"/>
                <a:gd name="T8" fmla="*/ 609 w 635"/>
                <a:gd name="T9" fmla="*/ 340 h 1371"/>
                <a:gd name="T10" fmla="*/ 622 w 635"/>
                <a:gd name="T11" fmla="*/ 426 h 1371"/>
                <a:gd name="T12" fmla="*/ 630 w 635"/>
                <a:gd name="T13" fmla="*/ 512 h 1371"/>
                <a:gd name="T14" fmla="*/ 635 w 635"/>
                <a:gd name="T15" fmla="*/ 599 h 1371"/>
                <a:gd name="T16" fmla="*/ 635 w 635"/>
                <a:gd name="T17" fmla="*/ 685 h 1371"/>
                <a:gd name="T18" fmla="*/ 635 w 635"/>
                <a:gd name="T19" fmla="*/ 772 h 1371"/>
                <a:gd name="T20" fmla="*/ 630 w 635"/>
                <a:gd name="T21" fmla="*/ 858 h 1371"/>
                <a:gd name="T22" fmla="*/ 622 w 635"/>
                <a:gd name="T23" fmla="*/ 945 h 1371"/>
                <a:gd name="T24" fmla="*/ 609 w 635"/>
                <a:gd name="T25" fmla="*/ 1031 h 1371"/>
                <a:gd name="T26" fmla="*/ 593 w 635"/>
                <a:gd name="T27" fmla="*/ 1117 h 1371"/>
                <a:gd name="T28" fmla="*/ 576 w 635"/>
                <a:gd name="T29" fmla="*/ 1202 h 1371"/>
                <a:gd name="T30" fmla="*/ 553 w 635"/>
                <a:gd name="T31" fmla="*/ 1286 h 1371"/>
                <a:gd name="T32" fmla="*/ 528 w 635"/>
                <a:gd name="T33" fmla="*/ 1371 h 1371"/>
                <a:gd name="T34" fmla="*/ 0 w 635"/>
                <a:gd name="T35" fmla="*/ 1200 h 1371"/>
                <a:gd name="T36" fmla="*/ 10 w 635"/>
                <a:gd name="T37" fmla="*/ 1167 h 1371"/>
                <a:gd name="T38" fmla="*/ 19 w 635"/>
                <a:gd name="T39" fmla="*/ 1137 h 1371"/>
                <a:gd name="T40" fmla="*/ 29 w 635"/>
                <a:gd name="T41" fmla="*/ 1106 h 1371"/>
                <a:gd name="T42" fmla="*/ 36 w 635"/>
                <a:gd name="T43" fmla="*/ 1073 h 1371"/>
                <a:gd name="T44" fmla="*/ 44 w 635"/>
                <a:gd name="T45" fmla="*/ 1041 h 1371"/>
                <a:gd name="T46" fmla="*/ 50 w 635"/>
                <a:gd name="T47" fmla="*/ 1010 h 1371"/>
                <a:gd name="T48" fmla="*/ 56 w 635"/>
                <a:gd name="T49" fmla="*/ 977 h 1371"/>
                <a:gd name="T50" fmla="*/ 61 w 635"/>
                <a:gd name="T51" fmla="*/ 945 h 1371"/>
                <a:gd name="T52" fmla="*/ 67 w 635"/>
                <a:gd name="T53" fmla="*/ 914 h 1371"/>
                <a:gd name="T54" fmla="*/ 71 w 635"/>
                <a:gd name="T55" fmla="*/ 881 h 1371"/>
                <a:gd name="T56" fmla="*/ 75 w 635"/>
                <a:gd name="T57" fmla="*/ 849 h 1371"/>
                <a:gd name="T58" fmla="*/ 77 w 635"/>
                <a:gd name="T59" fmla="*/ 816 h 1371"/>
                <a:gd name="T60" fmla="*/ 79 w 635"/>
                <a:gd name="T61" fmla="*/ 783 h 1371"/>
                <a:gd name="T62" fmla="*/ 81 w 635"/>
                <a:gd name="T63" fmla="*/ 751 h 1371"/>
                <a:gd name="T64" fmla="*/ 81 w 635"/>
                <a:gd name="T65" fmla="*/ 718 h 1371"/>
                <a:gd name="T66" fmla="*/ 83 w 635"/>
                <a:gd name="T67" fmla="*/ 685 h 1371"/>
                <a:gd name="T68" fmla="*/ 81 w 635"/>
                <a:gd name="T69" fmla="*/ 653 h 1371"/>
                <a:gd name="T70" fmla="*/ 81 w 635"/>
                <a:gd name="T71" fmla="*/ 620 h 1371"/>
                <a:gd name="T72" fmla="*/ 79 w 635"/>
                <a:gd name="T73" fmla="*/ 587 h 1371"/>
                <a:gd name="T74" fmla="*/ 77 w 635"/>
                <a:gd name="T75" fmla="*/ 557 h 1371"/>
                <a:gd name="T76" fmla="*/ 75 w 635"/>
                <a:gd name="T77" fmla="*/ 524 h 1371"/>
                <a:gd name="T78" fmla="*/ 71 w 635"/>
                <a:gd name="T79" fmla="*/ 491 h 1371"/>
                <a:gd name="T80" fmla="*/ 67 w 635"/>
                <a:gd name="T81" fmla="*/ 459 h 1371"/>
                <a:gd name="T82" fmla="*/ 61 w 635"/>
                <a:gd name="T83" fmla="*/ 426 h 1371"/>
                <a:gd name="T84" fmla="*/ 56 w 635"/>
                <a:gd name="T85" fmla="*/ 393 h 1371"/>
                <a:gd name="T86" fmla="*/ 50 w 635"/>
                <a:gd name="T87" fmla="*/ 363 h 1371"/>
                <a:gd name="T88" fmla="*/ 44 w 635"/>
                <a:gd name="T89" fmla="*/ 330 h 1371"/>
                <a:gd name="T90" fmla="*/ 36 w 635"/>
                <a:gd name="T91" fmla="*/ 297 h 1371"/>
                <a:gd name="T92" fmla="*/ 29 w 635"/>
                <a:gd name="T93" fmla="*/ 267 h 1371"/>
                <a:gd name="T94" fmla="*/ 19 w 635"/>
                <a:gd name="T95" fmla="*/ 234 h 1371"/>
                <a:gd name="T96" fmla="*/ 10 w 635"/>
                <a:gd name="T97" fmla="*/ 203 h 1371"/>
                <a:gd name="T98" fmla="*/ 0 w 635"/>
                <a:gd name="T99" fmla="*/ 173 h 1371"/>
                <a:gd name="T100" fmla="*/ 528 w 635"/>
                <a:gd name="T101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5" h="1371">
                  <a:moveTo>
                    <a:pt x="528" y="0"/>
                  </a:moveTo>
                  <a:lnTo>
                    <a:pt x="553" y="84"/>
                  </a:lnTo>
                  <a:lnTo>
                    <a:pt x="576" y="169"/>
                  </a:lnTo>
                  <a:lnTo>
                    <a:pt x="593" y="253"/>
                  </a:lnTo>
                  <a:lnTo>
                    <a:pt x="609" y="340"/>
                  </a:lnTo>
                  <a:lnTo>
                    <a:pt x="622" y="426"/>
                  </a:lnTo>
                  <a:lnTo>
                    <a:pt x="630" y="512"/>
                  </a:lnTo>
                  <a:lnTo>
                    <a:pt x="635" y="599"/>
                  </a:lnTo>
                  <a:lnTo>
                    <a:pt x="635" y="685"/>
                  </a:lnTo>
                  <a:lnTo>
                    <a:pt x="635" y="772"/>
                  </a:lnTo>
                  <a:lnTo>
                    <a:pt x="630" y="858"/>
                  </a:lnTo>
                  <a:lnTo>
                    <a:pt x="622" y="945"/>
                  </a:lnTo>
                  <a:lnTo>
                    <a:pt x="609" y="1031"/>
                  </a:lnTo>
                  <a:lnTo>
                    <a:pt x="593" y="1117"/>
                  </a:lnTo>
                  <a:lnTo>
                    <a:pt x="576" y="1202"/>
                  </a:lnTo>
                  <a:lnTo>
                    <a:pt x="553" y="1286"/>
                  </a:lnTo>
                  <a:lnTo>
                    <a:pt x="528" y="1371"/>
                  </a:lnTo>
                  <a:lnTo>
                    <a:pt x="0" y="1200"/>
                  </a:lnTo>
                  <a:lnTo>
                    <a:pt x="10" y="1167"/>
                  </a:lnTo>
                  <a:lnTo>
                    <a:pt x="19" y="1137"/>
                  </a:lnTo>
                  <a:lnTo>
                    <a:pt x="29" y="1106"/>
                  </a:lnTo>
                  <a:lnTo>
                    <a:pt x="36" y="1073"/>
                  </a:lnTo>
                  <a:lnTo>
                    <a:pt x="44" y="1041"/>
                  </a:lnTo>
                  <a:lnTo>
                    <a:pt x="50" y="1010"/>
                  </a:lnTo>
                  <a:lnTo>
                    <a:pt x="56" y="977"/>
                  </a:lnTo>
                  <a:lnTo>
                    <a:pt x="61" y="945"/>
                  </a:lnTo>
                  <a:lnTo>
                    <a:pt x="67" y="914"/>
                  </a:lnTo>
                  <a:lnTo>
                    <a:pt x="71" y="881"/>
                  </a:lnTo>
                  <a:lnTo>
                    <a:pt x="75" y="849"/>
                  </a:lnTo>
                  <a:lnTo>
                    <a:pt x="77" y="816"/>
                  </a:lnTo>
                  <a:lnTo>
                    <a:pt x="79" y="783"/>
                  </a:lnTo>
                  <a:lnTo>
                    <a:pt x="81" y="751"/>
                  </a:lnTo>
                  <a:lnTo>
                    <a:pt x="81" y="718"/>
                  </a:lnTo>
                  <a:lnTo>
                    <a:pt x="83" y="685"/>
                  </a:lnTo>
                  <a:lnTo>
                    <a:pt x="81" y="653"/>
                  </a:lnTo>
                  <a:lnTo>
                    <a:pt x="81" y="620"/>
                  </a:lnTo>
                  <a:lnTo>
                    <a:pt x="79" y="587"/>
                  </a:lnTo>
                  <a:lnTo>
                    <a:pt x="77" y="557"/>
                  </a:lnTo>
                  <a:lnTo>
                    <a:pt x="75" y="524"/>
                  </a:lnTo>
                  <a:lnTo>
                    <a:pt x="71" y="491"/>
                  </a:lnTo>
                  <a:lnTo>
                    <a:pt x="67" y="459"/>
                  </a:lnTo>
                  <a:lnTo>
                    <a:pt x="61" y="426"/>
                  </a:lnTo>
                  <a:lnTo>
                    <a:pt x="56" y="393"/>
                  </a:lnTo>
                  <a:lnTo>
                    <a:pt x="50" y="363"/>
                  </a:lnTo>
                  <a:lnTo>
                    <a:pt x="44" y="330"/>
                  </a:lnTo>
                  <a:lnTo>
                    <a:pt x="36" y="297"/>
                  </a:lnTo>
                  <a:lnTo>
                    <a:pt x="29" y="267"/>
                  </a:lnTo>
                  <a:lnTo>
                    <a:pt x="19" y="234"/>
                  </a:lnTo>
                  <a:lnTo>
                    <a:pt x="10" y="203"/>
                  </a:lnTo>
                  <a:lnTo>
                    <a:pt x="0" y="173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01629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Freeform 29">
              <a:extLst>
                <a:ext uri="{FF2B5EF4-FFF2-40B4-BE49-F238E27FC236}">
                  <a16:creationId xmlns:a16="http://schemas.microsoft.com/office/drawing/2014/main" id="{F7A2FCED-98FC-47A2-B369-0B120CA4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8275" y="2916238"/>
              <a:ext cx="504825" cy="1089025"/>
            </a:xfrm>
            <a:custGeom>
              <a:avLst/>
              <a:gdLst>
                <a:gd name="T0" fmla="*/ 528 w 635"/>
                <a:gd name="T1" fmla="*/ 0 h 1371"/>
                <a:gd name="T2" fmla="*/ 553 w 635"/>
                <a:gd name="T3" fmla="*/ 84 h 1371"/>
                <a:gd name="T4" fmla="*/ 576 w 635"/>
                <a:gd name="T5" fmla="*/ 169 h 1371"/>
                <a:gd name="T6" fmla="*/ 593 w 635"/>
                <a:gd name="T7" fmla="*/ 253 h 1371"/>
                <a:gd name="T8" fmla="*/ 609 w 635"/>
                <a:gd name="T9" fmla="*/ 340 h 1371"/>
                <a:gd name="T10" fmla="*/ 622 w 635"/>
                <a:gd name="T11" fmla="*/ 426 h 1371"/>
                <a:gd name="T12" fmla="*/ 630 w 635"/>
                <a:gd name="T13" fmla="*/ 512 h 1371"/>
                <a:gd name="T14" fmla="*/ 635 w 635"/>
                <a:gd name="T15" fmla="*/ 599 h 1371"/>
                <a:gd name="T16" fmla="*/ 635 w 635"/>
                <a:gd name="T17" fmla="*/ 685 h 1371"/>
                <a:gd name="T18" fmla="*/ 635 w 635"/>
                <a:gd name="T19" fmla="*/ 772 h 1371"/>
                <a:gd name="T20" fmla="*/ 630 w 635"/>
                <a:gd name="T21" fmla="*/ 858 h 1371"/>
                <a:gd name="T22" fmla="*/ 622 w 635"/>
                <a:gd name="T23" fmla="*/ 945 h 1371"/>
                <a:gd name="T24" fmla="*/ 609 w 635"/>
                <a:gd name="T25" fmla="*/ 1031 h 1371"/>
                <a:gd name="T26" fmla="*/ 593 w 635"/>
                <a:gd name="T27" fmla="*/ 1117 h 1371"/>
                <a:gd name="T28" fmla="*/ 576 w 635"/>
                <a:gd name="T29" fmla="*/ 1202 h 1371"/>
                <a:gd name="T30" fmla="*/ 553 w 635"/>
                <a:gd name="T31" fmla="*/ 1286 h 1371"/>
                <a:gd name="T32" fmla="*/ 528 w 635"/>
                <a:gd name="T33" fmla="*/ 1371 h 1371"/>
                <a:gd name="T34" fmla="*/ 0 w 635"/>
                <a:gd name="T35" fmla="*/ 1200 h 1371"/>
                <a:gd name="T36" fmla="*/ 10 w 635"/>
                <a:gd name="T37" fmla="*/ 1167 h 1371"/>
                <a:gd name="T38" fmla="*/ 19 w 635"/>
                <a:gd name="T39" fmla="*/ 1137 h 1371"/>
                <a:gd name="T40" fmla="*/ 29 w 635"/>
                <a:gd name="T41" fmla="*/ 1106 h 1371"/>
                <a:gd name="T42" fmla="*/ 36 w 635"/>
                <a:gd name="T43" fmla="*/ 1073 h 1371"/>
                <a:gd name="T44" fmla="*/ 44 w 635"/>
                <a:gd name="T45" fmla="*/ 1041 h 1371"/>
                <a:gd name="T46" fmla="*/ 50 w 635"/>
                <a:gd name="T47" fmla="*/ 1010 h 1371"/>
                <a:gd name="T48" fmla="*/ 56 w 635"/>
                <a:gd name="T49" fmla="*/ 977 h 1371"/>
                <a:gd name="T50" fmla="*/ 61 w 635"/>
                <a:gd name="T51" fmla="*/ 945 h 1371"/>
                <a:gd name="T52" fmla="*/ 67 w 635"/>
                <a:gd name="T53" fmla="*/ 914 h 1371"/>
                <a:gd name="T54" fmla="*/ 71 w 635"/>
                <a:gd name="T55" fmla="*/ 881 h 1371"/>
                <a:gd name="T56" fmla="*/ 75 w 635"/>
                <a:gd name="T57" fmla="*/ 849 h 1371"/>
                <a:gd name="T58" fmla="*/ 77 w 635"/>
                <a:gd name="T59" fmla="*/ 816 h 1371"/>
                <a:gd name="T60" fmla="*/ 79 w 635"/>
                <a:gd name="T61" fmla="*/ 783 h 1371"/>
                <a:gd name="T62" fmla="*/ 81 w 635"/>
                <a:gd name="T63" fmla="*/ 751 h 1371"/>
                <a:gd name="T64" fmla="*/ 81 w 635"/>
                <a:gd name="T65" fmla="*/ 718 h 1371"/>
                <a:gd name="T66" fmla="*/ 83 w 635"/>
                <a:gd name="T67" fmla="*/ 685 h 1371"/>
                <a:gd name="T68" fmla="*/ 81 w 635"/>
                <a:gd name="T69" fmla="*/ 653 h 1371"/>
                <a:gd name="T70" fmla="*/ 81 w 635"/>
                <a:gd name="T71" fmla="*/ 620 h 1371"/>
                <a:gd name="T72" fmla="*/ 79 w 635"/>
                <a:gd name="T73" fmla="*/ 587 h 1371"/>
                <a:gd name="T74" fmla="*/ 77 w 635"/>
                <a:gd name="T75" fmla="*/ 557 h 1371"/>
                <a:gd name="T76" fmla="*/ 75 w 635"/>
                <a:gd name="T77" fmla="*/ 524 h 1371"/>
                <a:gd name="T78" fmla="*/ 71 w 635"/>
                <a:gd name="T79" fmla="*/ 491 h 1371"/>
                <a:gd name="T80" fmla="*/ 67 w 635"/>
                <a:gd name="T81" fmla="*/ 459 h 1371"/>
                <a:gd name="T82" fmla="*/ 61 w 635"/>
                <a:gd name="T83" fmla="*/ 426 h 1371"/>
                <a:gd name="T84" fmla="*/ 56 w 635"/>
                <a:gd name="T85" fmla="*/ 393 h 1371"/>
                <a:gd name="T86" fmla="*/ 50 w 635"/>
                <a:gd name="T87" fmla="*/ 363 h 1371"/>
                <a:gd name="T88" fmla="*/ 44 w 635"/>
                <a:gd name="T89" fmla="*/ 330 h 1371"/>
                <a:gd name="T90" fmla="*/ 36 w 635"/>
                <a:gd name="T91" fmla="*/ 297 h 1371"/>
                <a:gd name="T92" fmla="*/ 29 w 635"/>
                <a:gd name="T93" fmla="*/ 267 h 1371"/>
                <a:gd name="T94" fmla="*/ 19 w 635"/>
                <a:gd name="T95" fmla="*/ 234 h 1371"/>
                <a:gd name="T96" fmla="*/ 10 w 635"/>
                <a:gd name="T97" fmla="*/ 203 h 1371"/>
                <a:gd name="T98" fmla="*/ 0 w 635"/>
                <a:gd name="T99" fmla="*/ 173 h 1371"/>
                <a:gd name="T100" fmla="*/ 528 w 635"/>
                <a:gd name="T101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5" h="1371">
                  <a:moveTo>
                    <a:pt x="528" y="0"/>
                  </a:moveTo>
                  <a:lnTo>
                    <a:pt x="553" y="84"/>
                  </a:lnTo>
                  <a:lnTo>
                    <a:pt x="576" y="169"/>
                  </a:lnTo>
                  <a:lnTo>
                    <a:pt x="593" y="253"/>
                  </a:lnTo>
                  <a:lnTo>
                    <a:pt x="609" y="340"/>
                  </a:lnTo>
                  <a:lnTo>
                    <a:pt x="622" y="426"/>
                  </a:lnTo>
                  <a:lnTo>
                    <a:pt x="630" y="512"/>
                  </a:lnTo>
                  <a:lnTo>
                    <a:pt x="635" y="599"/>
                  </a:lnTo>
                  <a:lnTo>
                    <a:pt x="635" y="685"/>
                  </a:lnTo>
                  <a:lnTo>
                    <a:pt x="635" y="772"/>
                  </a:lnTo>
                  <a:lnTo>
                    <a:pt x="630" y="858"/>
                  </a:lnTo>
                  <a:lnTo>
                    <a:pt x="622" y="945"/>
                  </a:lnTo>
                  <a:lnTo>
                    <a:pt x="609" y="1031"/>
                  </a:lnTo>
                  <a:lnTo>
                    <a:pt x="593" y="1117"/>
                  </a:lnTo>
                  <a:lnTo>
                    <a:pt x="576" y="1202"/>
                  </a:lnTo>
                  <a:lnTo>
                    <a:pt x="553" y="1286"/>
                  </a:lnTo>
                  <a:lnTo>
                    <a:pt x="528" y="1371"/>
                  </a:lnTo>
                  <a:lnTo>
                    <a:pt x="0" y="1200"/>
                  </a:lnTo>
                  <a:lnTo>
                    <a:pt x="10" y="1167"/>
                  </a:lnTo>
                  <a:lnTo>
                    <a:pt x="19" y="1137"/>
                  </a:lnTo>
                  <a:lnTo>
                    <a:pt x="29" y="1106"/>
                  </a:lnTo>
                  <a:lnTo>
                    <a:pt x="36" y="1073"/>
                  </a:lnTo>
                  <a:lnTo>
                    <a:pt x="44" y="1041"/>
                  </a:lnTo>
                  <a:lnTo>
                    <a:pt x="50" y="1010"/>
                  </a:lnTo>
                  <a:lnTo>
                    <a:pt x="56" y="977"/>
                  </a:lnTo>
                  <a:lnTo>
                    <a:pt x="61" y="945"/>
                  </a:lnTo>
                  <a:lnTo>
                    <a:pt x="67" y="914"/>
                  </a:lnTo>
                  <a:lnTo>
                    <a:pt x="71" y="881"/>
                  </a:lnTo>
                  <a:lnTo>
                    <a:pt x="75" y="849"/>
                  </a:lnTo>
                  <a:lnTo>
                    <a:pt x="77" y="816"/>
                  </a:lnTo>
                  <a:lnTo>
                    <a:pt x="79" y="783"/>
                  </a:lnTo>
                  <a:lnTo>
                    <a:pt x="81" y="751"/>
                  </a:lnTo>
                  <a:lnTo>
                    <a:pt x="81" y="718"/>
                  </a:lnTo>
                  <a:lnTo>
                    <a:pt x="83" y="685"/>
                  </a:lnTo>
                  <a:lnTo>
                    <a:pt x="81" y="653"/>
                  </a:lnTo>
                  <a:lnTo>
                    <a:pt x="81" y="620"/>
                  </a:lnTo>
                  <a:lnTo>
                    <a:pt x="79" y="587"/>
                  </a:lnTo>
                  <a:lnTo>
                    <a:pt x="77" y="557"/>
                  </a:lnTo>
                  <a:lnTo>
                    <a:pt x="75" y="524"/>
                  </a:lnTo>
                  <a:lnTo>
                    <a:pt x="71" y="491"/>
                  </a:lnTo>
                  <a:lnTo>
                    <a:pt x="67" y="459"/>
                  </a:lnTo>
                  <a:lnTo>
                    <a:pt x="61" y="426"/>
                  </a:lnTo>
                  <a:lnTo>
                    <a:pt x="56" y="393"/>
                  </a:lnTo>
                  <a:lnTo>
                    <a:pt x="50" y="363"/>
                  </a:lnTo>
                  <a:lnTo>
                    <a:pt x="44" y="330"/>
                  </a:lnTo>
                  <a:lnTo>
                    <a:pt x="36" y="297"/>
                  </a:lnTo>
                  <a:lnTo>
                    <a:pt x="29" y="267"/>
                  </a:lnTo>
                  <a:lnTo>
                    <a:pt x="19" y="234"/>
                  </a:lnTo>
                  <a:lnTo>
                    <a:pt x="10" y="203"/>
                  </a:lnTo>
                  <a:lnTo>
                    <a:pt x="0" y="173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 30">
              <a:extLst>
                <a:ext uri="{FF2B5EF4-FFF2-40B4-BE49-F238E27FC236}">
                  <a16:creationId xmlns:a16="http://schemas.microsoft.com/office/drawing/2014/main" id="{9E4EE2B8-ACE0-43B3-8A11-5C6351E5B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4129088"/>
              <a:ext cx="898525" cy="1014413"/>
            </a:xfrm>
            <a:custGeom>
              <a:avLst/>
              <a:gdLst>
                <a:gd name="T0" fmla="*/ 1117 w 1130"/>
                <a:gd name="T1" fmla="*/ 212 h 1279"/>
                <a:gd name="T2" fmla="*/ 1086 w 1130"/>
                <a:gd name="T3" fmla="*/ 294 h 1279"/>
                <a:gd name="T4" fmla="*/ 1052 w 1130"/>
                <a:gd name="T5" fmla="*/ 375 h 1279"/>
                <a:gd name="T6" fmla="*/ 1015 w 1130"/>
                <a:gd name="T7" fmla="*/ 454 h 1279"/>
                <a:gd name="T8" fmla="*/ 977 w 1130"/>
                <a:gd name="T9" fmla="*/ 532 h 1279"/>
                <a:gd name="T10" fmla="*/ 935 w 1130"/>
                <a:gd name="T11" fmla="*/ 607 h 1279"/>
                <a:gd name="T12" fmla="*/ 888 w 1130"/>
                <a:gd name="T13" fmla="*/ 682 h 1279"/>
                <a:gd name="T14" fmla="*/ 840 w 1130"/>
                <a:gd name="T15" fmla="*/ 753 h 1279"/>
                <a:gd name="T16" fmla="*/ 789 w 1130"/>
                <a:gd name="T17" fmla="*/ 824 h 1279"/>
                <a:gd name="T18" fmla="*/ 735 w 1130"/>
                <a:gd name="T19" fmla="*/ 891 h 1279"/>
                <a:gd name="T20" fmla="*/ 679 w 1130"/>
                <a:gd name="T21" fmla="*/ 959 h 1279"/>
                <a:gd name="T22" fmla="*/ 620 w 1130"/>
                <a:gd name="T23" fmla="*/ 1022 h 1279"/>
                <a:gd name="T24" fmla="*/ 558 w 1130"/>
                <a:gd name="T25" fmla="*/ 1083 h 1279"/>
                <a:gd name="T26" fmla="*/ 495 w 1130"/>
                <a:gd name="T27" fmla="*/ 1143 h 1279"/>
                <a:gd name="T28" fmla="*/ 428 w 1130"/>
                <a:gd name="T29" fmla="*/ 1199 h 1279"/>
                <a:gd name="T30" fmla="*/ 360 w 1130"/>
                <a:gd name="T31" fmla="*/ 1254 h 1279"/>
                <a:gd name="T32" fmla="*/ 0 w 1130"/>
                <a:gd name="T33" fmla="*/ 832 h 1279"/>
                <a:gd name="T34" fmla="*/ 51 w 1130"/>
                <a:gd name="T35" fmla="*/ 792 h 1279"/>
                <a:gd name="T36" fmla="*/ 101 w 1130"/>
                <a:gd name="T37" fmla="*/ 749 h 1279"/>
                <a:gd name="T38" fmla="*/ 197 w 1130"/>
                <a:gd name="T39" fmla="*/ 661 h 1279"/>
                <a:gd name="T40" fmla="*/ 243 w 1130"/>
                <a:gd name="T41" fmla="*/ 615 h 1279"/>
                <a:gd name="T42" fmla="*/ 286 w 1130"/>
                <a:gd name="T43" fmla="*/ 565 h 1279"/>
                <a:gd name="T44" fmla="*/ 328 w 1130"/>
                <a:gd name="T45" fmla="*/ 515 h 1279"/>
                <a:gd name="T46" fmla="*/ 366 w 1130"/>
                <a:gd name="T47" fmla="*/ 463 h 1279"/>
                <a:gd name="T48" fmla="*/ 405 w 1130"/>
                <a:gd name="T49" fmla="*/ 409 h 1279"/>
                <a:gd name="T50" fmla="*/ 439 w 1130"/>
                <a:gd name="T51" fmla="*/ 356 h 1279"/>
                <a:gd name="T52" fmla="*/ 472 w 1130"/>
                <a:gd name="T53" fmla="*/ 298 h 1279"/>
                <a:gd name="T54" fmla="*/ 503 w 1130"/>
                <a:gd name="T55" fmla="*/ 242 h 1279"/>
                <a:gd name="T56" fmla="*/ 531 w 1130"/>
                <a:gd name="T57" fmla="*/ 183 h 1279"/>
                <a:gd name="T58" fmla="*/ 558 w 1130"/>
                <a:gd name="T59" fmla="*/ 123 h 1279"/>
                <a:gd name="T60" fmla="*/ 581 w 1130"/>
                <a:gd name="T61" fmla="*/ 62 h 1279"/>
                <a:gd name="T62" fmla="*/ 602 w 1130"/>
                <a:gd name="T63" fmla="*/ 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0" h="1279">
                  <a:moveTo>
                    <a:pt x="1130" y="171"/>
                  </a:moveTo>
                  <a:lnTo>
                    <a:pt x="1117" y="212"/>
                  </a:lnTo>
                  <a:lnTo>
                    <a:pt x="1102" y="254"/>
                  </a:lnTo>
                  <a:lnTo>
                    <a:pt x="1086" y="294"/>
                  </a:lnTo>
                  <a:lnTo>
                    <a:pt x="1069" y="335"/>
                  </a:lnTo>
                  <a:lnTo>
                    <a:pt x="1052" y="375"/>
                  </a:lnTo>
                  <a:lnTo>
                    <a:pt x="1034" y="415"/>
                  </a:lnTo>
                  <a:lnTo>
                    <a:pt x="1015" y="454"/>
                  </a:lnTo>
                  <a:lnTo>
                    <a:pt x="996" y="494"/>
                  </a:lnTo>
                  <a:lnTo>
                    <a:pt x="977" y="532"/>
                  </a:lnTo>
                  <a:lnTo>
                    <a:pt x="956" y="571"/>
                  </a:lnTo>
                  <a:lnTo>
                    <a:pt x="935" y="607"/>
                  </a:lnTo>
                  <a:lnTo>
                    <a:pt x="911" y="646"/>
                  </a:lnTo>
                  <a:lnTo>
                    <a:pt x="888" y="682"/>
                  </a:lnTo>
                  <a:lnTo>
                    <a:pt x="865" y="719"/>
                  </a:lnTo>
                  <a:lnTo>
                    <a:pt x="840" y="753"/>
                  </a:lnTo>
                  <a:lnTo>
                    <a:pt x="816" y="790"/>
                  </a:lnTo>
                  <a:lnTo>
                    <a:pt x="789" y="824"/>
                  </a:lnTo>
                  <a:lnTo>
                    <a:pt x="764" y="859"/>
                  </a:lnTo>
                  <a:lnTo>
                    <a:pt x="735" y="891"/>
                  </a:lnTo>
                  <a:lnTo>
                    <a:pt x="708" y="926"/>
                  </a:lnTo>
                  <a:lnTo>
                    <a:pt x="679" y="959"/>
                  </a:lnTo>
                  <a:lnTo>
                    <a:pt x="650" y="991"/>
                  </a:lnTo>
                  <a:lnTo>
                    <a:pt x="620" y="1022"/>
                  </a:lnTo>
                  <a:lnTo>
                    <a:pt x="589" y="1053"/>
                  </a:lnTo>
                  <a:lnTo>
                    <a:pt x="558" y="1083"/>
                  </a:lnTo>
                  <a:lnTo>
                    <a:pt x="528" y="1114"/>
                  </a:lnTo>
                  <a:lnTo>
                    <a:pt x="495" y="1143"/>
                  </a:lnTo>
                  <a:lnTo>
                    <a:pt x="462" y="1172"/>
                  </a:lnTo>
                  <a:lnTo>
                    <a:pt x="428" y="1199"/>
                  </a:lnTo>
                  <a:lnTo>
                    <a:pt x="395" y="1228"/>
                  </a:lnTo>
                  <a:lnTo>
                    <a:pt x="360" y="1254"/>
                  </a:lnTo>
                  <a:lnTo>
                    <a:pt x="324" y="1279"/>
                  </a:lnTo>
                  <a:lnTo>
                    <a:pt x="0" y="832"/>
                  </a:lnTo>
                  <a:lnTo>
                    <a:pt x="25" y="813"/>
                  </a:lnTo>
                  <a:lnTo>
                    <a:pt x="51" y="792"/>
                  </a:lnTo>
                  <a:lnTo>
                    <a:pt x="76" y="770"/>
                  </a:lnTo>
                  <a:lnTo>
                    <a:pt x="101" y="749"/>
                  </a:lnTo>
                  <a:lnTo>
                    <a:pt x="151" y="707"/>
                  </a:lnTo>
                  <a:lnTo>
                    <a:pt x="197" y="661"/>
                  </a:lnTo>
                  <a:lnTo>
                    <a:pt x="220" y="638"/>
                  </a:lnTo>
                  <a:lnTo>
                    <a:pt x="243" y="615"/>
                  </a:lnTo>
                  <a:lnTo>
                    <a:pt x="264" y="590"/>
                  </a:lnTo>
                  <a:lnTo>
                    <a:pt x="286" y="565"/>
                  </a:lnTo>
                  <a:lnTo>
                    <a:pt x="307" y="540"/>
                  </a:lnTo>
                  <a:lnTo>
                    <a:pt x="328" y="515"/>
                  </a:lnTo>
                  <a:lnTo>
                    <a:pt x="347" y="490"/>
                  </a:lnTo>
                  <a:lnTo>
                    <a:pt x="366" y="463"/>
                  </a:lnTo>
                  <a:lnTo>
                    <a:pt x="385" y="436"/>
                  </a:lnTo>
                  <a:lnTo>
                    <a:pt x="405" y="409"/>
                  </a:lnTo>
                  <a:lnTo>
                    <a:pt x="422" y="383"/>
                  </a:lnTo>
                  <a:lnTo>
                    <a:pt x="439" y="356"/>
                  </a:lnTo>
                  <a:lnTo>
                    <a:pt x="456" y="327"/>
                  </a:lnTo>
                  <a:lnTo>
                    <a:pt x="472" y="298"/>
                  </a:lnTo>
                  <a:lnTo>
                    <a:pt x="487" y="271"/>
                  </a:lnTo>
                  <a:lnTo>
                    <a:pt x="503" y="242"/>
                  </a:lnTo>
                  <a:lnTo>
                    <a:pt x="518" y="212"/>
                  </a:lnTo>
                  <a:lnTo>
                    <a:pt x="531" y="183"/>
                  </a:lnTo>
                  <a:lnTo>
                    <a:pt x="545" y="152"/>
                  </a:lnTo>
                  <a:lnTo>
                    <a:pt x="558" y="123"/>
                  </a:lnTo>
                  <a:lnTo>
                    <a:pt x="570" y="93"/>
                  </a:lnTo>
                  <a:lnTo>
                    <a:pt x="581" y="62"/>
                  </a:lnTo>
                  <a:lnTo>
                    <a:pt x="593" y="31"/>
                  </a:lnTo>
                  <a:lnTo>
                    <a:pt x="602" y="0"/>
                  </a:lnTo>
                  <a:lnTo>
                    <a:pt x="1130" y="171"/>
                  </a:lnTo>
                  <a:close/>
                </a:path>
              </a:pathLst>
            </a:custGeom>
            <a:solidFill>
              <a:srgbClr val="02C2D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 31">
              <a:extLst>
                <a:ext uri="{FF2B5EF4-FFF2-40B4-BE49-F238E27FC236}">
                  <a16:creationId xmlns:a16="http://schemas.microsoft.com/office/drawing/2014/main" id="{B4A61A61-4C81-4C81-95C7-F5A844D94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4129088"/>
              <a:ext cx="898525" cy="1014413"/>
            </a:xfrm>
            <a:custGeom>
              <a:avLst/>
              <a:gdLst>
                <a:gd name="T0" fmla="*/ 1117 w 1130"/>
                <a:gd name="T1" fmla="*/ 212 h 1279"/>
                <a:gd name="T2" fmla="*/ 1086 w 1130"/>
                <a:gd name="T3" fmla="*/ 294 h 1279"/>
                <a:gd name="T4" fmla="*/ 1052 w 1130"/>
                <a:gd name="T5" fmla="*/ 375 h 1279"/>
                <a:gd name="T6" fmla="*/ 1015 w 1130"/>
                <a:gd name="T7" fmla="*/ 454 h 1279"/>
                <a:gd name="T8" fmla="*/ 977 w 1130"/>
                <a:gd name="T9" fmla="*/ 532 h 1279"/>
                <a:gd name="T10" fmla="*/ 935 w 1130"/>
                <a:gd name="T11" fmla="*/ 607 h 1279"/>
                <a:gd name="T12" fmla="*/ 888 w 1130"/>
                <a:gd name="T13" fmla="*/ 682 h 1279"/>
                <a:gd name="T14" fmla="*/ 840 w 1130"/>
                <a:gd name="T15" fmla="*/ 753 h 1279"/>
                <a:gd name="T16" fmla="*/ 789 w 1130"/>
                <a:gd name="T17" fmla="*/ 824 h 1279"/>
                <a:gd name="T18" fmla="*/ 735 w 1130"/>
                <a:gd name="T19" fmla="*/ 891 h 1279"/>
                <a:gd name="T20" fmla="*/ 679 w 1130"/>
                <a:gd name="T21" fmla="*/ 959 h 1279"/>
                <a:gd name="T22" fmla="*/ 620 w 1130"/>
                <a:gd name="T23" fmla="*/ 1022 h 1279"/>
                <a:gd name="T24" fmla="*/ 558 w 1130"/>
                <a:gd name="T25" fmla="*/ 1083 h 1279"/>
                <a:gd name="T26" fmla="*/ 495 w 1130"/>
                <a:gd name="T27" fmla="*/ 1143 h 1279"/>
                <a:gd name="T28" fmla="*/ 428 w 1130"/>
                <a:gd name="T29" fmla="*/ 1199 h 1279"/>
                <a:gd name="T30" fmla="*/ 360 w 1130"/>
                <a:gd name="T31" fmla="*/ 1254 h 1279"/>
                <a:gd name="T32" fmla="*/ 0 w 1130"/>
                <a:gd name="T33" fmla="*/ 832 h 1279"/>
                <a:gd name="T34" fmla="*/ 51 w 1130"/>
                <a:gd name="T35" fmla="*/ 792 h 1279"/>
                <a:gd name="T36" fmla="*/ 101 w 1130"/>
                <a:gd name="T37" fmla="*/ 749 h 1279"/>
                <a:gd name="T38" fmla="*/ 197 w 1130"/>
                <a:gd name="T39" fmla="*/ 661 h 1279"/>
                <a:gd name="T40" fmla="*/ 243 w 1130"/>
                <a:gd name="T41" fmla="*/ 615 h 1279"/>
                <a:gd name="T42" fmla="*/ 286 w 1130"/>
                <a:gd name="T43" fmla="*/ 565 h 1279"/>
                <a:gd name="T44" fmla="*/ 328 w 1130"/>
                <a:gd name="T45" fmla="*/ 515 h 1279"/>
                <a:gd name="T46" fmla="*/ 366 w 1130"/>
                <a:gd name="T47" fmla="*/ 463 h 1279"/>
                <a:gd name="T48" fmla="*/ 405 w 1130"/>
                <a:gd name="T49" fmla="*/ 409 h 1279"/>
                <a:gd name="T50" fmla="*/ 439 w 1130"/>
                <a:gd name="T51" fmla="*/ 356 h 1279"/>
                <a:gd name="T52" fmla="*/ 472 w 1130"/>
                <a:gd name="T53" fmla="*/ 298 h 1279"/>
                <a:gd name="T54" fmla="*/ 503 w 1130"/>
                <a:gd name="T55" fmla="*/ 242 h 1279"/>
                <a:gd name="T56" fmla="*/ 531 w 1130"/>
                <a:gd name="T57" fmla="*/ 183 h 1279"/>
                <a:gd name="T58" fmla="*/ 558 w 1130"/>
                <a:gd name="T59" fmla="*/ 123 h 1279"/>
                <a:gd name="T60" fmla="*/ 581 w 1130"/>
                <a:gd name="T61" fmla="*/ 62 h 1279"/>
                <a:gd name="T62" fmla="*/ 602 w 1130"/>
                <a:gd name="T63" fmla="*/ 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0" h="1279">
                  <a:moveTo>
                    <a:pt x="1130" y="171"/>
                  </a:moveTo>
                  <a:lnTo>
                    <a:pt x="1117" y="212"/>
                  </a:lnTo>
                  <a:lnTo>
                    <a:pt x="1102" y="254"/>
                  </a:lnTo>
                  <a:lnTo>
                    <a:pt x="1086" y="294"/>
                  </a:lnTo>
                  <a:lnTo>
                    <a:pt x="1069" y="335"/>
                  </a:lnTo>
                  <a:lnTo>
                    <a:pt x="1052" y="375"/>
                  </a:lnTo>
                  <a:lnTo>
                    <a:pt x="1034" y="415"/>
                  </a:lnTo>
                  <a:lnTo>
                    <a:pt x="1015" y="454"/>
                  </a:lnTo>
                  <a:lnTo>
                    <a:pt x="996" y="494"/>
                  </a:lnTo>
                  <a:lnTo>
                    <a:pt x="977" y="532"/>
                  </a:lnTo>
                  <a:lnTo>
                    <a:pt x="956" y="571"/>
                  </a:lnTo>
                  <a:lnTo>
                    <a:pt x="935" y="607"/>
                  </a:lnTo>
                  <a:lnTo>
                    <a:pt x="911" y="646"/>
                  </a:lnTo>
                  <a:lnTo>
                    <a:pt x="888" y="682"/>
                  </a:lnTo>
                  <a:lnTo>
                    <a:pt x="865" y="719"/>
                  </a:lnTo>
                  <a:lnTo>
                    <a:pt x="840" y="753"/>
                  </a:lnTo>
                  <a:lnTo>
                    <a:pt x="816" y="790"/>
                  </a:lnTo>
                  <a:lnTo>
                    <a:pt x="789" y="824"/>
                  </a:lnTo>
                  <a:lnTo>
                    <a:pt x="764" y="859"/>
                  </a:lnTo>
                  <a:lnTo>
                    <a:pt x="735" y="891"/>
                  </a:lnTo>
                  <a:lnTo>
                    <a:pt x="708" y="926"/>
                  </a:lnTo>
                  <a:lnTo>
                    <a:pt x="679" y="959"/>
                  </a:lnTo>
                  <a:lnTo>
                    <a:pt x="650" y="991"/>
                  </a:lnTo>
                  <a:lnTo>
                    <a:pt x="620" y="1022"/>
                  </a:lnTo>
                  <a:lnTo>
                    <a:pt x="589" y="1053"/>
                  </a:lnTo>
                  <a:lnTo>
                    <a:pt x="558" y="1083"/>
                  </a:lnTo>
                  <a:lnTo>
                    <a:pt x="528" y="1114"/>
                  </a:lnTo>
                  <a:lnTo>
                    <a:pt x="495" y="1143"/>
                  </a:lnTo>
                  <a:lnTo>
                    <a:pt x="462" y="1172"/>
                  </a:lnTo>
                  <a:lnTo>
                    <a:pt x="428" y="1199"/>
                  </a:lnTo>
                  <a:lnTo>
                    <a:pt x="395" y="1228"/>
                  </a:lnTo>
                  <a:lnTo>
                    <a:pt x="360" y="1254"/>
                  </a:lnTo>
                  <a:lnTo>
                    <a:pt x="324" y="1279"/>
                  </a:lnTo>
                  <a:lnTo>
                    <a:pt x="0" y="832"/>
                  </a:lnTo>
                  <a:lnTo>
                    <a:pt x="25" y="813"/>
                  </a:lnTo>
                  <a:lnTo>
                    <a:pt x="51" y="792"/>
                  </a:lnTo>
                  <a:lnTo>
                    <a:pt x="76" y="770"/>
                  </a:lnTo>
                  <a:lnTo>
                    <a:pt x="101" y="749"/>
                  </a:lnTo>
                  <a:lnTo>
                    <a:pt x="151" y="707"/>
                  </a:lnTo>
                  <a:lnTo>
                    <a:pt x="197" y="661"/>
                  </a:lnTo>
                  <a:lnTo>
                    <a:pt x="220" y="638"/>
                  </a:lnTo>
                  <a:lnTo>
                    <a:pt x="243" y="615"/>
                  </a:lnTo>
                  <a:lnTo>
                    <a:pt x="264" y="590"/>
                  </a:lnTo>
                  <a:lnTo>
                    <a:pt x="286" y="565"/>
                  </a:lnTo>
                  <a:lnTo>
                    <a:pt x="307" y="540"/>
                  </a:lnTo>
                  <a:lnTo>
                    <a:pt x="328" y="515"/>
                  </a:lnTo>
                  <a:lnTo>
                    <a:pt x="347" y="490"/>
                  </a:lnTo>
                  <a:lnTo>
                    <a:pt x="366" y="463"/>
                  </a:lnTo>
                  <a:lnTo>
                    <a:pt x="385" y="436"/>
                  </a:lnTo>
                  <a:lnTo>
                    <a:pt x="405" y="409"/>
                  </a:lnTo>
                  <a:lnTo>
                    <a:pt x="422" y="383"/>
                  </a:lnTo>
                  <a:lnTo>
                    <a:pt x="439" y="356"/>
                  </a:lnTo>
                  <a:lnTo>
                    <a:pt x="456" y="327"/>
                  </a:lnTo>
                  <a:lnTo>
                    <a:pt x="472" y="298"/>
                  </a:lnTo>
                  <a:lnTo>
                    <a:pt x="487" y="271"/>
                  </a:lnTo>
                  <a:lnTo>
                    <a:pt x="503" y="242"/>
                  </a:lnTo>
                  <a:lnTo>
                    <a:pt x="518" y="212"/>
                  </a:lnTo>
                  <a:lnTo>
                    <a:pt x="531" y="183"/>
                  </a:lnTo>
                  <a:lnTo>
                    <a:pt x="545" y="152"/>
                  </a:lnTo>
                  <a:lnTo>
                    <a:pt x="558" y="123"/>
                  </a:lnTo>
                  <a:lnTo>
                    <a:pt x="570" y="93"/>
                  </a:lnTo>
                  <a:lnTo>
                    <a:pt x="581" y="62"/>
                  </a:lnTo>
                  <a:lnTo>
                    <a:pt x="593" y="31"/>
                  </a:lnTo>
                  <a:lnTo>
                    <a:pt x="602" y="0"/>
                  </a:lnTo>
                  <a:lnTo>
                    <a:pt x="1130" y="17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 32">
              <a:extLst>
                <a:ext uri="{FF2B5EF4-FFF2-40B4-BE49-F238E27FC236}">
                  <a16:creationId xmlns:a16="http://schemas.microsoft.com/office/drawing/2014/main" id="{B4D7776A-438A-484A-B04A-E8B7DEA73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4948238"/>
              <a:ext cx="1035050" cy="692150"/>
            </a:xfrm>
            <a:custGeom>
              <a:avLst/>
              <a:gdLst>
                <a:gd name="T0" fmla="*/ 1267 w 1304"/>
                <a:gd name="T1" fmla="*/ 474 h 871"/>
                <a:gd name="T2" fmla="*/ 1194 w 1304"/>
                <a:gd name="T3" fmla="*/ 522 h 871"/>
                <a:gd name="T4" fmla="*/ 1121 w 1304"/>
                <a:gd name="T5" fmla="*/ 568 h 871"/>
                <a:gd name="T6" fmla="*/ 1044 w 1304"/>
                <a:gd name="T7" fmla="*/ 610 h 871"/>
                <a:gd name="T8" fmla="*/ 968 w 1304"/>
                <a:gd name="T9" fmla="*/ 649 h 871"/>
                <a:gd name="T10" fmla="*/ 889 w 1304"/>
                <a:gd name="T11" fmla="*/ 685 h 871"/>
                <a:gd name="T12" fmla="*/ 808 w 1304"/>
                <a:gd name="T13" fmla="*/ 718 h 871"/>
                <a:gd name="T14" fmla="*/ 726 w 1304"/>
                <a:gd name="T15" fmla="*/ 748 h 871"/>
                <a:gd name="T16" fmla="*/ 643 w 1304"/>
                <a:gd name="T17" fmla="*/ 775 h 871"/>
                <a:gd name="T18" fmla="*/ 561 w 1304"/>
                <a:gd name="T19" fmla="*/ 798 h 871"/>
                <a:gd name="T20" fmla="*/ 476 w 1304"/>
                <a:gd name="T21" fmla="*/ 820 h 871"/>
                <a:gd name="T22" fmla="*/ 392 w 1304"/>
                <a:gd name="T23" fmla="*/ 837 h 871"/>
                <a:gd name="T24" fmla="*/ 305 w 1304"/>
                <a:gd name="T25" fmla="*/ 850 h 871"/>
                <a:gd name="T26" fmla="*/ 219 w 1304"/>
                <a:gd name="T27" fmla="*/ 860 h 871"/>
                <a:gd name="T28" fmla="*/ 131 w 1304"/>
                <a:gd name="T29" fmla="*/ 868 h 871"/>
                <a:gd name="T30" fmla="*/ 44 w 1304"/>
                <a:gd name="T31" fmla="*/ 871 h 871"/>
                <a:gd name="T32" fmla="*/ 0 w 1304"/>
                <a:gd name="T33" fmla="*/ 316 h 871"/>
                <a:gd name="T34" fmla="*/ 65 w 1304"/>
                <a:gd name="T35" fmla="*/ 314 h 871"/>
                <a:gd name="T36" fmla="*/ 131 w 1304"/>
                <a:gd name="T37" fmla="*/ 311 h 871"/>
                <a:gd name="T38" fmla="*/ 196 w 1304"/>
                <a:gd name="T39" fmla="*/ 305 h 871"/>
                <a:gd name="T40" fmla="*/ 261 w 1304"/>
                <a:gd name="T41" fmla="*/ 295 h 871"/>
                <a:gd name="T42" fmla="*/ 324 w 1304"/>
                <a:gd name="T43" fmla="*/ 284 h 871"/>
                <a:gd name="T44" fmla="*/ 390 w 1304"/>
                <a:gd name="T45" fmla="*/ 270 h 871"/>
                <a:gd name="T46" fmla="*/ 451 w 1304"/>
                <a:gd name="T47" fmla="*/ 253 h 871"/>
                <a:gd name="T48" fmla="*/ 514 w 1304"/>
                <a:gd name="T49" fmla="*/ 236 h 871"/>
                <a:gd name="T50" fmla="*/ 576 w 1304"/>
                <a:gd name="T51" fmla="*/ 213 h 871"/>
                <a:gd name="T52" fmla="*/ 635 w 1304"/>
                <a:gd name="T53" fmla="*/ 190 h 871"/>
                <a:gd name="T54" fmla="*/ 695 w 1304"/>
                <a:gd name="T55" fmla="*/ 165 h 871"/>
                <a:gd name="T56" fmla="*/ 754 w 1304"/>
                <a:gd name="T57" fmla="*/ 136 h 871"/>
                <a:gd name="T58" fmla="*/ 812 w 1304"/>
                <a:gd name="T59" fmla="*/ 105 h 871"/>
                <a:gd name="T60" fmla="*/ 868 w 1304"/>
                <a:gd name="T61" fmla="*/ 71 h 871"/>
                <a:gd name="T62" fmla="*/ 923 w 1304"/>
                <a:gd name="T63" fmla="*/ 36 h 871"/>
                <a:gd name="T64" fmla="*/ 977 w 1304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4" h="871">
                  <a:moveTo>
                    <a:pt x="1304" y="447"/>
                  </a:moveTo>
                  <a:lnTo>
                    <a:pt x="1267" y="474"/>
                  </a:lnTo>
                  <a:lnTo>
                    <a:pt x="1233" y="497"/>
                  </a:lnTo>
                  <a:lnTo>
                    <a:pt x="1194" y="522"/>
                  </a:lnTo>
                  <a:lnTo>
                    <a:pt x="1158" y="545"/>
                  </a:lnTo>
                  <a:lnTo>
                    <a:pt x="1121" y="568"/>
                  </a:lnTo>
                  <a:lnTo>
                    <a:pt x="1083" y="589"/>
                  </a:lnTo>
                  <a:lnTo>
                    <a:pt x="1044" y="610"/>
                  </a:lnTo>
                  <a:lnTo>
                    <a:pt x="1006" y="629"/>
                  </a:lnTo>
                  <a:lnTo>
                    <a:pt x="968" y="649"/>
                  </a:lnTo>
                  <a:lnTo>
                    <a:pt x="927" y="668"/>
                  </a:lnTo>
                  <a:lnTo>
                    <a:pt x="889" y="685"/>
                  </a:lnTo>
                  <a:lnTo>
                    <a:pt x="849" y="702"/>
                  </a:lnTo>
                  <a:lnTo>
                    <a:pt x="808" y="718"/>
                  </a:lnTo>
                  <a:lnTo>
                    <a:pt x="768" y="733"/>
                  </a:lnTo>
                  <a:lnTo>
                    <a:pt x="726" y="748"/>
                  </a:lnTo>
                  <a:lnTo>
                    <a:pt x="685" y="762"/>
                  </a:lnTo>
                  <a:lnTo>
                    <a:pt x="643" y="775"/>
                  </a:lnTo>
                  <a:lnTo>
                    <a:pt x="603" y="787"/>
                  </a:lnTo>
                  <a:lnTo>
                    <a:pt x="561" y="798"/>
                  </a:lnTo>
                  <a:lnTo>
                    <a:pt x="518" y="810"/>
                  </a:lnTo>
                  <a:lnTo>
                    <a:pt x="476" y="820"/>
                  </a:lnTo>
                  <a:lnTo>
                    <a:pt x="434" y="827"/>
                  </a:lnTo>
                  <a:lnTo>
                    <a:pt x="392" y="837"/>
                  </a:lnTo>
                  <a:lnTo>
                    <a:pt x="347" y="843"/>
                  </a:lnTo>
                  <a:lnTo>
                    <a:pt x="305" y="850"/>
                  </a:lnTo>
                  <a:lnTo>
                    <a:pt x="261" y="856"/>
                  </a:lnTo>
                  <a:lnTo>
                    <a:pt x="219" y="860"/>
                  </a:lnTo>
                  <a:lnTo>
                    <a:pt x="175" y="864"/>
                  </a:lnTo>
                  <a:lnTo>
                    <a:pt x="131" y="868"/>
                  </a:lnTo>
                  <a:lnTo>
                    <a:pt x="88" y="869"/>
                  </a:lnTo>
                  <a:lnTo>
                    <a:pt x="44" y="871"/>
                  </a:lnTo>
                  <a:lnTo>
                    <a:pt x="0" y="871"/>
                  </a:lnTo>
                  <a:lnTo>
                    <a:pt x="0" y="316"/>
                  </a:lnTo>
                  <a:lnTo>
                    <a:pt x="33" y="316"/>
                  </a:lnTo>
                  <a:lnTo>
                    <a:pt x="65" y="314"/>
                  </a:lnTo>
                  <a:lnTo>
                    <a:pt x="98" y="313"/>
                  </a:lnTo>
                  <a:lnTo>
                    <a:pt x="131" y="311"/>
                  </a:lnTo>
                  <a:lnTo>
                    <a:pt x="163" y="309"/>
                  </a:lnTo>
                  <a:lnTo>
                    <a:pt x="196" y="305"/>
                  </a:lnTo>
                  <a:lnTo>
                    <a:pt x="228" y="301"/>
                  </a:lnTo>
                  <a:lnTo>
                    <a:pt x="261" y="295"/>
                  </a:lnTo>
                  <a:lnTo>
                    <a:pt x="294" y="290"/>
                  </a:lnTo>
                  <a:lnTo>
                    <a:pt x="324" y="284"/>
                  </a:lnTo>
                  <a:lnTo>
                    <a:pt x="357" y="278"/>
                  </a:lnTo>
                  <a:lnTo>
                    <a:pt x="390" y="270"/>
                  </a:lnTo>
                  <a:lnTo>
                    <a:pt x="420" y="263"/>
                  </a:lnTo>
                  <a:lnTo>
                    <a:pt x="451" y="253"/>
                  </a:lnTo>
                  <a:lnTo>
                    <a:pt x="484" y="245"/>
                  </a:lnTo>
                  <a:lnTo>
                    <a:pt x="514" y="236"/>
                  </a:lnTo>
                  <a:lnTo>
                    <a:pt x="545" y="224"/>
                  </a:lnTo>
                  <a:lnTo>
                    <a:pt x="576" y="213"/>
                  </a:lnTo>
                  <a:lnTo>
                    <a:pt x="607" y="201"/>
                  </a:lnTo>
                  <a:lnTo>
                    <a:pt x="635" y="190"/>
                  </a:lnTo>
                  <a:lnTo>
                    <a:pt x="666" y="176"/>
                  </a:lnTo>
                  <a:lnTo>
                    <a:pt x="695" y="165"/>
                  </a:lnTo>
                  <a:lnTo>
                    <a:pt x="726" y="149"/>
                  </a:lnTo>
                  <a:lnTo>
                    <a:pt x="754" y="136"/>
                  </a:lnTo>
                  <a:lnTo>
                    <a:pt x="783" y="121"/>
                  </a:lnTo>
                  <a:lnTo>
                    <a:pt x="812" y="105"/>
                  </a:lnTo>
                  <a:lnTo>
                    <a:pt x="841" y="88"/>
                  </a:lnTo>
                  <a:lnTo>
                    <a:pt x="868" y="71"/>
                  </a:lnTo>
                  <a:lnTo>
                    <a:pt x="897" y="53"/>
                  </a:lnTo>
                  <a:lnTo>
                    <a:pt x="923" y="36"/>
                  </a:lnTo>
                  <a:lnTo>
                    <a:pt x="950" y="17"/>
                  </a:lnTo>
                  <a:lnTo>
                    <a:pt x="977" y="0"/>
                  </a:lnTo>
                  <a:lnTo>
                    <a:pt x="1304" y="447"/>
                  </a:lnTo>
                  <a:close/>
                </a:path>
              </a:pathLst>
            </a:custGeom>
            <a:solidFill>
              <a:srgbClr val="008CA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Freeform 33">
              <a:extLst>
                <a:ext uri="{FF2B5EF4-FFF2-40B4-BE49-F238E27FC236}">
                  <a16:creationId xmlns:a16="http://schemas.microsoft.com/office/drawing/2014/main" id="{72F78EF2-5008-429C-B909-8AD1F5942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4948238"/>
              <a:ext cx="1035050" cy="692150"/>
            </a:xfrm>
            <a:custGeom>
              <a:avLst/>
              <a:gdLst>
                <a:gd name="T0" fmla="*/ 1267 w 1304"/>
                <a:gd name="T1" fmla="*/ 474 h 871"/>
                <a:gd name="T2" fmla="*/ 1194 w 1304"/>
                <a:gd name="T3" fmla="*/ 522 h 871"/>
                <a:gd name="T4" fmla="*/ 1121 w 1304"/>
                <a:gd name="T5" fmla="*/ 568 h 871"/>
                <a:gd name="T6" fmla="*/ 1044 w 1304"/>
                <a:gd name="T7" fmla="*/ 610 h 871"/>
                <a:gd name="T8" fmla="*/ 968 w 1304"/>
                <a:gd name="T9" fmla="*/ 649 h 871"/>
                <a:gd name="T10" fmla="*/ 889 w 1304"/>
                <a:gd name="T11" fmla="*/ 685 h 871"/>
                <a:gd name="T12" fmla="*/ 808 w 1304"/>
                <a:gd name="T13" fmla="*/ 718 h 871"/>
                <a:gd name="T14" fmla="*/ 726 w 1304"/>
                <a:gd name="T15" fmla="*/ 748 h 871"/>
                <a:gd name="T16" fmla="*/ 643 w 1304"/>
                <a:gd name="T17" fmla="*/ 775 h 871"/>
                <a:gd name="T18" fmla="*/ 561 w 1304"/>
                <a:gd name="T19" fmla="*/ 798 h 871"/>
                <a:gd name="T20" fmla="*/ 476 w 1304"/>
                <a:gd name="T21" fmla="*/ 820 h 871"/>
                <a:gd name="T22" fmla="*/ 392 w 1304"/>
                <a:gd name="T23" fmla="*/ 837 h 871"/>
                <a:gd name="T24" fmla="*/ 305 w 1304"/>
                <a:gd name="T25" fmla="*/ 850 h 871"/>
                <a:gd name="T26" fmla="*/ 219 w 1304"/>
                <a:gd name="T27" fmla="*/ 860 h 871"/>
                <a:gd name="T28" fmla="*/ 131 w 1304"/>
                <a:gd name="T29" fmla="*/ 868 h 871"/>
                <a:gd name="T30" fmla="*/ 44 w 1304"/>
                <a:gd name="T31" fmla="*/ 871 h 871"/>
                <a:gd name="T32" fmla="*/ 0 w 1304"/>
                <a:gd name="T33" fmla="*/ 316 h 871"/>
                <a:gd name="T34" fmla="*/ 65 w 1304"/>
                <a:gd name="T35" fmla="*/ 314 h 871"/>
                <a:gd name="T36" fmla="*/ 131 w 1304"/>
                <a:gd name="T37" fmla="*/ 311 h 871"/>
                <a:gd name="T38" fmla="*/ 196 w 1304"/>
                <a:gd name="T39" fmla="*/ 305 h 871"/>
                <a:gd name="T40" fmla="*/ 261 w 1304"/>
                <a:gd name="T41" fmla="*/ 295 h 871"/>
                <a:gd name="T42" fmla="*/ 324 w 1304"/>
                <a:gd name="T43" fmla="*/ 284 h 871"/>
                <a:gd name="T44" fmla="*/ 390 w 1304"/>
                <a:gd name="T45" fmla="*/ 270 h 871"/>
                <a:gd name="T46" fmla="*/ 451 w 1304"/>
                <a:gd name="T47" fmla="*/ 253 h 871"/>
                <a:gd name="T48" fmla="*/ 514 w 1304"/>
                <a:gd name="T49" fmla="*/ 236 h 871"/>
                <a:gd name="T50" fmla="*/ 576 w 1304"/>
                <a:gd name="T51" fmla="*/ 213 h 871"/>
                <a:gd name="T52" fmla="*/ 635 w 1304"/>
                <a:gd name="T53" fmla="*/ 190 h 871"/>
                <a:gd name="T54" fmla="*/ 695 w 1304"/>
                <a:gd name="T55" fmla="*/ 165 h 871"/>
                <a:gd name="T56" fmla="*/ 754 w 1304"/>
                <a:gd name="T57" fmla="*/ 136 h 871"/>
                <a:gd name="T58" fmla="*/ 812 w 1304"/>
                <a:gd name="T59" fmla="*/ 105 h 871"/>
                <a:gd name="T60" fmla="*/ 868 w 1304"/>
                <a:gd name="T61" fmla="*/ 71 h 871"/>
                <a:gd name="T62" fmla="*/ 923 w 1304"/>
                <a:gd name="T63" fmla="*/ 36 h 871"/>
                <a:gd name="T64" fmla="*/ 977 w 1304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4" h="871">
                  <a:moveTo>
                    <a:pt x="1304" y="447"/>
                  </a:moveTo>
                  <a:lnTo>
                    <a:pt x="1267" y="474"/>
                  </a:lnTo>
                  <a:lnTo>
                    <a:pt x="1233" y="497"/>
                  </a:lnTo>
                  <a:lnTo>
                    <a:pt x="1194" y="522"/>
                  </a:lnTo>
                  <a:lnTo>
                    <a:pt x="1158" y="545"/>
                  </a:lnTo>
                  <a:lnTo>
                    <a:pt x="1121" y="568"/>
                  </a:lnTo>
                  <a:lnTo>
                    <a:pt x="1083" y="589"/>
                  </a:lnTo>
                  <a:lnTo>
                    <a:pt x="1044" y="610"/>
                  </a:lnTo>
                  <a:lnTo>
                    <a:pt x="1006" y="629"/>
                  </a:lnTo>
                  <a:lnTo>
                    <a:pt x="968" y="649"/>
                  </a:lnTo>
                  <a:lnTo>
                    <a:pt x="927" y="668"/>
                  </a:lnTo>
                  <a:lnTo>
                    <a:pt x="889" y="685"/>
                  </a:lnTo>
                  <a:lnTo>
                    <a:pt x="849" y="702"/>
                  </a:lnTo>
                  <a:lnTo>
                    <a:pt x="808" y="718"/>
                  </a:lnTo>
                  <a:lnTo>
                    <a:pt x="768" y="733"/>
                  </a:lnTo>
                  <a:lnTo>
                    <a:pt x="726" y="748"/>
                  </a:lnTo>
                  <a:lnTo>
                    <a:pt x="685" y="762"/>
                  </a:lnTo>
                  <a:lnTo>
                    <a:pt x="643" y="775"/>
                  </a:lnTo>
                  <a:lnTo>
                    <a:pt x="603" y="787"/>
                  </a:lnTo>
                  <a:lnTo>
                    <a:pt x="561" y="798"/>
                  </a:lnTo>
                  <a:lnTo>
                    <a:pt x="518" y="810"/>
                  </a:lnTo>
                  <a:lnTo>
                    <a:pt x="476" y="820"/>
                  </a:lnTo>
                  <a:lnTo>
                    <a:pt x="434" y="827"/>
                  </a:lnTo>
                  <a:lnTo>
                    <a:pt x="392" y="837"/>
                  </a:lnTo>
                  <a:lnTo>
                    <a:pt x="347" y="843"/>
                  </a:lnTo>
                  <a:lnTo>
                    <a:pt x="305" y="850"/>
                  </a:lnTo>
                  <a:lnTo>
                    <a:pt x="261" y="856"/>
                  </a:lnTo>
                  <a:lnTo>
                    <a:pt x="219" y="860"/>
                  </a:lnTo>
                  <a:lnTo>
                    <a:pt x="175" y="864"/>
                  </a:lnTo>
                  <a:lnTo>
                    <a:pt x="131" y="868"/>
                  </a:lnTo>
                  <a:lnTo>
                    <a:pt x="88" y="869"/>
                  </a:lnTo>
                  <a:lnTo>
                    <a:pt x="44" y="871"/>
                  </a:lnTo>
                  <a:lnTo>
                    <a:pt x="0" y="871"/>
                  </a:lnTo>
                  <a:lnTo>
                    <a:pt x="0" y="316"/>
                  </a:lnTo>
                  <a:lnTo>
                    <a:pt x="33" y="316"/>
                  </a:lnTo>
                  <a:lnTo>
                    <a:pt x="65" y="314"/>
                  </a:lnTo>
                  <a:lnTo>
                    <a:pt x="98" y="313"/>
                  </a:lnTo>
                  <a:lnTo>
                    <a:pt x="131" y="311"/>
                  </a:lnTo>
                  <a:lnTo>
                    <a:pt x="163" y="309"/>
                  </a:lnTo>
                  <a:lnTo>
                    <a:pt x="196" y="305"/>
                  </a:lnTo>
                  <a:lnTo>
                    <a:pt x="228" y="301"/>
                  </a:lnTo>
                  <a:lnTo>
                    <a:pt x="261" y="295"/>
                  </a:lnTo>
                  <a:lnTo>
                    <a:pt x="294" y="290"/>
                  </a:lnTo>
                  <a:lnTo>
                    <a:pt x="324" y="284"/>
                  </a:lnTo>
                  <a:lnTo>
                    <a:pt x="357" y="278"/>
                  </a:lnTo>
                  <a:lnTo>
                    <a:pt x="390" y="270"/>
                  </a:lnTo>
                  <a:lnTo>
                    <a:pt x="420" y="263"/>
                  </a:lnTo>
                  <a:lnTo>
                    <a:pt x="451" y="253"/>
                  </a:lnTo>
                  <a:lnTo>
                    <a:pt x="484" y="245"/>
                  </a:lnTo>
                  <a:lnTo>
                    <a:pt x="514" y="236"/>
                  </a:lnTo>
                  <a:lnTo>
                    <a:pt x="545" y="224"/>
                  </a:lnTo>
                  <a:lnTo>
                    <a:pt x="576" y="213"/>
                  </a:lnTo>
                  <a:lnTo>
                    <a:pt x="607" y="201"/>
                  </a:lnTo>
                  <a:lnTo>
                    <a:pt x="635" y="190"/>
                  </a:lnTo>
                  <a:lnTo>
                    <a:pt x="666" y="176"/>
                  </a:lnTo>
                  <a:lnTo>
                    <a:pt x="695" y="165"/>
                  </a:lnTo>
                  <a:lnTo>
                    <a:pt x="726" y="149"/>
                  </a:lnTo>
                  <a:lnTo>
                    <a:pt x="754" y="136"/>
                  </a:lnTo>
                  <a:lnTo>
                    <a:pt x="783" y="121"/>
                  </a:lnTo>
                  <a:lnTo>
                    <a:pt x="812" y="105"/>
                  </a:lnTo>
                  <a:lnTo>
                    <a:pt x="841" y="88"/>
                  </a:lnTo>
                  <a:lnTo>
                    <a:pt x="868" y="71"/>
                  </a:lnTo>
                  <a:lnTo>
                    <a:pt x="897" y="53"/>
                  </a:lnTo>
                  <a:lnTo>
                    <a:pt x="923" y="36"/>
                  </a:lnTo>
                  <a:lnTo>
                    <a:pt x="950" y="17"/>
                  </a:lnTo>
                  <a:lnTo>
                    <a:pt x="977" y="0"/>
                  </a:lnTo>
                  <a:lnTo>
                    <a:pt x="1304" y="447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34">
              <a:extLst>
                <a:ext uri="{FF2B5EF4-FFF2-40B4-BE49-F238E27FC236}">
                  <a16:creationId xmlns:a16="http://schemas.microsoft.com/office/drawing/2014/main" id="{9E12507A-1C55-4E5D-8D82-FB43BEE0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4948238"/>
              <a:ext cx="1035050" cy="692150"/>
            </a:xfrm>
            <a:custGeom>
              <a:avLst/>
              <a:gdLst>
                <a:gd name="T0" fmla="*/ 1259 w 1303"/>
                <a:gd name="T1" fmla="*/ 871 h 871"/>
                <a:gd name="T2" fmla="*/ 1171 w 1303"/>
                <a:gd name="T3" fmla="*/ 868 h 871"/>
                <a:gd name="T4" fmla="*/ 1084 w 1303"/>
                <a:gd name="T5" fmla="*/ 860 h 871"/>
                <a:gd name="T6" fmla="*/ 998 w 1303"/>
                <a:gd name="T7" fmla="*/ 850 h 871"/>
                <a:gd name="T8" fmla="*/ 912 w 1303"/>
                <a:gd name="T9" fmla="*/ 837 h 871"/>
                <a:gd name="T10" fmla="*/ 827 w 1303"/>
                <a:gd name="T11" fmla="*/ 820 h 871"/>
                <a:gd name="T12" fmla="*/ 743 w 1303"/>
                <a:gd name="T13" fmla="*/ 798 h 871"/>
                <a:gd name="T14" fmla="*/ 658 w 1303"/>
                <a:gd name="T15" fmla="*/ 775 h 871"/>
                <a:gd name="T16" fmla="*/ 576 w 1303"/>
                <a:gd name="T17" fmla="*/ 748 h 871"/>
                <a:gd name="T18" fmla="*/ 495 w 1303"/>
                <a:gd name="T19" fmla="*/ 718 h 871"/>
                <a:gd name="T20" fmla="*/ 414 w 1303"/>
                <a:gd name="T21" fmla="*/ 685 h 871"/>
                <a:gd name="T22" fmla="*/ 336 w 1303"/>
                <a:gd name="T23" fmla="*/ 649 h 871"/>
                <a:gd name="T24" fmla="*/ 259 w 1303"/>
                <a:gd name="T25" fmla="*/ 610 h 871"/>
                <a:gd name="T26" fmla="*/ 182 w 1303"/>
                <a:gd name="T27" fmla="*/ 568 h 871"/>
                <a:gd name="T28" fmla="*/ 107 w 1303"/>
                <a:gd name="T29" fmla="*/ 522 h 871"/>
                <a:gd name="T30" fmla="*/ 34 w 1303"/>
                <a:gd name="T31" fmla="*/ 474 h 871"/>
                <a:gd name="T32" fmla="*/ 326 w 1303"/>
                <a:gd name="T33" fmla="*/ 0 h 871"/>
                <a:gd name="T34" fmla="*/ 380 w 1303"/>
                <a:gd name="T35" fmla="*/ 36 h 871"/>
                <a:gd name="T36" fmla="*/ 434 w 1303"/>
                <a:gd name="T37" fmla="*/ 71 h 871"/>
                <a:gd name="T38" fmla="*/ 491 w 1303"/>
                <a:gd name="T39" fmla="*/ 105 h 871"/>
                <a:gd name="T40" fmla="*/ 549 w 1303"/>
                <a:gd name="T41" fmla="*/ 136 h 871"/>
                <a:gd name="T42" fmla="*/ 606 w 1303"/>
                <a:gd name="T43" fmla="*/ 165 h 871"/>
                <a:gd name="T44" fmla="*/ 666 w 1303"/>
                <a:gd name="T45" fmla="*/ 190 h 871"/>
                <a:gd name="T46" fmla="*/ 727 w 1303"/>
                <a:gd name="T47" fmla="*/ 213 h 871"/>
                <a:gd name="T48" fmla="*/ 789 w 1303"/>
                <a:gd name="T49" fmla="*/ 236 h 871"/>
                <a:gd name="T50" fmla="*/ 850 w 1303"/>
                <a:gd name="T51" fmla="*/ 253 h 871"/>
                <a:gd name="T52" fmla="*/ 913 w 1303"/>
                <a:gd name="T53" fmla="*/ 270 h 871"/>
                <a:gd name="T54" fmla="*/ 977 w 1303"/>
                <a:gd name="T55" fmla="*/ 284 h 871"/>
                <a:gd name="T56" fmla="*/ 1042 w 1303"/>
                <a:gd name="T57" fmla="*/ 295 h 871"/>
                <a:gd name="T58" fmla="*/ 1105 w 1303"/>
                <a:gd name="T59" fmla="*/ 305 h 871"/>
                <a:gd name="T60" fmla="*/ 1171 w 1303"/>
                <a:gd name="T61" fmla="*/ 311 h 871"/>
                <a:gd name="T62" fmla="*/ 1236 w 1303"/>
                <a:gd name="T63" fmla="*/ 314 h 871"/>
                <a:gd name="T64" fmla="*/ 1303 w 1303"/>
                <a:gd name="T65" fmla="*/ 31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3" h="871">
                  <a:moveTo>
                    <a:pt x="1303" y="871"/>
                  </a:moveTo>
                  <a:lnTo>
                    <a:pt x="1259" y="871"/>
                  </a:lnTo>
                  <a:lnTo>
                    <a:pt x="1215" y="869"/>
                  </a:lnTo>
                  <a:lnTo>
                    <a:pt x="1171" y="868"/>
                  </a:lnTo>
                  <a:lnTo>
                    <a:pt x="1127" y="864"/>
                  </a:lnTo>
                  <a:lnTo>
                    <a:pt x="1084" y="860"/>
                  </a:lnTo>
                  <a:lnTo>
                    <a:pt x="1040" y="856"/>
                  </a:lnTo>
                  <a:lnTo>
                    <a:pt x="998" y="850"/>
                  </a:lnTo>
                  <a:lnTo>
                    <a:pt x="954" y="843"/>
                  </a:lnTo>
                  <a:lnTo>
                    <a:pt x="912" y="837"/>
                  </a:lnTo>
                  <a:lnTo>
                    <a:pt x="869" y="827"/>
                  </a:lnTo>
                  <a:lnTo>
                    <a:pt x="827" y="820"/>
                  </a:lnTo>
                  <a:lnTo>
                    <a:pt x="785" y="810"/>
                  </a:lnTo>
                  <a:lnTo>
                    <a:pt x="743" y="798"/>
                  </a:lnTo>
                  <a:lnTo>
                    <a:pt x="700" y="787"/>
                  </a:lnTo>
                  <a:lnTo>
                    <a:pt x="658" y="775"/>
                  </a:lnTo>
                  <a:lnTo>
                    <a:pt x="618" y="762"/>
                  </a:lnTo>
                  <a:lnTo>
                    <a:pt x="576" y="748"/>
                  </a:lnTo>
                  <a:lnTo>
                    <a:pt x="535" y="733"/>
                  </a:lnTo>
                  <a:lnTo>
                    <a:pt x="495" y="718"/>
                  </a:lnTo>
                  <a:lnTo>
                    <a:pt x="455" y="702"/>
                  </a:lnTo>
                  <a:lnTo>
                    <a:pt x="414" y="685"/>
                  </a:lnTo>
                  <a:lnTo>
                    <a:pt x="376" y="668"/>
                  </a:lnTo>
                  <a:lnTo>
                    <a:pt x="336" y="649"/>
                  </a:lnTo>
                  <a:lnTo>
                    <a:pt x="297" y="629"/>
                  </a:lnTo>
                  <a:lnTo>
                    <a:pt x="259" y="610"/>
                  </a:lnTo>
                  <a:lnTo>
                    <a:pt x="220" y="589"/>
                  </a:lnTo>
                  <a:lnTo>
                    <a:pt x="182" y="568"/>
                  </a:lnTo>
                  <a:lnTo>
                    <a:pt x="146" y="545"/>
                  </a:lnTo>
                  <a:lnTo>
                    <a:pt x="107" y="522"/>
                  </a:lnTo>
                  <a:lnTo>
                    <a:pt x="71" y="497"/>
                  </a:lnTo>
                  <a:lnTo>
                    <a:pt x="34" y="474"/>
                  </a:lnTo>
                  <a:lnTo>
                    <a:pt x="0" y="447"/>
                  </a:lnTo>
                  <a:lnTo>
                    <a:pt x="326" y="0"/>
                  </a:lnTo>
                  <a:lnTo>
                    <a:pt x="351" y="17"/>
                  </a:lnTo>
                  <a:lnTo>
                    <a:pt x="380" y="36"/>
                  </a:lnTo>
                  <a:lnTo>
                    <a:pt x="407" y="53"/>
                  </a:lnTo>
                  <a:lnTo>
                    <a:pt x="434" y="71"/>
                  </a:lnTo>
                  <a:lnTo>
                    <a:pt x="462" y="88"/>
                  </a:lnTo>
                  <a:lnTo>
                    <a:pt x="491" y="105"/>
                  </a:lnTo>
                  <a:lnTo>
                    <a:pt x="520" y="121"/>
                  </a:lnTo>
                  <a:lnTo>
                    <a:pt x="549" y="136"/>
                  </a:lnTo>
                  <a:lnTo>
                    <a:pt x="577" y="149"/>
                  </a:lnTo>
                  <a:lnTo>
                    <a:pt x="606" y="165"/>
                  </a:lnTo>
                  <a:lnTo>
                    <a:pt x="637" y="176"/>
                  </a:lnTo>
                  <a:lnTo>
                    <a:pt x="666" y="190"/>
                  </a:lnTo>
                  <a:lnTo>
                    <a:pt x="697" y="201"/>
                  </a:lnTo>
                  <a:lnTo>
                    <a:pt x="727" y="213"/>
                  </a:lnTo>
                  <a:lnTo>
                    <a:pt x="758" y="224"/>
                  </a:lnTo>
                  <a:lnTo>
                    <a:pt x="789" y="236"/>
                  </a:lnTo>
                  <a:lnTo>
                    <a:pt x="819" y="245"/>
                  </a:lnTo>
                  <a:lnTo>
                    <a:pt x="850" y="253"/>
                  </a:lnTo>
                  <a:lnTo>
                    <a:pt x="883" y="263"/>
                  </a:lnTo>
                  <a:lnTo>
                    <a:pt x="913" y="270"/>
                  </a:lnTo>
                  <a:lnTo>
                    <a:pt x="946" y="278"/>
                  </a:lnTo>
                  <a:lnTo>
                    <a:pt x="977" y="284"/>
                  </a:lnTo>
                  <a:lnTo>
                    <a:pt x="1009" y="290"/>
                  </a:lnTo>
                  <a:lnTo>
                    <a:pt x="1042" y="295"/>
                  </a:lnTo>
                  <a:lnTo>
                    <a:pt x="1075" y="301"/>
                  </a:lnTo>
                  <a:lnTo>
                    <a:pt x="1105" y="305"/>
                  </a:lnTo>
                  <a:lnTo>
                    <a:pt x="1138" y="309"/>
                  </a:lnTo>
                  <a:lnTo>
                    <a:pt x="1171" y="311"/>
                  </a:lnTo>
                  <a:lnTo>
                    <a:pt x="1203" y="313"/>
                  </a:lnTo>
                  <a:lnTo>
                    <a:pt x="1236" y="314"/>
                  </a:lnTo>
                  <a:lnTo>
                    <a:pt x="1269" y="316"/>
                  </a:lnTo>
                  <a:lnTo>
                    <a:pt x="1303" y="316"/>
                  </a:lnTo>
                  <a:lnTo>
                    <a:pt x="1303" y="871"/>
                  </a:lnTo>
                  <a:close/>
                </a:path>
              </a:pathLst>
            </a:custGeom>
            <a:solidFill>
              <a:srgbClr val="02C2D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35">
              <a:extLst>
                <a:ext uri="{FF2B5EF4-FFF2-40B4-BE49-F238E27FC236}">
                  <a16:creationId xmlns:a16="http://schemas.microsoft.com/office/drawing/2014/main" id="{A75345EA-7687-4D73-BC37-40A81B9CD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4948238"/>
              <a:ext cx="1035050" cy="692150"/>
            </a:xfrm>
            <a:custGeom>
              <a:avLst/>
              <a:gdLst>
                <a:gd name="T0" fmla="*/ 1259 w 1303"/>
                <a:gd name="T1" fmla="*/ 871 h 871"/>
                <a:gd name="T2" fmla="*/ 1171 w 1303"/>
                <a:gd name="T3" fmla="*/ 868 h 871"/>
                <a:gd name="T4" fmla="*/ 1084 w 1303"/>
                <a:gd name="T5" fmla="*/ 860 h 871"/>
                <a:gd name="T6" fmla="*/ 998 w 1303"/>
                <a:gd name="T7" fmla="*/ 850 h 871"/>
                <a:gd name="T8" fmla="*/ 912 w 1303"/>
                <a:gd name="T9" fmla="*/ 837 h 871"/>
                <a:gd name="T10" fmla="*/ 827 w 1303"/>
                <a:gd name="T11" fmla="*/ 820 h 871"/>
                <a:gd name="T12" fmla="*/ 743 w 1303"/>
                <a:gd name="T13" fmla="*/ 798 h 871"/>
                <a:gd name="T14" fmla="*/ 658 w 1303"/>
                <a:gd name="T15" fmla="*/ 775 h 871"/>
                <a:gd name="T16" fmla="*/ 576 w 1303"/>
                <a:gd name="T17" fmla="*/ 748 h 871"/>
                <a:gd name="T18" fmla="*/ 495 w 1303"/>
                <a:gd name="T19" fmla="*/ 718 h 871"/>
                <a:gd name="T20" fmla="*/ 414 w 1303"/>
                <a:gd name="T21" fmla="*/ 685 h 871"/>
                <a:gd name="T22" fmla="*/ 336 w 1303"/>
                <a:gd name="T23" fmla="*/ 649 h 871"/>
                <a:gd name="T24" fmla="*/ 259 w 1303"/>
                <a:gd name="T25" fmla="*/ 610 h 871"/>
                <a:gd name="T26" fmla="*/ 182 w 1303"/>
                <a:gd name="T27" fmla="*/ 568 h 871"/>
                <a:gd name="T28" fmla="*/ 107 w 1303"/>
                <a:gd name="T29" fmla="*/ 522 h 871"/>
                <a:gd name="T30" fmla="*/ 34 w 1303"/>
                <a:gd name="T31" fmla="*/ 474 h 871"/>
                <a:gd name="T32" fmla="*/ 326 w 1303"/>
                <a:gd name="T33" fmla="*/ 0 h 871"/>
                <a:gd name="T34" fmla="*/ 380 w 1303"/>
                <a:gd name="T35" fmla="*/ 36 h 871"/>
                <a:gd name="T36" fmla="*/ 434 w 1303"/>
                <a:gd name="T37" fmla="*/ 71 h 871"/>
                <a:gd name="T38" fmla="*/ 491 w 1303"/>
                <a:gd name="T39" fmla="*/ 105 h 871"/>
                <a:gd name="T40" fmla="*/ 549 w 1303"/>
                <a:gd name="T41" fmla="*/ 136 h 871"/>
                <a:gd name="T42" fmla="*/ 606 w 1303"/>
                <a:gd name="T43" fmla="*/ 165 h 871"/>
                <a:gd name="T44" fmla="*/ 666 w 1303"/>
                <a:gd name="T45" fmla="*/ 190 h 871"/>
                <a:gd name="T46" fmla="*/ 727 w 1303"/>
                <a:gd name="T47" fmla="*/ 213 h 871"/>
                <a:gd name="T48" fmla="*/ 789 w 1303"/>
                <a:gd name="T49" fmla="*/ 236 h 871"/>
                <a:gd name="T50" fmla="*/ 850 w 1303"/>
                <a:gd name="T51" fmla="*/ 253 h 871"/>
                <a:gd name="T52" fmla="*/ 913 w 1303"/>
                <a:gd name="T53" fmla="*/ 270 h 871"/>
                <a:gd name="T54" fmla="*/ 977 w 1303"/>
                <a:gd name="T55" fmla="*/ 284 h 871"/>
                <a:gd name="T56" fmla="*/ 1042 w 1303"/>
                <a:gd name="T57" fmla="*/ 295 h 871"/>
                <a:gd name="T58" fmla="*/ 1105 w 1303"/>
                <a:gd name="T59" fmla="*/ 305 h 871"/>
                <a:gd name="T60" fmla="*/ 1171 w 1303"/>
                <a:gd name="T61" fmla="*/ 311 h 871"/>
                <a:gd name="T62" fmla="*/ 1236 w 1303"/>
                <a:gd name="T63" fmla="*/ 314 h 871"/>
                <a:gd name="T64" fmla="*/ 1303 w 1303"/>
                <a:gd name="T65" fmla="*/ 316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3" h="871">
                  <a:moveTo>
                    <a:pt x="1303" y="871"/>
                  </a:moveTo>
                  <a:lnTo>
                    <a:pt x="1259" y="871"/>
                  </a:lnTo>
                  <a:lnTo>
                    <a:pt x="1215" y="869"/>
                  </a:lnTo>
                  <a:lnTo>
                    <a:pt x="1171" y="868"/>
                  </a:lnTo>
                  <a:lnTo>
                    <a:pt x="1127" y="864"/>
                  </a:lnTo>
                  <a:lnTo>
                    <a:pt x="1084" y="860"/>
                  </a:lnTo>
                  <a:lnTo>
                    <a:pt x="1040" y="856"/>
                  </a:lnTo>
                  <a:lnTo>
                    <a:pt x="998" y="850"/>
                  </a:lnTo>
                  <a:lnTo>
                    <a:pt x="954" y="843"/>
                  </a:lnTo>
                  <a:lnTo>
                    <a:pt x="912" y="837"/>
                  </a:lnTo>
                  <a:lnTo>
                    <a:pt x="869" y="827"/>
                  </a:lnTo>
                  <a:lnTo>
                    <a:pt x="827" y="820"/>
                  </a:lnTo>
                  <a:lnTo>
                    <a:pt x="785" y="810"/>
                  </a:lnTo>
                  <a:lnTo>
                    <a:pt x="743" y="798"/>
                  </a:lnTo>
                  <a:lnTo>
                    <a:pt x="700" y="787"/>
                  </a:lnTo>
                  <a:lnTo>
                    <a:pt x="658" y="775"/>
                  </a:lnTo>
                  <a:lnTo>
                    <a:pt x="618" y="762"/>
                  </a:lnTo>
                  <a:lnTo>
                    <a:pt x="576" y="748"/>
                  </a:lnTo>
                  <a:lnTo>
                    <a:pt x="535" y="733"/>
                  </a:lnTo>
                  <a:lnTo>
                    <a:pt x="495" y="718"/>
                  </a:lnTo>
                  <a:lnTo>
                    <a:pt x="455" y="702"/>
                  </a:lnTo>
                  <a:lnTo>
                    <a:pt x="414" y="685"/>
                  </a:lnTo>
                  <a:lnTo>
                    <a:pt x="376" y="668"/>
                  </a:lnTo>
                  <a:lnTo>
                    <a:pt x="336" y="649"/>
                  </a:lnTo>
                  <a:lnTo>
                    <a:pt x="297" y="629"/>
                  </a:lnTo>
                  <a:lnTo>
                    <a:pt x="259" y="610"/>
                  </a:lnTo>
                  <a:lnTo>
                    <a:pt x="220" y="589"/>
                  </a:lnTo>
                  <a:lnTo>
                    <a:pt x="182" y="568"/>
                  </a:lnTo>
                  <a:lnTo>
                    <a:pt x="146" y="545"/>
                  </a:lnTo>
                  <a:lnTo>
                    <a:pt x="107" y="522"/>
                  </a:lnTo>
                  <a:lnTo>
                    <a:pt x="71" y="497"/>
                  </a:lnTo>
                  <a:lnTo>
                    <a:pt x="34" y="474"/>
                  </a:lnTo>
                  <a:lnTo>
                    <a:pt x="0" y="447"/>
                  </a:lnTo>
                  <a:lnTo>
                    <a:pt x="326" y="0"/>
                  </a:lnTo>
                  <a:lnTo>
                    <a:pt x="351" y="17"/>
                  </a:lnTo>
                  <a:lnTo>
                    <a:pt x="380" y="36"/>
                  </a:lnTo>
                  <a:lnTo>
                    <a:pt x="407" y="53"/>
                  </a:lnTo>
                  <a:lnTo>
                    <a:pt x="434" y="71"/>
                  </a:lnTo>
                  <a:lnTo>
                    <a:pt x="462" y="88"/>
                  </a:lnTo>
                  <a:lnTo>
                    <a:pt x="491" y="105"/>
                  </a:lnTo>
                  <a:lnTo>
                    <a:pt x="520" y="121"/>
                  </a:lnTo>
                  <a:lnTo>
                    <a:pt x="549" y="136"/>
                  </a:lnTo>
                  <a:lnTo>
                    <a:pt x="577" y="149"/>
                  </a:lnTo>
                  <a:lnTo>
                    <a:pt x="606" y="165"/>
                  </a:lnTo>
                  <a:lnTo>
                    <a:pt x="637" y="176"/>
                  </a:lnTo>
                  <a:lnTo>
                    <a:pt x="666" y="190"/>
                  </a:lnTo>
                  <a:lnTo>
                    <a:pt x="697" y="201"/>
                  </a:lnTo>
                  <a:lnTo>
                    <a:pt x="727" y="213"/>
                  </a:lnTo>
                  <a:lnTo>
                    <a:pt x="758" y="224"/>
                  </a:lnTo>
                  <a:lnTo>
                    <a:pt x="789" y="236"/>
                  </a:lnTo>
                  <a:lnTo>
                    <a:pt x="819" y="245"/>
                  </a:lnTo>
                  <a:lnTo>
                    <a:pt x="850" y="253"/>
                  </a:lnTo>
                  <a:lnTo>
                    <a:pt x="883" y="263"/>
                  </a:lnTo>
                  <a:lnTo>
                    <a:pt x="913" y="270"/>
                  </a:lnTo>
                  <a:lnTo>
                    <a:pt x="946" y="278"/>
                  </a:lnTo>
                  <a:lnTo>
                    <a:pt x="977" y="284"/>
                  </a:lnTo>
                  <a:lnTo>
                    <a:pt x="1009" y="290"/>
                  </a:lnTo>
                  <a:lnTo>
                    <a:pt x="1042" y="295"/>
                  </a:lnTo>
                  <a:lnTo>
                    <a:pt x="1075" y="301"/>
                  </a:lnTo>
                  <a:lnTo>
                    <a:pt x="1105" y="305"/>
                  </a:lnTo>
                  <a:lnTo>
                    <a:pt x="1138" y="309"/>
                  </a:lnTo>
                  <a:lnTo>
                    <a:pt x="1171" y="311"/>
                  </a:lnTo>
                  <a:lnTo>
                    <a:pt x="1203" y="313"/>
                  </a:lnTo>
                  <a:lnTo>
                    <a:pt x="1236" y="314"/>
                  </a:lnTo>
                  <a:lnTo>
                    <a:pt x="1269" y="316"/>
                  </a:lnTo>
                  <a:lnTo>
                    <a:pt x="1303" y="316"/>
                  </a:lnTo>
                  <a:lnTo>
                    <a:pt x="1303" y="87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36">
              <a:extLst>
                <a:ext uri="{FF2B5EF4-FFF2-40B4-BE49-F238E27FC236}">
                  <a16:creationId xmlns:a16="http://schemas.microsoft.com/office/drawing/2014/main" id="{852ED876-38C5-4DB4-B783-6E1BC03A5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0" y="4129088"/>
              <a:ext cx="898525" cy="1014413"/>
            </a:xfrm>
            <a:custGeom>
              <a:avLst/>
              <a:gdLst>
                <a:gd name="T0" fmla="*/ 770 w 1131"/>
                <a:gd name="T1" fmla="*/ 1254 h 1279"/>
                <a:gd name="T2" fmla="*/ 701 w 1131"/>
                <a:gd name="T3" fmla="*/ 1199 h 1279"/>
                <a:gd name="T4" fmla="*/ 635 w 1131"/>
                <a:gd name="T5" fmla="*/ 1143 h 1279"/>
                <a:gd name="T6" fmla="*/ 570 w 1131"/>
                <a:gd name="T7" fmla="*/ 1083 h 1279"/>
                <a:gd name="T8" fmla="*/ 509 w 1131"/>
                <a:gd name="T9" fmla="*/ 1022 h 1279"/>
                <a:gd name="T10" fmla="*/ 451 w 1131"/>
                <a:gd name="T11" fmla="*/ 959 h 1279"/>
                <a:gd name="T12" fmla="*/ 393 w 1131"/>
                <a:gd name="T13" fmla="*/ 891 h 1279"/>
                <a:gd name="T14" fmla="*/ 340 w 1131"/>
                <a:gd name="T15" fmla="*/ 824 h 1279"/>
                <a:gd name="T16" fmla="*/ 290 w 1131"/>
                <a:gd name="T17" fmla="*/ 753 h 1279"/>
                <a:gd name="T18" fmla="*/ 242 w 1131"/>
                <a:gd name="T19" fmla="*/ 682 h 1279"/>
                <a:gd name="T20" fmla="*/ 196 w 1131"/>
                <a:gd name="T21" fmla="*/ 607 h 1279"/>
                <a:gd name="T22" fmla="*/ 153 w 1131"/>
                <a:gd name="T23" fmla="*/ 532 h 1279"/>
                <a:gd name="T24" fmla="*/ 113 w 1131"/>
                <a:gd name="T25" fmla="*/ 454 h 1279"/>
                <a:gd name="T26" fmla="*/ 77 w 1131"/>
                <a:gd name="T27" fmla="*/ 375 h 1279"/>
                <a:gd name="T28" fmla="*/ 44 w 1131"/>
                <a:gd name="T29" fmla="*/ 294 h 1279"/>
                <a:gd name="T30" fmla="*/ 13 w 1131"/>
                <a:gd name="T31" fmla="*/ 212 h 1279"/>
                <a:gd name="T32" fmla="*/ 526 w 1131"/>
                <a:gd name="T33" fmla="*/ 0 h 1279"/>
                <a:gd name="T34" fmla="*/ 549 w 1131"/>
                <a:gd name="T35" fmla="*/ 62 h 1279"/>
                <a:gd name="T36" fmla="*/ 572 w 1131"/>
                <a:gd name="T37" fmla="*/ 123 h 1279"/>
                <a:gd name="T38" fmla="*/ 599 w 1131"/>
                <a:gd name="T39" fmla="*/ 183 h 1279"/>
                <a:gd name="T40" fmla="*/ 628 w 1131"/>
                <a:gd name="T41" fmla="*/ 240 h 1279"/>
                <a:gd name="T42" fmla="*/ 658 w 1131"/>
                <a:gd name="T43" fmla="*/ 298 h 1279"/>
                <a:gd name="T44" fmla="*/ 691 w 1131"/>
                <a:gd name="T45" fmla="*/ 356 h 1279"/>
                <a:gd name="T46" fmla="*/ 726 w 1131"/>
                <a:gd name="T47" fmla="*/ 409 h 1279"/>
                <a:gd name="T48" fmla="*/ 762 w 1131"/>
                <a:gd name="T49" fmla="*/ 463 h 1279"/>
                <a:gd name="T50" fmla="*/ 802 w 1131"/>
                <a:gd name="T51" fmla="*/ 515 h 1279"/>
                <a:gd name="T52" fmla="*/ 843 w 1131"/>
                <a:gd name="T53" fmla="*/ 565 h 1279"/>
                <a:gd name="T54" fmla="*/ 887 w 1131"/>
                <a:gd name="T55" fmla="*/ 615 h 1279"/>
                <a:gd name="T56" fmla="*/ 979 w 1131"/>
                <a:gd name="T57" fmla="*/ 707 h 1279"/>
                <a:gd name="T58" fmla="*/ 1052 w 1131"/>
                <a:gd name="T59" fmla="*/ 770 h 1279"/>
                <a:gd name="T60" fmla="*/ 1104 w 1131"/>
                <a:gd name="T61" fmla="*/ 811 h 1279"/>
                <a:gd name="T62" fmla="*/ 804 w 1131"/>
                <a:gd name="T63" fmla="*/ 127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1" h="1279">
                  <a:moveTo>
                    <a:pt x="804" y="1279"/>
                  </a:moveTo>
                  <a:lnTo>
                    <a:pt x="770" y="1254"/>
                  </a:lnTo>
                  <a:lnTo>
                    <a:pt x="735" y="1228"/>
                  </a:lnTo>
                  <a:lnTo>
                    <a:pt x="701" y="1199"/>
                  </a:lnTo>
                  <a:lnTo>
                    <a:pt x="668" y="1172"/>
                  </a:lnTo>
                  <a:lnTo>
                    <a:pt x="635" y="1143"/>
                  </a:lnTo>
                  <a:lnTo>
                    <a:pt x="603" y="1114"/>
                  </a:lnTo>
                  <a:lnTo>
                    <a:pt x="570" y="1083"/>
                  </a:lnTo>
                  <a:lnTo>
                    <a:pt x="539" y="1053"/>
                  </a:lnTo>
                  <a:lnTo>
                    <a:pt x="509" y="1022"/>
                  </a:lnTo>
                  <a:lnTo>
                    <a:pt x="480" y="989"/>
                  </a:lnTo>
                  <a:lnTo>
                    <a:pt x="451" y="959"/>
                  </a:lnTo>
                  <a:lnTo>
                    <a:pt x="422" y="926"/>
                  </a:lnTo>
                  <a:lnTo>
                    <a:pt x="393" y="891"/>
                  </a:lnTo>
                  <a:lnTo>
                    <a:pt x="366" y="859"/>
                  </a:lnTo>
                  <a:lnTo>
                    <a:pt x="340" y="824"/>
                  </a:lnTo>
                  <a:lnTo>
                    <a:pt x="315" y="790"/>
                  </a:lnTo>
                  <a:lnTo>
                    <a:pt x="290" y="753"/>
                  </a:lnTo>
                  <a:lnTo>
                    <a:pt x="265" y="719"/>
                  </a:lnTo>
                  <a:lnTo>
                    <a:pt x="242" y="682"/>
                  </a:lnTo>
                  <a:lnTo>
                    <a:pt x="219" y="646"/>
                  </a:lnTo>
                  <a:lnTo>
                    <a:pt x="196" y="607"/>
                  </a:lnTo>
                  <a:lnTo>
                    <a:pt x="175" y="571"/>
                  </a:lnTo>
                  <a:lnTo>
                    <a:pt x="153" y="532"/>
                  </a:lnTo>
                  <a:lnTo>
                    <a:pt x="132" y="494"/>
                  </a:lnTo>
                  <a:lnTo>
                    <a:pt x="113" y="454"/>
                  </a:lnTo>
                  <a:lnTo>
                    <a:pt x="96" y="415"/>
                  </a:lnTo>
                  <a:lnTo>
                    <a:pt x="77" y="375"/>
                  </a:lnTo>
                  <a:lnTo>
                    <a:pt x="59" y="335"/>
                  </a:lnTo>
                  <a:lnTo>
                    <a:pt x="44" y="294"/>
                  </a:lnTo>
                  <a:lnTo>
                    <a:pt x="29" y="254"/>
                  </a:lnTo>
                  <a:lnTo>
                    <a:pt x="13" y="212"/>
                  </a:lnTo>
                  <a:lnTo>
                    <a:pt x="0" y="171"/>
                  </a:lnTo>
                  <a:lnTo>
                    <a:pt x="526" y="0"/>
                  </a:lnTo>
                  <a:lnTo>
                    <a:pt x="537" y="31"/>
                  </a:lnTo>
                  <a:lnTo>
                    <a:pt x="549" y="62"/>
                  </a:lnTo>
                  <a:lnTo>
                    <a:pt x="560" y="93"/>
                  </a:lnTo>
                  <a:lnTo>
                    <a:pt x="572" y="123"/>
                  </a:lnTo>
                  <a:lnTo>
                    <a:pt x="585" y="152"/>
                  </a:lnTo>
                  <a:lnTo>
                    <a:pt x="599" y="183"/>
                  </a:lnTo>
                  <a:lnTo>
                    <a:pt x="612" y="212"/>
                  </a:lnTo>
                  <a:lnTo>
                    <a:pt x="628" y="240"/>
                  </a:lnTo>
                  <a:lnTo>
                    <a:pt x="641" y="271"/>
                  </a:lnTo>
                  <a:lnTo>
                    <a:pt x="658" y="298"/>
                  </a:lnTo>
                  <a:lnTo>
                    <a:pt x="674" y="327"/>
                  </a:lnTo>
                  <a:lnTo>
                    <a:pt x="691" y="356"/>
                  </a:lnTo>
                  <a:lnTo>
                    <a:pt x="708" y="383"/>
                  </a:lnTo>
                  <a:lnTo>
                    <a:pt x="726" y="409"/>
                  </a:lnTo>
                  <a:lnTo>
                    <a:pt x="745" y="436"/>
                  </a:lnTo>
                  <a:lnTo>
                    <a:pt x="762" y="463"/>
                  </a:lnTo>
                  <a:lnTo>
                    <a:pt x="783" y="490"/>
                  </a:lnTo>
                  <a:lnTo>
                    <a:pt x="802" y="515"/>
                  </a:lnTo>
                  <a:lnTo>
                    <a:pt x="823" y="540"/>
                  </a:lnTo>
                  <a:lnTo>
                    <a:pt x="843" y="565"/>
                  </a:lnTo>
                  <a:lnTo>
                    <a:pt x="866" y="590"/>
                  </a:lnTo>
                  <a:lnTo>
                    <a:pt x="887" y="615"/>
                  </a:lnTo>
                  <a:lnTo>
                    <a:pt x="931" y="661"/>
                  </a:lnTo>
                  <a:lnTo>
                    <a:pt x="979" y="707"/>
                  </a:lnTo>
                  <a:lnTo>
                    <a:pt x="1027" y="749"/>
                  </a:lnTo>
                  <a:lnTo>
                    <a:pt x="1052" y="770"/>
                  </a:lnTo>
                  <a:lnTo>
                    <a:pt x="1079" y="792"/>
                  </a:lnTo>
                  <a:lnTo>
                    <a:pt x="1104" y="811"/>
                  </a:lnTo>
                  <a:lnTo>
                    <a:pt x="1131" y="832"/>
                  </a:lnTo>
                  <a:lnTo>
                    <a:pt x="804" y="1279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37">
              <a:extLst>
                <a:ext uri="{FF2B5EF4-FFF2-40B4-BE49-F238E27FC236}">
                  <a16:creationId xmlns:a16="http://schemas.microsoft.com/office/drawing/2014/main" id="{F4A533C0-5A80-4798-A4DC-D11C05D7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0" y="4129088"/>
              <a:ext cx="898525" cy="1014413"/>
            </a:xfrm>
            <a:custGeom>
              <a:avLst/>
              <a:gdLst>
                <a:gd name="T0" fmla="*/ 770 w 1131"/>
                <a:gd name="T1" fmla="*/ 1254 h 1279"/>
                <a:gd name="T2" fmla="*/ 701 w 1131"/>
                <a:gd name="T3" fmla="*/ 1199 h 1279"/>
                <a:gd name="T4" fmla="*/ 635 w 1131"/>
                <a:gd name="T5" fmla="*/ 1143 h 1279"/>
                <a:gd name="T6" fmla="*/ 570 w 1131"/>
                <a:gd name="T7" fmla="*/ 1083 h 1279"/>
                <a:gd name="T8" fmla="*/ 509 w 1131"/>
                <a:gd name="T9" fmla="*/ 1022 h 1279"/>
                <a:gd name="T10" fmla="*/ 451 w 1131"/>
                <a:gd name="T11" fmla="*/ 959 h 1279"/>
                <a:gd name="T12" fmla="*/ 393 w 1131"/>
                <a:gd name="T13" fmla="*/ 891 h 1279"/>
                <a:gd name="T14" fmla="*/ 340 w 1131"/>
                <a:gd name="T15" fmla="*/ 824 h 1279"/>
                <a:gd name="T16" fmla="*/ 290 w 1131"/>
                <a:gd name="T17" fmla="*/ 753 h 1279"/>
                <a:gd name="T18" fmla="*/ 242 w 1131"/>
                <a:gd name="T19" fmla="*/ 682 h 1279"/>
                <a:gd name="T20" fmla="*/ 196 w 1131"/>
                <a:gd name="T21" fmla="*/ 607 h 1279"/>
                <a:gd name="T22" fmla="*/ 153 w 1131"/>
                <a:gd name="T23" fmla="*/ 532 h 1279"/>
                <a:gd name="T24" fmla="*/ 113 w 1131"/>
                <a:gd name="T25" fmla="*/ 454 h 1279"/>
                <a:gd name="T26" fmla="*/ 77 w 1131"/>
                <a:gd name="T27" fmla="*/ 375 h 1279"/>
                <a:gd name="T28" fmla="*/ 44 w 1131"/>
                <a:gd name="T29" fmla="*/ 294 h 1279"/>
                <a:gd name="T30" fmla="*/ 13 w 1131"/>
                <a:gd name="T31" fmla="*/ 212 h 1279"/>
                <a:gd name="T32" fmla="*/ 526 w 1131"/>
                <a:gd name="T33" fmla="*/ 0 h 1279"/>
                <a:gd name="T34" fmla="*/ 549 w 1131"/>
                <a:gd name="T35" fmla="*/ 62 h 1279"/>
                <a:gd name="T36" fmla="*/ 572 w 1131"/>
                <a:gd name="T37" fmla="*/ 123 h 1279"/>
                <a:gd name="T38" fmla="*/ 599 w 1131"/>
                <a:gd name="T39" fmla="*/ 183 h 1279"/>
                <a:gd name="T40" fmla="*/ 628 w 1131"/>
                <a:gd name="T41" fmla="*/ 240 h 1279"/>
                <a:gd name="T42" fmla="*/ 658 w 1131"/>
                <a:gd name="T43" fmla="*/ 298 h 1279"/>
                <a:gd name="T44" fmla="*/ 691 w 1131"/>
                <a:gd name="T45" fmla="*/ 356 h 1279"/>
                <a:gd name="T46" fmla="*/ 726 w 1131"/>
                <a:gd name="T47" fmla="*/ 409 h 1279"/>
                <a:gd name="T48" fmla="*/ 762 w 1131"/>
                <a:gd name="T49" fmla="*/ 463 h 1279"/>
                <a:gd name="T50" fmla="*/ 802 w 1131"/>
                <a:gd name="T51" fmla="*/ 515 h 1279"/>
                <a:gd name="T52" fmla="*/ 843 w 1131"/>
                <a:gd name="T53" fmla="*/ 565 h 1279"/>
                <a:gd name="T54" fmla="*/ 887 w 1131"/>
                <a:gd name="T55" fmla="*/ 615 h 1279"/>
                <a:gd name="T56" fmla="*/ 979 w 1131"/>
                <a:gd name="T57" fmla="*/ 707 h 1279"/>
                <a:gd name="T58" fmla="*/ 1052 w 1131"/>
                <a:gd name="T59" fmla="*/ 770 h 1279"/>
                <a:gd name="T60" fmla="*/ 1104 w 1131"/>
                <a:gd name="T61" fmla="*/ 811 h 1279"/>
                <a:gd name="T62" fmla="*/ 804 w 1131"/>
                <a:gd name="T63" fmla="*/ 127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1" h="1279">
                  <a:moveTo>
                    <a:pt x="804" y="1279"/>
                  </a:moveTo>
                  <a:lnTo>
                    <a:pt x="770" y="1254"/>
                  </a:lnTo>
                  <a:lnTo>
                    <a:pt x="735" y="1228"/>
                  </a:lnTo>
                  <a:lnTo>
                    <a:pt x="701" y="1199"/>
                  </a:lnTo>
                  <a:lnTo>
                    <a:pt x="668" y="1172"/>
                  </a:lnTo>
                  <a:lnTo>
                    <a:pt x="635" y="1143"/>
                  </a:lnTo>
                  <a:lnTo>
                    <a:pt x="603" y="1114"/>
                  </a:lnTo>
                  <a:lnTo>
                    <a:pt x="570" y="1083"/>
                  </a:lnTo>
                  <a:lnTo>
                    <a:pt x="539" y="1053"/>
                  </a:lnTo>
                  <a:lnTo>
                    <a:pt x="509" y="1022"/>
                  </a:lnTo>
                  <a:lnTo>
                    <a:pt x="480" y="989"/>
                  </a:lnTo>
                  <a:lnTo>
                    <a:pt x="451" y="959"/>
                  </a:lnTo>
                  <a:lnTo>
                    <a:pt x="422" y="926"/>
                  </a:lnTo>
                  <a:lnTo>
                    <a:pt x="393" y="891"/>
                  </a:lnTo>
                  <a:lnTo>
                    <a:pt x="366" y="859"/>
                  </a:lnTo>
                  <a:lnTo>
                    <a:pt x="340" y="824"/>
                  </a:lnTo>
                  <a:lnTo>
                    <a:pt x="315" y="790"/>
                  </a:lnTo>
                  <a:lnTo>
                    <a:pt x="290" y="753"/>
                  </a:lnTo>
                  <a:lnTo>
                    <a:pt x="265" y="719"/>
                  </a:lnTo>
                  <a:lnTo>
                    <a:pt x="242" y="682"/>
                  </a:lnTo>
                  <a:lnTo>
                    <a:pt x="219" y="646"/>
                  </a:lnTo>
                  <a:lnTo>
                    <a:pt x="196" y="607"/>
                  </a:lnTo>
                  <a:lnTo>
                    <a:pt x="175" y="571"/>
                  </a:lnTo>
                  <a:lnTo>
                    <a:pt x="153" y="532"/>
                  </a:lnTo>
                  <a:lnTo>
                    <a:pt x="132" y="494"/>
                  </a:lnTo>
                  <a:lnTo>
                    <a:pt x="113" y="454"/>
                  </a:lnTo>
                  <a:lnTo>
                    <a:pt x="96" y="415"/>
                  </a:lnTo>
                  <a:lnTo>
                    <a:pt x="77" y="375"/>
                  </a:lnTo>
                  <a:lnTo>
                    <a:pt x="59" y="335"/>
                  </a:lnTo>
                  <a:lnTo>
                    <a:pt x="44" y="294"/>
                  </a:lnTo>
                  <a:lnTo>
                    <a:pt x="29" y="254"/>
                  </a:lnTo>
                  <a:lnTo>
                    <a:pt x="13" y="212"/>
                  </a:lnTo>
                  <a:lnTo>
                    <a:pt x="0" y="171"/>
                  </a:lnTo>
                  <a:lnTo>
                    <a:pt x="526" y="0"/>
                  </a:lnTo>
                  <a:lnTo>
                    <a:pt x="537" y="31"/>
                  </a:lnTo>
                  <a:lnTo>
                    <a:pt x="549" y="62"/>
                  </a:lnTo>
                  <a:lnTo>
                    <a:pt x="560" y="93"/>
                  </a:lnTo>
                  <a:lnTo>
                    <a:pt x="572" y="123"/>
                  </a:lnTo>
                  <a:lnTo>
                    <a:pt x="585" y="152"/>
                  </a:lnTo>
                  <a:lnTo>
                    <a:pt x="599" y="183"/>
                  </a:lnTo>
                  <a:lnTo>
                    <a:pt x="612" y="212"/>
                  </a:lnTo>
                  <a:lnTo>
                    <a:pt x="628" y="240"/>
                  </a:lnTo>
                  <a:lnTo>
                    <a:pt x="641" y="271"/>
                  </a:lnTo>
                  <a:lnTo>
                    <a:pt x="658" y="298"/>
                  </a:lnTo>
                  <a:lnTo>
                    <a:pt x="674" y="327"/>
                  </a:lnTo>
                  <a:lnTo>
                    <a:pt x="691" y="356"/>
                  </a:lnTo>
                  <a:lnTo>
                    <a:pt x="708" y="383"/>
                  </a:lnTo>
                  <a:lnTo>
                    <a:pt x="726" y="409"/>
                  </a:lnTo>
                  <a:lnTo>
                    <a:pt x="745" y="436"/>
                  </a:lnTo>
                  <a:lnTo>
                    <a:pt x="762" y="463"/>
                  </a:lnTo>
                  <a:lnTo>
                    <a:pt x="783" y="490"/>
                  </a:lnTo>
                  <a:lnTo>
                    <a:pt x="802" y="515"/>
                  </a:lnTo>
                  <a:lnTo>
                    <a:pt x="823" y="540"/>
                  </a:lnTo>
                  <a:lnTo>
                    <a:pt x="843" y="565"/>
                  </a:lnTo>
                  <a:lnTo>
                    <a:pt x="866" y="590"/>
                  </a:lnTo>
                  <a:lnTo>
                    <a:pt x="887" y="615"/>
                  </a:lnTo>
                  <a:lnTo>
                    <a:pt x="931" y="661"/>
                  </a:lnTo>
                  <a:lnTo>
                    <a:pt x="979" y="707"/>
                  </a:lnTo>
                  <a:lnTo>
                    <a:pt x="1027" y="749"/>
                  </a:lnTo>
                  <a:lnTo>
                    <a:pt x="1052" y="770"/>
                  </a:lnTo>
                  <a:lnTo>
                    <a:pt x="1079" y="792"/>
                  </a:lnTo>
                  <a:lnTo>
                    <a:pt x="1104" y="811"/>
                  </a:lnTo>
                  <a:lnTo>
                    <a:pt x="1131" y="832"/>
                  </a:lnTo>
                  <a:lnTo>
                    <a:pt x="804" y="1279"/>
                  </a:lnTo>
                </a:path>
              </a:pathLst>
            </a:custGeom>
            <a:solidFill>
              <a:srgbClr val="016294"/>
            </a:solidFill>
            <a:ln w="190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38">
              <a:extLst>
                <a:ext uri="{FF2B5EF4-FFF2-40B4-BE49-F238E27FC236}">
                  <a16:creationId xmlns:a16="http://schemas.microsoft.com/office/drawing/2014/main" id="{AEC25719-C192-44FB-BBB1-201691193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2916238"/>
              <a:ext cx="504825" cy="1089025"/>
            </a:xfrm>
            <a:custGeom>
              <a:avLst/>
              <a:gdLst>
                <a:gd name="T0" fmla="*/ 109 w 635"/>
                <a:gd name="T1" fmla="*/ 1371 h 1371"/>
                <a:gd name="T2" fmla="*/ 82 w 635"/>
                <a:gd name="T3" fmla="*/ 1286 h 1371"/>
                <a:gd name="T4" fmla="*/ 61 w 635"/>
                <a:gd name="T5" fmla="*/ 1202 h 1371"/>
                <a:gd name="T6" fmla="*/ 42 w 635"/>
                <a:gd name="T7" fmla="*/ 1117 h 1371"/>
                <a:gd name="T8" fmla="*/ 27 w 635"/>
                <a:gd name="T9" fmla="*/ 1031 h 1371"/>
                <a:gd name="T10" fmla="*/ 15 w 635"/>
                <a:gd name="T11" fmla="*/ 945 h 1371"/>
                <a:gd name="T12" fmla="*/ 7 w 635"/>
                <a:gd name="T13" fmla="*/ 858 h 1371"/>
                <a:gd name="T14" fmla="*/ 2 w 635"/>
                <a:gd name="T15" fmla="*/ 772 h 1371"/>
                <a:gd name="T16" fmla="*/ 0 w 635"/>
                <a:gd name="T17" fmla="*/ 685 h 1371"/>
                <a:gd name="T18" fmla="*/ 2 w 635"/>
                <a:gd name="T19" fmla="*/ 599 h 1371"/>
                <a:gd name="T20" fmla="*/ 7 w 635"/>
                <a:gd name="T21" fmla="*/ 512 h 1371"/>
                <a:gd name="T22" fmla="*/ 15 w 635"/>
                <a:gd name="T23" fmla="*/ 426 h 1371"/>
                <a:gd name="T24" fmla="*/ 27 w 635"/>
                <a:gd name="T25" fmla="*/ 340 h 1371"/>
                <a:gd name="T26" fmla="*/ 42 w 635"/>
                <a:gd name="T27" fmla="*/ 253 h 1371"/>
                <a:gd name="T28" fmla="*/ 61 w 635"/>
                <a:gd name="T29" fmla="*/ 169 h 1371"/>
                <a:gd name="T30" fmla="*/ 82 w 635"/>
                <a:gd name="T31" fmla="*/ 84 h 1371"/>
                <a:gd name="T32" fmla="*/ 109 w 635"/>
                <a:gd name="T33" fmla="*/ 0 h 1371"/>
                <a:gd name="T34" fmla="*/ 635 w 635"/>
                <a:gd name="T35" fmla="*/ 173 h 1371"/>
                <a:gd name="T36" fmla="*/ 626 w 635"/>
                <a:gd name="T37" fmla="*/ 203 h 1371"/>
                <a:gd name="T38" fmla="*/ 616 w 635"/>
                <a:gd name="T39" fmla="*/ 234 h 1371"/>
                <a:gd name="T40" fmla="*/ 608 w 635"/>
                <a:gd name="T41" fmla="*/ 267 h 1371"/>
                <a:gd name="T42" fmla="*/ 601 w 635"/>
                <a:gd name="T43" fmla="*/ 297 h 1371"/>
                <a:gd name="T44" fmla="*/ 593 w 635"/>
                <a:gd name="T45" fmla="*/ 330 h 1371"/>
                <a:gd name="T46" fmla="*/ 585 w 635"/>
                <a:gd name="T47" fmla="*/ 363 h 1371"/>
                <a:gd name="T48" fmla="*/ 580 w 635"/>
                <a:gd name="T49" fmla="*/ 393 h 1371"/>
                <a:gd name="T50" fmla="*/ 574 w 635"/>
                <a:gd name="T51" fmla="*/ 426 h 1371"/>
                <a:gd name="T52" fmla="*/ 570 w 635"/>
                <a:gd name="T53" fmla="*/ 459 h 1371"/>
                <a:gd name="T54" fmla="*/ 566 w 635"/>
                <a:gd name="T55" fmla="*/ 491 h 1371"/>
                <a:gd name="T56" fmla="*/ 562 w 635"/>
                <a:gd name="T57" fmla="*/ 524 h 1371"/>
                <a:gd name="T58" fmla="*/ 560 w 635"/>
                <a:gd name="T59" fmla="*/ 555 h 1371"/>
                <a:gd name="T60" fmla="*/ 557 w 635"/>
                <a:gd name="T61" fmla="*/ 587 h 1371"/>
                <a:gd name="T62" fmla="*/ 557 w 635"/>
                <a:gd name="T63" fmla="*/ 620 h 1371"/>
                <a:gd name="T64" fmla="*/ 555 w 635"/>
                <a:gd name="T65" fmla="*/ 653 h 1371"/>
                <a:gd name="T66" fmla="*/ 555 w 635"/>
                <a:gd name="T67" fmla="*/ 685 h 1371"/>
                <a:gd name="T68" fmla="*/ 555 w 635"/>
                <a:gd name="T69" fmla="*/ 718 h 1371"/>
                <a:gd name="T70" fmla="*/ 557 w 635"/>
                <a:gd name="T71" fmla="*/ 751 h 1371"/>
                <a:gd name="T72" fmla="*/ 557 w 635"/>
                <a:gd name="T73" fmla="*/ 783 h 1371"/>
                <a:gd name="T74" fmla="*/ 560 w 635"/>
                <a:gd name="T75" fmla="*/ 816 h 1371"/>
                <a:gd name="T76" fmla="*/ 562 w 635"/>
                <a:gd name="T77" fmla="*/ 849 h 1371"/>
                <a:gd name="T78" fmla="*/ 566 w 635"/>
                <a:gd name="T79" fmla="*/ 881 h 1371"/>
                <a:gd name="T80" fmla="*/ 570 w 635"/>
                <a:gd name="T81" fmla="*/ 912 h 1371"/>
                <a:gd name="T82" fmla="*/ 574 w 635"/>
                <a:gd name="T83" fmla="*/ 945 h 1371"/>
                <a:gd name="T84" fmla="*/ 580 w 635"/>
                <a:gd name="T85" fmla="*/ 977 h 1371"/>
                <a:gd name="T86" fmla="*/ 585 w 635"/>
                <a:gd name="T87" fmla="*/ 1010 h 1371"/>
                <a:gd name="T88" fmla="*/ 593 w 635"/>
                <a:gd name="T89" fmla="*/ 1041 h 1371"/>
                <a:gd name="T90" fmla="*/ 601 w 635"/>
                <a:gd name="T91" fmla="*/ 1073 h 1371"/>
                <a:gd name="T92" fmla="*/ 608 w 635"/>
                <a:gd name="T93" fmla="*/ 1106 h 1371"/>
                <a:gd name="T94" fmla="*/ 616 w 635"/>
                <a:gd name="T95" fmla="*/ 1137 h 1371"/>
                <a:gd name="T96" fmla="*/ 626 w 635"/>
                <a:gd name="T97" fmla="*/ 1167 h 1371"/>
                <a:gd name="T98" fmla="*/ 635 w 635"/>
                <a:gd name="T99" fmla="*/ 1200 h 1371"/>
                <a:gd name="T100" fmla="*/ 109 w 635"/>
                <a:gd name="T101" fmla="*/ 1371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5" h="1371">
                  <a:moveTo>
                    <a:pt x="109" y="1371"/>
                  </a:moveTo>
                  <a:lnTo>
                    <a:pt x="82" y="1286"/>
                  </a:lnTo>
                  <a:lnTo>
                    <a:pt x="61" y="1202"/>
                  </a:lnTo>
                  <a:lnTo>
                    <a:pt x="42" y="1117"/>
                  </a:lnTo>
                  <a:lnTo>
                    <a:pt x="27" y="1031"/>
                  </a:lnTo>
                  <a:lnTo>
                    <a:pt x="15" y="945"/>
                  </a:lnTo>
                  <a:lnTo>
                    <a:pt x="7" y="858"/>
                  </a:lnTo>
                  <a:lnTo>
                    <a:pt x="2" y="772"/>
                  </a:lnTo>
                  <a:lnTo>
                    <a:pt x="0" y="685"/>
                  </a:lnTo>
                  <a:lnTo>
                    <a:pt x="2" y="599"/>
                  </a:lnTo>
                  <a:lnTo>
                    <a:pt x="7" y="512"/>
                  </a:lnTo>
                  <a:lnTo>
                    <a:pt x="15" y="426"/>
                  </a:lnTo>
                  <a:lnTo>
                    <a:pt x="27" y="340"/>
                  </a:lnTo>
                  <a:lnTo>
                    <a:pt x="42" y="253"/>
                  </a:lnTo>
                  <a:lnTo>
                    <a:pt x="61" y="169"/>
                  </a:lnTo>
                  <a:lnTo>
                    <a:pt x="82" y="84"/>
                  </a:lnTo>
                  <a:lnTo>
                    <a:pt x="109" y="0"/>
                  </a:lnTo>
                  <a:lnTo>
                    <a:pt x="635" y="173"/>
                  </a:lnTo>
                  <a:lnTo>
                    <a:pt x="626" y="203"/>
                  </a:lnTo>
                  <a:lnTo>
                    <a:pt x="616" y="234"/>
                  </a:lnTo>
                  <a:lnTo>
                    <a:pt x="608" y="267"/>
                  </a:lnTo>
                  <a:lnTo>
                    <a:pt x="601" y="297"/>
                  </a:lnTo>
                  <a:lnTo>
                    <a:pt x="593" y="330"/>
                  </a:lnTo>
                  <a:lnTo>
                    <a:pt x="585" y="363"/>
                  </a:lnTo>
                  <a:lnTo>
                    <a:pt x="580" y="393"/>
                  </a:lnTo>
                  <a:lnTo>
                    <a:pt x="574" y="426"/>
                  </a:lnTo>
                  <a:lnTo>
                    <a:pt x="570" y="459"/>
                  </a:lnTo>
                  <a:lnTo>
                    <a:pt x="566" y="491"/>
                  </a:lnTo>
                  <a:lnTo>
                    <a:pt x="562" y="524"/>
                  </a:lnTo>
                  <a:lnTo>
                    <a:pt x="560" y="555"/>
                  </a:lnTo>
                  <a:lnTo>
                    <a:pt x="557" y="587"/>
                  </a:lnTo>
                  <a:lnTo>
                    <a:pt x="557" y="620"/>
                  </a:lnTo>
                  <a:lnTo>
                    <a:pt x="555" y="653"/>
                  </a:lnTo>
                  <a:lnTo>
                    <a:pt x="555" y="685"/>
                  </a:lnTo>
                  <a:lnTo>
                    <a:pt x="555" y="718"/>
                  </a:lnTo>
                  <a:lnTo>
                    <a:pt x="557" y="751"/>
                  </a:lnTo>
                  <a:lnTo>
                    <a:pt x="557" y="783"/>
                  </a:lnTo>
                  <a:lnTo>
                    <a:pt x="560" y="816"/>
                  </a:lnTo>
                  <a:lnTo>
                    <a:pt x="562" y="849"/>
                  </a:lnTo>
                  <a:lnTo>
                    <a:pt x="566" y="881"/>
                  </a:lnTo>
                  <a:lnTo>
                    <a:pt x="570" y="912"/>
                  </a:lnTo>
                  <a:lnTo>
                    <a:pt x="574" y="945"/>
                  </a:lnTo>
                  <a:lnTo>
                    <a:pt x="580" y="977"/>
                  </a:lnTo>
                  <a:lnTo>
                    <a:pt x="585" y="1010"/>
                  </a:lnTo>
                  <a:lnTo>
                    <a:pt x="593" y="1041"/>
                  </a:lnTo>
                  <a:lnTo>
                    <a:pt x="601" y="1073"/>
                  </a:lnTo>
                  <a:lnTo>
                    <a:pt x="608" y="1106"/>
                  </a:lnTo>
                  <a:lnTo>
                    <a:pt x="616" y="1137"/>
                  </a:lnTo>
                  <a:lnTo>
                    <a:pt x="626" y="1167"/>
                  </a:lnTo>
                  <a:lnTo>
                    <a:pt x="635" y="1200"/>
                  </a:lnTo>
                  <a:lnTo>
                    <a:pt x="109" y="1371"/>
                  </a:lnTo>
                  <a:close/>
                </a:path>
              </a:pathLst>
            </a:custGeom>
            <a:solidFill>
              <a:srgbClr val="FFC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39">
              <a:extLst>
                <a:ext uri="{FF2B5EF4-FFF2-40B4-BE49-F238E27FC236}">
                  <a16:creationId xmlns:a16="http://schemas.microsoft.com/office/drawing/2014/main" id="{2870F168-D9BF-4261-96D0-5B558247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2916238"/>
              <a:ext cx="504825" cy="1089025"/>
            </a:xfrm>
            <a:custGeom>
              <a:avLst/>
              <a:gdLst>
                <a:gd name="T0" fmla="*/ 109 w 635"/>
                <a:gd name="T1" fmla="*/ 1371 h 1371"/>
                <a:gd name="T2" fmla="*/ 82 w 635"/>
                <a:gd name="T3" fmla="*/ 1286 h 1371"/>
                <a:gd name="T4" fmla="*/ 61 w 635"/>
                <a:gd name="T5" fmla="*/ 1202 h 1371"/>
                <a:gd name="T6" fmla="*/ 42 w 635"/>
                <a:gd name="T7" fmla="*/ 1117 h 1371"/>
                <a:gd name="T8" fmla="*/ 27 w 635"/>
                <a:gd name="T9" fmla="*/ 1031 h 1371"/>
                <a:gd name="T10" fmla="*/ 15 w 635"/>
                <a:gd name="T11" fmla="*/ 945 h 1371"/>
                <a:gd name="T12" fmla="*/ 7 w 635"/>
                <a:gd name="T13" fmla="*/ 858 h 1371"/>
                <a:gd name="T14" fmla="*/ 2 w 635"/>
                <a:gd name="T15" fmla="*/ 772 h 1371"/>
                <a:gd name="T16" fmla="*/ 0 w 635"/>
                <a:gd name="T17" fmla="*/ 685 h 1371"/>
                <a:gd name="T18" fmla="*/ 2 w 635"/>
                <a:gd name="T19" fmla="*/ 599 h 1371"/>
                <a:gd name="T20" fmla="*/ 7 w 635"/>
                <a:gd name="T21" fmla="*/ 512 h 1371"/>
                <a:gd name="T22" fmla="*/ 15 w 635"/>
                <a:gd name="T23" fmla="*/ 426 h 1371"/>
                <a:gd name="T24" fmla="*/ 27 w 635"/>
                <a:gd name="T25" fmla="*/ 340 h 1371"/>
                <a:gd name="T26" fmla="*/ 42 w 635"/>
                <a:gd name="T27" fmla="*/ 253 h 1371"/>
                <a:gd name="T28" fmla="*/ 61 w 635"/>
                <a:gd name="T29" fmla="*/ 169 h 1371"/>
                <a:gd name="T30" fmla="*/ 82 w 635"/>
                <a:gd name="T31" fmla="*/ 84 h 1371"/>
                <a:gd name="T32" fmla="*/ 109 w 635"/>
                <a:gd name="T33" fmla="*/ 0 h 1371"/>
                <a:gd name="T34" fmla="*/ 635 w 635"/>
                <a:gd name="T35" fmla="*/ 173 h 1371"/>
                <a:gd name="T36" fmla="*/ 626 w 635"/>
                <a:gd name="T37" fmla="*/ 203 h 1371"/>
                <a:gd name="T38" fmla="*/ 616 w 635"/>
                <a:gd name="T39" fmla="*/ 234 h 1371"/>
                <a:gd name="T40" fmla="*/ 608 w 635"/>
                <a:gd name="T41" fmla="*/ 267 h 1371"/>
                <a:gd name="T42" fmla="*/ 601 w 635"/>
                <a:gd name="T43" fmla="*/ 297 h 1371"/>
                <a:gd name="T44" fmla="*/ 593 w 635"/>
                <a:gd name="T45" fmla="*/ 330 h 1371"/>
                <a:gd name="T46" fmla="*/ 585 w 635"/>
                <a:gd name="T47" fmla="*/ 363 h 1371"/>
                <a:gd name="T48" fmla="*/ 580 w 635"/>
                <a:gd name="T49" fmla="*/ 393 h 1371"/>
                <a:gd name="T50" fmla="*/ 574 w 635"/>
                <a:gd name="T51" fmla="*/ 426 h 1371"/>
                <a:gd name="T52" fmla="*/ 570 w 635"/>
                <a:gd name="T53" fmla="*/ 459 h 1371"/>
                <a:gd name="T54" fmla="*/ 566 w 635"/>
                <a:gd name="T55" fmla="*/ 491 h 1371"/>
                <a:gd name="T56" fmla="*/ 562 w 635"/>
                <a:gd name="T57" fmla="*/ 524 h 1371"/>
                <a:gd name="T58" fmla="*/ 560 w 635"/>
                <a:gd name="T59" fmla="*/ 555 h 1371"/>
                <a:gd name="T60" fmla="*/ 557 w 635"/>
                <a:gd name="T61" fmla="*/ 587 h 1371"/>
                <a:gd name="T62" fmla="*/ 557 w 635"/>
                <a:gd name="T63" fmla="*/ 620 h 1371"/>
                <a:gd name="T64" fmla="*/ 555 w 635"/>
                <a:gd name="T65" fmla="*/ 653 h 1371"/>
                <a:gd name="T66" fmla="*/ 555 w 635"/>
                <a:gd name="T67" fmla="*/ 685 h 1371"/>
                <a:gd name="T68" fmla="*/ 555 w 635"/>
                <a:gd name="T69" fmla="*/ 718 h 1371"/>
                <a:gd name="T70" fmla="*/ 557 w 635"/>
                <a:gd name="T71" fmla="*/ 751 h 1371"/>
                <a:gd name="T72" fmla="*/ 557 w 635"/>
                <a:gd name="T73" fmla="*/ 783 h 1371"/>
                <a:gd name="T74" fmla="*/ 560 w 635"/>
                <a:gd name="T75" fmla="*/ 816 h 1371"/>
                <a:gd name="T76" fmla="*/ 562 w 635"/>
                <a:gd name="T77" fmla="*/ 849 h 1371"/>
                <a:gd name="T78" fmla="*/ 566 w 635"/>
                <a:gd name="T79" fmla="*/ 881 h 1371"/>
                <a:gd name="T80" fmla="*/ 570 w 635"/>
                <a:gd name="T81" fmla="*/ 912 h 1371"/>
                <a:gd name="T82" fmla="*/ 574 w 635"/>
                <a:gd name="T83" fmla="*/ 945 h 1371"/>
                <a:gd name="T84" fmla="*/ 580 w 635"/>
                <a:gd name="T85" fmla="*/ 977 h 1371"/>
                <a:gd name="T86" fmla="*/ 585 w 635"/>
                <a:gd name="T87" fmla="*/ 1010 h 1371"/>
                <a:gd name="T88" fmla="*/ 593 w 635"/>
                <a:gd name="T89" fmla="*/ 1041 h 1371"/>
                <a:gd name="T90" fmla="*/ 601 w 635"/>
                <a:gd name="T91" fmla="*/ 1073 h 1371"/>
                <a:gd name="T92" fmla="*/ 608 w 635"/>
                <a:gd name="T93" fmla="*/ 1106 h 1371"/>
                <a:gd name="T94" fmla="*/ 616 w 635"/>
                <a:gd name="T95" fmla="*/ 1137 h 1371"/>
                <a:gd name="T96" fmla="*/ 626 w 635"/>
                <a:gd name="T97" fmla="*/ 1167 h 1371"/>
                <a:gd name="T98" fmla="*/ 635 w 635"/>
                <a:gd name="T99" fmla="*/ 1200 h 1371"/>
                <a:gd name="T100" fmla="*/ 109 w 635"/>
                <a:gd name="T101" fmla="*/ 1371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5" h="1371">
                  <a:moveTo>
                    <a:pt x="109" y="1371"/>
                  </a:moveTo>
                  <a:lnTo>
                    <a:pt x="82" y="1286"/>
                  </a:lnTo>
                  <a:lnTo>
                    <a:pt x="61" y="1202"/>
                  </a:lnTo>
                  <a:lnTo>
                    <a:pt x="42" y="1117"/>
                  </a:lnTo>
                  <a:lnTo>
                    <a:pt x="27" y="1031"/>
                  </a:lnTo>
                  <a:lnTo>
                    <a:pt x="15" y="945"/>
                  </a:lnTo>
                  <a:lnTo>
                    <a:pt x="7" y="858"/>
                  </a:lnTo>
                  <a:lnTo>
                    <a:pt x="2" y="772"/>
                  </a:lnTo>
                  <a:lnTo>
                    <a:pt x="0" y="685"/>
                  </a:lnTo>
                  <a:lnTo>
                    <a:pt x="2" y="599"/>
                  </a:lnTo>
                  <a:lnTo>
                    <a:pt x="7" y="512"/>
                  </a:lnTo>
                  <a:lnTo>
                    <a:pt x="15" y="426"/>
                  </a:lnTo>
                  <a:lnTo>
                    <a:pt x="27" y="340"/>
                  </a:lnTo>
                  <a:lnTo>
                    <a:pt x="42" y="253"/>
                  </a:lnTo>
                  <a:lnTo>
                    <a:pt x="61" y="169"/>
                  </a:lnTo>
                  <a:lnTo>
                    <a:pt x="82" y="84"/>
                  </a:lnTo>
                  <a:lnTo>
                    <a:pt x="109" y="0"/>
                  </a:lnTo>
                  <a:lnTo>
                    <a:pt x="635" y="173"/>
                  </a:lnTo>
                  <a:lnTo>
                    <a:pt x="626" y="203"/>
                  </a:lnTo>
                  <a:lnTo>
                    <a:pt x="616" y="234"/>
                  </a:lnTo>
                  <a:lnTo>
                    <a:pt x="608" y="267"/>
                  </a:lnTo>
                  <a:lnTo>
                    <a:pt x="601" y="297"/>
                  </a:lnTo>
                  <a:lnTo>
                    <a:pt x="593" y="330"/>
                  </a:lnTo>
                  <a:lnTo>
                    <a:pt x="585" y="363"/>
                  </a:lnTo>
                  <a:lnTo>
                    <a:pt x="580" y="393"/>
                  </a:lnTo>
                  <a:lnTo>
                    <a:pt x="574" y="426"/>
                  </a:lnTo>
                  <a:lnTo>
                    <a:pt x="570" y="459"/>
                  </a:lnTo>
                  <a:lnTo>
                    <a:pt x="566" y="491"/>
                  </a:lnTo>
                  <a:lnTo>
                    <a:pt x="562" y="524"/>
                  </a:lnTo>
                  <a:lnTo>
                    <a:pt x="560" y="555"/>
                  </a:lnTo>
                  <a:lnTo>
                    <a:pt x="557" y="587"/>
                  </a:lnTo>
                  <a:lnTo>
                    <a:pt x="557" y="620"/>
                  </a:lnTo>
                  <a:lnTo>
                    <a:pt x="555" y="653"/>
                  </a:lnTo>
                  <a:lnTo>
                    <a:pt x="555" y="685"/>
                  </a:lnTo>
                  <a:lnTo>
                    <a:pt x="555" y="718"/>
                  </a:lnTo>
                  <a:lnTo>
                    <a:pt x="557" y="751"/>
                  </a:lnTo>
                  <a:lnTo>
                    <a:pt x="557" y="783"/>
                  </a:lnTo>
                  <a:lnTo>
                    <a:pt x="560" y="816"/>
                  </a:lnTo>
                  <a:lnTo>
                    <a:pt x="562" y="849"/>
                  </a:lnTo>
                  <a:lnTo>
                    <a:pt x="566" y="881"/>
                  </a:lnTo>
                  <a:lnTo>
                    <a:pt x="570" y="912"/>
                  </a:lnTo>
                  <a:lnTo>
                    <a:pt x="574" y="945"/>
                  </a:lnTo>
                  <a:lnTo>
                    <a:pt x="580" y="977"/>
                  </a:lnTo>
                  <a:lnTo>
                    <a:pt x="585" y="1010"/>
                  </a:lnTo>
                  <a:lnTo>
                    <a:pt x="593" y="1041"/>
                  </a:lnTo>
                  <a:lnTo>
                    <a:pt x="601" y="1073"/>
                  </a:lnTo>
                  <a:lnTo>
                    <a:pt x="608" y="1106"/>
                  </a:lnTo>
                  <a:lnTo>
                    <a:pt x="616" y="1137"/>
                  </a:lnTo>
                  <a:lnTo>
                    <a:pt x="626" y="1167"/>
                  </a:lnTo>
                  <a:lnTo>
                    <a:pt x="635" y="1200"/>
                  </a:lnTo>
                  <a:lnTo>
                    <a:pt x="109" y="1371"/>
                  </a:lnTo>
                </a:path>
              </a:pathLst>
            </a:custGeom>
            <a:solidFill>
              <a:srgbClr val="016294"/>
            </a:solidFill>
            <a:ln w="190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 40">
              <a:extLst>
                <a:ext uri="{FF2B5EF4-FFF2-40B4-BE49-F238E27FC236}">
                  <a16:creationId xmlns:a16="http://schemas.microsoft.com/office/drawing/2014/main" id="{A3DE7CAB-C909-4C60-91BF-68035BB9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0" y="1778001"/>
              <a:ext cx="898525" cy="1017588"/>
            </a:xfrm>
            <a:custGeom>
              <a:avLst/>
              <a:gdLst>
                <a:gd name="T0" fmla="*/ 13 w 1131"/>
                <a:gd name="T1" fmla="*/ 1068 h 1281"/>
                <a:gd name="T2" fmla="*/ 44 w 1131"/>
                <a:gd name="T3" fmla="*/ 985 h 1281"/>
                <a:gd name="T4" fmla="*/ 77 w 1131"/>
                <a:gd name="T5" fmla="*/ 905 h 1281"/>
                <a:gd name="T6" fmla="*/ 113 w 1131"/>
                <a:gd name="T7" fmla="*/ 826 h 1281"/>
                <a:gd name="T8" fmla="*/ 153 w 1131"/>
                <a:gd name="T9" fmla="*/ 749 h 1281"/>
                <a:gd name="T10" fmla="*/ 196 w 1131"/>
                <a:gd name="T11" fmla="*/ 672 h 1281"/>
                <a:gd name="T12" fmla="*/ 242 w 1131"/>
                <a:gd name="T13" fmla="*/ 599 h 1281"/>
                <a:gd name="T14" fmla="*/ 290 w 1131"/>
                <a:gd name="T15" fmla="*/ 526 h 1281"/>
                <a:gd name="T16" fmla="*/ 340 w 1131"/>
                <a:gd name="T17" fmla="*/ 457 h 1281"/>
                <a:gd name="T18" fmla="*/ 393 w 1131"/>
                <a:gd name="T19" fmla="*/ 388 h 1281"/>
                <a:gd name="T20" fmla="*/ 451 w 1131"/>
                <a:gd name="T21" fmla="*/ 323 h 1281"/>
                <a:gd name="T22" fmla="*/ 509 w 1131"/>
                <a:gd name="T23" fmla="*/ 258 h 1281"/>
                <a:gd name="T24" fmla="*/ 570 w 1131"/>
                <a:gd name="T25" fmla="*/ 196 h 1281"/>
                <a:gd name="T26" fmla="*/ 635 w 1131"/>
                <a:gd name="T27" fmla="*/ 139 h 1281"/>
                <a:gd name="T28" fmla="*/ 701 w 1131"/>
                <a:gd name="T29" fmla="*/ 81 h 1281"/>
                <a:gd name="T30" fmla="*/ 770 w 1131"/>
                <a:gd name="T31" fmla="*/ 27 h 1281"/>
                <a:gd name="T32" fmla="*/ 1131 w 1131"/>
                <a:gd name="T33" fmla="*/ 450 h 1281"/>
                <a:gd name="T34" fmla="*/ 1079 w 1131"/>
                <a:gd name="T35" fmla="*/ 488 h 1281"/>
                <a:gd name="T36" fmla="*/ 979 w 1131"/>
                <a:gd name="T37" fmla="*/ 574 h 1281"/>
                <a:gd name="T38" fmla="*/ 908 w 1131"/>
                <a:gd name="T39" fmla="*/ 642 h 1281"/>
                <a:gd name="T40" fmla="*/ 864 w 1131"/>
                <a:gd name="T41" fmla="*/ 690 h 1281"/>
                <a:gd name="T42" fmla="*/ 822 w 1131"/>
                <a:gd name="T43" fmla="*/ 740 h 1281"/>
                <a:gd name="T44" fmla="*/ 781 w 1131"/>
                <a:gd name="T45" fmla="*/ 791 h 1281"/>
                <a:gd name="T46" fmla="*/ 745 w 1131"/>
                <a:gd name="T47" fmla="*/ 843 h 1281"/>
                <a:gd name="T48" fmla="*/ 708 w 1131"/>
                <a:gd name="T49" fmla="*/ 897 h 1281"/>
                <a:gd name="T50" fmla="*/ 674 w 1131"/>
                <a:gd name="T51" fmla="*/ 953 h 1281"/>
                <a:gd name="T52" fmla="*/ 641 w 1131"/>
                <a:gd name="T53" fmla="*/ 1010 h 1281"/>
                <a:gd name="T54" fmla="*/ 612 w 1131"/>
                <a:gd name="T55" fmla="*/ 1068 h 1281"/>
                <a:gd name="T56" fmla="*/ 585 w 1131"/>
                <a:gd name="T57" fmla="*/ 1128 h 1281"/>
                <a:gd name="T58" fmla="*/ 560 w 1131"/>
                <a:gd name="T59" fmla="*/ 1187 h 1281"/>
                <a:gd name="T60" fmla="*/ 537 w 1131"/>
                <a:gd name="T61" fmla="*/ 1250 h 1281"/>
                <a:gd name="T62" fmla="*/ 0 w 1131"/>
                <a:gd name="T63" fmla="*/ 111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1" h="1281">
                  <a:moveTo>
                    <a:pt x="0" y="1110"/>
                  </a:moveTo>
                  <a:lnTo>
                    <a:pt x="13" y="1068"/>
                  </a:lnTo>
                  <a:lnTo>
                    <a:pt x="29" y="1026"/>
                  </a:lnTo>
                  <a:lnTo>
                    <a:pt x="44" y="985"/>
                  </a:lnTo>
                  <a:lnTo>
                    <a:pt x="59" y="945"/>
                  </a:lnTo>
                  <a:lnTo>
                    <a:pt x="77" y="905"/>
                  </a:lnTo>
                  <a:lnTo>
                    <a:pt x="96" y="864"/>
                  </a:lnTo>
                  <a:lnTo>
                    <a:pt x="113" y="826"/>
                  </a:lnTo>
                  <a:lnTo>
                    <a:pt x="132" y="788"/>
                  </a:lnTo>
                  <a:lnTo>
                    <a:pt x="153" y="749"/>
                  </a:lnTo>
                  <a:lnTo>
                    <a:pt x="175" y="711"/>
                  </a:lnTo>
                  <a:lnTo>
                    <a:pt x="196" y="672"/>
                  </a:lnTo>
                  <a:lnTo>
                    <a:pt x="219" y="636"/>
                  </a:lnTo>
                  <a:lnTo>
                    <a:pt x="242" y="599"/>
                  </a:lnTo>
                  <a:lnTo>
                    <a:pt x="265" y="563"/>
                  </a:lnTo>
                  <a:lnTo>
                    <a:pt x="290" y="526"/>
                  </a:lnTo>
                  <a:lnTo>
                    <a:pt x="315" y="492"/>
                  </a:lnTo>
                  <a:lnTo>
                    <a:pt x="340" y="457"/>
                  </a:lnTo>
                  <a:lnTo>
                    <a:pt x="366" y="423"/>
                  </a:lnTo>
                  <a:lnTo>
                    <a:pt x="393" y="388"/>
                  </a:lnTo>
                  <a:lnTo>
                    <a:pt x="422" y="356"/>
                  </a:lnTo>
                  <a:lnTo>
                    <a:pt x="451" y="323"/>
                  </a:lnTo>
                  <a:lnTo>
                    <a:pt x="480" y="290"/>
                  </a:lnTo>
                  <a:lnTo>
                    <a:pt x="509" y="258"/>
                  </a:lnTo>
                  <a:lnTo>
                    <a:pt x="539" y="227"/>
                  </a:lnTo>
                  <a:lnTo>
                    <a:pt x="570" y="196"/>
                  </a:lnTo>
                  <a:lnTo>
                    <a:pt x="603" y="167"/>
                  </a:lnTo>
                  <a:lnTo>
                    <a:pt x="635" y="139"/>
                  </a:lnTo>
                  <a:lnTo>
                    <a:pt x="668" y="110"/>
                  </a:lnTo>
                  <a:lnTo>
                    <a:pt x="701" y="81"/>
                  </a:lnTo>
                  <a:lnTo>
                    <a:pt x="735" y="54"/>
                  </a:lnTo>
                  <a:lnTo>
                    <a:pt x="770" y="27"/>
                  </a:lnTo>
                  <a:lnTo>
                    <a:pt x="804" y="0"/>
                  </a:lnTo>
                  <a:lnTo>
                    <a:pt x="1131" y="450"/>
                  </a:lnTo>
                  <a:lnTo>
                    <a:pt x="1104" y="469"/>
                  </a:lnTo>
                  <a:lnTo>
                    <a:pt x="1079" y="488"/>
                  </a:lnTo>
                  <a:lnTo>
                    <a:pt x="1027" y="530"/>
                  </a:lnTo>
                  <a:lnTo>
                    <a:pt x="979" y="574"/>
                  </a:lnTo>
                  <a:lnTo>
                    <a:pt x="931" y="619"/>
                  </a:lnTo>
                  <a:lnTo>
                    <a:pt x="908" y="642"/>
                  </a:lnTo>
                  <a:lnTo>
                    <a:pt x="887" y="667"/>
                  </a:lnTo>
                  <a:lnTo>
                    <a:pt x="864" y="690"/>
                  </a:lnTo>
                  <a:lnTo>
                    <a:pt x="843" y="715"/>
                  </a:lnTo>
                  <a:lnTo>
                    <a:pt x="822" y="740"/>
                  </a:lnTo>
                  <a:lnTo>
                    <a:pt x="802" y="765"/>
                  </a:lnTo>
                  <a:lnTo>
                    <a:pt x="781" y="791"/>
                  </a:lnTo>
                  <a:lnTo>
                    <a:pt x="762" y="816"/>
                  </a:lnTo>
                  <a:lnTo>
                    <a:pt x="745" y="843"/>
                  </a:lnTo>
                  <a:lnTo>
                    <a:pt x="726" y="870"/>
                  </a:lnTo>
                  <a:lnTo>
                    <a:pt x="708" y="897"/>
                  </a:lnTo>
                  <a:lnTo>
                    <a:pt x="691" y="926"/>
                  </a:lnTo>
                  <a:lnTo>
                    <a:pt x="674" y="953"/>
                  </a:lnTo>
                  <a:lnTo>
                    <a:pt x="658" y="982"/>
                  </a:lnTo>
                  <a:lnTo>
                    <a:pt x="641" y="1010"/>
                  </a:lnTo>
                  <a:lnTo>
                    <a:pt x="628" y="1039"/>
                  </a:lnTo>
                  <a:lnTo>
                    <a:pt x="612" y="1068"/>
                  </a:lnTo>
                  <a:lnTo>
                    <a:pt x="599" y="1097"/>
                  </a:lnTo>
                  <a:lnTo>
                    <a:pt x="585" y="1128"/>
                  </a:lnTo>
                  <a:lnTo>
                    <a:pt x="572" y="1158"/>
                  </a:lnTo>
                  <a:lnTo>
                    <a:pt x="560" y="1187"/>
                  </a:lnTo>
                  <a:lnTo>
                    <a:pt x="549" y="1218"/>
                  </a:lnTo>
                  <a:lnTo>
                    <a:pt x="537" y="1250"/>
                  </a:lnTo>
                  <a:lnTo>
                    <a:pt x="526" y="1281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7CAF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41">
              <a:extLst>
                <a:ext uri="{FF2B5EF4-FFF2-40B4-BE49-F238E27FC236}">
                  <a16:creationId xmlns:a16="http://schemas.microsoft.com/office/drawing/2014/main" id="{74C80412-D6DF-4F4E-B9FA-1D203777A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0" y="1778001"/>
              <a:ext cx="898525" cy="1017588"/>
            </a:xfrm>
            <a:custGeom>
              <a:avLst/>
              <a:gdLst>
                <a:gd name="T0" fmla="*/ 13 w 1131"/>
                <a:gd name="T1" fmla="*/ 1068 h 1281"/>
                <a:gd name="T2" fmla="*/ 44 w 1131"/>
                <a:gd name="T3" fmla="*/ 985 h 1281"/>
                <a:gd name="T4" fmla="*/ 77 w 1131"/>
                <a:gd name="T5" fmla="*/ 905 h 1281"/>
                <a:gd name="T6" fmla="*/ 113 w 1131"/>
                <a:gd name="T7" fmla="*/ 826 h 1281"/>
                <a:gd name="T8" fmla="*/ 153 w 1131"/>
                <a:gd name="T9" fmla="*/ 749 h 1281"/>
                <a:gd name="T10" fmla="*/ 196 w 1131"/>
                <a:gd name="T11" fmla="*/ 672 h 1281"/>
                <a:gd name="T12" fmla="*/ 242 w 1131"/>
                <a:gd name="T13" fmla="*/ 599 h 1281"/>
                <a:gd name="T14" fmla="*/ 290 w 1131"/>
                <a:gd name="T15" fmla="*/ 526 h 1281"/>
                <a:gd name="T16" fmla="*/ 340 w 1131"/>
                <a:gd name="T17" fmla="*/ 457 h 1281"/>
                <a:gd name="T18" fmla="*/ 393 w 1131"/>
                <a:gd name="T19" fmla="*/ 388 h 1281"/>
                <a:gd name="T20" fmla="*/ 451 w 1131"/>
                <a:gd name="T21" fmla="*/ 323 h 1281"/>
                <a:gd name="T22" fmla="*/ 509 w 1131"/>
                <a:gd name="T23" fmla="*/ 258 h 1281"/>
                <a:gd name="T24" fmla="*/ 570 w 1131"/>
                <a:gd name="T25" fmla="*/ 196 h 1281"/>
                <a:gd name="T26" fmla="*/ 635 w 1131"/>
                <a:gd name="T27" fmla="*/ 139 h 1281"/>
                <a:gd name="T28" fmla="*/ 701 w 1131"/>
                <a:gd name="T29" fmla="*/ 81 h 1281"/>
                <a:gd name="T30" fmla="*/ 770 w 1131"/>
                <a:gd name="T31" fmla="*/ 27 h 1281"/>
                <a:gd name="T32" fmla="*/ 1131 w 1131"/>
                <a:gd name="T33" fmla="*/ 450 h 1281"/>
                <a:gd name="T34" fmla="*/ 1079 w 1131"/>
                <a:gd name="T35" fmla="*/ 488 h 1281"/>
                <a:gd name="T36" fmla="*/ 979 w 1131"/>
                <a:gd name="T37" fmla="*/ 574 h 1281"/>
                <a:gd name="T38" fmla="*/ 908 w 1131"/>
                <a:gd name="T39" fmla="*/ 642 h 1281"/>
                <a:gd name="T40" fmla="*/ 864 w 1131"/>
                <a:gd name="T41" fmla="*/ 690 h 1281"/>
                <a:gd name="T42" fmla="*/ 822 w 1131"/>
                <a:gd name="T43" fmla="*/ 740 h 1281"/>
                <a:gd name="T44" fmla="*/ 781 w 1131"/>
                <a:gd name="T45" fmla="*/ 791 h 1281"/>
                <a:gd name="T46" fmla="*/ 745 w 1131"/>
                <a:gd name="T47" fmla="*/ 843 h 1281"/>
                <a:gd name="T48" fmla="*/ 708 w 1131"/>
                <a:gd name="T49" fmla="*/ 897 h 1281"/>
                <a:gd name="T50" fmla="*/ 674 w 1131"/>
                <a:gd name="T51" fmla="*/ 953 h 1281"/>
                <a:gd name="T52" fmla="*/ 641 w 1131"/>
                <a:gd name="T53" fmla="*/ 1010 h 1281"/>
                <a:gd name="T54" fmla="*/ 612 w 1131"/>
                <a:gd name="T55" fmla="*/ 1068 h 1281"/>
                <a:gd name="T56" fmla="*/ 585 w 1131"/>
                <a:gd name="T57" fmla="*/ 1128 h 1281"/>
                <a:gd name="T58" fmla="*/ 560 w 1131"/>
                <a:gd name="T59" fmla="*/ 1187 h 1281"/>
                <a:gd name="T60" fmla="*/ 537 w 1131"/>
                <a:gd name="T61" fmla="*/ 1250 h 1281"/>
                <a:gd name="T62" fmla="*/ 0 w 1131"/>
                <a:gd name="T63" fmla="*/ 111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1" h="1281">
                  <a:moveTo>
                    <a:pt x="0" y="1110"/>
                  </a:moveTo>
                  <a:lnTo>
                    <a:pt x="13" y="1068"/>
                  </a:lnTo>
                  <a:lnTo>
                    <a:pt x="29" y="1026"/>
                  </a:lnTo>
                  <a:lnTo>
                    <a:pt x="44" y="985"/>
                  </a:lnTo>
                  <a:lnTo>
                    <a:pt x="59" y="945"/>
                  </a:lnTo>
                  <a:lnTo>
                    <a:pt x="77" y="905"/>
                  </a:lnTo>
                  <a:lnTo>
                    <a:pt x="96" y="864"/>
                  </a:lnTo>
                  <a:lnTo>
                    <a:pt x="113" y="826"/>
                  </a:lnTo>
                  <a:lnTo>
                    <a:pt x="132" y="788"/>
                  </a:lnTo>
                  <a:lnTo>
                    <a:pt x="153" y="749"/>
                  </a:lnTo>
                  <a:lnTo>
                    <a:pt x="175" y="711"/>
                  </a:lnTo>
                  <a:lnTo>
                    <a:pt x="196" y="672"/>
                  </a:lnTo>
                  <a:lnTo>
                    <a:pt x="219" y="636"/>
                  </a:lnTo>
                  <a:lnTo>
                    <a:pt x="242" y="599"/>
                  </a:lnTo>
                  <a:lnTo>
                    <a:pt x="265" y="563"/>
                  </a:lnTo>
                  <a:lnTo>
                    <a:pt x="290" y="526"/>
                  </a:lnTo>
                  <a:lnTo>
                    <a:pt x="315" y="492"/>
                  </a:lnTo>
                  <a:lnTo>
                    <a:pt x="340" y="457"/>
                  </a:lnTo>
                  <a:lnTo>
                    <a:pt x="366" y="423"/>
                  </a:lnTo>
                  <a:lnTo>
                    <a:pt x="393" y="388"/>
                  </a:lnTo>
                  <a:lnTo>
                    <a:pt x="422" y="356"/>
                  </a:lnTo>
                  <a:lnTo>
                    <a:pt x="451" y="323"/>
                  </a:lnTo>
                  <a:lnTo>
                    <a:pt x="480" y="290"/>
                  </a:lnTo>
                  <a:lnTo>
                    <a:pt x="509" y="258"/>
                  </a:lnTo>
                  <a:lnTo>
                    <a:pt x="539" y="227"/>
                  </a:lnTo>
                  <a:lnTo>
                    <a:pt x="570" y="196"/>
                  </a:lnTo>
                  <a:lnTo>
                    <a:pt x="603" y="167"/>
                  </a:lnTo>
                  <a:lnTo>
                    <a:pt x="635" y="139"/>
                  </a:lnTo>
                  <a:lnTo>
                    <a:pt x="668" y="110"/>
                  </a:lnTo>
                  <a:lnTo>
                    <a:pt x="701" y="81"/>
                  </a:lnTo>
                  <a:lnTo>
                    <a:pt x="735" y="54"/>
                  </a:lnTo>
                  <a:lnTo>
                    <a:pt x="770" y="27"/>
                  </a:lnTo>
                  <a:lnTo>
                    <a:pt x="804" y="0"/>
                  </a:lnTo>
                  <a:lnTo>
                    <a:pt x="1131" y="450"/>
                  </a:lnTo>
                  <a:lnTo>
                    <a:pt x="1104" y="469"/>
                  </a:lnTo>
                  <a:lnTo>
                    <a:pt x="1079" y="488"/>
                  </a:lnTo>
                  <a:lnTo>
                    <a:pt x="1027" y="530"/>
                  </a:lnTo>
                  <a:lnTo>
                    <a:pt x="979" y="574"/>
                  </a:lnTo>
                  <a:lnTo>
                    <a:pt x="931" y="619"/>
                  </a:lnTo>
                  <a:lnTo>
                    <a:pt x="908" y="642"/>
                  </a:lnTo>
                  <a:lnTo>
                    <a:pt x="887" y="667"/>
                  </a:lnTo>
                  <a:lnTo>
                    <a:pt x="864" y="690"/>
                  </a:lnTo>
                  <a:lnTo>
                    <a:pt x="843" y="715"/>
                  </a:lnTo>
                  <a:lnTo>
                    <a:pt x="822" y="740"/>
                  </a:lnTo>
                  <a:lnTo>
                    <a:pt x="802" y="765"/>
                  </a:lnTo>
                  <a:lnTo>
                    <a:pt x="781" y="791"/>
                  </a:lnTo>
                  <a:lnTo>
                    <a:pt x="762" y="816"/>
                  </a:lnTo>
                  <a:lnTo>
                    <a:pt x="745" y="843"/>
                  </a:lnTo>
                  <a:lnTo>
                    <a:pt x="726" y="870"/>
                  </a:lnTo>
                  <a:lnTo>
                    <a:pt x="708" y="897"/>
                  </a:lnTo>
                  <a:lnTo>
                    <a:pt x="691" y="926"/>
                  </a:lnTo>
                  <a:lnTo>
                    <a:pt x="674" y="953"/>
                  </a:lnTo>
                  <a:lnTo>
                    <a:pt x="658" y="982"/>
                  </a:lnTo>
                  <a:lnTo>
                    <a:pt x="641" y="1010"/>
                  </a:lnTo>
                  <a:lnTo>
                    <a:pt x="628" y="1039"/>
                  </a:lnTo>
                  <a:lnTo>
                    <a:pt x="612" y="1068"/>
                  </a:lnTo>
                  <a:lnTo>
                    <a:pt x="599" y="1097"/>
                  </a:lnTo>
                  <a:lnTo>
                    <a:pt x="585" y="1128"/>
                  </a:lnTo>
                  <a:lnTo>
                    <a:pt x="572" y="1158"/>
                  </a:lnTo>
                  <a:lnTo>
                    <a:pt x="560" y="1187"/>
                  </a:lnTo>
                  <a:lnTo>
                    <a:pt x="549" y="1218"/>
                  </a:lnTo>
                  <a:lnTo>
                    <a:pt x="537" y="1250"/>
                  </a:lnTo>
                  <a:lnTo>
                    <a:pt x="526" y="1281"/>
                  </a:lnTo>
                  <a:lnTo>
                    <a:pt x="0" y="1110"/>
                  </a:lnTo>
                </a:path>
              </a:pathLst>
            </a:custGeom>
            <a:solidFill>
              <a:srgbClr val="02C2DA"/>
            </a:solidFill>
            <a:ln w="190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42">
              <a:extLst>
                <a:ext uri="{FF2B5EF4-FFF2-40B4-BE49-F238E27FC236}">
                  <a16:creationId xmlns:a16="http://schemas.microsoft.com/office/drawing/2014/main" id="{AB7DE1AC-3353-4AB1-BA3A-9232DBEA4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1282701"/>
              <a:ext cx="1035050" cy="692150"/>
            </a:xfrm>
            <a:custGeom>
              <a:avLst/>
              <a:gdLst>
                <a:gd name="T0" fmla="*/ 34 w 1303"/>
                <a:gd name="T1" fmla="*/ 398 h 872"/>
                <a:gd name="T2" fmla="*/ 107 w 1303"/>
                <a:gd name="T3" fmla="*/ 350 h 872"/>
                <a:gd name="T4" fmla="*/ 182 w 1303"/>
                <a:gd name="T5" fmla="*/ 304 h 872"/>
                <a:gd name="T6" fmla="*/ 259 w 1303"/>
                <a:gd name="T7" fmla="*/ 261 h 872"/>
                <a:gd name="T8" fmla="*/ 336 w 1303"/>
                <a:gd name="T9" fmla="*/ 221 h 872"/>
                <a:gd name="T10" fmla="*/ 414 w 1303"/>
                <a:gd name="T11" fmla="*/ 185 h 872"/>
                <a:gd name="T12" fmla="*/ 495 w 1303"/>
                <a:gd name="T13" fmla="*/ 152 h 872"/>
                <a:gd name="T14" fmla="*/ 576 w 1303"/>
                <a:gd name="T15" fmla="*/ 121 h 872"/>
                <a:gd name="T16" fmla="*/ 658 w 1303"/>
                <a:gd name="T17" fmla="*/ 96 h 872"/>
                <a:gd name="T18" fmla="*/ 743 w 1303"/>
                <a:gd name="T19" fmla="*/ 71 h 872"/>
                <a:gd name="T20" fmla="*/ 827 w 1303"/>
                <a:gd name="T21" fmla="*/ 52 h 872"/>
                <a:gd name="T22" fmla="*/ 912 w 1303"/>
                <a:gd name="T23" fmla="*/ 35 h 872"/>
                <a:gd name="T24" fmla="*/ 998 w 1303"/>
                <a:gd name="T25" fmla="*/ 21 h 872"/>
                <a:gd name="T26" fmla="*/ 1084 w 1303"/>
                <a:gd name="T27" fmla="*/ 10 h 872"/>
                <a:gd name="T28" fmla="*/ 1171 w 1303"/>
                <a:gd name="T29" fmla="*/ 4 h 872"/>
                <a:gd name="T30" fmla="*/ 1259 w 1303"/>
                <a:gd name="T31" fmla="*/ 0 h 872"/>
                <a:gd name="T32" fmla="*/ 1303 w 1303"/>
                <a:gd name="T33" fmla="*/ 555 h 872"/>
                <a:gd name="T34" fmla="*/ 1236 w 1303"/>
                <a:gd name="T35" fmla="*/ 555 h 872"/>
                <a:gd name="T36" fmla="*/ 1171 w 1303"/>
                <a:gd name="T37" fmla="*/ 559 h 872"/>
                <a:gd name="T38" fmla="*/ 1105 w 1303"/>
                <a:gd name="T39" fmla="*/ 567 h 872"/>
                <a:gd name="T40" fmla="*/ 1042 w 1303"/>
                <a:gd name="T41" fmla="*/ 574 h 872"/>
                <a:gd name="T42" fmla="*/ 977 w 1303"/>
                <a:gd name="T43" fmla="*/ 586 h 872"/>
                <a:gd name="T44" fmla="*/ 913 w 1303"/>
                <a:gd name="T45" fmla="*/ 599 h 872"/>
                <a:gd name="T46" fmla="*/ 850 w 1303"/>
                <a:gd name="T47" fmla="*/ 617 h 872"/>
                <a:gd name="T48" fmla="*/ 789 w 1303"/>
                <a:gd name="T49" fmla="*/ 636 h 872"/>
                <a:gd name="T50" fmla="*/ 727 w 1303"/>
                <a:gd name="T51" fmla="*/ 657 h 872"/>
                <a:gd name="T52" fmla="*/ 666 w 1303"/>
                <a:gd name="T53" fmla="*/ 680 h 872"/>
                <a:gd name="T54" fmla="*/ 606 w 1303"/>
                <a:gd name="T55" fmla="*/ 707 h 872"/>
                <a:gd name="T56" fmla="*/ 549 w 1303"/>
                <a:gd name="T57" fmla="*/ 736 h 872"/>
                <a:gd name="T58" fmla="*/ 491 w 1303"/>
                <a:gd name="T59" fmla="*/ 766 h 872"/>
                <a:gd name="T60" fmla="*/ 434 w 1303"/>
                <a:gd name="T61" fmla="*/ 799 h 872"/>
                <a:gd name="T62" fmla="*/ 380 w 1303"/>
                <a:gd name="T63" fmla="*/ 834 h 872"/>
                <a:gd name="T64" fmla="*/ 326 w 1303"/>
                <a:gd name="T65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3" h="872">
                  <a:moveTo>
                    <a:pt x="0" y="423"/>
                  </a:moveTo>
                  <a:lnTo>
                    <a:pt x="34" y="398"/>
                  </a:lnTo>
                  <a:lnTo>
                    <a:pt x="71" y="373"/>
                  </a:lnTo>
                  <a:lnTo>
                    <a:pt x="107" y="350"/>
                  </a:lnTo>
                  <a:lnTo>
                    <a:pt x="146" y="327"/>
                  </a:lnTo>
                  <a:lnTo>
                    <a:pt x="182" y="304"/>
                  </a:lnTo>
                  <a:lnTo>
                    <a:pt x="220" y="282"/>
                  </a:lnTo>
                  <a:lnTo>
                    <a:pt x="259" y="261"/>
                  </a:lnTo>
                  <a:lnTo>
                    <a:pt x="297" y="240"/>
                  </a:lnTo>
                  <a:lnTo>
                    <a:pt x="336" y="221"/>
                  </a:lnTo>
                  <a:lnTo>
                    <a:pt x="376" y="204"/>
                  </a:lnTo>
                  <a:lnTo>
                    <a:pt x="414" y="185"/>
                  </a:lnTo>
                  <a:lnTo>
                    <a:pt x="455" y="169"/>
                  </a:lnTo>
                  <a:lnTo>
                    <a:pt x="495" y="152"/>
                  </a:lnTo>
                  <a:lnTo>
                    <a:pt x="535" y="137"/>
                  </a:lnTo>
                  <a:lnTo>
                    <a:pt x="576" y="121"/>
                  </a:lnTo>
                  <a:lnTo>
                    <a:pt x="618" y="108"/>
                  </a:lnTo>
                  <a:lnTo>
                    <a:pt x="658" y="96"/>
                  </a:lnTo>
                  <a:lnTo>
                    <a:pt x="700" y="83"/>
                  </a:lnTo>
                  <a:lnTo>
                    <a:pt x="743" y="71"/>
                  </a:lnTo>
                  <a:lnTo>
                    <a:pt x="785" y="62"/>
                  </a:lnTo>
                  <a:lnTo>
                    <a:pt x="827" y="52"/>
                  </a:lnTo>
                  <a:lnTo>
                    <a:pt x="869" y="42"/>
                  </a:lnTo>
                  <a:lnTo>
                    <a:pt x="912" y="35"/>
                  </a:lnTo>
                  <a:lnTo>
                    <a:pt x="954" y="27"/>
                  </a:lnTo>
                  <a:lnTo>
                    <a:pt x="998" y="21"/>
                  </a:lnTo>
                  <a:lnTo>
                    <a:pt x="1040" y="16"/>
                  </a:lnTo>
                  <a:lnTo>
                    <a:pt x="1084" y="10"/>
                  </a:lnTo>
                  <a:lnTo>
                    <a:pt x="1127" y="6"/>
                  </a:lnTo>
                  <a:lnTo>
                    <a:pt x="1171" y="4"/>
                  </a:lnTo>
                  <a:lnTo>
                    <a:pt x="1215" y="2"/>
                  </a:lnTo>
                  <a:lnTo>
                    <a:pt x="1259" y="0"/>
                  </a:lnTo>
                  <a:lnTo>
                    <a:pt x="1303" y="0"/>
                  </a:lnTo>
                  <a:lnTo>
                    <a:pt x="1303" y="555"/>
                  </a:lnTo>
                  <a:lnTo>
                    <a:pt x="1269" y="555"/>
                  </a:lnTo>
                  <a:lnTo>
                    <a:pt x="1236" y="555"/>
                  </a:lnTo>
                  <a:lnTo>
                    <a:pt x="1203" y="557"/>
                  </a:lnTo>
                  <a:lnTo>
                    <a:pt x="1171" y="559"/>
                  </a:lnTo>
                  <a:lnTo>
                    <a:pt x="1138" y="563"/>
                  </a:lnTo>
                  <a:lnTo>
                    <a:pt x="1105" y="567"/>
                  </a:lnTo>
                  <a:lnTo>
                    <a:pt x="1075" y="571"/>
                  </a:lnTo>
                  <a:lnTo>
                    <a:pt x="1042" y="574"/>
                  </a:lnTo>
                  <a:lnTo>
                    <a:pt x="1009" y="580"/>
                  </a:lnTo>
                  <a:lnTo>
                    <a:pt x="977" y="586"/>
                  </a:lnTo>
                  <a:lnTo>
                    <a:pt x="946" y="594"/>
                  </a:lnTo>
                  <a:lnTo>
                    <a:pt x="913" y="599"/>
                  </a:lnTo>
                  <a:lnTo>
                    <a:pt x="883" y="609"/>
                  </a:lnTo>
                  <a:lnTo>
                    <a:pt x="850" y="617"/>
                  </a:lnTo>
                  <a:lnTo>
                    <a:pt x="819" y="626"/>
                  </a:lnTo>
                  <a:lnTo>
                    <a:pt x="789" y="636"/>
                  </a:lnTo>
                  <a:lnTo>
                    <a:pt x="758" y="645"/>
                  </a:lnTo>
                  <a:lnTo>
                    <a:pt x="727" y="657"/>
                  </a:lnTo>
                  <a:lnTo>
                    <a:pt x="697" y="668"/>
                  </a:lnTo>
                  <a:lnTo>
                    <a:pt x="666" y="680"/>
                  </a:lnTo>
                  <a:lnTo>
                    <a:pt x="637" y="693"/>
                  </a:lnTo>
                  <a:lnTo>
                    <a:pt x="606" y="707"/>
                  </a:lnTo>
                  <a:lnTo>
                    <a:pt x="577" y="720"/>
                  </a:lnTo>
                  <a:lnTo>
                    <a:pt x="549" y="736"/>
                  </a:lnTo>
                  <a:lnTo>
                    <a:pt x="520" y="749"/>
                  </a:lnTo>
                  <a:lnTo>
                    <a:pt x="491" y="766"/>
                  </a:lnTo>
                  <a:lnTo>
                    <a:pt x="462" y="782"/>
                  </a:lnTo>
                  <a:lnTo>
                    <a:pt x="434" y="799"/>
                  </a:lnTo>
                  <a:lnTo>
                    <a:pt x="407" y="816"/>
                  </a:lnTo>
                  <a:lnTo>
                    <a:pt x="380" y="834"/>
                  </a:lnTo>
                  <a:lnTo>
                    <a:pt x="351" y="853"/>
                  </a:lnTo>
                  <a:lnTo>
                    <a:pt x="326" y="87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008CAC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43">
              <a:extLst>
                <a:ext uri="{FF2B5EF4-FFF2-40B4-BE49-F238E27FC236}">
                  <a16:creationId xmlns:a16="http://schemas.microsoft.com/office/drawing/2014/main" id="{BA1E447A-CE39-4BD5-927F-9287DDDF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1282701"/>
              <a:ext cx="1035050" cy="692150"/>
            </a:xfrm>
            <a:custGeom>
              <a:avLst/>
              <a:gdLst>
                <a:gd name="T0" fmla="*/ 34 w 1303"/>
                <a:gd name="T1" fmla="*/ 398 h 872"/>
                <a:gd name="T2" fmla="*/ 107 w 1303"/>
                <a:gd name="T3" fmla="*/ 350 h 872"/>
                <a:gd name="T4" fmla="*/ 182 w 1303"/>
                <a:gd name="T5" fmla="*/ 304 h 872"/>
                <a:gd name="T6" fmla="*/ 259 w 1303"/>
                <a:gd name="T7" fmla="*/ 261 h 872"/>
                <a:gd name="T8" fmla="*/ 336 w 1303"/>
                <a:gd name="T9" fmla="*/ 221 h 872"/>
                <a:gd name="T10" fmla="*/ 414 w 1303"/>
                <a:gd name="T11" fmla="*/ 185 h 872"/>
                <a:gd name="T12" fmla="*/ 495 w 1303"/>
                <a:gd name="T13" fmla="*/ 152 h 872"/>
                <a:gd name="T14" fmla="*/ 576 w 1303"/>
                <a:gd name="T15" fmla="*/ 121 h 872"/>
                <a:gd name="T16" fmla="*/ 658 w 1303"/>
                <a:gd name="T17" fmla="*/ 96 h 872"/>
                <a:gd name="T18" fmla="*/ 743 w 1303"/>
                <a:gd name="T19" fmla="*/ 71 h 872"/>
                <a:gd name="T20" fmla="*/ 827 w 1303"/>
                <a:gd name="T21" fmla="*/ 52 h 872"/>
                <a:gd name="T22" fmla="*/ 912 w 1303"/>
                <a:gd name="T23" fmla="*/ 35 h 872"/>
                <a:gd name="T24" fmla="*/ 998 w 1303"/>
                <a:gd name="T25" fmla="*/ 21 h 872"/>
                <a:gd name="T26" fmla="*/ 1084 w 1303"/>
                <a:gd name="T27" fmla="*/ 10 h 872"/>
                <a:gd name="T28" fmla="*/ 1171 w 1303"/>
                <a:gd name="T29" fmla="*/ 4 h 872"/>
                <a:gd name="T30" fmla="*/ 1259 w 1303"/>
                <a:gd name="T31" fmla="*/ 0 h 872"/>
                <a:gd name="T32" fmla="*/ 1303 w 1303"/>
                <a:gd name="T33" fmla="*/ 555 h 872"/>
                <a:gd name="T34" fmla="*/ 1236 w 1303"/>
                <a:gd name="T35" fmla="*/ 555 h 872"/>
                <a:gd name="T36" fmla="*/ 1171 w 1303"/>
                <a:gd name="T37" fmla="*/ 559 h 872"/>
                <a:gd name="T38" fmla="*/ 1105 w 1303"/>
                <a:gd name="T39" fmla="*/ 567 h 872"/>
                <a:gd name="T40" fmla="*/ 1042 w 1303"/>
                <a:gd name="T41" fmla="*/ 574 h 872"/>
                <a:gd name="T42" fmla="*/ 977 w 1303"/>
                <a:gd name="T43" fmla="*/ 586 h 872"/>
                <a:gd name="T44" fmla="*/ 913 w 1303"/>
                <a:gd name="T45" fmla="*/ 599 h 872"/>
                <a:gd name="T46" fmla="*/ 850 w 1303"/>
                <a:gd name="T47" fmla="*/ 617 h 872"/>
                <a:gd name="T48" fmla="*/ 789 w 1303"/>
                <a:gd name="T49" fmla="*/ 636 h 872"/>
                <a:gd name="T50" fmla="*/ 727 w 1303"/>
                <a:gd name="T51" fmla="*/ 657 h 872"/>
                <a:gd name="T52" fmla="*/ 666 w 1303"/>
                <a:gd name="T53" fmla="*/ 680 h 872"/>
                <a:gd name="T54" fmla="*/ 606 w 1303"/>
                <a:gd name="T55" fmla="*/ 707 h 872"/>
                <a:gd name="T56" fmla="*/ 549 w 1303"/>
                <a:gd name="T57" fmla="*/ 736 h 872"/>
                <a:gd name="T58" fmla="*/ 491 w 1303"/>
                <a:gd name="T59" fmla="*/ 766 h 872"/>
                <a:gd name="T60" fmla="*/ 434 w 1303"/>
                <a:gd name="T61" fmla="*/ 799 h 872"/>
                <a:gd name="T62" fmla="*/ 380 w 1303"/>
                <a:gd name="T63" fmla="*/ 834 h 872"/>
                <a:gd name="T64" fmla="*/ 326 w 1303"/>
                <a:gd name="T65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3" h="872">
                  <a:moveTo>
                    <a:pt x="0" y="423"/>
                  </a:moveTo>
                  <a:lnTo>
                    <a:pt x="34" y="398"/>
                  </a:lnTo>
                  <a:lnTo>
                    <a:pt x="71" y="373"/>
                  </a:lnTo>
                  <a:lnTo>
                    <a:pt x="107" y="350"/>
                  </a:lnTo>
                  <a:lnTo>
                    <a:pt x="146" y="327"/>
                  </a:lnTo>
                  <a:lnTo>
                    <a:pt x="182" y="304"/>
                  </a:lnTo>
                  <a:lnTo>
                    <a:pt x="220" y="282"/>
                  </a:lnTo>
                  <a:lnTo>
                    <a:pt x="259" y="261"/>
                  </a:lnTo>
                  <a:lnTo>
                    <a:pt x="297" y="240"/>
                  </a:lnTo>
                  <a:lnTo>
                    <a:pt x="336" y="221"/>
                  </a:lnTo>
                  <a:lnTo>
                    <a:pt x="376" y="204"/>
                  </a:lnTo>
                  <a:lnTo>
                    <a:pt x="414" y="185"/>
                  </a:lnTo>
                  <a:lnTo>
                    <a:pt x="455" y="169"/>
                  </a:lnTo>
                  <a:lnTo>
                    <a:pt x="495" y="152"/>
                  </a:lnTo>
                  <a:lnTo>
                    <a:pt x="535" y="137"/>
                  </a:lnTo>
                  <a:lnTo>
                    <a:pt x="576" y="121"/>
                  </a:lnTo>
                  <a:lnTo>
                    <a:pt x="618" y="108"/>
                  </a:lnTo>
                  <a:lnTo>
                    <a:pt x="658" y="96"/>
                  </a:lnTo>
                  <a:lnTo>
                    <a:pt x="700" y="83"/>
                  </a:lnTo>
                  <a:lnTo>
                    <a:pt x="743" y="71"/>
                  </a:lnTo>
                  <a:lnTo>
                    <a:pt x="785" y="62"/>
                  </a:lnTo>
                  <a:lnTo>
                    <a:pt x="827" y="52"/>
                  </a:lnTo>
                  <a:lnTo>
                    <a:pt x="869" y="42"/>
                  </a:lnTo>
                  <a:lnTo>
                    <a:pt x="912" y="35"/>
                  </a:lnTo>
                  <a:lnTo>
                    <a:pt x="954" y="27"/>
                  </a:lnTo>
                  <a:lnTo>
                    <a:pt x="998" y="21"/>
                  </a:lnTo>
                  <a:lnTo>
                    <a:pt x="1040" y="16"/>
                  </a:lnTo>
                  <a:lnTo>
                    <a:pt x="1084" y="10"/>
                  </a:lnTo>
                  <a:lnTo>
                    <a:pt x="1127" y="6"/>
                  </a:lnTo>
                  <a:lnTo>
                    <a:pt x="1171" y="4"/>
                  </a:lnTo>
                  <a:lnTo>
                    <a:pt x="1215" y="2"/>
                  </a:lnTo>
                  <a:lnTo>
                    <a:pt x="1259" y="0"/>
                  </a:lnTo>
                  <a:lnTo>
                    <a:pt x="1303" y="0"/>
                  </a:lnTo>
                  <a:lnTo>
                    <a:pt x="1303" y="555"/>
                  </a:lnTo>
                  <a:lnTo>
                    <a:pt x="1269" y="555"/>
                  </a:lnTo>
                  <a:lnTo>
                    <a:pt x="1236" y="555"/>
                  </a:lnTo>
                  <a:lnTo>
                    <a:pt x="1203" y="557"/>
                  </a:lnTo>
                  <a:lnTo>
                    <a:pt x="1171" y="559"/>
                  </a:lnTo>
                  <a:lnTo>
                    <a:pt x="1138" y="563"/>
                  </a:lnTo>
                  <a:lnTo>
                    <a:pt x="1105" y="567"/>
                  </a:lnTo>
                  <a:lnTo>
                    <a:pt x="1075" y="571"/>
                  </a:lnTo>
                  <a:lnTo>
                    <a:pt x="1042" y="574"/>
                  </a:lnTo>
                  <a:lnTo>
                    <a:pt x="1009" y="580"/>
                  </a:lnTo>
                  <a:lnTo>
                    <a:pt x="977" y="586"/>
                  </a:lnTo>
                  <a:lnTo>
                    <a:pt x="946" y="594"/>
                  </a:lnTo>
                  <a:lnTo>
                    <a:pt x="913" y="599"/>
                  </a:lnTo>
                  <a:lnTo>
                    <a:pt x="883" y="609"/>
                  </a:lnTo>
                  <a:lnTo>
                    <a:pt x="850" y="617"/>
                  </a:lnTo>
                  <a:lnTo>
                    <a:pt x="819" y="626"/>
                  </a:lnTo>
                  <a:lnTo>
                    <a:pt x="789" y="636"/>
                  </a:lnTo>
                  <a:lnTo>
                    <a:pt x="758" y="645"/>
                  </a:lnTo>
                  <a:lnTo>
                    <a:pt x="727" y="657"/>
                  </a:lnTo>
                  <a:lnTo>
                    <a:pt x="697" y="668"/>
                  </a:lnTo>
                  <a:lnTo>
                    <a:pt x="666" y="680"/>
                  </a:lnTo>
                  <a:lnTo>
                    <a:pt x="637" y="693"/>
                  </a:lnTo>
                  <a:lnTo>
                    <a:pt x="606" y="707"/>
                  </a:lnTo>
                  <a:lnTo>
                    <a:pt x="577" y="720"/>
                  </a:lnTo>
                  <a:lnTo>
                    <a:pt x="549" y="736"/>
                  </a:lnTo>
                  <a:lnTo>
                    <a:pt x="520" y="749"/>
                  </a:lnTo>
                  <a:lnTo>
                    <a:pt x="491" y="766"/>
                  </a:lnTo>
                  <a:lnTo>
                    <a:pt x="462" y="782"/>
                  </a:lnTo>
                  <a:lnTo>
                    <a:pt x="434" y="799"/>
                  </a:lnTo>
                  <a:lnTo>
                    <a:pt x="407" y="816"/>
                  </a:lnTo>
                  <a:lnTo>
                    <a:pt x="380" y="834"/>
                  </a:lnTo>
                  <a:lnTo>
                    <a:pt x="351" y="853"/>
                  </a:lnTo>
                  <a:lnTo>
                    <a:pt x="326" y="872"/>
                  </a:lnTo>
                  <a:lnTo>
                    <a:pt x="0" y="423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buClrTx/>
              </a:pPr>
              <a:endParaRPr lang="en-US" sz="24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D7B5AD2-4EBA-418B-8F48-6B9E9B1DAED3}"/>
              </a:ext>
            </a:extLst>
          </p:cNvPr>
          <p:cNvSpPr/>
          <p:nvPr/>
        </p:nvSpPr>
        <p:spPr>
          <a:xfrm>
            <a:off x="12605036" y="1936178"/>
            <a:ext cx="336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Unsupervised learning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CF38457-FCFC-4D4B-8F01-B0DC0D1C6788}"/>
              </a:ext>
            </a:extLst>
          </p:cNvPr>
          <p:cNvSpPr/>
          <p:nvPr/>
        </p:nvSpPr>
        <p:spPr>
          <a:xfrm>
            <a:off x="12578385" y="3167836"/>
            <a:ext cx="336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Series Modelling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51D00D0-91FD-4F41-98C0-1D598469D139}"/>
              </a:ext>
            </a:extLst>
          </p:cNvPr>
          <p:cNvSpPr/>
          <p:nvPr/>
        </p:nvSpPr>
        <p:spPr>
          <a:xfrm>
            <a:off x="12605036" y="4404772"/>
            <a:ext cx="336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Ensemble Learning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5A358DF-19DC-4CC5-9579-B94B6BFC9662}"/>
              </a:ext>
            </a:extLst>
          </p:cNvPr>
          <p:cNvSpPr/>
          <p:nvPr/>
        </p:nvSpPr>
        <p:spPr>
          <a:xfrm>
            <a:off x="12682511" y="5583289"/>
            <a:ext cx="336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Systems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689BC55-C5FF-4440-80AD-47D15A1BCB2D}"/>
              </a:ext>
            </a:extLst>
          </p:cNvPr>
          <p:cNvSpPr/>
          <p:nvPr/>
        </p:nvSpPr>
        <p:spPr>
          <a:xfrm>
            <a:off x="12769565" y="6785458"/>
            <a:ext cx="336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Mining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2ED47DD-3FD5-47BC-B69A-14EAFB8EBF68}"/>
              </a:ext>
            </a:extLst>
          </p:cNvPr>
          <p:cNvSpPr/>
          <p:nvPr/>
        </p:nvSpPr>
        <p:spPr>
          <a:xfrm>
            <a:off x="90442" y="1891304"/>
            <a:ext cx="3794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Introduction to Artificial Intelligence </a:t>
            </a:r>
          </a:p>
          <a:p>
            <a:pPr algn="ctr"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 Machine Learning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D4B5E33-756F-4B08-95CD-016BF7177DB4}"/>
              </a:ext>
            </a:extLst>
          </p:cNvPr>
          <p:cNvSpPr/>
          <p:nvPr/>
        </p:nvSpPr>
        <p:spPr>
          <a:xfrm>
            <a:off x="22332" y="3183638"/>
            <a:ext cx="3511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Wrangling and Manipulation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7D86F7-0F72-425F-8CFB-934B6A81460C}"/>
              </a:ext>
            </a:extLst>
          </p:cNvPr>
          <p:cNvSpPr/>
          <p:nvPr/>
        </p:nvSpPr>
        <p:spPr>
          <a:xfrm>
            <a:off x="382023" y="4395969"/>
            <a:ext cx="3253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buClrTx/>
            </a:pPr>
            <a:r>
              <a:rPr lang="en-US" sz="1600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Supervised Learning: Regression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179FAB9-87BF-408D-80D4-CD911CFA91E6}"/>
              </a:ext>
            </a:extLst>
          </p:cNvPr>
          <p:cNvSpPr/>
          <p:nvPr/>
        </p:nvSpPr>
        <p:spPr>
          <a:xfrm>
            <a:off x="493141" y="5606846"/>
            <a:ext cx="3060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Engineering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7AF288D-1A76-45BF-8E76-3CA168AD545C}"/>
              </a:ext>
            </a:extLst>
          </p:cNvPr>
          <p:cNvSpPr/>
          <p:nvPr/>
        </p:nvSpPr>
        <p:spPr>
          <a:xfrm>
            <a:off x="120276" y="6821529"/>
            <a:ext cx="3529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219170">
              <a:buClrTx/>
            </a:pPr>
            <a:r>
              <a:rPr lang="en-US" kern="12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Supervised Learning: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709BA-09AE-40F4-88BF-6663810D4DAA}"/>
              </a:ext>
            </a:extLst>
          </p:cNvPr>
          <p:cNvSpPr txBox="1"/>
          <p:nvPr/>
        </p:nvSpPr>
        <p:spPr>
          <a:xfrm>
            <a:off x="12176137" y="18338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28C0649-E57B-4F3B-A0C8-C639055023C5}"/>
              </a:ext>
            </a:extLst>
          </p:cNvPr>
          <p:cNvSpPr txBox="1"/>
          <p:nvPr/>
        </p:nvSpPr>
        <p:spPr>
          <a:xfrm>
            <a:off x="12142819" y="4305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5A6F749-2D26-423C-B3DD-DA57B870607D}"/>
              </a:ext>
            </a:extLst>
          </p:cNvPr>
          <p:cNvSpPr txBox="1"/>
          <p:nvPr/>
        </p:nvSpPr>
        <p:spPr>
          <a:xfrm>
            <a:off x="12155724" y="30698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D721E2-722C-480A-8554-799148242F89}"/>
              </a:ext>
            </a:extLst>
          </p:cNvPr>
          <p:cNvSpPr txBox="1"/>
          <p:nvPr/>
        </p:nvSpPr>
        <p:spPr>
          <a:xfrm>
            <a:off x="12098126" y="66900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D11EBFA-AAD7-4ABF-9835-8463BBE38DA1}"/>
              </a:ext>
            </a:extLst>
          </p:cNvPr>
          <p:cNvSpPr txBox="1"/>
          <p:nvPr/>
        </p:nvSpPr>
        <p:spPr>
          <a:xfrm>
            <a:off x="12186548" y="54548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517EF9-8C08-433E-98DA-21C460CE03EE}"/>
              </a:ext>
            </a:extLst>
          </p:cNvPr>
          <p:cNvSpPr txBox="1"/>
          <p:nvPr/>
        </p:nvSpPr>
        <p:spPr>
          <a:xfrm>
            <a:off x="3714667" y="18642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3903672-BAD9-4F34-9309-10655545FBAE}"/>
              </a:ext>
            </a:extLst>
          </p:cNvPr>
          <p:cNvSpPr txBox="1"/>
          <p:nvPr/>
        </p:nvSpPr>
        <p:spPr>
          <a:xfrm>
            <a:off x="3755985" y="43241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CABEC22-0B71-4EB1-8065-39B2C9CDB11D}"/>
              </a:ext>
            </a:extLst>
          </p:cNvPr>
          <p:cNvSpPr txBox="1"/>
          <p:nvPr/>
        </p:nvSpPr>
        <p:spPr>
          <a:xfrm>
            <a:off x="3729377" y="30979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F9E4794-4654-4414-A532-0B6D4EDC8F4A}"/>
              </a:ext>
            </a:extLst>
          </p:cNvPr>
          <p:cNvSpPr txBox="1"/>
          <p:nvPr/>
        </p:nvSpPr>
        <p:spPr>
          <a:xfrm>
            <a:off x="3637340" y="67189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5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EA2003-31F7-4F2A-BFFF-55A5D986E301}"/>
              </a:ext>
            </a:extLst>
          </p:cNvPr>
          <p:cNvSpPr txBox="1"/>
          <p:nvPr/>
        </p:nvSpPr>
        <p:spPr>
          <a:xfrm>
            <a:off x="3711783" y="5488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185" name="Picture 2" descr="Related image">
            <a:extLst>
              <a:ext uri="{FF2B5EF4-FFF2-40B4-BE49-F238E27FC236}">
                <a16:creationId xmlns:a16="http://schemas.microsoft.com/office/drawing/2014/main" id="{80EF7962-2D27-432D-94AC-76F9DBFFD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50" y="3496974"/>
            <a:ext cx="2250559" cy="22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itle 5">
            <a:extLst>
              <a:ext uri="{FF2B5EF4-FFF2-40B4-BE49-F238E27FC236}">
                <a16:creationId xmlns:a16="http://schemas.microsoft.com/office/drawing/2014/main" id="{C1D846FF-24D4-4C8C-A358-FCFF8325D2B2}"/>
              </a:ext>
            </a:extLst>
          </p:cNvPr>
          <p:cNvSpPr txBox="1">
            <a:spLocks/>
          </p:cNvSpPr>
          <p:nvPr/>
        </p:nvSpPr>
        <p:spPr>
          <a:xfrm>
            <a:off x="3078" y="249337"/>
            <a:ext cx="162580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 b="0" i="0" u="none" strike="noStrike" cap="none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 ExtraBold"/>
                <a:ea typeface="Open Sans ExtraBold"/>
                <a:cs typeface="Open Sans ExtraBold"/>
                <a:sym typeface="Open Sans ExtraBold"/>
              </a:rPr>
              <a:t>Course Outline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7A9506D-CC0B-4485-AFAF-72BEE2426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89" y="836747"/>
            <a:ext cx="3163822" cy="274320"/>
          </a:xfrm>
          <a:prstGeom prst="rect">
            <a:avLst/>
          </a:prstGeom>
        </p:spPr>
      </p:pic>
      <p:grpSp>
        <p:nvGrpSpPr>
          <p:cNvPr id="186" name="Google Shape;182;p10">
            <a:extLst>
              <a:ext uri="{FF2B5EF4-FFF2-40B4-BE49-F238E27FC236}">
                <a16:creationId xmlns:a16="http://schemas.microsoft.com/office/drawing/2014/main" id="{5FA59049-8F6D-45B3-A131-B2B891EBE6FE}"/>
              </a:ext>
            </a:extLst>
          </p:cNvPr>
          <p:cNvGrpSpPr/>
          <p:nvPr/>
        </p:nvGrpSpPr>
        <p:grpSpPr>
          <a:xfrm>
            <a:off x="344150" y="8629188"/>
            <a:ext cx="15571094" cy="410547"/>
            <a:chOff x="391397" y="8733452"/>
            <a:chExt cx="15571092" cy="410547"/>
          </a:xfrm>
        </p:grpSpPr>
        <p:pic>
          <p:nvPicPr>
            <p:cNvPr id="187" name="Google Shape;183;p10">
              <a:extLst>
                <a:ext uri="{FF2B5EF4-FFF2-40B4-BE49-F238E27FC236}">
                  <a16:creationId xmlns:a16="http://schemas.microsoft.com/office/drawing/2014/main" id="{F90BCF9F-8923-4DBE-8149-D4BFA35F6D6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1737" t="95510"/>
            <a:stretch/>
          </p:blipFill>
          <p:spPr>
            <a:xfrm>
              <a:off x="14667720" y="8733452"/>
              <a:ext cx="1294769" cy="4105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4;p10">
              <a:extLst>
                <a:ext uri="{FF2B5EF4-FFF2-40B4-BE49-F238E27FC236}">
                  <a16:creationId xmlns:a16="http://schemas.microsoft.com/office/drawing/2014/main" id="{92C6362D-3A24-4521-BF2B-C9438582D364}"/>
                </a:ext>
              </a:extLst>
            </p:cNvPr>
            <p:cNvSpPr txBox="1"/>
            <p:nvPr/>
          </p:nvSpPr>
          <p:spPr>
            <a:xfrm>
              <a:off x="391397" y="8735072"/>
              <a:ext cx="32519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400"/>
                <a:buFont typeface="Open Sans"/>
                <a:buNone/>
              </a:pP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©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Simplilearn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. All rights reserved</a:t>
              </a:r>
              <a:endParaRPr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75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78" y="249337"/>
            <a:ext cx="16258032" cy="665045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64" y="863554"/>
            <a:ext cx="2917305" cy="25691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799449-B403-4468-BE59-F1C48D3B593C}"/>
              </a:ext>
            </a:extLst>
          </p:cNvPr>
          <p:cNvSpPr/>
          <p:nvPr/>
        </p:nvSpPr>
        <p:spPr>
          <a:xfrm>
            <a:off x="1768755" y="1562100"/>
            <a:ext cx="13359840" cy="10287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 knowledge of the following domains and technology is helpful: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8ABEDA-ABCD-40D2-9B11-23309F2A2483}"/>
              </a:ext>
            </a:extLst>
          </p:cNvPr>
          <p:cNvGrpSpPr/>
          <p:nvPr/>
        </p:nvGrpSpPr>
        <p:grpSpPr>
          <a:xfrm>
            <a:off x="2241502" y="3111501"/>
            <a:ext cx="12087296" cy="5188467"/>
            <a:chOff x="2241502" y="2540001"/>
            <a:chExt cx="12087296" cy="5188467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1E0FE930-81BC-4E14-B455-E543F6EA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844" y="3931356"/>
              <a:ext cx="1930400" cy="2661356"/>
            </a:xfrm>
            <a:custGeom>
              <a:avLst/>
              <a:gdLst>
                <a:gd name="T0" fmla="*/ 183 w 243"/>
                <a:gd name="T1" fmla="*/ 335 h 335"/>
                <a:gd name="T2" fmla="*/ 0 w 243"/>
                <a:gd name="T3" fmla="*/ 86 h 335"/>
                <a:gd name="T4" fmla="*/ 8 w 243"/>
                <a:gd name="T5" fmla="*/ 24 h 335"/>
                <a:gd name="T6" fmla="*/ 23 w 243"/>
                <a:gd name="T7" fmla="*/ 26 h 335"/>
                <a:gd name="T8" fmla="*/ 82 w 243"/>
                <a:gd name="T9" fmla="*/ 0 h 335"/>
                <a:gd name="T10" fmla="*/ 183 w 243"/>
                <a:gd name="T11" fmla="*/ 58 h 335"/>
                <a:gd name="T12" fmla="*/ 180 w 243"/>
                <a:gd name="T13" fmla="*/ 78 h 335"/>
                <a:gd name="T14" fmla="*/ 243 w 243"/>
                <a:gd name="T15" fmla="*/ 157 h 335"/>
                <a:gd name="T16" fmla="*/ 243 w 243"/>
                <a:gd name="T17" fmla="*/ 278 h 335"/>
                <a:gd name="T18" fmla="*/ 183 w 243"/>
                <a:gd name="T19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335">
                  <a:moveTo>
                    <a:pt x="183" y="335"/>
                  </a:moveTo>
                  <a:cubicBezTo>
                    <a:pt x="77" y="301"/>
                    <a:pt x="0" y="202"/>
                    <a:pt x="0" y="86"/>
                  </a:cubicBezTo>
                  <a:cubicBezTo>
                    <a:pt x="0" y="65"/>
                    <a:pt x="3" y="44"/>
                    <a:pt x="8" y="24"/>
                  </a:cubicBezTo>
                  <a:cubicBezTo>
                    <a:pt x="13" y="25"/>
                    <a:pt x="18" y="26"/>
                    <a:pt x="23" y="26"/>
                  </a:cubicBezTo>
                  <a:cubicBezTo>
                    <a:pt x="46" y="26"/>
                    <a:pt x="67" y="16"/>
                    <a:pt x="82" y="0"/>
                  </a:cubicBezTo>
                  <a:cubicBezTo>
                    <a:pt x="183" y="58"/>
                    <a:pt x="183" y="58"/>
                    <a:pt x="183" y="58"/>
                  </a:cubicBezTo>
                  <a:cubicBezTo>
                    <a:pt x="181" y="65"/>
                    <a:pt x="180" y="71"/>
                    <a:pt x="180" y="78"/>
                  </a:cubicBezTo>
                  <a:cubicBezTo>
                    <a:pt x="180" y="117"/>
                    <a:pt x="207" y="149"/>
                    <a:pt x="243" y="157"/>
                  </a:cubicBezTo>
                  <a:cubicBezTo>
                    <a:pt x="243" y="278"/>
                    <a:pt x="243" y="278"/>
                    <a:pt x="243" y="278"/>
                  </a:cubicBezTo>
                  <a:cubicBezTo>
                    <a:pt x="214" y="285"/>
                    <a:pt x="191" y="307"/>
                    <a:pt x="183" y="33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B7F7616A-93CF-432C-A281-B1ED81373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713" y="4159956"/>
              <a:ext cx="784578" cy="78740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2C31111B-15D8-41EA-9A0A-4B0096E6D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5713" y="6378223"/>
              <a:ext cx="784578" cy="784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C87506C8-31EF-4DAD-A684-06E4BD251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756" y="3931356"/>
              <a:ext cx="1921934" cy="2661356"/>
            </a:xfrm>
            <a:custGeom>
              <a:avLst/>
              <a:gdLst>
                <a:gd name="T0" fmla="*/ 59 w 242"/>
                <a:gd name="T1" fmla="*/ 335 h 335"/>
                <a:gd name="T2" fmla="*/ 0 w 242"/>
                <a:gd name="T3" fmla="*/ 278 h 335"/>
                <a:gd name="T4" fmla="*/ 0 w 242"/>
                <a:gd name="T5" fmla="*/ 157 h 335"/>
                <a:gd name="T6" fmla="*/ 62 w 242"/>
                <a:gd name="T7" fmla="*/ 78 h 335"/>
                <a:gd name="T8" fmla="*/ 60 w 242"/>
                <a:gd name="T9" fmla="*/ 58 h 335"/>
                <a:gd name="T10" fmla="*/ 160 w 242"/>
                <a:gd name="T11" fmla="*/ 0 h 335"/>
                <a:gd name="T12" fmla="*/ 219 w 242"/>
                <a:gd name="T13" fmla="*/ 26 h 335"/>
                <a:gd name="T14" fmla="*/ 235 w 242"/>
                <a:gd name="T15" fmla="*/ 24 h 335"/>
                <a:gd name="T16" fmla="*/ 242 w 242"/>
                <a:gd name="T17" fmla="*/ 86 h 335"/>
                <a:gd name="T18" fmla="*/ 59 w 242"/>
                <a:gd name="T19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335">
                  <a:moveTo>
                    <a:pt x="59" y="335"/>
                  </a:moveTo>
                  <a:cubicBezTo>
                    <a:pt x="51" y="307"/>
                    <a:pt x="28" y="285"/>
                    <a:pt x="0" y="27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6" y="149"/>
                    <a:pt x="62" y="117"/>
                    <a:pt x="62" y="78"/>
                  </a:cubicBezTo>
                  <a:cubicBezTo>
                    <a:pt x="62" y="71"/>
                    <a:pt x="62" y="65"/>
                    <a:pt x="60" y="58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75" y="16"/>
                    <a:pt x="197" y="26"/>
                    <a:pt x="219" y="26"/>
                  </a:cubicBezTo>
                  <a:cubicBezTo>
                    <a:pt x="225" y="26"/>
                    <a:pt x="230" y="25"/>
                    <a:pt x="235" y="24"/>
                  </a:cubicBezTo>
                  <a:cubicBezTo>
                    <a:pt x="239" y="44"/>
                    <a:pt x="242" y="65"/>
                    <a:pt x="242" y="86"/>
                  </a:cubicBezTo>
                  <a:cubicBezTo>
                    <a:pt x="242" y="202"/>
                    <a:pt x="165" y="301"/>
                    <a:pt x="59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6E9B2FC-E464-4297-8205-B0592DDDA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669" y="3095978"/>
              <a:ext cx="855134" cy="787401"/>
            </a:xfrm>
            <a:custGeom>
              <a:avLst/>
              <a:gdLst>
                <a:gd name="T0" fmla="*/ 94 w 108"/>
                <a:gd name="T1" fmla="*/ 25 h 99"/>
                <a:gd name="T2" fmla="*/ 76 w 108"/>
                <a:gd name="T3" fmla="*/ 92 h 99"/>
                <a:gd name="T4" fmla="*/ 51 w 108"/>
                <a:gd name="T5" fmla="*/ 99 h 99"/>
                <a:gd name="T6" fmla="*/ 9 w 108"/>
                <a:gd name="T7" fmla="*/ 74 h 99"/>
                <a:gd name="T8" fmla="*/ 4 w 108"/>
                <a:gd name="T9" fmla="*/ 37 h 99"/>
                <a:gd name="T10" fmla="*/ 27 w 108"/>
                <a:gd name="T11" fmla="*/ 7 h 99"/>
                <a:gd name="T12" fmla="*/ 51 w 108"/>
                <a:gd name="T13" fmla="*/ 0 h 99"/>
                <a:gd name="T14" fmla="*/ 94 w 108"/>
                <a:gd name="T15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9">
                  <a:moveTo>
                    <a:pt x="94" y="25"/>
                  </a:moveTo>
                  <a:cubicBezTo>
                    <a:pt x="108" y="49"/>
                    <a:pt x="100" y="79"/>
                    <a:pt x="76" y="92"/>
                  </a:cubicBezTo>
                  <a:cubicBezTo>
                    <a:pt x="69" y="97"/>
                    <a:pt x="60" y="99"/>
                    <a:pt x="51" y="99"/>
                  </a:cubicBezTo>
                  <a:cubicBezTo>
                    <a:pt x="34" y="99"/>
                    <a:pt x="17" y="90"/>
                    <a:pt x="9" y="74"/>
                  </a:cubicBezTo>
                  <a:cubicBezTo>
                    <a:pt x="2" y="63"/>
                    <a:pt x="0" y="50"/>
                    <a:pt x="4" y="37"/>
                  </a:cubicBezTo>
                  <a:cubicBezTo>
                    <a:pt x="7" y="24"/>
                    <a:pt x="15" y="14"/>
                    <a:pt x="27" y="7"/>
                  </a:cubicBezTo>
                  <a:cubicBezTo>
                    <a:pt x="34" y="3"/>
                    <a:pt x="43" y="0"/>
                    <a:pt x="51" y="0"/>
                  </a:cubicBezTo>
                  <a:cubicBezTo>
                    <a:pt x="69" y="0"/>
                    <a:pt x="85" y="10"/>
                    <a:pt x="94" y="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A48E4B8-A09A-4176-B3BD-CF25776C6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822" y="2540001"/>
              <a:ext cx="2788356" cy="1588912"/>
            </a:xfrm>
            <a:custGeom>
              <a:avLst/>
              <a:gdLst>
                <a:gd name="T0" fmla="*/ 351 w 351"/>
                <a:gd name="T1" fmla="*/ 68 h 200"/>
                <a:gd name="T2" fmla="*/ 335 w 351"/>
                <a:gd name="T3" fmla="*/ 99 h 200"/>
                <a:gd name="T4" fmla="*/ 336 w 351"/>
                <a:gd name="T5" fmla="*/ 143 h 200"/>
                <a:gd name="T6" fmla="*/ 237 w 351"/>
                <a:gd name="T7" fmla="*/ 200 h 200"/>
                <a:gd name="T8" fmla="*/ 175 w 351"/>
                <a:gd name="T9" fmla="*/ 172 h 200"/>
                <a:gd name="T10" fmla="*/ 114 w 351"/>
                <a:gd name="T11" fmla="*/ 200 h 200"/>
                <a:gd name="T12" fmla="*/ 15 w 351"/>
                <a:gd name="T13" fmla="*/ 143 h 200"/>
                <a:gd name="T14" fmla="*/ 16 w 351"/>
                <a:gd name="T15" fmla="*/ 99 h 200"/>
                <a:gd name="T16" fmla="*/ 0 w 351"/>
                <a:gd name="T17" fmla="*/ 68 h 200"/>
                <a:gd name="T18" fmla="*/ 175 w 351"/>
                <a:gd name="T19" fmla="*/ 0 h 200"/>
                <a:gd name="T20" fmla="*/ 351 w 351"/>
                <a:gd name="T21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1" h="200">
                  <a:moveTo>
                    <a:pt x="351" y="68"/>
                  </a:moveTo>
                  <a:cubicBezTo>
                    <a:pt x="343" y="77"/>
                    <a:pt x="338" y="87"/>
                    <a:pt x="335" y="99"/>
                  </a:cubicBezTo>
                  <a:cubicBezTo>
                    <a:pt x="331" y="114"/>
                    <a:pt x="331" y="129"/>
                    <a:pt x="336" y="143"/>
                  </a:cubicBezTo>
                  <a:cubicBezTo>
                    <a:pt x="237" y="200"/>
                    <a:pt x="237" y="200"/>
                    <a:pt x="237" y="200"/>
                  </a:cubicBezTo>
                  <a:cubicBezTo>
                    <a:pt x="222" y="183"/>
                    <a:pt x="200" y="172"/>
                    <a:pt x="175" y="172"/>
                  </a:cubicBezTo>
                  <a:cubicBezTo>
                    <a:pt x="151" y="172"/>
                    <a:pt x="129" y="183"/>
                    <a:pt x="114" y="200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9" y="129"/>
                    <a:pt x="19" y="114"/>
                    <a:pt x="16" y="99"/>
                  </a:cubicBezTo>
                  <a:cubicBezTo>
                    <a:pt x="12" y="87"/>
                    <a:pt x="7" y="77"/>
                    <a:pt x="0" y="68"/>
                  </a:cubicBezTo>
                  <a:cubicBezTo>
                    <a:pt x="46" y="26"/>
                    <a:pt x="108" y="0"/>
                    <a:pt x="175" y="0"/>
                  </a:cubicBezTo>
                  <a:cubicBezTo>
                    <a:pt x="243" y="0"/>
                    <a:pt x="304" y="26"/>
                    <a:pt x="351" y="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3C7F767-96A6-426F-8833-AACD7E05C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712" y="3095978"/>
              <a:ext cx="807156" cy="787401"/>
            </a:xfrm>
            <a:custGeom>
              <a:avLst/>
              <a:gdLst>
                <a:gd name="T0" fmla="*/ 8 w 102"/>
                <a:gd name="T1" fmla="*/ 25 h 99"/>
                <a:gd name="T2" fmla="*/ 51 w 102"/>
                <a:gd name="T3" fmla="*/ 0 h 99"/>
                <a:gd name="T4" fmla="*/ 76 w 102"/>
                <a:gd name="T5" fmla="*/ 7 h 99"/>
                <a:gd name="T6" fmla="*/ 99 w 102"/>
                <a:gd name="T7" fmla="*/ 37 h 99"/>
                <a:gd name="T8" fmla="*/ 94 w 102"/>
                <a:gd name="T9" fmla="*/ 74 h 99"/>
                <a:gd name="T10" fmla="*/ 51 w 102"/>
                <a:gd name="T11" fmla="*/ 99 h 99"/>
                <a:gd name="T12" fmla="*/ 26 w 102"/>
                <a:gd name="T13" fmla="*/ 92 h 99"/>
                <a:gd name="T14" fmla="*/ 3 w 102"/>
                <a:gd name="T15" fmla="*/ 63 h 99"/>
                <a:gd name="T16" fmla="*/ 8 w 102"/>
                <a:gd name="T17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99">
                  <a:moveTo>
                    <a:pt x="8" y="25"/>
                  </a:moveTo>
                  <a:cubicBezTo>
                    <a:pt x="17" y="10"/>
                    <a:pt x="34" y="0"/>
                    <a:pt x="51" y="0"/>
                  </a:cubicBezTo>
                  <a:cubicBezTo>
                    <a:pt x="60" y="0"/>
                    <a:pt x="68" y="3"/>
                    <a:pt x="76" y="7"/>
                  </a:cubicBezTo>
                  <a:cubicBezTo>
                    <a:pt x="87" y="14"/>
                    <a:pt x="95" y="24"/>
                    <a:pt x="99" y="37"/>
                  </a:cubicBezTo>
                  <a:cubicBezTo>
                    <a:pt x="102" y="50"/>
                    <a:pt x="100" y="63"/>
                    <a:pt x="94" y="74"/>
                  </a:cubicBezTo>
                  <a:cubicBezTo>
                    <a:pt x="85" y="90"/>
                    <a:pt x="69" y="99"/>
                    <a:pt x="51" y="99"/>
                  </a:cubicBezTo>
                  <a:cubicBezTo>
                    <a:pt x="42" y="99"/>
                    <a:pt x="34" y="97"/>
                    <a:pt x="26" y="92"/>
                  </a:cubicBezTo>
                  <a:cubicBezTo>
                    <a:pt x="15" y="86"/>
                    <a:pt x="7" y="75"/>
                    <a:pt x="3" y="63"/>
                  </a:cubicBezTo>
                  <a:cubicBezTo>
                    <a:pt x="0" y="50"/>
                    <a:pt x="2" y="37"/>
                    <a:pt x="8" y="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pPr defTabSz="1625620"/>
              <a:endParaRPr lang="en-US" sz="3200" dirty="0">
                <a:solidFill>
                  <a:srgbClr val="44494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34B7D8-DBCC-4C18-BDD9-7EAB0ABDC5E9}"/>
                </a:ext>
              </a:extLst>
            </p:cNvPr>
            <p:cNvSpPr txBox="1"/>
            <p:nvPr/>
          </p:nvSpPr>
          <p:spPr>
            <a:xfrm>
              <a:off x="10464803" y="3130542"/>
              <a:ext cx="3863995" cy="475387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/>
            <a:p>
              <a:pPr algn="ctr" defTabSz="1625620"/>
              <a:r>
                <a:rPr lang="en-US" sz="2400" b="1" dirty="0">
                  <a:solidFill>
                    <a:srgbClr val="44494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1AE62-9FAF-437B-9F80-3CC02993FEF3}"/>
                </a:ext>
              </a:extLst>
            </p:cNvPr>
            <p:cNvSpPr txBox="1"/>
            <p:nvPr/>
          </p:nvSpPr>
          <p:spPr>
            <a:xfrm>
              <a:off x="2241502" y="3143757"/>
              <a:ext cx="3512724" cy="461665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/>
            <a:p>
              <a:pPr algn="ctr" defTabSz="1625620"/>
              <a:r>
                <a:rPr lang="en-US" sz="2400" b="1" dirty="0">
                  <a:solidFill>
                    <a:srgbClr val="44494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Linear Algebra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7B00FB-8FD9-404A-A033-159412826FF2}"/>
                </a:ext>
              </a:extLst>
            </p:cNvPr>
            <p:cNvSpPr txBox="1"/>
            <p:nvPr/>
          </p:nvSpPr>
          <p:spPr>
            <a:xfrm>
              <a:off x="7245590" y="7266803"/>
              <a:ext cx="1802583" cy="461665"/>
            </a:xfrm>
            <a:prstGeom prst="rect">
              <a:avLst/>
            </a:prstGeom>
            <a:noFill/>
          </p:spPr>
          <p:txBody>
            <a:bodyPr wrap="square" numCol="1" spcCol="640080" rtlCol="0">
              <a:spAutoFit/>
            </a:bodyPr>
            <a:lstStyle/>
            <a:p>
              <a:pPr algn="ctr" defTabSz="1625620"/>
              <a:r>
                <a:rPr lang="en-US" sz="2400" b="1" dirty="0">
                  <a:solidFill>
                    <a:srgbClr val="44494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Python</a:t>
              </a:r>
            </a:p>
          </p:txBody>
        </p:sp>
      </p:grpSp>
      <p:pic>
        <p:nvPicPr>
          <p:cNvPr id="4" name="Picture 2" descr="Image result for python programming">
            <a:extLst>
              <a:ext uri="{FF2B5EF4-FFF2-40B4-BE49-F238E27FC236}">
                <a16:creationId xmlns:a16="http://schemas.microsoft.com/office/drawing/2014/main" id="{FA2AA4B3-427D-4CF0-9C51-A6E24CBB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73" y="5042665"/>
            <a:ext cx="1335382" cy="13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extLst>
              <a:ext uri="{FF2B5EF4-FFF2-40B4-BE49-F238E27FC236}">
                <a16:creationId xmlns:a16="http://schemas.microsoft.com/office/drawing/2014/main" id="{6E73A68E-D91D-4C51-8AD6-21FDDDDD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36" y="5363479"/>
            <a:ext cx="940109" cy="9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result for linear algebra logo">
            <a:extLst>
              <a:ext uri="{FF2B5EF4-FFF2-40B4-BE49-F238E27FC236}">
                <a16:creationId xmlns:a16="http://schemas.microsoft.com/office/drawing/2014/main" id="{CA792A08-C025-4D5F-AC40-4A36B7D18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43" y="3482726"/>
            <a:ext cx="1647513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82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22CA4E16-D589-4541-A225-ED0C2D5C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" y="249337"/>
            <a:ext cx="16258032" cy="665045"/>
          </a:xfrm>
        </p:spPr>
        <p:txBody>
          <a:bodyPr/>
          <a:lstStyle/>
          <a:p>
            <a:r>
              <a:rPr lang="en-US" dirty="0"/>
              <a:t>Project Highlights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3A2564-B92F-4336-B23E-8B934BC99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46" y="849116"/>
            <a:ext cx="3802908" cy="2743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31AF265-32D6-4B36-8606-52BF4B95F4A1}"/>
              </a:ext>
            </a:extLst>
          </p:cNvPr>
          <p:cNvGrpSpPr/>
          <p:nvPr/>
        </p:nvGrpSpPr>
        <p:grpSpPr>
          <a:xfrm>
            <a:off x="35462" y="0"/>
            <a:ext cx="9118913" cy="9144000"/>
            <a:chOff x="0" y="0"/>
            <a:chExt cx="9118913" cy="9144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76E7F5-4576-4942-A631-10914610AC62}"/>
                </a:ext>
              </a:extLst>
            </p:cNvPr>
            <p:cNvSpPr/>
            <p:nvPr/>
          </p:nvSpPr>
          <p:spPr>
            <a:xfrm>
              <a:off x="0" y="0"/>
              <a:ext cx="5705061" cy="9144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N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30B2C6-F0F1-4A3B-8028-7FF83C8EAFA6}"/>
                </a:ext>
              </a:extLst>
            </p:cNvPr>
            <p:cNvSpPr txBox="1"/>
            <p:nvPr/>
          </p:nvSpPr>
          <p:spPr>
            <a:xfrm>
              <a:off x="372132" y="1442405"/>
              <a:ext cx="3784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u="sng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Skills Covered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2A927E-E73B-4D1E-BD4A-4590901E42CA}"/>
                </a:ext>
              </a:extLst>
            </p:cNvPr>
            <p:cNvSpPr txBox="1"/>
            <p:nvPr/>
          </p:nvSpPr>
          <p:spPr>
            <a:xfrm>
              <a:off x="241613" y="2228539"/>
              <a:ext cx="8877300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r>
                <a:rPr lang="en-IN" sz="2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Analysis</a:t>
              </a: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endParaRPr lang="en-IN" sz="2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r>
                <a:rPr lang="en-IN" sz="2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Machine Learning Algorithms</a:t>
              </a: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endParaRPr lang="en-IN" sz="2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r>
                <a:rPr lang="en-IN" sz="2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Text Analysis</a:t>
              </a: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endParaRPr lang="en-IN" sz="2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r>
                <a:rPr lang="en-IN" sz="2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Visualization Techniques</a:t>
              </a: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endParaRPr lang="en-IN" sz="2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r>
                <a:rPr lang="en-IN" sz="2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Wrangling</a:t>
              </a: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endParaRPr lang="en-IN" sz="2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r>
                <a:rPr lang="en-IN" sz="2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Scalable Machine Learning Models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126E23C-7221-4098-AA33-BD153637C619}"/>
              </a:ext>
            </a:extLst>
          </p:cNvPr>
          <p:cNvSpPr txBox="1"/>
          <p:nvPr/>
        </p:nvSpPr>
        <p:spPr>
          <a:xfrm>
            <a:off x="88120" y="8728597"/>
            <a:ext cx="37579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0" kern="12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</a:t>
            </a:r>
            <a:r>
              <a:rPr lang="en-US" sz="160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b="0" kern="12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Simplilearn. All rights reserved.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97492E5-2A3A-4D45-A197-41431625C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5609" y="1788318"/>
            <a:ext cx="2201101" cy="88044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ED47A0F-700B-402C-8B67-4950A2503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609" y="3436527"/>
            <a:ext cx="2590071" cy="7817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D5BFA9-CCB0-4537-9639-E4E8C13FE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710" y="4986042"/>
            <a:ext cx="1565477" cy="902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6705D5-6A57-4C23-AFC1-6CD8E844ED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089"/>
          <a:stretch/>
        </p:blipFill>
        <p:spPr>
          <a:xfrm>
            <a:off x="6080777" y="6733223"/>
            <a:ext cx="2819733" cy="1588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AF6E83-1935-4006-96FF-4BE96B6D235A}"/>
              </a:ext>
            </a:extLst>
          </p:cNvPr>
          <p:cNvSpPr txBox="1"/>
          <p:nvPr/>
        </p:nvSpPr>
        <p:spPr>
          <a:xfrm>
            <a:off x="9154375" y="1720706"/>
            <a:ext cx="6747008" cy="1015663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defTabSz="162562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Arrive at an income qualification model for Inter-American Development Bank with respect to some of the world's poorest families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96680-5985-4C93-A1D4-E4DBDC2808CA}"/>
              </a:ext>
            </a:extLst>
          </p:cNvPr>
          <p:cNvSpPr txBox="1"/>
          <p:nvPr/>
        </p:nvSpPr>
        <p:spPr>
          <a:xfrm>
            <a:off x="9154375" y="3304713"/>
            <a:ext cx="6747008" cy="707886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defTabSz="162562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Develop auto-access models for amazon’s employee access challenge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B00FD-D9A1-403B-8E74-0A3606FF78DD}"/>
              </a:ext>
            </a:extLst>
          </p:cNvPr>
          <p:cNvSpPr txBox="1"/>
          <p:nvPr/>
        </p:nvSpPr>
        <p:spPr>
          <a:xfrm>
            <a:off x="9154374" y="5083254"/>
            <a:ext cx="6505395" cy="707886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defTabSz="162562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Design algorithm for Uber that will tell the fare to be charged on the passenger of taxi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09E5E-2AAB-4862-8CA8-0ECDB7DAEA69}"/>
              </a:ext>
            </a:extLst>
          </p:cNvPr>
          <p:cNvSpPr txBox="1"/>
          <p:nvPr/>
        </p:nvSpPr>
        <p:spPr>
          <a:xfrm>
            <a:off x="9154373" y="6861795"/>
            <a:ext cx="6505395" cy="1015663"/>
          </a:xfrm>
          <a:prstGeom prst="rect">
            <a:avLst/>
          </a:prstGeom>
          <a:noFill/>
        </p:spPr>
        <p:txBody>
          <a:bodyPr wrap="square" numCol="1" spcCol="640080" rtlCol="0">
            <a:spAutoFit/>
          </a:bodyPr>
          <a:lstStyle/>
          <a:p>
            <a:pPr defTabSz="1625620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Tackle the curse of dimensionality and reduce the time that cars spend on the test bench of Mercedes Benz</a:t>
            </a:r>
          </a:p>
        </p:txBody>
      </p:sp>
    </p:spTree>
    <p:extLst>
      <p:ext uri="{BB962C8B-B14F-4D97-AF65-F5344CB8AC3E}">
        <p14:creationId xmlns:p14="http://schemas.microsoft.com/office/powerpoint/2010/main" val="154043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CD7F1-DE60-4B06-A165-021F826C30DC}"/>
              </a:ext>
            </a:extLst>
          </p:cNvPr>
          <p:cNvSpPr txBox="1"/>
          <p:nvPr/>
        </p:nvSpPr>
        <p:spPr>
          <a:xfrm>
            <a:off x="88120" y="8713208"/>
            <a:ext cx="37579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0" kern="12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kern="12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Simplilearn.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1582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Office PowerPoint</Application>
  <PresentationFormat>Custom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Open Sans ExtraBold</vt:lpstr>
      <vt:lpstr>Wingdings</vt:lpstr>
      <vt:lpstr>Open Sans</vt:lpstr>
      <vt:lpstr>Arial</vt:lpstr>
      <vt:lpstr>Calibri</vt:lpstr>
      <vt:lpstr>Calibri Light</vt:lpstr>
      <vt:lpstr>Custom Design</vt:lpstr>
      <vt:lpstr>Office Theme</vt:lpstr>
      <vt:lpstr>PowerPoint Presentation</vt:lpstr>
      <vt:lpstr>Course Objectives</vt:lpstr>
      <vt:lpstr>PowerPoint Presentation</vt:lpstr>
      <vt:lpstr>Prerequisites</vt:lpstr>
      <vt:lpstr>Project Highlights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Shanthi L.M DSA</cp:lastModifiedBy>
  <cp:revision>57</cp:revision>
  <dcterms:modified xsi:type="dcterms:W3CDTF">2019-05-27T11:53:28Z</dcterms:modified>
</cp:coreProperties>
</file>