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10"/>
  </p:notesMasterIdLst>
  <p:handoutMasterIdLst>
    <p:handoutMasterId r:id="rId11"/>
  </p:handoutMasterIdLst>
  <p:sldIdLst>
    <p:sldId id="520" r:id="rId4"/>
    <p:sldId id="517" r:id="rId5"/>
    <p:sldId id="522" r:id="rId6"/>
    <p:sldId id="523" r:id="rId7"/>
    <p:sldId id="524" r:id="rId8"/>
    <p:sldId id="525" r:id="rId9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00"/>
    <a:srgbClr val="61B4DF"/>
    <a:srgbClr val="9CDAEB"/>
    <a:srgbClr val="F69E66"/>
    <a:srgbClr val="FAC36F"/>
    <a:srgbClr val="EF8214"/>
    <a:srgbClr val="FFFFFF"/>
    <a:srgbClr val="FFFF66"/>
    <a:srgbClr val="E27A1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0" autoAdjust="0"/>
    <p:restoredTop sz="81128" autoAdjust="0"/>
  </p:normalViewPr>
  <p:slideViewPr>
    <p:cSldViewPr snapToGrid="0" showGuides="1">
      <p:cViewPr varScale="1">
        <p:scale>
          <a:sx n="68" d="100"/>
          <a:sy n="68" d="100"/>
        </p:scale>
        <p:origin x="564" y="84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3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4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Project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7/7/2016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7/7/2016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2015,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01: Stock Market Data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3823" y="1476833"/>
            <a:ext cx="15488356" cy="7441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learning about Data Science in depth, it is now time to implement the knowledge gained through this course in real-life scenarios. We will provide you with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 scenarios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you need to implement data science solutions. To perform these tasks, you can use the different Python libraries such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NumPy, SciPy, Pandas, </a:t>
            </a:r>
            <a:r>
              <a:rPr lang="en-US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scikit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-learn, </a:t>
            </a:r>
            <a:r>
              <a:rPr lang="en-US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matplotlib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BeautifulSoup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so on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focus on acquiring stock data information for the companies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listed. 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 of the project is as follows: 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Resources 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05857" y="1416845"/>
            <a:ext cx="2090190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01: Stock Market Data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Resources 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5716" y="2622121"/>
            <a:ext cx="147877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financial data using Yahoo data reader for the following companies: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Yahoo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Apple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Amazon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fundamental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 one year’s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values of Apple’s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stock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plot of closing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stock trade by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volume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companies’ data together for closing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prices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7019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57190" y="1399507"/>
            <a:ext cx="2090190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01: Stock Market Data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Resources 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6441" y="2622121"/>
            <a:ext cx="133285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Daily Return Analysis and show the relationship between different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stocks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percentage change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 for Apple’s stock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joint plot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Apple and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2400" dirty="0" err="1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PairPlot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show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correlation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 all the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stocks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 analysis</a:t>
            </a:r>
          </a:p>
          <a:p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52356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4017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01: Stock Market Data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perform the project: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4572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the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“Anaconda Installation Instructions” document from the “Resources” tab to view the steps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install Anaconda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Jupyter notebook.</a:t>
            </a:r>
          </a:p>
          <a:p>
            <a:pPr indent="-4572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the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“Project 01”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notebook and upload it on the Jupyter notebook to access it.</a:t>
            </a:r>
          </a:p>
          <a:p>
            <a:pPr indent="-4572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the provided cues to complete the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</a:p>
          <a:p>
            <a:pPr indent="-45720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recommend you to first solve the project and then view the solution to assess your learning.</a:t>
            </a: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63829" y="1399823"/>
            <a:ext cx="2090190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63632" y="1388534"/>
            <a:ext cx="2400197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9293" y="8157843"/>
            <a:ext cx="1107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each tab to know more. Click the Resources tab to download the files for this </a:t>
            </a:r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01: Stock Market Data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52553" y="1413575"/>
            <a:ext cx="2090190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5099" y="1399823"/>
            <a:ext cx="175725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2912535"/>
            <a:ext cx="139551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Hope you had a good experience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project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“Stock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 Data 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Analysis.”</a:t>
            </a: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the next screen to assess your performance.</a:t>
            </a:r>
          </a:p>
          <a:p>
            <a:pPr defTabSz="1219170">
              <a:lnSpc>
                <a:spcPct val="150000"/>
              </a:lnSpc>
            </a:pP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</a:t>
            </a:r>
            <a:r>
              <a:rPr lang="en-US" sz="24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</a:t>
            </a:r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view the demo. </a:t>
            </a:r>
          </a:p>
          <a:p>
            <a:pPr defTabSz="1219170">
              <a:lnSpc>
                <a:spcPct val="150000"/>
              </a:lnSpc>
            </a:pPr>
            <a:endParaRPr lang="en-US" sz="2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52356" y="1399823"/>
            <a:ext cx="2400197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2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Instructions</a:t>
            </a:r>
            <a:endParaRPr lang="en-US" sz="28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48578" y="8368858"/>
            <a:ext cx="618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view the demo for this project, click Next.</a:t>
            </a:r>
            <a:endParaRPr lang="en-US" sz="2000" i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13278</TotalTime>
  <Words>431</Words>
  <Application>Microsoft Office PowerPoint</Application>
  <PresentationFormat>Custom</PresentationFormat>
  <Paragraphs>55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Gargi Baruah</cp:lastModifiedBy>
  <cp:revision>669</cp:revision>
  <dcterms:created xsi:type="dcterms:W3CDTF">2015-05-06T16:52:47Z</dcterms:created>
  <dcterms:modified xsi:type="dcterms:W3CDTF">2016-07-07T11:41:00Z</dcterms:modified>
</cp:coreProperties>
</file>