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5" r:id="rId1"/>
    <p:sldMasterId id="2147483817" r:id="rId2"/>
    <p:sldMasterId id="2147483830" r:id="rId3"/>
  </p:sldMasterIdLst>
  <p:notesMasterIdLst>
    <p:notesMasterId r:id="rId11"/>
  </p:notesMasterIdLst>
  <p:handoutMasterIdLst>
    <p:handoutMasterId r:id="rId12"/>
  </p:handoutMasterIdLst>
  <p:sldIdLst>
    <p:sldId id="520" r:id="rId4"/>
    <p:sldId id="517" r:id="rId5"/>
    <p:sldId id="522" r:id="rId6"/>
    <p:sldId id="526" r:id="rId7"/>
    <p:sldId id="525" r:id="rId8"/>
    <p:sldId id="524" r:id="rId9"/>
    <p:sldId id="527" r:id="rId10"/>
  </p:sldIdLst>
  <p:sldSz cx="16256000" cy="9144000"/>
  <p:notesSz cx="6858000" cy="9144000"/>
  <p:defaultTextStyle>
    <a:defPPr>
      <a:defRPr lang="en-US"/>
    </a:defPPr>
    <a:lvl1pPr marL="0" algn="l" defTabSz="1248305" rtl="0" eaLnBrk="1" latinLnBrk="0" hangingPunct="1">
      <a:defRPr sz="2457" kern="1200">
        <a:solidFill>
          <a:schemeClr val="tx1"/>
        </a:solidFill>
        <a:latin typeface="+mn-lt"/>
        <a:ea typeface="+mn-ea"/>
        <a:cs typeface="+mn-cs"/>
      </a:defRPr>
    </a:lvl1pPr>
    <a:lvl2pPr marL="624151" algn="l" defTabSz="1248305" rtl="0" eaLnBrk="1" latinLnBrk="0" hangingPunct="1">
      <a:defRPr sz="2457" kern="1200">
        <a:solidFill>
          <a:schemeClr val="tx1"/>
        </a:solidFill>
        <a:latin typeface="+mn-lt"/>
        <a:ea typeface="+mn-ea"/>
        <a:cs typeface="+mn-cs"/>
      </a:defRPr>
    </a:lvl2pPr>
    <a:lvl3pPr marL="1248305" algn="l" defTabSz="1248305" rtl="0" eaLnBrk="1" latinLnBrk="0" hangingPunct="1">
      <a:defRPr sz="2457" kern="1200">
        <a:solidFill>
          <a:schemeClr val="tx1"/>
        </a:solidFill>
        <a:latin typeface="+mn-lt"/>
        <a:ea typeface="+mn-ea"/>
        <a:cs typeface="+mn-cs"/>
      </a:defRPr>
    </a:lvl3pPr>
    <a:lvl4pPr marL="1872456" algn="l" defTabSz="1248305" rtl="0" eaLnBrk="1" latinLnBrk="0" hangingPunct="1">
      <a:defRPr sz="2457" kern="1200">
        <a:solidFill>
          <a:schemeClr val="tx1"/>
        </a:solidFill>
        <a:latin typeface="+mn-lt"/>
        <a:ea typeface="+mn-ea"/>
        <a:cs typeface="+mn-cs"/>
      </a:defRPr>
    </a:lvl4pPr>
    <a:lvl5pPr marL="2496610" algn="l" defTabSz="1248305" rtl="0" eaLnBrk="1" latinLnBrk="0" hangingPunct="1">
      <a:defRPr sz="2457" kern="1200">
        <a:solidFill>
          <a:schemeClr val="tx1"/>
        </a:solidFill>
        <a:latin typeface="+mn-lt"/>
        <a:ea typeface="+mn-ea"/>
        <a:cs typeface="+mn-cs"/>
      </a:defRPr>
    </a:lvl5pPr>
    <a:lvl6pPr marL="3120761" algn="l" defTabSz="1248305" rtl="0" eaLnBrk="1" latinLnBrk="0" hangingPunct="1">
      <a:defRPr sz="2457" kern="1200">
        <a:solidFill>
          <a:schemeClr val="tx1"/>
        </a:solidFill>
        <a:latin typeface="+mn-lt"/>
        <a:ea typeface="+mn-ea"/>
        <a:cs typeface="+mn-cs"/>
      </a:defRPr>
    </a:lvl6pPr>
    <a:lvl7pPr marL="3744914" algn="l" defTabSz="1248305" rtl="0" eaLnBrk="1" latinLnBrk="0" hangingPunct="1">
      <a:defRPr sz="2457" kern="1200">
        <a:solidFill>
          <a:schemeClr val="tx1"/>
        </a:solidFill>
        <a:latin typeface="+mn-lt"/>
        <a:ea typeface="+mn-ea"/>
        <a:cs typeface="+mn-cs"/>
      </a:defRPr>
    </a:lvl7pPr>
    <a:lvl8pPr marL="4369066" algn="l" defTabSz="1248305" rtl="0" eaLnBrk="1" latinLnBrk="0" hangingPunct="1">
      <a:defRPr sz="2457" kern="1200">
        <a:solidFill>
          <a:schemeClr val="tx1"/>
        </a:solidFill>
        <a:latin typeface="+mn-lt"/>
        <a:ea typeface="+mn-ea"/>
        <a:cs typeface="+mn-cs"/>
      </a:defRPr>
    </a:lvl8pPr>
    <a:lvl9pPr marL="4993219" algn="l" defTabSz="1248305" rtl="0" eaLnBrk="1" latinLnBrk="0" hangingPunct="1">
      <a:defRPr sz="2457"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56" userDrawn="1">
          <p15:clr>
            <a:srgbClr val="A4A3A4"/>
          </p15:clr>
        </p15:guide>
        <p15:guide id="2" pos="4928" userDrawn="1">
          <p15:clr>
            <a:srgbClr val="A4A3A4"/>
          </p15:clr>
        </p15:guide>
        <p15:guide id="3" orient="horz" userDrawn="1">
          <p15:clr>
            <a:srgbClr val="A4A3A4"/>
          </p15:clr>
        </p15:guide>
        <p15:guide id="4" pos="2024" userDrawn="1">
          <p15:clr>
            <a:srgbClr val="A4A3A4"/>
          </p15:clr>
        </p15:guide>
        <p15:guide id="5"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GB" initials="G" lastIdx="7" clrIdx="6"/>
  <p:cmAuthor id="1" name="anjali shridhar" initials="as" lastIdx="1" clrIdx="0">
    <p:extLst/>
  </p:cmAuthor>
  <p:cmAuthor id="8" name="Poornima Pradhyumnan" initials="PP" lastIdx="25" clrIdx="7">
    <p:extLst>
      <p:ext uri="{19B8F6BF-5375-455C-9EA6-DF929625EA0E}">
        <p15:presenceInfo xmlns:p15="http://schemas.microsoft.com/office/powerpoint/2012/main" userId="S-1-5-21-344113424-1144375074-249258821-5369" providerId="AD"/>
      </p:ext>
    </p:extLst>
  </p:cmAuthor>
  <p:cmAuthor id="2" name="Archana MG." initials="AM" lastIdx="35" clrIdx="1">
    <p:extLst/>
  </p:cmAuthor>
  <p:cmAuthor id="9" name="Anjana Lalitha" initials="AL" lastIdx="9" clrIdx="8">
    <p:extLst>
      <p:ext uri="{19B8F6BF-5375-455C-9EA6-DF929625EA0E}">
        <p15:presenceInfo xmlns:p15="http://schemas.microsoft.com/office/powerpoint/2012/main" userId="S-1-5-21-344113424-1144375074-249258821-6568" providerId="AD"/>
      </p:ext>
    </p:extLst>
  </p:cmAuthor>
  <p:cmAuthor id="3" name="saavan" initials="s" lastIdx="1" clrIdx="2">
    <p:extLst/>
  </p:cmAuthor>
  <p:cmAuthor id="10" name="Venkadesan Selvaraj" initials="VS" lastIdx="14" clrIdx="9">
    <p:extLst>
      <p:ext uri="{19B8F6BF-5375-455C-9EA6-DF929625EA0E}">
        <p15:presenceInfo xmlns:p15="http://schemas.microsoft.com/office/powerpoint/2012/main" userId="S-1-5-21-344113424-1144375074-249258821-7305" providerId="AD"/>
      </p:ext>
    </p:extLst>
  </p:cmAuthor>
  <p:cmAuthor id="4" name="Lakshman Rajagopalan" initials="LR" lastIdx="7" clrIdx="3"/>
  <p:cmAuthor id="11" name="Dhanya Menon" initials="DM" lastIdx="5" clrIdx="10">
    <p:extLst>
      <p:ext uri="{19B8F6BF-5375-455C-9EA6-DF929625EA0E}">
        <p15:presenceInfo xmlns:p15="http://schemas.microsoft.com/office/powerpoint/2012/main" userId="S-1-5-21-344113424-1144375074-249258821-7500" providerId="AD"/>
      </p:ext>
    </p:extLst>
  </p:cmAuthor>
  <p:cmAuthor id="5" name="Gargi Baruah" initials="GB" lastIdx="44" clrIdx="4">
    <p:extLst>
      <p:ext uri="{19B8F6BF-5375-455C-9EA6-DF929625EA0E}">
        <p15:presenceInfo xmlns:p15="http://schemas.microsoft.com/office/powerpoint/2012/main" userId="S-1-5-21-344113424-1144375074-249258821-7373" providerId="AD"/>
      </p:ext>
    </p:extLst>
  </p:cmAuthor>
  <p:cmAuthor id="6" name="Anvita Arora" initials="AA" lastIdx="7" clrIdx="5">
    <p:extLst>
      <p:ext uri="{19B8F6BF-5375-455C-9EA6-DF929625EA0E}">
        <p15:presenceInfo xmlns:p15="http://schemas.microsoft.com/office/powerpoint/2012/main" userId="Anvita Aror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7700"/>
    <a:srgbClr val="61B4DF"/>
    <a:srgbClr val="9CDAEB"/>
    <a:srgbClr val="F69E66"/>
    <a:srgbClr val="FAC36F"/>
    <a:srgbClr val="EF8214"/>
    <a:srgbClr val="FFFFFF"/>
    <a:srgbClr val="FFFF66"/>
    <a:srgbClr val="E27A12"/>
    <a:srgbClr val="8FAA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500" autoAdjust="0"/>
    <p:restoredTop sz="81128" autoAdjust="0"/>
  </p:normalViewPr>
  <p:slideViewPr>
    <p:cSldViewPr snapToGrid="0" showGuides="1">
      <p:cViewPr varScale="1">
        <p:scale>
          <a:sx n="68" d="100"/>
          <a:sy n="68" d="100"/>
        </p:scale>
        <p:origin x="564" y="84"/>
      </p:cViewPr>
      <p:guideLst>
        <p:guide orient="horz" pos="3456"/>
        <p:guide pos="4928"/>
        <p:guide orient="horz"/>
        <p:guide pos="2024"/>
        <p:guide orient="horz" pos="2160"/>
      </p:guideLst>
    </p:cSldViewPr>
  </p:slideViewPr>
  <p:outlineViewPr>
    <p:cViewPr>
      <p:scale>
        <a:sx n="33" d="100"/>
        <a:sy n="33" d="100"/>
      </p:scale>
      <p:origin x="0" y="10458"/>
    </p:cViewPr>
  </p:outlineViewPr>
  <p:notesTextViewPr>
    <p:cViewPr>
      <p:scale>
        <a:sx n="1" d="1"/>
        <a:sy n="1" d="1"/>
      </p:scale>
      <p:origin x="0" y="0"/>
    </p:cViewPr>
  </p:notesTextViewPr>
  <p:sorterViewPr>
    <p:cViewPr>
      <p:scale>
        <a:sx n="100" d="100"/>
        <a:sy n="100" d="100"/>
      </p:scale>
      <p:origin x="0" y="-74166"/>
    </p:cViewPr>
  </p:sorterViewPr>
  <p:notesViewPr>
    <p:cSldViewPr snapToGrid="0">
      <p:cViewPr>
        <p:scale>
          <a:sx n="100" d="100"/>
          <a:sy n="100" d="100"/>
        </p:scale>
        <p:origin x="-1890"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commentAuthors" Target="commentAuthor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11B77CD-69FA-4B12-871F-3AF82F493AE9}" type="datetimeFigureOut">
              <a:rPr lang="en-US" smtClean="0"/>
              <a:pPr/>
              <a:t>7/12/2016</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9D6C37A-CD57-4B66-AA77-549A75FD3362}" type="slidenum">
              <a:rPr lang="en-US" smtClean="0"/>
              <a:pPr/>
              <a:t>‹#›</a:t>
            </a:fld>
            <a:endParaRPr lang="en-US" dirty="0"/>
          </a:p>
        </p:txBody>
      </p:sp>
    </p:spTree>
    <p:extLst>
      <p:ext uri="{BB962C8B-B14F-4D97-AF65-F5344CB8AC3E}">
        <p14:creationId xmlns:p14="http://schemas.microsoft.com/office/powerpoint/2010/main" val="18755905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465FA2-B07C-4E8B-87EC-83C2B2CF68F9}" type="datetimeFigureOut">
              <a:rPr lang="en-US" smtClean="0"/>
              <a:pPr/>
              <a:t>7/12/2016</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Tree>
    <p:extLst>
      <p:ext uri="{BB962C8B-B14F-4D97-AF65-F5344CB8AC3E}">
        <p14:creationId xmlns:p14="http://schemas.microsoft.com/office/powerpoint/2010/main" val="2577967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23235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1547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12070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17676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7630360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12324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3.xml"/><Relationship Id="rId1" Type="http://schemas.openxmlformats.org/officeDocument/2006/relationships/vmlDrawing" Target="../drawings/vmlDrawing1.vml"/><Relationship Id="rId5" Type="http://schemas.openxmlformats.org/officeDocument/2006/relationships/image" Target="../media/image13.png"/><Relationship Id="rId4" Type="http://schemas.openxmlformats.org/officeDocument/2006/relationships/image" Target="../media/image18.png"/></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3.xml"/><Relationship Id="rId1" Type="http://schemas.openxmlformats.org/officeDocument/2006/relationships/vmlDrawing" Target="../drawings/vmlDrawing2.vml"/><Relationship Id="rId5" Type="http://schemas.openxmlformats.org/officeDocument/2006/relationships/image" Target="../media/image13.png"/><Relationship Id="rId4" Type="http://schemas.openxmlformats.org/officeDocument/2006/relationships/image" Target="../media/image18.png"/></Relationships>
</file>

<file path=ppt/slideLayouts/_rels/slideLayout6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3.xml"/><Relationship Id="rId1" Type="http://schemas.openxmlformats.org/officeDocument/2006/relationships/vmlDrawing" Target="../drawings/vmlDrawing3.vml"/><Relationship Id="rId5" Type="http://schemas.openxmlformats.org/officeDocument/2006/relationships/image" Target="../media/image13.png"/><Relationship Id="rId4" Type="http://schemas.openxmlformats.org/officeDocument/2006/relationships/image" Target="../media/image18.png"/></Relationships>
</file>

<file path=ppt/slideLayouts/_rels/slideLayout6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3.xml"/><Relationship Id="rId1" Type="http://schemas.openxmlformats.org/officeDocument/2006/relationships/vmlDrawing" Target="../drawings/vmlDrawing4.vml"/><Relationship Id="rId5" Type="http://schemas.openxmlformats.org/officeDocument/2006/relationships/image" Target="../media/image13.png"/><Relationship Id="rId4" Type="http://schemas.openxmlformats.org/officeDocument/2006/relationships/image" Target="../media/image18.png"/></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32000" y="1497013"/>
            <a:ext cx="12192000" cy="3182937"/>
          </a:xfrm>
          <a:prstGeom prst="rect">
            <a:avLst/>
          </a:prstGeo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2032000" y="4802188"/>
            <a:ext cx="12192000" cy="220821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1117600" y="8475663"/>
            <a:ext cx="3657600" cy="485775"/>
          </a:xfrm>
          <a:prstGeom prst="rect">
            <a:avLst/>
          </a:prstGeom>
        </p:spPr>
        <p:txBody>
          <a:bodyPr/>
          <a:lstStyle/>
          <a:p>
            <a:fld id="{A39F6A64-693E-49AB-AC32-2D76D56B2DB3}" type="datetimeFigureOut">
              <a:rPr lang="en-US" smtClean="0">
                <a:solidFill>
                  <a:prstClr val="black"/>
                </a:solidFill>
              </a:rPr>
              <a:pPr/>
              <a:t>7/12/2016</a:t>
            </a:fld>
            <a:endParaRPr lang="en-US">
              <a:solidFill>
                <a:prstClr val="black"/>
              </a:solidFill>
            </a:endParaRPr>
          </a:p>
        </p:txBody>
      </p:sp>
      <p:sp>
        <p:nvSpPr>
          <p:cNvPr id="5" name="Footer Placeholder 4"/>
          <p:cNvSpPr>
            <a:spLocks noGrp="1"/>
          </p:cNvSpPr>
          <p:nvPr>
            <p:ph type="ftr" sz="quarter" idx="11"/>
          </p:nvPr>
        </p:nvSpPr>
        <p:spPr>
          <a:xfrm>
            <a:off x="5384800" y="8475663"/>
            <a:ext cx="5486400" cy="48577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11480800" y="8475663"/>
            <a:ext cx="3657600" cy="485775"/>
          </a:xfrm>
          <a:prstGeom prst="rect">
            <a:avLst/>
          </a:prstGeom>
        </p:spPr>
        <p:txBody>
          <a:bodyPr/>
          <a:lstStyle/>
          <a:p>
            <a:fld id="{E32C7704-B885-43D6-8AB2-7CB0FB8CE4F8}"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027039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17600" y="487363"/>
            <a:ext cx="14020800" cy="1766887"/>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117600" y="2433638"/>
            <a:ext cx="14020800" cy="580231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1117600" y="8475663"/>
            <a:ext cx="3657600" cy="485775"/>
          </a:xfrm>
          <a:prstGeom prst="rect">
            <a:avLst/>
          </a:prstGeom>
        </p:spPr>
        <p:txBody>
          <a:bodyPr/>
          <a:lstStyle/>
          <a:p>
            <a:fld id="{A39F6A64-693E-49AB-AC32-2D76D56B2DB3}" type="datetimeFigureOut">
              <a:rPr lang="en-US" smtClean="0">
                <a:solidFill>
                  <a:prstClr val="black"/>
                </a:solidFill>
              </a:rPr>
              <a:pPr/>
              <a:t>7/12/2016</a:t>
            </a:fld>
            <a:endParaRPr lang="en-US">
              <a:solidFill>
                <a:prstClr val="black"/>
              </a:solidFill>
            </a:endParaRPr>
          </a:p>
        </p:txBody>
      </p:sp>
      <p:sp>
        <p:nvSpPr>
          <p:cNvPr id="5" name="Footer Placeholder 4"/>
          <p:cNvSpPr>
            <a:spLocks noGrp="1"/>
          </p:cNvSpPr>
          <p:nvPr>
            <p:ph type="ftr" sz="quarter" idx="11"/>
          </p:nvPr>
        </p:nvSpPr>
        <p:spPr>
          <a:xfrm>
            <a:off x="5384800" y="8475663"/>
            <a:ext cx="5486400" cy="48577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11480800" y="8475663"/>
            <a:ext cx="3657600" cy="485775"/>
          </a:xfrm>
          <a:prstGeom prst="rect">
            <a:avLst/>
          </a:prstGeom>
        </p:spPr>
        <p:txBody>
          <a:bodyPr/>
          <a:lstStyle/>
          <a:p>
            <a:fld id="{E32C7704-B885-43D6-8AB2-7CB0FB8CE4F8}"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33621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633200" y="487363"/>
            <a:ext cx="3505200" cy="7748587"/>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17600" y="487363"/>
            <a:ext cx="10363200" cy="7748587"/>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1117600" y="8475663"/>
            <a:ext cx="3657600" cy="485775"/>
          </a:xfrm>
          <a:prstGeom prst="rect">
            <a:avLst/>
          </a:prstGeom>
        </p:spPr>
        <p:txBody>
          <a:bodyPr/>
          <a:lstStyle/>
          <a:p>
            <a:fld id="{A39F6A64-693E-49AB-AC32-2D76D56B2DB3}" type="datetimeFigureOut">
              <a:rPr lang="en-US" smtClean="0">
                <a:solidFill>
                  <a:prstClr val="black"/>
                </a:solidFill>
              </a:rPr>
              <a:pPr/>
              <a:t>7/12/2016</a:t>
            </a:fld>
            <a:endParaRPr lang="en-US">
              <a:solidFill>
                <a:prstClr val="black"/>
              </a:solidFill>
            </a:endParaRPr>
          </a:p>
        </p:txBody>
      </p:sp>
      <p:sp>
        <p:nvSpPr>
          <p:cNvPr id="5" name="Footer Placeholder 4"/>
          <p:cNvSpPr>
            <a:spLocks noGrp="1"/>
          </p:cNvSpPr>
          <p:nvPr>
            <p:ph type="ftr" sz="quarter" idx="11"/>
          </p:nvPr>
        </p:nvSpPr>
        <p:spPr>
          <a:xfrm>
            <a:off x="5384800" y="8475663"/>
            <a:ext cx="5486400" cy="48577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11480800" y="8475663"/>
            <a:ext cx="3657600" cy="485775"/>
          </a:xfrm>
          <a:prstGeom prst="rect">
            <a:avLst/>
          </a:prstGeom>
        </p:spPr>
        <p:txBody>
          <a:bodyPr/>
          <a:lstStyle/>
          <a:p>
            <a:fld id="{E32C7704-B885-43D6-8AB2-7CB0FB8CE4F8}"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6648368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32000" y="1496484"/>
            <a:ext cx="12192000" cy="3183467"/>
          </a:xfrm>
        </p:spPr>
        <p:txBody>
          <a:bodyPr anchor="b"/>
          <a:lstStyle>
            <a:lvl1pPr algn="ct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2032000" y="4802717"/>
            <a:ext cx="12192000" cy="2207683"/>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EBFD264-AA23-48DA-8917-7592E1D31AED}" type="datetimeFigureOut">
              <a:rPr lang="en-US" smtClean="0">
                <a:solidFill>
                  <a:prstClr val="black">
                    <a:tint val="75000"/>
                  </a:prstClr>
                </a:solidFill>
              </a:rPr>
              <a:pPr/>
              <a:t>7/12/2016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6C66ACC-6D3E-42BE-8AD3-0DD69A63F81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06179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BFD264-AA23-48DA-8917-7592E1D31AED}" type="datetimeFigureOut">
              <a:rPr lang="en-US" smtClean="0">
                <a:solidFill>
                  <a:prstClr val="black">
                    <a:tint val="75000"/>
                  </a:prstClr>
                </a:solidFill>
              </a:rPr>
              <a:pPr/>
              <a:t>7/12/2016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6C66ACC-6D3E-42BE-8AD3-0DD69A63F81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477772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9133" y="2279652"/>
            <a:ext cx="14020800" cy="3803649"/>
          </a:xfrm>
        </p:spPr>
        <p:txBody>
          <a:bodyPr anchor="b"/>
          <a:lstStyle>
            <a:lvl1pPr>
              <a:defRPr sz="8000"/>
            </a:lvl1pPr>
          </a:lstStyle>
          <a:p>
            <a:r>
              <a:rPr lang="en-US" smtClean="0"/>
              <a:t>Click to edit Master title style</a:t>
            </a:r>
            <a:endParaRPr lang="en-US" dirty="0"/>
          </a:p>
        </p:txBody>
      </p:sp>
      <p:sp>
        <p:nvSpPr>
          <p:cNvPr id="3" name="Text Placeholder 2"/>
          <p:cNvSpPr>
            <a:spLocks noGrp="1"/>
          </p:cNvSpPr>
          <p:nvPr>
            <p:ph type="body" idx="1"/>
          </p:nvPr>
        </p:nvSpPr>
        <p:spPr>
          <a:xfrm>
            <a:off x="1109133" y="6119285"/>
            <a:ext cx="14020800" cy="2000249"/>
          </a:xfrm>
        </p:spPr>
        <p:txBody>
          <a:bodyPr/>
          <a:lstStyle>
            <a:lvl1pPr marL="0" indent="0">
              <a:buNone/>
              <a:defRPr sz="3200">
                <a:solidFill>
                  <a:schemeClr val="tx1">
                    <a:tint val="75000"/>
                  </a:schemeClr>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BFD264-AA23-48DA-8917-7592E1D31AED}" type="datetimeFigureOut">
              <a:rPr lang="en-US" smtClean="0">
                <a:solidFill>
                  <a:prstClr val="black">
                    <a:tint val="75000"/>
                  </a:prstClr>
                </a:solidFill>
              </a:rPr>
              <a:pPr/>
              <a:t>7/12/2016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6C66ACC-6D3E-42BE-8AD3-0DD69A63F81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859807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17600" y="2434167"/>
            <a:ext cx="6908800" cy="58017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8229600" y="2434167"/>
            <a:ext cx="6908800" cy="58017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EBFD264-AA23-48DA-8917-7592E1D31AED}" type="datetimeFigureOut">
              <a:rPr lang="en-US" smtClean="0">
                <a:solidFill>
                  <a:prstClr val="black">
                    <a:tint val="75000"/>
                  </a:prstClr>
                </a:solidFill>
              </a:rPr>
              <a:pPr/>
              <a:t>7/12/2016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6C66ACC-6D3E-42BE-8AD3-0DD69A63F81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916625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19717" y="486834"/>
            <a:ext cx="14020800" cy="17674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19718" y="2241551"/>
            <a:ext cx="6877049" cy="10985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4" name="Content Placeholder 3"/>
          <p:cNvSpPr>
            <a:spLocks noGrp="1"/>
          </p:cNvSpPr>
          <p:nvPr>
            <p:ph sz="half" idx="2"/>
          </p:nvPr>
        </p:nvSpPr>
        <p:spPr>
          <a:xfrm>
            <a:off x="1119718" y="3340100"/>
            <a:ext cx="6877049" cy="49127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8229600" y="2241551"/>
            <a:ext cx="6910917" cy="10985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6" name="Content Placeholder 5"/>
          <p:cNvSpPr>
            <a:spLocks noGrp="1"/>
          </p:cNvSpPr>
          <p:nvPr>
            <p:ph sz="quarter" idx="4"/>
          </p:nvPr>
        </p:nvSpPr>
        <p:spPr>
          <a:xfrm>
            <a:off x="8229600" y="3340100"/>
            <a:ext cx="6910917" cy="49127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EBFD264-AA23-48DA-8917-7592E1D31AED}" type="datetimeFigureOut">
              <a:rPr lang="en-US" smtClean="0">
                <a:solidFill>
                  <a:prstClr val="black">
                    <a:tint val="75000"/>
                  </a:prstClr>
                </a:solidFill>
              </a:rPr>
              <a:pPr/>
              <a:t>7/12/2016</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E6C66ACC-6D3E-42BE-8AD3-0DD69A63F81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929210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EBFD264-AA23-48DA-8917-7592E1D31AED}" type="datetimeFigureOut">
              <a:rPr lang="en-US" smtClean="0">
                <a:solidFill>
                  <a:prstClr val="black">
                    <a:tint val="75000"/>
                  </a:prstClr>
                </a:solidFill>
              </a:rPr>
              <a:pPr/>
              <a:t>7/12/2016</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E6C66ACC-6D3E-42BE-8AD3-0DD69A63F81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277103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BFD264-AA23-48DA-8917-7592E1D31AED}" type="datetimeFigureOut">
              <a:rPr lang="en-US" smtClean="0">
                <a:solidFill>
                  <a:prstClr val="black">
                    <a:tint val="75000"/>
                  </a:prstClr>
                </a:solidFill>
              </a:rPr>
              <a:pPr/>
              <a:t>7/12/2016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E6C66ACC-6D3E-42BE-8AD3-0DD69A63F81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30812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9718" y="609600"/>
            <a:ext cx="5242983" cy="2133600"/>
          </a:xfrm>
        </p:spPr>
        <p:txBody>
          <a:bodyPr anchor="b"/>
          <a:lstStyle>
            <a:lvl1pPr>
              <a:defRPr sz="4267"/>
            </a:lvl1pPr>
          </a:lstStyle>
          <a:p>
            <a:r>
              <a:rPr lang="en-US" smtClean="0"/>
              <a:t>Click to edit Master title style</a:t>
            </a:r>
            <a:endParaRPr lang="en-US" dirty="0"/>
          </a:p>
        </p:txBody>
      </p:sp>
      <p:sp>
        <p:nvSpPr>
          <p:cNvPr id="3" name="Content Placeholder 2"/>
          <p:cNvSpPr>
            <a:spLocks noGrp="1"/>
          </p:cNvSpPr>
          <p:nvPr>
            <p:ph idx="1"/>
          </p:nvPr>
        </p:nvSpPr>
        <p:spPr>
          <a:xfrm>
            <a:off x="6910917" y="1316567"/>
            <a:ext cx="8229600" cy="6498167"/>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9718" y="2743200"/>
            <a:ext cx="5242983" cy="508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BFD264-AA23-48DA-8917-7592E1D31AED}" type="datetimeFigureOut">
              <a:rPr lang="en-US" smtClean="0">
                <a:solidFill>
                  <a:prstClr val="black">
                    <a:tint val="75000"/>
                  </a:prstClr>
                </a:solidFill>
              </a:rPr>
              <a:pPr/>
              <a:t>7/12/2016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6C66ACC-6D3E-42BE-8AD3-0DD69A63F81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18864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17600" y="487363"/>
            <a:ext cx="14020800" cy="1766887"/>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1117600" y="2433638"/>
            <a:ext cx="14020800" cy="580231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1117600" y="8475663"/>
            <a:ext cx="3657600" cy="485775"/>
          </a:xfrm>
          <a:prstGeom prst="rect">
            <a:avLst/>
          </a:prstGeom>
        </p:spPr>
        <p:txBody>
          <a:bodyPr/>
          <a:lstStyle/>
          <a:p>
            <a:fld id="{A39F6A64-693E-49AB-AC32-2D76D56B2DB3}" type="datetimeFigureOut">
              <a:rPr lang="en-US" smtClean="0">
                <a:solidFill>
                  <a:prstClr val="black"/>
                </a:solidFill>
              </a:rPr>
              <a:pPr/>
              <a:t>7/12/2016</a:t>
            </a:fld>
            <a:endParaRPr lang="en-US">
              <a:solidFill>
                <a:prstClr val="black"/>
              </a:solidFill>
            </a:endParaRPr>
          </a:p>
        </p:txBody>
      </p:sp>
      <p:sp>
        <p:nvSpPr>
          <p:cNvPr id="5" name="Footer Placeholder 4"/>
          <p:cNvSpPr>
            <a:spLocks noGrp="1"/>
          </p:cNvSpPr>
          <p:nvPr>
            <p:ph type="ftr" sz="quarter" idx="11"/>
          </p:nvPr>
        </p:nvSpPr>
        <p:spPr>
          <a:xfrm>
            <a:off x="5384800" y="8475663"/>
            <a:ext cx="5486400" cy="48577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11480800" y="8475663"/>
            <a:ext cx="3657600" cy="485775"/>
          </a:xfrm>
          <a:prstGeom prst="rect">
            <a:avLst/>
          </a:prstGeom>
        </p:spPr>
        <p:txBody>
          <a:bodyPr/>
          <a:lstStyle/>
          <a:p>
            <a:fld id="{E32C7704-B885-43D6-8AB2-7CB0FB8CE4F8}"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8749870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9718" y="609600"/>
            <a:ext cx="5242983" cy="2133600"/>
          </a:xfrm>
        </p:spPr>
        <p:txBody>
          <a:bodyPr anchor="b"/>
          <a:lstStyle>
            <a:lvl1pPr>
              <a:defRPr sz="4267"/>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10917" y="1316567"/>
            <a:ext cx="8229600" cy="6498167"/>
          </a:xfrm>
        </p:spPr>
        <p:txBody>
          <a:bodyPr anchor="t"/>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smtClean="0"/>
              <a:t>Click icon to add picture</a:t>
            </a:r>
            <a:endParaRPr lang="en-US" dirty="0"/>
          </a:p>
        </p:txBody>
      </p:sp>
      <p:sp>
        <p:nvSpPr>
          <p:cNvPr id="4" name="Text Placeholder 3"/>
          <p:cNvSpPr>
            <a:spLocks noGrp="1"/>
          </p:cNvSpPr>
          <p:nvPr>
            <p:ph type="body" sz="half" idx="2"/>
          </p:nvPr>
        </p:nvSpPr>
        <p:spPr>
          <a:xfrm>
            <a:off x="1119718" y="2743200"/>
            <a:ext cx="5242983" cy="508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BFD264-AA23-48DA-8917-7592E1D31AED}" type="datetimeFigureOut">
              <a:rPr lang="en-US" smtClean="0">
                <a:solidFill>
                  <a:prstClr val="black">
                    <a:tint val="75000"/>
                  </a:prstClr>
                </a:solidFill>
              </a:rPr>
              <a:pPr/>
              <a:t>7/12/2016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6C66ACC-6D3E-42BE-8AD3-0DD69A63F81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302764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BFD264-AA23-48DA-8917-7592E1D31AED}" type="datetimeFigureOut">
              <a:rPr lang="en-US" smtClean="0">
                <a:solidFill>
                  <a:prstClr val="black">
                    <a:tint val="75000"/>
                  </a:prstClr>
                </a:solidFill>
              </a:rPr>
              <a:pPr/>
              <a:t>7/12/2016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6C66ACC-6D3E-42BE-8AD3-0DD69A63F81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429303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633200" y="486834"/>
            <a:ext cx="3505200" cy="774911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17600" y="486834"/>
            <a:ext cx="10312400" cy="77491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BFD264-AA23-48DA-8917-7592E1D31AED}" type="datetimeFigureOut">
              <a:rPr lang="en-US" smtClean="0">
                <a:solidFill>
                  <a:prstClr val="black">
                    <a:tint val="75000"/>
                  </a:prstClr>
                </a:solidFill>
              </a:rPr>
              <a:pPr/>
              <a:t>7/12/2016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6C66ACC-6D3E-42BE-8AD3-0DD69A63F81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661797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ontent page">
    <p:spTree>
      <p:nvGrpSpPr>
        <p:cNvPr id="1" name=""/>
        <p:cNvGrpSpPr/>
        <p:nvPr/>
      </p:nvGrpSpPr>
      <p:grpSpPr>
        <a:xfrm>
          <a:off x="0" y="0"/>
          <a:ext cx="0" cy="0"/>
          <a:chOff x="0" y="0"/>
          <a:chExt cx="0" cy="0"/>
        </a:xfrm>
      </p:grpSpPr>
      <p:sp>
        <p:nvSpPr>
          <p:cNvPr id="21" name="Rectangle 20"/>
          <p:cNvSpPr/>
          <p:nvPr userDrawn="1"/>
        </p:nvSpPr>
        <p:spPr>
          <a:xfrm>
            <a:off x="1" y="-4724"/>
            <a:ext cx="1463433" cy="19500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defTabSz="1219170"/>
            <a:endParaRPr lang="en-US" sz="1480" b="1">
              <a:solidFill>
                <a:prstClr val="white"/>
              </a:solidFill>
            </a:endParaRPr>
          </a:p>
        </p:txBody>
      </p:sp>
      <p:sp>
        <p:nvSpPr>
          <p:cNvPr id="22" name="Rectangle 21"/>
          <p:cNvSpPr/>
          <p:nvPr userDrawn="1"/>
        </p:nvSpPr>
        <p:spPr>
          <a:xfrm>
            <a:off x="1463434" y="-4724"/>
            <a:ext cx="7101807" cy="19500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defTabSz="1219170"/>
            <a:endParaRPr lang="en-US" sz="1480" b="1">
              <a:solidFill>
                <a:prstClr val="black"/>
              </a:solidFill>
            </a:endParaRPr>
          </a:p>
        </p:txBody>
      </p:sp>
      <p:sp>
        <p:nvSpPr>
          <p:cNvPr id="23" name="Rectangle 22"/>
          <p:cNvSpPr/>
          <p:nvPr userDrawn="1"/>
        </p:nvSpPr>
        <p:spPr>
          <a:xfrm>
            <a:off x="8565237" y="-4724"/>
            <a:ext cx="1404697" cy="195000"/>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defTabSz="1219170"/>
            <a:endParaRPr lang="en-US" sz="1480" b="1">
              <a:solidFill>
                <a:prstClr val="white"/>
              </a:solidFill>
            </a:endParaRPr>
          </a:p>
        </p:txBody>
      </p:sp>
      <p:sp>
        <p:nvSpPr>
          <p:cNvPr id="24" name="Rectangle 23"/>
          <p:cNvSpPr/>
          <p:nvPr userDrawn="1"/>
        </p:nvSpPr>
        <p:spPr>
          <a:xfrm>
            <a:off x="9969934" y="-4724"/>
            <a:ext cx="469865" cy="19500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defTabSz="1219170"/>
            <a:endParaRPr lang="en-US" sz="1480" b="1">
              <a:solidFill>
                <a:prstClr val="white"/>
              </a:solidFill>
            </a:endParaRPr>
          </a:p>
        </p:txBody>
      </p:sp>
      <p:sp>
        <p:nvSpPr>
          <p:cNvPr id="25" name="Rectangle 24"/>
          <p:cNvSpPr/>
          <p:nvPr userDrawn="1"/>
        </p:nvSpPr>
        <p:spPr>
          <a:xfrm>
            <a:off x="10439798" y="-4724"/>
            <a:ext cx="166412" cy="19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defTabSz="1219170"/>
            <a:endParaRPr lang="en-US" sz="1480" b="1">
              <a:solidFill>
                <a:prstClr val="white"/>
              </a:solidFill>
            </a:endParaRPr>
          </a:p>
        </p:txBody>
      </p:sp>
      <p:sp>
        <p:nvSpPr>
          <p:cNvPr id="26" name="Rectangle 25"/>
          <p:cNvSpPr/>
          <p:nvPr userDrawn="1"/>
        </p:nvSpPr>
        <p:spPr>
          <a:xfrm>
            <a:off x="10606210" y="-4724"/>
            <a:ext cx="1668996" cy="19500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defTabSz="1219170"/>
            <a:endParaRPr lang="en-US" sz="1480" b="1">
              <a:solidFill>
                <a:prstClr val="white"/>
              </a:solidFill>
            </a:endParaRPr>
          </a:p>
        </p:txBody>
      </p:sp>
      <p:sp>
        <p:nvSpPr>
          <p:cNvPr id="27" name="Rectangle 26"/>
          <p:cNvSpPr/>
          <p:nvPr userDrawn="1"/>
        </p:nvSpPr>
        <p:spPr>
          <a:xfrm>
            <a:off x="12275207" y="-4724"/>
            <a:ext cx="3980795" cy="195000"/>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defTabSz="1219170"/>
            <a:endParaRPr lang="en-US" sz="1480" b="1">
              <a:solidFill>
                <a:prstClr val="white"/>
              </a:solidFill>
            </a:endParaRPr>
          </a:p>
        </p:txBody>
      </p:sp>
      <p:sp>
        <p:nvSpPr>
          <p:cNvPr id="14" name="Text Placeholder 2"/>
          <p:cNvSpPr>
            <a:spLocks noGrp="1"/>
          </p:cNvSpPr>
          <p:nvPr>
            <p:ph type="body" sz="quarter" idx="11" hasCustomPrompt="1"/>
          </p:nvPr>
        </p:nvSpPr>
        <p:spPr>
          <a:xfrm>
            <a:off x="364903" y="1250986"/>
            <a:ext cx="15528768" cy="497447"/>
          </a:xfrm>
          <a:prstGeom prst="rect">
            <a:avLst/>
          </a:prstGeom>
        </p:spPr>
        <p:txBody>
          <a:bodyPr>
            <a:normAutofit/>
          </a:bodyPr>
          <a:lstStyle>
            <a:lvl1pPr marL="457189" indent="-457189">
              <a:lnSpc>
                <a:spcPct val="100000"/>
              </a:lnSpc>
              <a:buNone/>
              <a:defRPr lang="en-US" sz="2800" kern="1200" baseline="0" dirty="0" smtClean="0">
                <a:solidFill>
                  <a:schemeClr val="tx1"/>
                </a:solidFill>
                <a:latin typeface="+mn-lt"/>
                <a:ea typeface="+mn-ea"/>
                <a:cs typeface="+mn-cs"/>
              </a:defRPr>
            </a:lvl1pPr>
          </a:lstStyle>
          <a:p>
            <a:pPr lvl="0"/>
            <a:r>
              <a:rPr lang="en-US" dirty="0" smtClean="0"/>
              <a:t>Write lead-in line here in Calibri 28, sentence case</a:t>
            </a:r>
          </a:p>
        </p:txBody>
      </p:sp>
      <p:sp>
        <p:nvSpPr>
          <p:cNvPr id="15" name="Text Placeholder 12"/>
          <p:cNvSpPr>
            <a:spLocks noGrp="1"/>
          </p:cNvSpPr>
          <p:nvPr>
            <p:ph type="body" sz="quarter" idx="10" hasCustomPrompt="1"/>
          </p:nvPr>
        </p:nvSpPr>
        <p:spPr>
          <a:xfrm>
            <a:off x="2" y="190279"/>
            <a:ext cx="13306559" cy="670312"/>
          </a:xfrm>
          <a:prstGeom prst="rect">
            <a:avLst/>
          </a:prstGeom>
        </p:spPr>
        <p:txBody>
          <a:bodyPr lIns="91440" tIns="0" rIns="0" bIns="0" anchor="ctr" anchorCtr="0">
            <a:normAutofit/>
          </a:bodyPr>
          <a:lstStyle>
            <a:lvl1pPr marL="0" indent="0">
              <a:buNone/>
              <a:defRPr lang="en-US" sz="3200" b="0" baseline="0" smtClean="0">
                <a:latin typeface="+mn-lt"/>
              </a:defRPr>
            </a:lvl1pPr>
            <a:lvl2pPr marL="587508" indent="0">
              <a:buNone/>
              <a:defRPr/>
            </a:lvl2pPr>
            <a:lvl3pPr marL="1175019" indent="0">
              <a:buNone/>
              <a:defRPr/>
            </a:lvl3pPr>
            <a:lvl4pPr marL="1762527" indent="0">
              <a:buNone/>
              <a:defRPr/>
            </a:lvl4pPr>
            <a:lvl5pPr marL="2350039" indent="0">
              <a:buNone/>
              <a:defRPr/>
            </a:lvl5pPr>
          </a:lstStyle>
          <a:p>
            <a:pPr lvl="0"/>
            <a:r>
              <a:rPr lang="en-US" dirty="0" smtClean="0">
                <a:latin typeface="+mj-lt"/>
              </a:rPr>
              <a:t>Title of the slide here in Calibri 32, Title Case</a:t>
            </a:r>
            <a:endParaRPr lang="en-US" dirty="0"/>
          </a:p>
        </p:txBody>
      </p:sp>
      <p:sp>
        <p:nvSpPr>
          <p:cNvPr id="13" name="Rectangle 12"/>
          <p:cNvSpPr/>
          <p:nvPr userDrawn="1"/>
        </p:nvSpPr>
        <p:spPr>
          <a:xfrm>
            <a:off x="5114" y="877463"/>
            <a:ext cx="14039524" cy="39000"/>
          </a:xfrm>
          <a:prstGeom prst="rect">
            <a:avLst/>
          </a:prstGeom>
          <a:gradFill flip="none" rotWithShape="1">
            <a:gsLst>
              <a:gs pos="23000">
                <a:srgbClr val="F28020"/>
              </a:gs>
              <a:gs pos="100000">
                <a:schemeClr val="accent1">
                  <a:tint val="23500"/>
                  <a:satMod val="160000"/>
                  <a:lumMod val="0"/>
                  <a:lumOff val="10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367">
              <a:solidFill>
                <a:prstClr val="white"/>
              </a:solidFill>
            </a:endParaRPr>
          </a:p>
        </p:txBody>
      </p:sp>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754509" y="281246"/>
            <a:ext cx="2157355" cy="779999"/>
          </a:xfrm>
          <a:prstGeom prst="rect">
            <a:avLst/>
          </a:prstGeom>
        </p:spPr>
      </p:pic>
      <p:sp>
        <p:nvSpPr>
          <p:cNvPr id="28" name="Text Placeholder 2"/>
          <p:cNvSpPr>
            <a:spLocks noGrp="1"/>
          </p:cNvSpPr>
          <p:nvPr>
            <p:ph type="body" sz="quarter" idx="14" hasCustomPrompt="1"/>
          </p:nvPr>
        </p:nvSpPr>
        <p:spPr>
          <a:xfrm>
            <a:off x="364903" y="2031140"/>
            <a:ext cx="15528768" cy="6145707"/>
          </a:xfrm>
          <a:prstGeom prst="rect">
            <a:avLst/>
          </a:prstGeom>
        </p:spPr>
        <p:txBody>
          <a:bodyPr>
            <a:normAutofit/>
          </a:bodyPr>
          <a:lstStyle>
            <a:lvl1pPr marL="304784" indent="-304784" algn="l" defTabSz="1219140" rtl="0" eaLnBrk="1" latinLnBrk="0" hangingPunct="1">
              <a:lnSpc>
                <a:spcPct val="100000"/>
              </a:lnSpc>
              <a:spcBef>
                <a:spcPts val="1333"/>
              </a:spcBef>
              <a:buFont typeface="Arial" panose="020B0604020202020204" pitchFamily="34" charset="0"/>
              <a:buChar char="•"/>
              <a:defRPr lang="en-US" sz="2800" kern="1200" baseline="0" dirty="0" smtClean="0">
                <a:solidFill>
                  <a:schemeClr val="tx1"/>
                </a:solidFill>
                <a:latin typeface="+mn-lt"/>
                <a:ea typeface="+mn-ea"/>
                <a:cs typeface="+mn-cs"/>
              </a:defRPr>
            </a:lvl1pPr>
          </a:lstStyle>
          <a:p>
            <a:pPr marL="304784" lvl="0" indent="-304784" algn="l" defTabSz="1219140" rtl="0" eaLnBrk="1" latinLnBrk="0" hangingPunct="1">
              <a:lnSpc>
                <a:spcPct val="100000"/>
              </a:lnSpc>
              <a:spcBef>
                <a:spcPts val="1333"/>
              </a:spcBef>
              <a:buFont typeface="Arial" panose="020B0604020202020204" pitchFamily="34" charset="0"/>
              <a:buChar char="•"/>
            </a:pPr>
            <a:r>
              <a:rPr lang="en-US" sz="2800" dirty="0" smtClean="0"/>
              <a:t>Write bullet points in Calibri 28, sentence case</a:t>
            </a:r>
          </a:p>
          <a:p>
            <a:pPr marL="304784" lvl="0" indent="-304784" algn="l" defTabSz="1219140" rtl="0" eaLnBrk="1" latinLnBrk="0" hangingPunct="1">
              <a:lnSpc>
                <a:spcPct val="100000"/>
              </a:lnSpc>
              <a:spcBef>
                <a:spcPts val="1333"/>
              </a:spcBef>
              <a:buFont typeface="Arial" panose="020B0604020202020204" pitchFamily="34" charset="0"/>
              <a:buChar char="•"/>
            </a:pPr>
            <a:r>
              <a:rPr lang="en-US" sz="2800" dirty="0" smtClean="0"/>
              <a:t>Write more bullet points as required, without disturbing the bullet, indentation, and spacing </a:t>
            </a:r>
          </a:p>
        </p:txBody>
      </p:sp>
    </p:spTree>
    <p:extLst>
      <p:ext uri="{BB962C8B-B14F-4D97-AF65-F5344CB8AC3E}">
        <p14:creationId xmlns:p14="http://schemas.microsoft.com/office/powerpoint/2010/main" val="2669479760"/>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32000" y="1496484"/>
            <a:ext cx="12192000" cy="3183467"/>
          </a:xfrm>
        </p:spPr>
        <p:txBody>
          <a:bodyPr anchor="b"/>
          <a:lstStyle>
            <a:lvl1pPr algn="ct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2032000" y="4802717"/>
            <a:ext cx="12192000" cy="2207683"/>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solidFill>
                  <a:prstClr val="black">
                    <a:tint val="75000"/>
                  </a:prstClr>
                </a:solidFill>
              </a:rPr>
              <a:pPr/>
              <a:t>7/12/2016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Tree>
    <p:extLst>
      <p:ext uri="{BB962C8B-B14F-4D97-AF65-F5344CB8AC3E}">
        <p14:creationId xmlns:p14="http://schemas.microsoft.com/office/powerpoint/2010/main" val="35540496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solidFill>
                  <a:prstClr val="black">
                    <a:tint val="75000"/>
                  </a:prstClr>
                </a:solidFill>
              </a:rPr>
              <a:pPr/>
              <a:t>7/12/2016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Tree>
    <p:extLst>
      <p:ext uri="{BB962C8B-B14F-4D97-AF65-F5344CB8AC3E}">
        <p14:creationId xmlns:p14="http://schemas.microsoft.com/office/powerpoint/2010/main" val="37722694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9133" y="2279652"/>
            <a:ext cx="14020800" cy="3803649"/>
          </a:xfrm>
        </p:spPr>
        <p:txBody>
          <a:bodyPr anchor="b"/>
          <a:lstStyle>
            <a:lvl1pPr>
              <a:defRPr sz="8000"/>
            </a:lvl1pPr>
          </a:lstStyle>
          <a:p>
            <a:r>
              <a:rPr lang="en-US" smtClean="0"/>
              <a:t>Click to edit Master title style</a:t>
            </a:r>
            <a:endParaRPr lang="en-US" dirty="0"/>
          </a:p>
        </p:txBody>
      </p:sp>
      <p:sp>
        <p:nvSpPr>
          <p:cNvPr id="3" name="Text Placeholder 2"/>
          <p:cNvSpPr>
            <a:spLocks noGrp="1"/>
          </p:cNvSpPr>
          <p:nvPr>
            <p:ph type="body" idx="1"/>
          </p:nvPr>
        </p:nvSpPr>
        <p:spPr>
          <a:xfrm>
            <a:off x="1109133" y="6119285"/>
            <a:ext cx="14020800" cy="2000249"/>
          </a:xfrm>
        </p:spPr>
        <p:txBody>
          <a:bodyPr/>
          <a:lstStyle>
            <a:lvl1pPr marL="0" indent="0">
              <a:buNone/>
              <a:defRPr sz="3200">
                <a:solidFill>
                  <a:schemeClr val="tx1">
                    <a:tint val="75000"/>
                  </a:schemeClr>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solidFill>
                  <a:prstClr val="black">
                    <a:tint val="75000"/>
                  </a:prstClr>
                </a:solidFill>
              </a:rPr>
              <a:pPr/>
              <a:t>7/12/2016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Tree>
    <p:extLst>
      <p:ext uri="{BB962C8B-B14F-4D97-AF65-F5344CB8AC3E}">
        <p14:creationId xmlns:p14="http://schemas.microsoft.com/office/powerpoint/2010/main" val="13110605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17600" y="2434167"/>
            <a:ext cx="6908800" cy="58017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8229600" y="2434167"/>
            <a:ext cx="6908800" cy="58017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solidFill>
                  <a:prstClr val="black">
                    <a:tint val="75000"/>
                  </a:prstClr>
                </a:solidFill>
              </a:rPr>
              <a:pPr/>
              <a:t>7/12/2016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Tree>
    <p:extLst>
      <p:ext uri="{BB962C8B-B14F-4D97-AF65-F5344CB8AC3E}">
        <p14:creationId xmlns:p14="http://schemas.microsoft.com/office/powerpoint/2010/main" val="8063870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19717" y="486834"/>
            <a:ext cx="14020800" cy="17674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19718" y="2241551"/>
            <a:ext cx="6877049" cy="10985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4" name="Content Placeholder 3"/>
          <p:cNvSpPr>
            <a:spLocks noGrp="1"/>
          </p:cNvSpPr>
          <p:nvPr>
            <p:ph sz="half" idx="2"/>
          </p:nvPr>
        </p:nvSpPr>
        <p:spPr>
          <a:xfrm>
            <a:off x="1119718" y="3340100"/>
            <a:ext cx="6877049" cy="49127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8229600" y="2241551"/>
            <a:ext cx="6910917" cy="10985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6" name="Content Placeholder 5"/>
          <p:cNvSpPr>
            <a:spLocks noGrp="1"/>
          </p:cNvSpPr>
          <p:nvPr>
            <p:ph sz="quarter" idx="4"/>
          </p:nvPr>
        </p:nvSpPr>
        <p:spPr>
          <a:xfrm>
            <a:off x="8229600" y="3340100"/>
            <a:ext cx="6910917" cy="49127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solidFill>
                  <a:prstClr val="black">
                    <a:tint val="75000"/>
                  </a:prstClr>
                </a:solidFill>
              </a:rPr>
              <a:pPr/>
              <a:t>7/12/2016</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Tree>
    <p:extLst>
      <p:ext uri="{BB962C8B-B14F-4D97-AF65-F5344CB8AC3E}">
        <p14:creationId xmlns:p14="http://schemas.microsoft.com/office/powerpoint/2010/main" val="19702952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solidFill>
                  <a:prstClr val="black">
                    <a:tint val="75000"/>
                  </a:prstClr>
                </a:solidFill>
              </a:rPr>
              <a:pPr/>
              <a:t>7/12/2016</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Tree>
    <p:extLst>
      <p:ext uri="{BB962C8B-B14F-4D97-AF65-F5344CB8AC3E}">
        <p14:creationId xmlns:p14="http://schemas.microsoft.com/office/powerpoint/2010/main" val="526350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9663" y="2279650"/>
            <a:ext cx="14020800" cy="3803650"/>
          </a:xfrm>
          <a:prstGeom prst="rect">
            <a:avLst/>
          </a:prstGeo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1109663" y="6119813"/>
            <a:ext cx="14020800" cy="2000250"/>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1117600" y="8475663"/>
            <a:ext cx="3657600" cy="485775"/>
          </a:xfrm>
          <a:prstGeom prst="rect">
            <a:avLst/>
          </a:prstGeom>
        </p:spPr>
        <p:txBody>
          <a:bodyPr/>
          <a:lstStyle/>
          <a:p>
            <a:fld id="{A39F6A64-693E-49AB-AC32-2D76D56B2DB3}" type="datetimeFigureOut">
              <a:rPr lang="en-US" smtClean="0">
                <a:solidFill>
                  <a:prstClr val="black"/>
                </a:solidFill>
              </a:rPr>
              <a:pPr/>
              <a:t>7/12/2016</a:t>
            </a:fld>
            <a:endParaRPr lang="en-US">
              <a:solidFill>
                <a:prstClr val="black"/>
              </a:solidFill>
            </a:endParaRPr>
          </a:p>
        </p:txBody>
      </p:sp>
      <p:sp>
        <p:nvSpPr>
          <p:cNvPr id="5" name="Footer Placeholder 4"/>
          <p:cNvSpPr>
            <a:spLocks noGrp="1"/>
          </p:cNvSpPr>
          <p:nvPr>
            <p:ph type="ftr" sz="quarter" idx="11"/>
          </p:nvPr>
        </p:nvSpPr>
        <p:spPr>
          <a:xfrm>
            <a:off x="5384800" y="8475663"/>
            <a:ext cx="5486400" cy="48577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11480800" y="8475663"/>
            <a:ext cx="3657600" cy="485775"/>
          </a:xfrm>
          <a:prstGeom prst="rect">
            <a:avLst/>
          </a:prstGeom>
        </p:spPr>
        <p:txBody>
          <a:bodyPr/>
          <a:lstStyle/>
          <a:p>
            <a:fld id="{E32C7704-B885-43D6-8AB2-7CB0FB8CE4F8}"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4741877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solidFill>
                  <a:prstClr val="black">
                    <a:tint val="75000"/>
                  </a:prstClr>
                </a:solidFill>
              </a:rPr>
              <a:pPr/>
              <a:t>7/12/2016</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Tree>
    <p:extLst>
      <p:ext uri="{BB962C8B-B14F-4D97-AF65-F5344CB8AC3E}">
        <p14:creationId xmlns:p14="http://schemas.microsoft.com/office/powerpoint/2010/main" val="394154002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9718" y="609600"/>
            <a:ext cx="5242983" cy="2133600"/>
          </a:xfrm>
        </p:spPr>
        <p:txBody>
          <a:bodyPr anchor="b"/>
          <a:lstStyle>
            <a:lvl1pPr>
              <a:defRPr sz="4267"/>
            </a:lvl1pPr>
          </a:lstStyle>
          <a:p>
            <a:r>
              <a:rPr lang="en-US" smtClean="0"/>
              <a:t>Click to edit Master title style</a:t>
            </a:r>
            <a:endParaRPr lang="en-US" dirty="0"/>
          </a:p>
        </p:txBody>
      </p:sp>
      <p:sp>
        <p:nvSpPr>
          <p:cNvPr id="3" name="Content Placeholder 2"/>
          <p:cNvSpPr>
            <a:spLocks noGrp="1"/>
          </p:cNvSpPr>
          <p:nvPr>
            <p:ph idx="1"/>
          </p:nvPr>
        </p:nvSpPr>
        <p:spPr>
          <a:xfrm>
            <a:off x="6910917" y="1316567"/>
            <a:ext cx="8229600" cy="6498167"/>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9718" y="2743200"/>
            <a:ext cx="5242983" cy="508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solidFill>
                  <a:prstClr val="black">
                    <a:tint val="75000"/>
                  </a:prstClr>
                </a:solidFill>
              </a:rPr>
              <a:pPr/>
              <a:t>7/12/2016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Tree>
    <p:extLst>
      <p:ext uri="{BB962C8B-B14F-4D97-AF65-F5344CB8AC3E}">
        <p14:creationId xmlns:p14="http://schemas.microsoft.com/office/powerpoint/2010/main" val="62046156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9718" y="609600"/>
            <a:ext cx="5242983" cy="2133600"/>
          </a:xfrm>
        </p:spPr>
        <p:txBody>
          <a:bodyPr anchor="b"/>
          <a:lstStyle>
            <a:lvl1pPr>
              <a:defRPr sz="4267"/>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10917" y="1316567"/>
            <a:ext cx="8229600" cy="6498167"/>
          </a:xfrm>
        </p:spPr>
        <p:txBody>
          <a:bodyPr anchor="t"/>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dirty="0" smtClean="0"/>
              <a:t>Click icon to add picture</a:t>
            </a:r>
            <a:endParaRPr lang="en-US" dirty="0"/>
          </a:p>
        </p:txBody>
      </p:sp>
      <p:sp>
        <p:nvSpPr>
          <p:cNvPr id="4" name="Text Placeholder 3"/>
          <p:cNvSpPr>
            <a:spLocks noGrp="1"/>
          </p:cNvSpPr>
          <p:nvPr>
            <p:ph type="body" sz="half" idx="2"/>
          </p:nvPr>
        </p:nvSpPr>
        <p:spPr>
          <a:xfrm>
            <a:off x="1119718" y="2743200"/>
            <a:ext cx="5242983" cy="508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solidFill>
                  <a:prstClr val="black">
                    <a:tint val="75000"/>
                  </a:prstClr>
                </a:solidFill>
              </a:rPr>
              <a:pPr/>
              <a:t>7/12/2016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Tree>
    <p:extLst>
      <p:ext uri="{BB962C8B-B14F-4D97-AF65-F5344CB8AC3E}">
        <p14:creationId xmlns:p14="http://schemas.microsoft.com/office/powerpoint/2010/main" val="6494686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solidFill>
                  <a:prstClr val="black">
                    <a:tint val="75000"/>
                  </a:prstClr>
                </a:solidFill>
              </a:rPr>
              <a:pPr/>
              <a:t>7/12/2016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Tree>
    <p:extLst>
      <p:ext uri="{BB962C8B-B14F-4D97-AF65-F5344CB8AC3E}">
        <p14:creationId xmlns:p14="http://schemas.microsoft.com/office/powerpoint/2010/main" val="306427317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633200" y="486834"/>
            <a:ext cx="3505200" cy="774911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17600" y="486834"/>
            <a:ext cx="10312400" cy="77491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solidFill>
                  <a:prstClr val="black">
                    <a:tint val="75000"/>
                  </a:prstClr>
                </a:solidFill>
              </a:rPr>
              <a:pPr/>
              <a:t>7/12/2016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Tree>
    <p:extLst>
      <p:ext uri="{BB962C8B-B14F-4D97-AF65-F5344CB8AC3E}">
        <p14:creationId xmlns:p14="http://schemas.microsoft.com/office/powerpoint/2010/main" val="318526404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Splash screen">
    <p:spTree>
      <p:nvGrpSpPr>
        <p:cNvPr id="1" name=""/>
        <p:cNvGrpSpPr/>
        <p:nvPr/>
      </p:nvGrpSpPr>
      <p:grpSpPr>
        <a:xfrm>
          <a:off x="0" y="0"/>
          <a:ext cx="0" cy="0"/>
          <a:chOff x="0" y="0"/>
          <a:chExt cx="0" cy="0"/>
        </a:xfrm>
      </p:grpSpPr>
      <p:sp>
        <p:nvSpPr>
          <p:cNvPr id="27" name="Rectangle 26"/>
          <p:cNvSpPr/>
          <p:nvPr userDrawn="1"/>
        </p:nvSpPr>
        <p:spPr>
          <a:xfrm>
            <a:off x="1" y="0"/>
            <a:ext cx="16256000" cy="1121168"/>
          </a:xfrm>
          <a:prstGeom prst="rect">
            <a:avLst/>
          </a:prstGeom>
          <a:solidFill>
            <a:srgbClr val="5AC7D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30" name="Rectangle 29"/>
          <p:cNvSpPr/>
          <p:nvPr userDrawn="1"/>
        </p:nvSpPr>
        <p:spPr>
          <a:xfrm>
            <a:off x="1" y="7677020"/>
            <a:ext cx="16256000" cy="1466983"/>
          </a:xfrm>
          <a:prstGeom prst="rect">
            <a:avLst/>
          </a:prstGeom>
          <a:solidFill>
            <a:srgbClr val="8E8E8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62" name="Text Placeholder 24"/>
          <p:cNvSpPr>
            <a:spLocks noGrp="1"/>
          </p:cNvSpPr>
          <p:nvPr>
            <p:ph type="body" sz="quarter" idx="11"/>
          </p:nvPr>
        </p:nvSpPr>
        <p:spPr>
          <a:xfrm>
            <a:off x="3687280" y="3276972"/>
            <a:ext cx="7229924" cy="413498"/>
          </a:xfrm>
          <a:prstGeom prst="rect">
            <a:avLst/>
          </a:prstGeom>
        </p:spPr>
        <p:txBody>
          <a:bodyPr wrap="square" lIns="0" tIns="0" rIns="0" bIns="0" anchor="ctr" anchorCtr="0">
            <a:spAutoFit/>
          </a:bodyPr>
          <a:lstStyle>
            <a:lvl1pPr marL="0" indent="0">
              <a:buNone/>
              <a:defRPr sz="2877" b="0">
                <a:solidFill>
                  <a:schemeClr val="tx1">
                    <a:lumMod val="85000"/>
                    <a:lumOff val="15000"/>
                  </a:schemeClr>
                </a:solidFill>
                <a:latin typeface="Calibri" pitchFamily="34" charset="0"/>
                <a:cs typeface="Calibri" pitchFamily="34" charset="0"/>
              </a:defRPr>
            </a:lvl1pPr>
            <a:lvl2pPr marL="587523" indent="0">
              <a:buNone/>
              <a:defRPr/>
            </a:lvl2pPr>
            <a:lvl3pPr marL="1175048" indent="0">
              <a:buNone/>
              <a:defRPr/>
            </a:lvl3pPr>
            <a:lvl4pPr marL="1762571" indent="0">
              <a:buNone/>
              <a:defRPr/>
            </a:lvl4pPr>
            <a:lvl5pPr marL="2350097" indent="0">
              <a:buNone/>
              <a:defRPr/>
            </a:lvl5pPr>
          </a:lstStyle>
          <a:p>
            <a:pPr lvl="0"/>
            <a:r>
              <a:rPr lang="en-US" smtClean="0"/>
              <a:t>Click to edit Master text styles</a:t>
            </a:r>
          </a:p>
        </p:txBody>
      </p:sp>
      <p:sp>
        <p:nvSpPr>
          <p:cNvPr id="63" name="Text Placeholder 24"/>
          <p:cNvSpPr>
            <a:spLocks noGrp="1"/>
          </p:cNvSpPr>
          <p:nvPr>
            <p:ph type="body" sz="quarter" idx="10"/>
          </p:nvPr>
        </p:nvSpPr>
        <p:spPr>
          <a:xfrm>
            <a:off x="3687280" y="2610644"/>
            <a:ext cx="7229924" cy="472569"/>
          </a:xfrm>
          <a:prstGeom prst="rect">
            <a:avLst/>
          </a:prstGeom>
        </p:spPr>
        <p:txBody>
          <a:bodyPr wrap="square" lIns="0" tIns="0" rIns="0" bIns="0" anchor="ctr" anchorCtr="0">
            <a:spAutoFit/>
          </a:bodyPr>
          <a:lstStyle>
            <a:lvl1pPr marL="0" indent="0">
              <a:buNone/>
              <a:defRPr sz="3288" b="1">
                <a:solidFill>
                  <a:schemeClr val="tx1">
                    <a:lumMod val="85000"/>
                    <a:lumOff val="15000"/>
                  </a:schemeClr>
                </a:solidFill>
                <a:latin typeface="Calibri" pitchFamily="34" charset="0"/>
                <a:cs typeface="Calibri" pitchFamily="34" charset="0"/>
              </a:defRPr>
            </a:lvl1pPr>
            <a:lvl2pPr marL="587523" indent="0">
              <a:buNone/>
              <a:defRPr/>
            </a:lvl2pPr>
            <a:lvl3pPr marL="1175048" indent="0">
              <a:buNone/>
              <a:defRPr/>
            </a:lvl3pPr>
            <a:lvl4pPr marL="1762571" indent="0">
              <a:buNone/>
              <a:defRPr/>
            </a:lvl4pPr>
            <a:lvl5pPr marL="2350097" indent="0">
              <a:buNone/>
              <a:defRPr/>
            </a:lvl5pPr>
          </a:lstStyle>
          <a:p>
            <a:pPr lvl="0"/>
            <a:r>
              <a:rPr lang="en-US" smtClean="0"/>
              <a:t>Click to edit Master text styles</a:t>
            </a:r>
          </a:p>
        </p:txBody>
      </p:sp>
      <p:grpSp>
        <p:nvGrpSpPr>
          <p:cNvPr id="64" name="Group 63"/>
          <p:cNvGrpSpPr/>
          <p:nvPr userDrawn="1"/>
        </p:nvGrpSpPr>
        <p:grpSpPr>
          <a:xfrm>
            <a:off x="-1" y="7545045"/>
            <a:ext cx="16256000" cy="130964"/>
            <a:chOff x="0" y="474414"/>
            <a:chExt cx="7908925" cy="61412"/>
          </a:xfrm>
        </p:grpSpPr>
        <p:sp>
          <p:nvSpPr>
            <p:cNvPr id="65" name="Rectangle 64"/>
            <p:cNvSpPr/>
            <p:nvPr userDrawn="1"/>
          </p:nvSpPr>
          <p:spPr>
            <a:xfrm>
              <a:off x="0" y="474414"/>
              <a:ext cx="711994" cy="61412"/>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66" name="Rectangle 65"/>
            <p:cNvSpPr/>
            <p:nvPr userDrawn="1"/>
          </p:nvSpPr>
          <p:spPr>
            <a:xfrm>
              <a:off x="711993" y="474414"/>
              <a:ext cx="3455195" cy="61412"/>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67" name="Rectangle 66"/>
            <p:cNvSpPr/>
            <p:nvPr userDrawn="1"/>
          </p:nvSpPr>
          <p:spPr>
            <a:xfrm>
              <a:off x="4167188" y="474414"/>
              <a:ext cx="683418" cy="61412"/>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68" name="Rectangle 67"/>
            <p:cNvSpPr/>
            <p:nvPr userDrawn="1"/>
          </p:nvSpPr>
          <p:spPr>
            <a:xfrm>
              <a:off x="4850606" y="474414"/>
              <a:ext cx="228600" cy="61412"/>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69" name="Rectangle 68"/>
            <p:cNvSpPr/>
            <p:nvPr userDrawn="1"/>
          </p:nvSpPr>
          <p:spPr>
            <a:xfrm>
              <a:off x="5079206" y="474414"/>
              <a:ext cx="80963" cy="614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70" name="Rectangle 69"/>
            <p:cNvSpPr/>
            <p:nvPr userDrawn="1"/>
          </p:nvSpPr>
          <p:spPr>
            <a:xfrm>
              <a:off x="5160169" y="474414"/>
              <a:ext cx="812006" cy="61412"/>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71" name="Rectangle 70"/>
            <p:cNvSpPr/>
            <p:nvPr userDrawn="1"/>
          </p:nvSpPr>
          <p:spPr>
            <a:xfrm>
              <a:off x="5972175" y="474414"/>
              <a:ext cx="1936750" cy="61412"/>
            </a:xfrm>
            <a:prstGeom prst="rect">
              <a:avLst/>
            </a:prstGeom>
            <a:solidFill>
              <a:srgbClr val="3F97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solidFill>
                  <a:prstClr val="white"/>
                </a:solidFill>
              </a:endParaRPr>
            </a:p>
          </p:txBody>
        </p:sp>
      </p:grpSp>
      <p:pic>
        <p:nvPicPr>
          <p:cNvPr id="38" name="Picture 3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470624" y="235393"/>
            <a:ext cx="2409654" cy="871219"/>
          </a:xfrm>
          <a:prstGeom prst="rect">
            <a:avLst/>
          </a:prstGeom>
          <a:noFill/>
          <a:ln>
            <a:noFill/>
          </a:ln>
        </p:spPr>
      </p:pic>
      <p:sp>
        <p:nvSpPr>
          <p:cNvPr id="25" name="TextBox 24"/>
          <p:cNvSpPr txBox="1"/>
          <p:nvPr userDrawn="1"/>
        </p:nvSpPr>
        <p:spPr>
          <a:xfrm>
            <a:off x="88118" y="8709295"/>
            <a:ext cx="5015347" cy="377155"/>
          </a:xfrm>
          <a:prstGeom prst="rect">
            <a:avLst/>
          </a:prstGeom>
          <a:noFill/>
        </p:spPr>
        <p:txBody>
          <a:bodyPr wrap="none" rtlCol="0" anchor="ctr">
            <a:spAutoFit/>
          </a:bodyPr>
          <a:lstStyle/>
          <a:p>
            <a:r>
              <a:rPr lang="en-US" sz="1851" dirty="0" smtClean="0">
                <a:solidFill>
                  <a:prstClr val="white"/>
                </a:solidFill>
              </a:rPr>
              <a:t>©</a:t>
            </a:r>
            <a:r>
              <a:rPr lang="en-US" sz="1851" dirty="0" smtClean="0">
                <a:solidFill>
                  <a:prstClr val="black"/>
                </a:solidFill>
              </a:rPr>
              <a:t> </a:t>
            </a:r>
            <a:r>
              <a:rPr lang="en-US" sz="1851" dirty="0" smtClean="0">
                <a:solidFill>
                  <a:prstClr val="white"/>
                </a:solidFill>
              </a:rPr>
              <a:t>Copyright 2015, Simplilearn. All rights reserved.</a:t>
            </a:r>
            <a:endParaRPr lang="en-US" sz="1851" dirty="0">
              <a:solidFill>
                <a:prstClr val="white"/>
              </a:solidFill>
            </a:endParaRPr>
          </a:p>
        </p:txBody>
      </p:sp>
      <p:pic>
        <p:nvPicPr>
          <p:cNvPr id="41" name="Picture 40"/>
          <p:cNvPicPr>
            <a:picLocks noChangeAspect="1"/>
          </p:cNvPicPr>
          <p:nvPr userDrawn="1"/>
        </p:nvPicPr>
        <p:blipFill rotWithShape="1">
          <a:blip r:embed="rId3" cstate="print">
            <a:extLst>
              <a:ext uri="{28A0092B-C50C-407E-A947-70E740481C1C}">
                <a14:useLocalDpi xmlns:a14="http://schemas.microsoft.com/office/drawing/2010/main" val="0"/>
              </a:ext>
            </a:extLst>
          </a:blip>
          <a:srcRect l="66513" t="9178" r="4213" b="-2846"/>
          <a:stretch/>
        </p:blipFill>
        <p:spPr>
          <a:xfrm>
            <a:off x="8876979" y="4556588"/>
            <a:ext cx="949669" cy="977400"/>
          </a:xfrm>
          <a:prstGeom prst="rect">
            <a:avLst/>
          </a:prstGeom>
        </p:spPr>
      </p:pic>
      <p:sp>
        <p:nvSpPr>
          <p:cNvPr id="48" name="Oval 47"/>
          <p:cNvSpPr/>
          <p:nvPr userDrawn="1"/>
        </p:nvSpPr>
        <p:spPr>
          <a:xfrm>
            <a:off x="3579463" y="4179549"/>
            <a:ext cx="1668847" cy="1731482"/>
          </a:xfrm>
          <a:prstGeom prst="ellipse">
            <a:avLst/>
          </a:prstGeom>
          <a:solidFill>
            <a:srgbClr val="7EC7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solidFill>
                <a:prstClr val="white"/>
              </a:solidFill>
            </a:endParaRPr>
          </a:p>
        </p:txBody>
      </p:sp>
      <p:pic>
        <p:nvPicPr>
          <p:cNvPr id="56" name="Picture 5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812451" y="4592532"/>
            <a:ext cx="1202865" cy="893433"/>
          </a:xfrm>
          <a:prstGeom prst="rect">
            <a:avLst/>
          </a:prstGeom>
        </p:spPr>
      </p:pic>
      <p:sp>
        <p:nvSpPr>
          <p:cNvPr id="61" name="Oval 60"/>
          <p:cNvSpPr/>
          <p:nvPr userDrawn="1"/>
        </p:nvSpPr>
        <p:spPr>
          <a:xfrm>
            <a:off x="6044193" y="4179549"/>
            <a:ext cx="1668847" cy="1731482"/>
          </a:xfrm>
          <a:prstGeom prst="ellipse">
            <a:avLst/>
          </a:prstGeom>
          <a:solidFill>
            <a:srgbClr val="7EC7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solidFill>
                <a:prstClr val="white"/>
              </a:solidFill>
            </a:endParaRPr>
          </a:p>
        </p:txBody>
      </p:sp>
      <p:sp>
        <p:nvSpPr>
          <p:cNvPr id="75" name="Oval 74"/>
          <p:cNvSpPr/>
          <p:nvPr userDrawn="1"/>
        </p:nvSpPr>
        <p:spPr>
          <a:xfrm>
            <a:off x="8517391" y="4179549"/>
            <a:ext cx="1668847" cy="1731482"/>
          </a:xfrm>
          <a:prstGeom prst="ellipse">
            <a:avLst/>
          </a:prstGeom>
          <a:solidFill>
            <a:srgbClr val="7EC7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solidFill>
                <a:prstClr val="white"/>
              </a:solidFill>
            </a:endParaRPr>
          </a:p>
        </p:txBody>
      </p:sp>
      <p:sp>
        <p:nvSpPr>
          <p:cNvPr id="76" name="Oval 75"/>
          <p:cNvSpPr/>
          <p:nvPr userDrawn="1"/>
        </p:nvSpPr>
        <p:spPr>
          <a:xfrm>
            <a:off x="11016161" y="4179549"/>
            <a:ext cx="1668847" cy="1731482"/>
          </a:xfrm>
          <a:prstGeom prst="ellipse">
            <a:avLst/>
          </a:prstGeom>
          <a:solidFill>
            <a:srgbClr val="7EC7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720">
              <a:solidFill>
                <a:prstClr val="white"/>
              </a:solidFill>
            </a:endParaRPr>
          </a:p>
        </p:txBody>
      </p:sp>
      <p:pic>
        <p:nvPicPr>
          <p:cNvPr id="77" name="Picture 76"/>
          <p:cNvPicPr>
            <a:picLocks noChangeAspect="1"/>
          </p:cNvPicPr>
          <p:nvPr userDrawn="1"/>
        </p:nvPicPr>
        <p:blipFill>
          <a:blip r:embed="rId5" cstate="print">
            <a:lum bright="70000" contrast="-70000"/>
            <a:extLst>
              <a:ext uri="{28A0092B-C50C-407E-A947-70E740481C1C}">
                <a14:useLocalDpi xmlns:a14="http://schemas.microsoft.com/office/drawing/2010/main" val="0"/>
              </a:ext>
            </a:extLst>
          </a:blip>
          <a:stretch>
            <a:fillRect/>
          </a:stretch>
        </p:blipFill>
        <p:spPr>
          <a:xfrm>
            <a:off x="6512266" y="4498942"/>
            <a:ext cx="732696" cy="1092696"/>
          </a:xfrm>
          <a:prstGeom prst="rect">
            <a:avLst/>
          </a:prstGeom>
        </p:spPr>
      </p:pic>
      <p:pic>
        <p:nvPicPr>
          <p:cNvPr id="78" name="Picture 77"/>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807157" y="4480190"/>
            <a:ext cx="1089312" cy="1130197"/>
          </a:xfrm>
          <a:prstGeom prst="rect">
            <a:avLst/>
          </a:prstGeom>
        </p:spPr>
      </p:pic>
      <p:pic>
        <p:nvPicPr>
          <p:cNvPr id="79" name="Picture 78"/>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1221061" y="4512959"/>
            <a:ext cx="1259043" cy="1064662"/>
          </a:xfrm>
          <a:prstGeom prst="rect">
            <a:avLst/>
          </a:prstGeom>
        </p:spPr>
      </p:pic>
      <p:sp>
        <p:nvSpPr>
          <p:cNvPr id="26" name="Slide Number Placeholder 5"/>
          <p:cNvSpPr>
            <a:spLocks noGrp="1"/>
          </p:cNvSpPr>
          <p:nvPr userDrawn="1"/>
        </p:nvSpPr>
        <p:spPr>
          <a:xfrm flipH="1">
            <a:off x="14675451" y="8709295"/>
            <a:ext cx="1181945" cy="486834"/>
          </a:xfrm>
          <a:prstGeom prst="rect">
            <a:avLst/>
          </a:prstGeom>
        </p:spPr>
        <p:txBody>
          <a:bodyPr vert="horz" lIns="91440" tIns="45720" rIns="91440" bIns="45720" rtlCol="0" anchor="ctr"/>
          <a:lstStyle>
            <a:defPPr>
              <a:defRPr lang="en-US"/>
            </a:defPPr>
            <a:lvl1pPr marL="0" algn="r" defTabSz="1248305" rtl="0" eaLnBrk="1" latinLnBrk="0" hangingPunct="1">
              <a:defRPr sz="1600" kern="1200">
                <a:solidFill>
                  <a:schemeClr val="tx1">
                    <a:tint val="75000"/>
                  </a:schemeClr>
                </a:solidFill>
                <a:latin typeface="+mn-lt"/>
                <a:ea typeface="+mn-ea"/>
                <a:cs typeface="+mn-cs"/>
              </a:defRPr>
            </a:lvl1pPr>
            <a:lvl2pPr marL="624151" algn="l" defTabSz="1248305" rtl="0" eaLnBrk="1" latinLnBrk="0" hangingPunct="1">
              <a:defRPr sz="2457" kern="1200">
                <a:solidFill>
                  <a:schemeClr val="tx1"/>
                </a:solidFill>
                <a:latin typeface="+mn-lt"/>
                <a:ea typeface="+mn-ea"/>
                <a:cs typeface="+mn-cs"/>
              </a:defRPr>
            </a:lvl2pPr>
            <a:lvl3pPr marL="1248305" algn="l" defTabSz="1248305" rtl="0" eaLnBrk="1" latinLnBrk="0" hangingPunct="1">
              <a:defRPr sz="2457" kern="1200">
                <a:solidFill>
                  <a:schemeClr val="tx1"/>
                </a:solidFill>
                <a:latin typeface="+mn-lt"/>
                <a:ea typeface="+mn-ea"/>
                <a:cs typeface="+mn-cs"/>
              </a:defRPr>
            </a:lvl3pPr>
            <a:lvl4pPr marL="1872456" algn="l" defTabSz="1248305" rtl="0" eaLnBrk="1" latinLnBrk="0" hangingPunct="1">
              <a:defRPr sz="2457" kern="1200">
                <a:solidFill>
                  <a:schemeClr val="tx1"/>
                </a:solidFill>
                <a:latin typeface="+mn-lt"/>
                <a:ea typeface="+mn-ea"/>
                <a:cs typeface="+mn-cs"/>
              </a:defRPr>
            </a:lvl4pPr>
            <a:lvl5pPr marL="2496610" algn="l" defTabSz="1248305" rtl="0" eaLnBrk="1" latinLnBrk="0" hangingPunct="1">
              <a:defRPr sz="2457" kern="1200">
                <a:solidFill>
                  <a:schemeClr val="tx1"/>
                </a:solidFill>
                <a:latin typeface="+mn-lt"/>
                <a:ea typeface="+mn-ea"/>
                <a:cs typeface="+mn-cs"/>
              </a:defRPr>
            </a:lvl5pPr>
            <a:lvl6pPr marL="3120761" algn="l" defTabSz="1248305" rtl="0" eaLnBrk="1" latinLnBrk="0" hangingPunct="1">
              <a:defRPr sz="2457" kern="1200">
                <a:solidFill>
                  <a:schemeClr val="tx1"/>
                </a:solidFill>
                <a:latin typeface="+mn-lt"/>
                <a:ea typeface="+mn-ea"/>
                <a:cs typeface="+mn-cs"/>
              </a:defRPr>
            </a:lvl6pPr>
            <a:lvl7pPr marL="3744914" algn="l" defTabSz="1248305" rtl="0" eaLnBrk="1" latinLnBrk="0" hangingPunct="1">
              <a:defRPr sz="2457" kern="1200">
                <a:solidFill>
                  <a:schemeClr val="tx1"/>
                </a:solidFill>
                <a:latin typeface="+mn-lt"/>
                <a:ea typeface="+mn-ea"/>
                <a:cs typeface="+mn-cs"/>
              </a:defRPr>
            </a:lvl7pPr>
            <a:lvl8pPr marL="4369066" algn="l" defTabSz="1248305" rtl="0" eaLnBrk="1" latinLnBrk="0" hangingPunct="1">
              <a:defRPr sz="2457" kern="1200">
                <a:solidFill>
                  <a:schemeClr val="tx1"/>
                </a:solidFill>
                <a:latin typeface="+mn-lt"/>
                <a:ea typeface="+mn-ea"/>
                <a:cs typeface="+mn-cs"/>
              </a:defRPr>
            </a:lvl8pPr>
            <a:lvl9pPr marL="4993219" algn="l" defTabSz="1248305" rtl="0" eaLnBrk="1" latinLnBrk="0" hangingPunct="1">
              <a:defRPr sz="2457" kern="1200">
                <a:solidFill>
                  <a:schemeClr val="tx1"/>
                </a:solidFill>
                <a:latin typeface="+mn-lt"/>
                <a:ea typeface="+mn-ea"/>
                <a:cs typeface="+mn-cs"/>
              </a:defRPr>
            </a:lvl9pPr>
          </a:lstStyle>
          <a:p>
            <a:fld id="{8524A6C9-6CE9-4945-93D4-91E4A7F47F6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840985665"/>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Objctive">
    <p:spTree>
      <p:nvGrpSpPr>
        <p:cNvPr id="1" name=""/>
        <p:cNvGrpSpPr/>
        <p:nvPr/>
      </p:nvGrpSpPr>
      <p:grpSpPr>
        <a:xfrm>
          <a:off x="0" y="0"/>
          <a:ext cx="0" cy="0"/>
          <a:chOff x="0" y="0"/>
          <a:chExt cx="0" cy="0"/>
        </a:xfrm>
      </p:grpSpPr>
      <p:sp>
        <p:nvSpPr>
          <p:cNvPr id="16" name="Rectangle 15"/>
          <p:cNvSpPr/>
          <p:nvPr userDrawn="1"/>
        </p:nvSpPr>
        <p:spPr>
          <a:xfrm>
            <a:off x="332819" y="1248878"/>
            <a:ext cx="3426097" cy="7253473"/>
          </a:xfrm>
          <a:prstGeom prst="rect">
            <a:avLst/>
          </a:prstGeom>
          <a:solidFill>
            <a:srgbClr val="5AC7D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15" name="Rectangle 14"/>
          <p:cNvSpPr/>
          <p:nvPr userDrawn="1"/>
        </p:nvSpPr>
        <p:spPr>
          <a:xfrm>
            <a:off x="0" y="-4724"/>
            <a:ext cx="1463433" cy="19500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18" name="Rectangle 17"/>
          <p:cNvSpPr/>
          <p:nvPr userDrawn="1"/>
        </p:nvSpPr>
        <p:spPr>
          <a:xfrm>
            <a:off x="1463432" y="-4724"/>
            <a:ext cx="7101807" cy="19500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black"/>
              </a:solidFill>
            </a:endParaRPr>
          </a:p>
        </p:txBody>
      </p:sp>
      <p:sp>
        <p:nvSpPr>
          <p:cNvPr id="19" name="Rectangle 18"/>
          <p:cNvSpPr/>
          <p:nvPr userDrawn="1"/>
        </p:nvSpPr>
        <p:spPr>
          <a:xfrm>
            <a:off x="8565235" y="-4724"/>
            <a:ext cx="1404697" cy="195000"/>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20" name="Rectangle 19"/>
          <p:cNvSpPr/>
          <p:nvPr userDrawn="1"/>
        </p:nvSpPr>
        <p:spPr>
          <a:xfrm>
            <a:off x="9969933" y="-4724"/>
            <a:ext cx="469865" cy="19500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21" name="Rectangle 20"/>
          <p:cNvSpPr/>
          <p:nvPr userDrawn="1"/>
        </p:nvSpPr>
        <p:spPr>
          <a:xfrm>
            <a:off x="10439797" y="-4724"/>
            <a:ext cx="166412" cy="19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22" name="Rectangle 21"/>
          <p:cNvSpPr/>
          <p:nvPr userDrawn="1"/>
        </p:nvSpPr>
        <p:spPr>
          <a:xfrm>
            <a:off x="10606209" y="-4724"/>
            <a:ext cx="1668996" cy="19500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23" name="Rectangle 22"/>
          <p:cNvSpPr/>
          <p:nvPr userDrawn="1"/>
        </p:nvSpPr>
        <p:spPr>
          <a:xfrm>
            <a:off x="12275206" y="-4724"/>
            <a:ext cx="3980795" cy="195000"/>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30" name="Text Placeholder 12"/>
          <p:cNvSpPr>
            <a:spLocks noGrp="1"/>
          </p:cNvSpPr>
          <p:nvPr>
            <p:ph type="body" sz="quarter" idx="10" hasCustomPrompt="1"/>
          </p:nvPr>
        </p:nvSpPr>
        <p:spPr>
          <a:xfrm>
            <a:off x="2" y="190279"/>
            <a:ext cx="13306558" cy="670312"/>
          </a:xfrm>
          <a:prstGeom prst="rect">
            <a:avLst/>
          </a:prstGeom>
        </p:spPr>
        <p:txBody>
          <a:bodyPr lIns="91440" tIns="0" rIns="0" bIns="0" anchor="ctr" anchorCtr="0"/>
          <a:lstStyle>
            <a:lvl1pPr marL="0" indent="0">
              <a:buNone/>
              <a:defRPr lang="en-US" sz="3288" b="0" smtClean="0">
                <a:latin typeface="+mn-lt"/>
              </a:defRPr>
            </a:lvl1pPr>
            <a:lvl2pPr marL="587523" indent="0">
              <a:buNone/>
              <a:defRPr/>
            </a:lvl2pPr>
            <a:lvl3pPr marL="1175048" indent="0">
              <a:buNone/>
              <a:defRPr/>
            </a:lvl3pPr>
            <a:lvl4pPr marL="1762571" indent="0">
              <a:buNone/>
              <a:defRPr/>
            </a:lvl4pPr>
            <a:lvl5pPr marL="2350097" indent="0">
              <a:buNone/>
              <a:defRPr/>
            </a:lvl5pPr>
          </a:lstStyle>
          <a:p>
            <a:pPr lvl="0"/>
            <a:r>
              <a:rPr lang="en-US" dirty="0" smtClean="0">
                <a:latin typeface="+mj-lt"/>
              </a:rPr>
              <a:t>Title Text </a:t>
            </a:r>
            <a:endParaRPr lang="en-US" dirty="0"/>
          </a:p>
        </p:txBody>
      </p:sp>
      <p:sp>
        <p:nvSpPr>
          <p:cNvPr id="26" name="Rectangle 25"/>
          <p:cNvSpPr/>
          <p:nvPr userDrawn="1"/>
        </p:nvSpPr>
        <p:spPr>
          <a:xfrm>
            <a:off x="5113" y="877463"/>
            <a:ext cx="14039524" cy="39000"/>
          </a:xfrm>
          <a:prstGeom prst="rect">
            <a:avLst/>
          </a:prstGeom>
          <a:gradFill flip="none" rotWithShape="1">
            <a:gsLst>
              <a:gs pos="23000">
                <a:srgbClr val="F28020"/>
              </a:gs>
              <a:gs pos="100000">
                <a:schemeClr val="accent1">
                  <a:tint val="23500"/>
                  <a:satMod val="160000"/>
                  <a:lumMod val="0"/>
                  <a:lumOff val="10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67" dirty="0">
              <a:solidFill>
                <a:prstClr val="white"/>
              </a:solidFill>
            </a:endParaRPr>
          </a:p>
        </p:txBody>
      </p:sp>
      <p:pic>
        <p:nvPicPr>
          <p:cNvPr id="24" name="Picture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754509" y="281244"/>
            <a:ext cx="2157354" cy="779999"/>
          </a:xfrm>
          <a:prstGeom prst="rect">
            <a:avLst/>
          </a:prstGeom>
        </p:spPr>
      </p:pic>
      <p:sp>
        <p:nvSpPr>
          <p:cNvPr id="27" name="Text Placeholder 2"/>
          <p:cNvSpPr>
            <a:spLocks noGrp="1"/>
          </p:cNvSpPr>
          <p:nvPr>
            <p:ph type="body" sz="quarter" idx="14"/>
          </p:nvPr>
        </p:nvSpPr>
        <p:spPr>
          <a:xfrm>
            <a:off x="4089699" y="1242017"/>
            <a:ext cx="11814230" cy="7268479"/>
          </a:xfrm>
          <a:prstGeom prst="rect">
            <a:avLst/>
          </a:prstGeom>
        </p:spPr>
        <p:txBody>
          <a:bodyPr/>
          <a:lstStyle>
            <a:lvl1pPr>
              <a:lnSpc>
                <a:spcPct val="150000"/>
              </a:lnSpc>
              <a:defRPr sz="2877"/>
            </a:lvl1pPr>
          </a:lstStyle>
          <a:p>
            <a:pPr lvl="0"/>
            <a:r>
              <a:rPr lang="en-US" smtClean="0"/>
              <a:t>Click to edit Master text styles</a:t>
            </a:r>
          </a:p>
        </p:txBody>
      </p:sp>
      <p:sp>
        <p:nvSpPr>
          <p:cNvPr id="29" name="Text Placeholder 2"/>
          <p:cNvSpPr>
            <a:spLocks noGrp="1"/>
          </p:cNvSpPr>
          <p:nvPr>
            <p:ph type="body" sz="quarter" idx="15" hasCustomPrompt="1"/>
          </p:nvPr>
        </p:nvSpPr>
        <p:spPr>
          <a:xfrm>
            <a:off x="539786" y="1529601"/>
            <a:ext cx="2978561" cy="1083840"/>
          </a:xfrm>
          <a:prstGeom prst="rect">
            <a:avLst/>
          </a:prstGeom>
        </p:spPr>
        <p:txBody>
          <a:bodyPr lIns="0" tIns="0" rIns="0" bIns="0"/>
          <a:lstStyle>
            <a:lvl1pPr marL="0" indent="0" algn="l">
              <a:lnSpc>
                <a:spcPct val="100000"/>
              </a:lnSpc>
              <a:buNone/>
              <a:defRPr sz="2877"/>
            </a:lvl1pPr>
          </a:lstStyle>
          <a:p>
            <a:pPr lvl="0"/>
            <a:r>
              <a:rPr lang="en-US" dirty="0" smtClean="0"/>
              <a:t>Click to edit text</a:t>
            </a:r>
          </a:p>
        </p:txBody>
      </p:sp>
      <p:pic>
        <p:nvPicPr>
          <p:cNvPr id="17" name="Picture 1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32515" y="5217056"/>
            <a:ext cx="2826705" cy="2932797"/>
          </a:xfrm>
          <a:prstGeom prst="rect">
            <a:avLst/>
          </a:prstGeom>
        </p:spPr>
      </p:pic>
    </p:spTree>
    <p:extLst>
      <p:ext uri="{BB962C8B-B14F-4D97-AF65-F5344CB8AC3E}">
        <p14:creationId xmlns:p14="http://schemas.microsoft.com/office/powerpoint/2010/main" val="2897315261"/>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Content page">
    <p:spTree>
      <p:nvGrpSpPr>
        <p:cNvPr id="1" name=""/>
        <p:cNvGrpSpPr/>
        <p:nvPr/>
      </p:nvGrpSpPr>
      <p:grpSpPr>
        <a:xfrm>
          <a:off x="0" y="0"/>
          <a:ext cx="0" cy="0"/>
          <a:chOff x="0" y="0"/>
          <a:chExt cx="0" cy="0"/>
        </a:xfrm>
      </p:grpSpPr>
      <p:sp>
        <p:nvSpPr>
          <p:cNvPr id="21" name="Rectangle 20"/>
          <p:cNvSpPr/>
          <p:nvPr userDrawn="1"/>
        </p:nvSpPr>
        <p:spPr>
          <a:xfrm>
            <a:off x="0" y="-4724"/>
            <a:ext cx="1463433" cy="19500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22" name="Rectangle 21"/>
          <p:cNvSpPr/>
          <p:nvPr userDrawn="1"/>
        </p:nvSpPr>
        <p:spPr>
          <a:xfrm>
            <a:off x="1463432" y="-4724"/>
            <a:ext cx="7101807" cy="19500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black"/>
              </a:solidFill>
            </a:endParaRPr>
          </a:p>
        </p:txBody>
      </p:sp>
      <p:sp>
        <p:nvSpPr>
          <p:cNvPr id="23" name="Rectangle 22"/>
          <p:cNvSpPr/>
          <p:nvPr userDrawn="1"/>
        </p:nvSpPr>
        <p:spPr>
          <a:xfrm>
            <a:off x="8565235" y="-4724"/>
            <a:ext cx="1404697" cy="195000"/>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24" name="Rectangle 23"/>
          <p:cNvSpPr/>
          <p:nvPr userDrawn="1"/>
        </p:nvSpPr>
        <p:spPr>
          <a:xfrm>
            <a:off x="9969933" y="-4724"/>
            <a:ext cx="469865" cy="19500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25" name="Rectangle 24"/>
          <p:cNvSpPr/>
          <p:nvPr userDrawn="1"/>
        </p:nvSpPr>
        <p:spPr>
          <a:xfrm>
            <a:off x="10439797" y="-4724"/>
            <a:ext cx="166412" cy="19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26" name="Rectangle 25"/>
          <p:cNvSpPr/>
          <p:nvPr userDrawn="1"/>
        </p:nvSpPr>
        <p:spPr>
          <a:xfrm>
            <a:off x="10606209" y="-4724"/>
            <a:ext cx="1668996" cy="19500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27" name="Rectangle 26"/>
          <p:cNvSpPr/>
          <p:nvPr userDrawn="1"/>
        </p:nvSpPr>
        <p:spPr>
          <a:xfrm>
            <a:off x="12275206" y="-4724"/>
            <a:ext cx="3980795" cy="195000"/>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14" name="Text Placeholder 2"/>
          <p:cNvSpPr>
            <a:spLocks noGrp="1"/>
          </p:cNvSpPr>
          <p:nvPr>
            <p:ph type="body" sz="quarter" idx="11"/>
          </p:nvPr>
        </p:nvSpPr>
        <p:spPr>
          <a:xfrm>
            <a:off x="364903" y="1250984"/>
            <a:ext cx="15528768" cy="7268479"/>
          </a:xfrm>
          <a:prstGeom prst="rect">
            <a:avLst/>
          </a:prstGeom>
        </p:spPr>
        <p:txBody>
          <a:bodyPr/>
          <a:lstStyle>
            <a:lvl1pPr>
              <a:lnSpc>
                <a:spcPct val="100000"/>
              </a:lnSpc>
              <a:defRPr sz="2877"/>
            </a:lvl1pPr>
          </a:lstStyle>
          <a:p>
            <a:pPr lvl="0"/>
            <a:r>
              <a:rPr lang="en-US" smtClean="0"/>
              <a:t>Click to edit Master text styles</a:t>
            </a:r>
          </a:p>
        </p:txBody>
      </p:sp>
      <p:sp>
        <p:nvSpPr>
          <p:cNvPr id="15" name="Text Placeholder 12"/>
          <p:cNvSpPr>
            <a:spLocks noGrp="1"/>
          </p:cNvSpPr>
          <p:nvPr>
            <p:ph type="body" sz="quarter" idx="10" hasCustomPrompt="1"/>
          </p:nvPr>
        </p:nvSpPr>
        <p:spPr>
          <a:xfrm>
            <a:off x="2" y="190279"/>
            <a:ext cx="13306558" cy="670312"/>
          </a:xfrm>
          <a:prstGeom prst="rect">
            <a:avLst/>
          </a:prstGeom>
        </p:spPr>
        <p:txBody>
          <a:bodyPr lIns="91440" tIns="0" rIns="0" bIns="0" anchor="ctr" anchorCtr="0"/>
          <a:lstStyle>
            <a:lvl1pPr marL="0" indent="0">
              <a:buNone/>
              <a:defRPr lang="en-US" sz="3288" b="0" smtClean="0">
                <a:latin typeface="+mn-lt"/>
              </a:defRPr>
            </a:lvl1pPr>
            <a:lvl2pPr marL="587523" indent="0">
              <a:buNone/>
              <a:defRPr/>
            </a:lvl2pPr>
            <a:lvl3pPr marL="1175048" indent="0">
              <a:buNone/>
              <a:defRPr/>
            </a:lvl3pPr>
            <a:lvl4pPr marL="1762571" indent="0">
              <a:buNone/>
              <a:defRPr/>
            </a:lvl4pPr>
            <a:lvl5pPr marL="2350097" indent="0">
              <a:buNone/>
              <a:defRPr/>
            </a:lvl5pPr>
          </a:lstStyle>
          <a:p>
            <a:pPr lvl="0"/>
            <a:r>
              <a:rPr lang="en-US" dirty="0" smtClean="0">
                <a:latin typeface="+mj-lt"/>
              </a:rPr>
              <a:t>Title Text </a:t>
            </a:r>
            <a:endParaRPr lang="en-US" dirty="0"/>
          </a:p>
        </p:txBody>
      </p:sp>
      <p:sp>
        <p:nvSpPr>
          <p:cNvPr id="13" name="Rectangle 12"/>
          <p:cNvSpPr/>
          <p:nvPr userDrawn="1"/>
        </p:nvSpPr>
        <p:spPr>
          <a:xfrm>
            <a:off x="5113" y="877463"/>
            <a:ext cx="14039524" cy="39000"/>
          </a:xfrm>
          <a:prstGeom prst="rect">
            <a:avLst/>
          </a:prstGeom>
          <a:gradFill flip="none" rotWithShape="1">
            <a:gsLst>
              <a:gs pos="23000">
                <a:srgbClr val="F28020"/>
              </a:gs>
              <a:gs pos="100000">
                <a:schemeClr val="accent1">
                  <a:tint val="23500"/>
                  <a:satMod val="160000"/>
                  <a:lumMod val="0"/>
                  <a:lumOff val="10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67" dirty="0">
              <a:solidFill>
                <a:prstClr val="white"/>
              </a:solidFill>
            </a:endParaRPr>
          </a:p>
        </p:txBody>
      </p:sp>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754509" y="281244"/>
            <a:ext cx="2157354" cy="779999"/>
          </a:xfrm>
          <a:prstGeom prst="rect">
            <a:avLst/>
          </a:prstGeom>
        </p:spPr>
      </p:pic>
    </p:spTree>
    <p:extLst>
      <p:ext uri="{BB962C8B-B14F-4D97-AF65-F5344CB8AC3E}">
        <p14:creationId xmlns:p14="http://schemas.microsoft.com/office/powerpoint/2010/main" val="3416420645"/>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g/table layout">
    <p:spTree>
      <p:nvGrpSpPr>
        <p:cNvPr id="1" name=""/>
        <p:cNvGrpSpPr/>
        <p:nvPr/>
      </p:nvGrpSpPr>
      <p:grpSpPr>
        <a:xfrm>
          <a:off x="0" y="0"/>
          <a:ext cx="0" cy="0"/>
          <a:chOff x="0" y="0"/>
          <a:chExt cx="0" cy="0"/>
        </a:xfrm>
      </p:grpSpPr>
      <p:sp>
        <p:nvSpPr>
          <p:cNvPr id="13" name="Rectangle 12"/>
          <p:cNvSpPr/>
          <p:nvPr userDrawn="1"/>
        </p:nvSpPr>
        <p:spPr>
          <a:xfrm>
            <a:off x="0" y="-4724"/>
            <a:ext cx="1463433" cy="19500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14" name="Rectangle 13"/>
          <p:cNvSpPr/>
          <p:nvPr userDrawn="1"/>
        </p:nvSpPr>
        <p:spPr>
          <a:xfrm>
            <a:off x="1463432" y="-4724"/>
            <a:ext cx="7101807" cy="19500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black"/>
              </a:solidFill>
            </a:endParaRPr>
          </a:p>
        </p:txBody>
      </p:sp>
      <p:sp>
        <p:nvSpPr>
          <p:cNvPr id="15" name="Rectangle 14"/>
          <p:cNvSpPr/>
          <p:nvPr userDrawn="1"/>
        </p:nvSpPr>
        <p:spPr>
          <a:xfrm>
            <a:off x="8565235" y="-4724"/>
            <a:ext cx="1404697" cy="195000"/>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18" name="Rectangle 17"/>
          <p:cNvSpPr/>
          <p:nvPr userDrawn="1"/>
        </p:nvSpPr>
        <p:spPr>
          <a:xfrm>
            <a:off x="9969933" y="-4724"/>
            <a:ext cx="469865" cy="19500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19" name="Rectangle 18"/>
          <p:cNvSpPr/>
          <p:nvPr userDrawn="1"/>
        </p:nvSpPr>
        <p:spPr>
          <a:xfrm>
            <a:off x="10439797" y="-4724"/>
            <a:ext cx="166412" cy="19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20" name="Rectangle 19"/>
          <p:cNvSpPr/>
          <p:nvPr userDrawn="1"/>
        </p:nvSpPr>
        <p:spPr>
          <a:xfrm>
            <a:off x="10606209" y="-4724"/>
            <a:ext cx="1668996" cy="19500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21" name="Rectangle 20"/>
          <p:cNvSpPr/>
          <p:nvPr userDrawn="1"/>
        </p:nvSpPr>
        <p:spPr>
          <a:xfrm>
            <a:off x="12275206" y="-4724"/>
            <a:ext cx="3980795" cy="195000"/>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26" name="Text Placeholder 12"/>
          <p:cNvSpPr>
            <a:spLocks noGrp="1"/>
          </p:cNvSpPr>
          <p:nvPr>
            <p:ph type="body" sz="quarter" idx="10" hasCustomPrompt="1"/>
          </p:nvPr>
        </p:nvSpPr>
        <p:spPr>
          <a:xfrm>
            <a:off x="2" y="190279"/>
            <a:ext cx="13306558" cy="670312"/>
          </a:xfrm>
          <a:prstGeom prst="rect">
            <a:avLst/>
          </a:prstGeom>
        </p:spPr>
        <p:txBody>
          <a:bodyPr lIns="91440" tIns="0" rIns="0" bIns="0" anchor="ctr" anchorCtr="0"/>
          <a:lstStyle>
            <a:lvl1pPr marL="0" indent="0">
              <a:buNone/>
              <a:defRPr lang="en-US" sz="3288" b="0" smtClean="0">
                <a:latin typeface="+mn-lt"/>
              </a:defRPr>
            </a:lvl1pPr>
            <a:lvl2pPr marL="587523" indent="0">
              <a:buNone/>
              <a:defRPr/>
            </a:lvl2pPr>
            <a:lvl3pPr marL="1175048" indent="0">
              <a:buNone/>
              <a:defRPr/>
            </a:lvl3pPr>
            <a:lvl4pPr marL="1762571" indent="0">
              <a:buNone/>
              <a:defRPr/>
            </a:lvl4pPr>
            <a:lvl5pPr marL="2350097" indent="0">
              <a:buNone/>
              <a:defRPr/>
            </a:lvl5pPr>
          </a:lstStyle>
          <a:p>
            <a:pPr lvl="0"/>
            <a:r>
              <a:rPr lang="en-US" dirty="0" smtClean="0">
                <a:latin typeface="+mj-lt"/>
              </a:rPr>
              <a:t>Title Text </a:t>
            </a:r>
            <a:endParaRPr lang="en-US" dirty="0"/>
          </a:p>
        </p:txBody>
      </p:sp>
      <p:sp>
        <p:nvSpPr>
          <p:cNvPr id="12" name="Rectangle 11"/>
          <p:cNvSpPr/>
          <p:nvPr userDrawn="1"/>
        </p:nvSpPr>
        <p:spPr>
          <a:xfrm>
            <a:off x="5113" y="877463"/>
            <a:ext cx="14039524" cy="39000"/>
          </a:xfrm>
          <a:prstGeom prst="rect">
            <a:avLst/>
          </a:prstGeom>
          <a:gradFill flip="none" rotWithShape="1">
            <a:gsLst>
              <a:gs pos="23000">
                <a:srgbClr val="F28020"/>
              </a:gs>
              <a:gs pos="100000">
                <a:schemeClr val="accent1">
                  <a:tint val="23500"/>
                  <a:satMod val="160000"/>
                  <a:lumMod val="0"/>
                  <a:lumOff val="10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67" dirty="0">
              <a:solidFill>
                <a:prstClr val="white"/>
              </a:solidFill>
            </a:endParaRPr>
          </a:p>
        </p:txBody>
      </p:sp>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754509" y="281244"/>
            <a:ext cx="2157354" cy="779999"/>
          </a:xfrm>
          <a:prstGeom prst="rect">
            <a:avLst/>
          </a:prstGeom>
        </p:spPr>
      </p:pic>
    </p:spTree>
    <p:extLst>
      <p:ext uri="{BB962C8B-B14F-4D97-AF65-F5344CB8AC3E}">
        <p14:creationId xmlns:p14="http://schemas.microsoft.com/office/powerpoint/2010/main" val="2694633282"/>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7_img/table layout">
    <p:spTree>
      <p:nvGrpSpPr>
        <p:cNvPr id="1" name=""/>
        <p:cNvGrpSpPr/>
        <p:nvPr/>
      </p:nvGrpSpPr>
      <p:grpSpPr>
        <a:xfrm>
          <a:off x="0" y="0"/>
          <a:ext cx="0" cy="0"/>
          <a:chOff x="0" y="0"/>
          <a:chExt cx="0" cy="0"/>
        </a:xfrm>
      </p:grpSpPr>
      <p:sp>
        <p:nvSpPr>
          <p:cNvPr id="13" name="Rectangle 12"/>
          <p:cNvSpPr/>
          <p:nvPr userDrawn="1"/>
        </p:nvSpPr>
        <p:spPr>
          <a:xfrm>
            <a:off x="0" y="-4724"/>
            <a:ext cx="1463433" cy="19500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14" name="Rectangle 13"/>
          <p:cNvSpPr/>
          <p:nvPr userDrawn="1"/>
        </p:nvSpPr>
        <p:spPr>
          <a:xfrm>
            <a:off x="1463432" y="-4724"/>
            <a:ext cx="7101807" cy="19500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black"/>
              </a:solidFill>
            </a:endParaRPr>
          </a:p>
        </p:txBody>
      </p:sp>
      <p:sp>
        <p:nvSpPr>
          <p:cNvPr id="15" name="Rectangle 14"/>
          <p:cNvSpPr/>
          <p:nvPr userDrawn="1"/>
        </p:nvSpPr>
        <p:spPr>
          <a:xfrm>
            <a:off x="8565235" y="-4724"/>
            <a:ext cx="1404697" cy="195000"/>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18" name="Rectangle 17"/>
          <p:cNvSpPr/>
          <p:nvPr userDrawn="1"/>
        </p:nvSpPr>
        <p:spPr>
          <a:xfrm>
            <a:off x="9969933" y="-4724"/>
            <a:ext cx="469865" cy="19500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19" name="Rectangle 18"/>
          <p:cNvSpPr/>
          <p:nvPr userDrawn="1"/>
        </p:nvSpPr>
        <p:spPr>
          <a:xfrm>
            <a:off x="10439797" y="-4724"/>
            <a:ext cx="166412" cy="19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20" name="Rectangle 19"/>
          <p:cNvSpPr/>
          <p:nvPr userDrawn="1"/>
        </p:nvSpPr>
        <p:spPr>
          <a:xfrm>
            <a:off x="10606209" y="-4724"/>
            <a:ext cx="1668996" cy="19500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21" name="Rectangle 20"/>
          <p:cNvSpPr/>
          <p:nvPr userDrawn="1"/>
        </p:nvSpPr>
        <p:spPr>
          <a:xfrm>
            <a:off x="12275206" y="-4724"/>
            <a:ext cx="3980795" cy="195000"/>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26" name="Text Placeholder 12"/>
          <p:cNvSpPr>
            <a:spLocks noGrp="1"/>
          </p:cNvSpPr>
          <p:nvPr>
            <p:ph type="body" sz="quarter" idx="10" hasCustomPrompt="1"/>
          </p:nvPr>
        </p:nvSpPr>
        <p:spPr>
          <a:xfrm>
            <a:off x="2" y="190279"/>
            <a:ext cx="13306558" cy="670312"/>
          </a:xfrm>
          <a:prstGeom prst="rect">
            <a:avLst/>
          </a:prstGeom>
        </p:spPr>
        <p:txBody>
          <a:bodyPr lIns="91440" tIns="0" rIns="0" bIns="0" anchor="ctr" anchorCtr="0"/>
          <a:lstStyle>
            <a:lvl1pPr marL="0" indent="0">
              <a:buNone/>
              <a:defRPr lang="en-US" sz="3288" b="0" smtClean="0">
                <a:latin typeface="+mn-lt"/>
              </a:defRPr>
            </a:lvl1pPr>
            <a:lvl2pPr marL="587523" indent="0">
              <a:buNone/>
              <a:defRPr/>
            </a:lvl2pPr>
            <a:lvl3pPr marL="1175048" indent="0">
              <a:buNone/>
              <a:defRPr/>
            </a:lvl3pPr>
            <a:lvl4pPr marL="1762571" indent="0">
              <a:buNone/>
              <a:defRPr/>
            </a:lvl4pPr>
            <a:lvl5pPr marL="2350097" indent="0">
              <a:buNone/>
              <a:defRPr/>
            </a:lvl5pPr>
          </a:lstStyle>
          <a:p>
            <a:pPr lvl="0"/>
            <a:r>
              <a:rPr lang="en-US" dirty="0" smtClean="0">
                <a:latin typeface="+mj-lt"/>
              </a:rPr>
              <a:t>Title Text </a:t>
            </a:r>
            <a:endParaRPr lang="en-US" dirty="0"/>
          </a:p>
        </p:txBody>
      </p:sp>
      <p:sp>
        <p:nvSpPr>
          <p:cNvPr id="12" name="Rectangle 11"/>
          <p:cNvSpPr/>
          <p:nvPr userDrawn="1"/>
        </p:nvSpPr>
        <p:spPr>
          <a:xfrm>
            <a:off x="5113" y="877463"/>
            <a:ext cx="14039524" cy="39000"/>
          </a:xfrm>
          <a:prstGeom prst="rect">
            <a:avLst/>
          </a:prstGeom>
          <a:gradFill flip="none" rotWithShape="1">
            <a:gsLst>
              <a:gs pos="23000">
                <a:srgbClr val="F28020"/>
              </a:gs>
              <a:gs pos="100000">
                <a:schemeClr val="accent1">
                  <a:tint val="23500"/>
                  <a:satMod val="160000"/>
                  <a:lumMod val="0"/>
                  <a:lumOff val="10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67" dirty="0">
              <a:solidFill>
                <a:prstClr val="white"/>
              </a:solidFill>
            </a:endParaRPr>
          </a:p>
        </p:txBody>
      </p:sp>
      <p:sp>
        <p:nvSpPr>
          <p:cNvPr id="24" name="Round Single Corner Rectangle 23"/>
          <p:cNvSpPr/>
          <p:nvPr userDrawn="1"/>
        </p:nvSpPr>
        <p:spPr>
          <a:xfrm>
            <a:off x="605184" y="2689320"/>
            <a:ext cx="7284619" cy="704507"/>
          </a:xfrm>
          <a:prstGeom prst="round1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67" dirty="0">
              <a:solidFill>
                <a:prstClr val="white"/>
              </a:solidFill>
            </a:endParaRPr>
          </a:p>
        </p:txBody>
      </p:sp>
      <p:sp>
        <p:nvSpPr>
          <p:cNvPr id="29" name="Round Same Side Corner Rectangle 28"/>
          <p:cNvSpPr/>
          <p:nvPr userDrawn="1"/>
        </p:nvSpPr>
        <p:spPr>
          <a:xfrm rot="10800000">
            <a:off x="604452" y="3397030"/>
            <a:ext cx="7285348" cy="4977902"/>
          </a:xfrm>
          <a:prstGeom prst="round2SameRect">
            <a:avLst>
              <a:gd name="adj1" fmla="val 7073"/>
              <a:gd name="adj2" fmla="val 0"/>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67" dirty="0">
              <a:solidFill>
                <a:prstClr val="white"/>
              </a:solidFill>
            </a:endParaRPr>
          </a:p>
        </p:txBody>
      </p:sp>
      <p:sp>
        <p:nvSpPr>
          <p:cNvPr id="31" name="Text Placeholder 4"/>
          <p:cNvSpPr>
            <a:spLocks noGrp="1"/>
          </p:cNvSpPr>
          <p:nvPr>
            <p:ph type="body" sz="quarter" idx="12"/>
          </p:nvPr>
        </p:nvSpPr>
        <p:spPr>
          <a:xfrm>
            <a:off x="784948" y="3404199"/>
            <a:ext cx="6935999" cy="4774958"/>
          </a:xfrm>
          <a:prstGeom prst="rect">
            <a:avLst/>
          </a:prstGeom>
          <a:ln>
            <a:noFill/>
          </a:ln>
        </p:spPr>
        <p:txBody>
          <a:bodyPr/>
          <a:lstStyle>
            <a:lvl1pPr marL="0" indent="0">
              <a:buNone/>
              <a:defRPr sz="2877"/>
            </a:lvl1pPr>
          </a:lstStyle>
          <a:p>
            <a:pPr lvl="0"/>
            <a:r>
              <a:rPr lang="en-US" smtClean="0"/>
              <a:t>Click to edit Master text styles</a:t>
            </a:r>
          </a:p>
        </p:txBody>
      </p:sp>
      <p:sp>
        <p:nvSpPr>
          <p:cNvPr id="32" name="Round Single Corner Rectangle 31"/>
          <p:cNvSpPr/>
          <p:nvPr userDrawn="1"/>
        </p:nvSpPr>
        <p:spPr>
          <a:xfrm>
            <a:off x="8411783" y="2696667"/>
            <a:ext cx="7284619" cy="704507"/>
          </a:xfrm>
          <a:prstGeom prst="round1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67" dirty="0">
              <a:solidFill>
                <a:prstClr val="white"/>
              </a:solidFill>
            </a:endParaRPr>
          </a:p>
        </p:txBody>
      </p:sp>
      <p:sp>
        <p:nvSpPr>
          <p:cNvPr id="33" name="Round Same Side Corner Rectangle 32"/>
          <p:cNvSpPr/>
          <p:nvPr userDrawn="1"/>
        </p:nvSpPr>
        <p:spPr>
          <a:xfrm rot="10800000">
            <a:off x="8411049" y="3404377"/>
            <a:ext cx="7285348" cy="4977902"/>
          </a:xfrm>
          <a:prstGeom prst="round2SameRect">
            <a:avLst>
              <a:gd name="adj1" fmla="val 7073"/>
              <a:gd name="adj2" fmla="val 0"/>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67" dirty="0">
              <a:solidFill>
                <a:prstClr val="white"/>
              </a:solidFill>
            </a:endParaRPr>
          </a:p>
        </p:txBody>
      </p:sp>
      <p:sp>
        <p:nvSpPr>
          <p:cNvPr id="35" name="Text Placeholder 4"/>
          <p:cNvSpPr>
            <a:spLocks noGrp="1"/>
          </p:cNvSpPr>
          <p:nvPr>
            <p:ph type="body" sz="quarter" idx="16"/>
          </p:nvPr>
        </p:nvSpPr>
        <p:spPr>
          <a:xfrm>
            <a:off x="8579905" y="3423019"/>
            <a:ext cx="6931145" cy="4719116"/>
          </a:xfrm>
          <a:prstGeom prst="rect">
            <a:avLst/>
          </a:prstGeom>
        </p:spPr>
        <p:txBody>
          <a:bodyPr/>
          <a:lstStyle>
            <a:lvl1pPr marL="0" indent="0">
              <a:buNone/>
              <a:defRPr sz="2877"/>
            </a:lvl1pPr>
          </a:lstStyle>
          <a:p>
            <a:pPr lvl="0"/>
            <a:r>
              <a:rPr lang="en-US" smtClean="0"/>
              <a:t>Click to edit Master text styles</a:t>
            </a:r>
          </a:p>
        </p:txBody>
      </p:sp>
      <p:sp>
        <p:nvSpPr>
          <p:cNvPr id="36" name="Rectangle 35"/>
          <p:cNvSpPr/>
          <p:nvPr userDrawn="1"/>
        </p:nvSpPr>
        <p:spPr>
          <a:xfrm>
            <a:off x="605185" y="2691589"/>
            <a:ext cx="411133" cy="700366"/>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37" name="Rectangle 36"/>
          <p:cNvSpPr/>
          <p:nvPr userDrawn="1"/>
        </p:nvSpPr>
        <p:spPr>
          <a:xfrm>
            <a:off x="8411784" y="2704011"/>
            <a:ext cx="411133" cy="700366"/>
          </a:xfrm>
          <a:prstGeom prst="rect">
            <a:avLst/>
          </a:prstGeom>
          <a:solidFill>
            <a:srgbClr val="656E75"/>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67" dirty="0">
              <a:solidFill>
                <a:prstClr val="white"/>
              </a:solidFill>
            </a:endParaRPr>
          </a:p>
        </p:txBody>
      </p:sp>
      <p:sp>
        <p:nvSpPr>
          <p:cNvPr id="25" name="Text Placeholder 2"/>
          <p:cNvSpPr>
            <a:spLocks noGrp="1"/>
          </p:cNvSpPr>
          <p:nvPr>
            <p:ph type="body" sz="quarter" idx="11"/>
          </p:nvPr>
        </p:nvSpPr>
        <p:spPr>
          <a:xfrm>
            <a:off x="364903" y="1250987"/>
            <a:ext cx="15528768" cy="939895"/>
          </a:xfrm>
          <a:prstGeom prst="rect">
            <a:avLst/>
          </a:prstGeom>
        </p:spPr>
        <p:txBody>
          <a:bodyPr/>
          <a:lstStyle>
            <a:lvl1pPr marL="0" indent="0">
              <a:lnSpc>
                <a:spcPct val="100000"/>
              </a:lnSpc>
              <a:buNone/>
              <a:defRPr sz="2877"/>
            </a:lvl1pPr>
          </a:lstStyle>
          <a:p>
            <a:pPr lvl="0"/>
            <a:r>
              <a:rPr lang="en-US" smtClean="0"/>
              <a:t>Click to edit Master text styles</a:t>
            </a:r>
          </a:p>
        </p:txBody>
      </p:sp>
      <p:sp>
        <p:nvSpPr>
          <p:cNvPr id="23" name="Text Placeholder 4"/>
          <p:cNvSpPr>
            <a:spLocks noGrp="1"/>
          </p:cNvSpPr>
          <p:nvPr>
            <p:ph type="body" sz="quarter" idx="17"/>
          </p:nvPr>
        </p:nvSpPr>
        <p:spPr>
          <a:xfrm>
            <a:off x="1025297" y="2705305"/>
            <a:ext cx="6842397" cy="683853"/>
          </a:xfrm>
          <a:prstGeom prst="rect">
            <a:avLst/>
          </a:prstGeom>
        </p:spPr>
        <p:txBody>
          <a:bodyPr/>
          <a:lstStyle>
            <a:lvl1pPr marL="0" indent="0">
              <a:buNone/>
              <a:defRPr sz="2877" b="1">
                <a:solidFill>
                  <a:schemeClr val="tx1"/>
                </a:solidFill>
              </a:defRPr>
            </a:lvl1pPr>
          </a:lstStyle>
          <a:p>
            <a:pPr lvl="0"/>
            <a:r>
              <a:rPr lang="en-US" smtClean="0"/>
              <a:t>Click to edit Master text styles</a:t>
            </a:r>
          </a:p>
        </p:txBody>
      </p:sp>
      <p:sp>
        <p:nvSpPr>
          <p:cNvPr id="28" name="Text Placeholder 4"/>
          <p:cNvSpPr>
            <a:spLocks noGrp="1"/>
          </p:cNvSpPr>
          <p:nvPr>
            <p:ph type="body" sz="quarter" idx="13"/>
          </p:nvPr>
        </p:nvSpPr>
        <p:spPr>
          <a:xfrm>
            <a:off x="8831896" y="2712652"/>
            <a:ext cx="6842397" cy="683853"/>
          </a:xfrm>
          <a:prstGeom prst="rect">
            <a:avLst/>
          </a:prstGeom>
        </p:spPr>
        <p:txBody>
          <a:bodyPr/>
          <a:lstStyle>
            <a:lvl1pPr marL="0" indent="0">
              <a:buNone/>
              <a:defRPr sz="2877" b="1">
                <a:solidFill>
                  <a:schemeClr val="tx1"/>
                </a:solidFill>
              </a:defRPr>
            </a:lvl1pPr>
          </a:lstStyle>
          <a:p>
            <a:pPr lvl="0"/>
            <a:r>
              <a:rPr lang="en-US" smtClean="0"/>
              <a:t>Click to edit Master text styles</a:t>
            </a:r>
          </a:p>
        </p:txBody>
      </p:sp>
      <p:pic>
        <p:nvPicPr>
          <p:cNvPr id="27" name="Picture 2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754509" y="281244"/>
            <a:ext cx="2157354" cy="779999"/>
          </a:xfrm>
          <a:prstGeom prst="rect">
            <a:avLst/>
          </a:prstGeom>
        </p:spPr>
      </p:pic>
    </p:spTree>
    <p:extLst>
      <p:ext uri="{BB962C8B-B14F-4D97-AF65-F5344CB8AC3E}">
        <p14:creationId xmlns:p14="http://schemas.microsoft.com/office/powerpoint/2010/main" val="62019587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17600" y="487363"/>
            <a:ext cx="14020800" cy="1766887"/>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1117600" y="2433638"/>
            <a:ext cx="6934200" cy="580231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04200" y="2433638"/>
            <a:ext cx="6934200" cy="580231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1117600" y="8475663"/>
            <a:ext cx="3657600" cy="485775"/>
          </a:xfrm>
          <a:prstGeom prst="rect">
            <a:avLst/>
          </a:prstGeom>
        </p:spPr>
        <p:txBody>
          <a:bodyPr/>
          <a:lstStyle/>
          <a:p>
            <a:fld id="{A39F6A64-693E-49AB-AC32-2D76D56B2DB3}" type="datetimeFigureOut">
              <a:rPr lang="en-US" smtClean="0">
                <a:solidFill>
                  <a:prstClr val="black"/>
                </a:solidFill>
              </a:rPr>
              <a:pPr/>
              <a:t>7/12/2016</a:t>
            </a:fld>
            <a:endParaRPr lang="en-US">
              <a:solidFill>
                <a:prstClr val="black"/>
              </a:solidFill>
            </a:endParaRPr>
          </a:p>
        </p:txBody>
      </p:sp>
      <p:sp>
        <p:nvSpPr>
          <p:cNvPr id="6" name="Footer Placeholder 5"/>
          <p:cNvSpPr>
            <a:spLocks noGrp="1"/>
          </p:cNvSpPr>
          <p:nvPr>
            <p:ph type="ftr" sz="quarter" idx="11"/>
          </p:nvPr>
        </p:nvSpPr>
        <p:spPr>
          <a:xfrm>
            <a:off x="5384800" y="8475663"/>
            <a:ext cx="5486400" cy="485775"/>
          </a:xfrm>
          <a:prstGeom prst="rect">
            <a:avLst/>
          </a:prstGeom>
        </p:spPr>
        <p:txBody>
          <a:bodyPr/>
          <a:lstStyle/>
          <a:p>
            <a:endParaRPr lang="en-US">
              <a:solidFill>
                <a:prstClr val="black"/>
              </a:solidFill>
            </a:endParaRPr>
          </a:p>
        </p:txBody>
      </p:sp>
      <p:sp>
        <p:nvSpPr>
          <p:cNvPr id="7" name="Slide Number Placeholder 6"/>
          <p:cNvSpPr>
            <a:spLocks noGrp="1"/>
          </p:cNvSpPr>
          <p:nvPr>
            <p:ph type="sldNum" sz="quarter" idx="12"/>
          </p:nvPr>
        </p:nvSpPr>
        <p:spPr>
          <a:xfrm>
            <a:off x="11480800" y="8475663"/>
            <a:ext cx="3657600" cy="485775"/>
          </a:xfrm>
          <a:prstGeom prst="rect">
            <a:avLst/>
          </a:prstGeom>
        </p:spPr>
        <p:txBody>
          <a:bodyPr/>
          <a:lstStyle/>
          <a:p>
            <a:fld id="{E32C7704-B885-43D6-8AB2-7CB0FB8CE4F8}"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9293520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_img/table layout">
    <p:spTree>
      <p:nvGrpSpPr>
        <p:cNvPr id="1" name=""/>
        <p:cNvGrpSpPr/>
        <p:nvPr/>
      </p:nvGrpSpPr>
      <p:grpSpPr>
        <a:xfrm>
          <a:off x="0" y="0"/>
          <a:ext cx="0" cy="0"/>
          <a:chOff x="0" y="0"/>
          <a:chExt cx="0" cy="0"/>
        </a:xfrm>
      </p:grpSpPr>
      <p:sp>
        <p:nvSpPr>
          <p:cNvPr id="13" name="Rectangle 12"/>
          <p:cNvSpPr/>
          <p:nvPr userDrawn="1"/>
        </p:nvSpPr>
        <p:spPr>
          <a:xfrm>
            <a:off x="0" y="-4724"/>
            <a:ext cx="1463433" cy="19500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14" name="Rectangle 13"/>
          <p:cNvSpPr/>
          <p:nvPr userDrawn="1"/>
        </p:nvSpPr>
        <p:spPr>
          <a:xfrm>
            <a:off x="1463432" y="-4724"/>
            <a:ext cx="7101807" cy="19500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black"/>
              </a:solidFill>
            </a:endParaRPr>
          </a:p>
        </p:txBody>
      </p:sp>
      <p:sp>
        <p:nvSpPr>
          <p:cNvPr id="15" name="Rectangle 14"/>
          <p:cNvSpPr/>
          <p:nvPr userDrawn="1"/>
        </p:nvSpPr>
        <p:spPr>
          <a:xfrm>
            <a:off x="8565235" y="-4724"/>
            <a:ext cx="1404697" cy="195000"/>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18" name="Rectangle 17"/>
          <p:cNvSpPr/>
          <p:nvPr userDrawn="1"/>
        </p:nvSpPr>
        <p:spPr>
          <a:xfrm>
            <a:off x="9969933" y="-4724"/>
            <a:ext cx="469865" cy="19500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19" name="Rectangle 18"/>
          <p:cNvSpPr/>
          <p:nvPr userDrawn="1"/>
        </p:nvSpPr>
        <p:spPr>
          <a:xfrm>
            <a:off x="10439797" y="-4724"/>
            <a:ext cx="166412" cy="19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20" name="Rectangle 19"/>
          <p:cNvSpPr/>
          <p:nvPr userDrawn="1"/>
        </p:nvSpPr>
        <p:spPr>
          <a:xfrm>
            <a:off x="10606209" y="-4724"/>
            <a:ext cx="1668996" cy="19500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21" name="Rectangle 20"/>
          <p:cNvSpPr/>
          <p:nvPr userDrawn="1"/>
        </p:nvSpPr>
        <p:spPr>
          <a:xfrm>
            <a:off x="12275206" y="-4724"/>
            <a:ext cx="3980795" cy="195000"/>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26" name="Text Placeholder 12"/>
          <p:cNvSpPr>
            <a:spLocks noGrp="1"/>
          </p:cNvSpPr>
          <p:nvPr>
            <p:ph type="body" sz="quarter" idx="10" hasCustomPrompt="1"/>
          </p:nvPr>
        </p:nvSpPr>
        <p:spPr>
          <a:xfrm>
            <a:off x="2" y="190279"/>
            <a:ext cx="13306558" cy="670312"/>
          </a:xfrm>
          <a:prstGeom prst="rect">
            <a:avLst/>
          </a:prstGeom>
        </p:spPr>
        <p:txBody>
          <a:bodyPr lIns="91440" tIns="0" rIns="0" bIns="0" anchor="ctr" anchorCtr="0"/>
          <a:lstStyle>
            <a:lvl1pPr marL="0" indent="0">
              <a:buNone/>
              <a:defRPr lang="en-US" sz="3288" b="0" smtClean="0">
                <a:latin typeface="+mn-lt"/>
              </a:defRPr>
            </a:lvl1pPr>
            <a:lvl2pPr marL="587523" indent="0">
              <a:buNone/>
              <a:defRPr/>
            </a:lvl2pPr>
            <a:lvl3pPr marL="1175048" indent="0">
              <a:buNone/>
              <a:defRPr/>
            </a:lvl3pPr>
            <a:lvl4pPr marL="1762571" indent="0">
              <a:buNone/>
              <a:defRPr/>
            </a:lvl4pPr>
            <a:lvl5pPr marL="2350097" indent="0">
              <a:buNone/>
              <a:defRPr/>
            </a:lvl5pPr>
          </a:lstStyle>
          <a:p>
            <a:pPr lvl="0"/>
            <a:r>
              <a:rPr lang="en-US" dirty="0" smtClean="0">
                <a:latin typeface="+mj-lt"/>
              </a:rPr>
              <a:t>Title Text </a:t>
            </a:r>
            <a:endParaRPr lang="en-US" dirty="0"/>
          </a:p>
        </p:txBody>
      </p:sp>
      <p:sp>
        <p:nvSpPr>
          <p:cNvPr id="12" name="Rectangle 11"/>
          <p:cNvSpPr/>
          <p:nvPr userDrawn="1"/>
        </p:nvSpPr>
        <p:spPr>
          <a:xfrm>
            <a:off x="5113" y="877463"/>
            <a:ext cx="14039524" cy="39000"/>
          </a:xfrm>
          <a:prstGeom prst="rect">
            <a:avLst/>
          </a:prstGeom>
          <a:gradFill flip="none" rotWithShape="1">
            <a:gsLst>
              <a:gs pos="23000">
                <a:srgbClr val="F28020"/>
              </a:gs>
              <a:gs pos="100000">
                <a:schemeClr val="accent1">
                  <a:tint val="23500"/>
                  <a:satMod val="160000"/>
                  <a:lumMod val="0"/>
                  <a:lumOff val="10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67" dirty="0">
              <a:solidFill>
                <a:prstClr val="white"/>
              </a:solidFill>
            </a:endParaRPr>
          </a:p>
        </p:txBody>
      </p:sp>
      <p:sp>
        <p:nvSpPr>
          <p:cNvPr id="2" name="Round Single Corner Rectangle 1"/>
          <p:cNvSpPr/>
          <p:nvPr userDrawn="1"/>
        </p:nvSpPr>
        <p:spPr>
          <a:xfrm>
            <a:off x="605184" y="2689320"/>
            <a:ext cx="7284619" cy="704507"/>
          </a:xfrm>
          <a:prstGeom prst="round1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67" dirty="0">
              <a:solidFill>
                <a:prstClr val="white"/>
              </a:solidFill>
            </a:endParaRPr>
          </a:p>
        </p:txBody>
      </p:sp>
      <p:sp>
        <p:nvSpPr>
          <p:cNvPr id="3" name="Round Same Side Corner Rectangle 2"/>
          <p:cNvSpPr/>
          <p:nvPr userDrawn="1"/>
        </p:nvSpPr>
        <p:spPr>
          <a:xfrm rot="10800000">
            <a:off x="604452" y="3397036"/>
            <a:ext cx="7285348" cy="2752348"/>
          </a:xfrm>
          <a:prstGeom prst="round2SameRect">
            <a:avLst>
              <a:gd name="adj1" fmla="val 7073"/>
              <a:gd name="adj2" fmla="val 0"/>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67" dirty="0">
              <a:solidFill>
                <a:prstClr val="white"/>
              </a:solidFill>
            </a:endParaRPr>
          </a:p>
        </p:txBody>
      </p:sp>
      <p:sp>
        <p:nvSpPr>
          <p:cNvPr id="5" name="Text Placeholder 4"/>
          <p:cNvSpPr>
            <a:spLocks noGrp="1"/>
          </p:cNvSpPr>
          <p:nvPr>
            <p:ph type="body" sz="quarter" idx="11"/>
          </p:nvPr>
        </p:nvSpPr>
        <p:spPr>
          <a:xfrm>
            <a:off x="1025297" y="2705305"/>
            <a:ext cx="6842397" cy="683853"/>
          </a:xfrm>
          <a:prstGeom prst="rect">
            <a:avLst/>
          </a:prstGeom>
        </p:spPr>
        <p:txBody>
          <a:bodyPr/>
          <a:lstStyle>
            <a:lvl1pPr marL="0" indent="0">
              <a:buNone/>
              <a:defRPr sz="2877" b="1">
                <a:solidFill>
                  <a:schemeClr val="tx1"/>
                </a:solidFill>
              </a:defRPr>
            </a:lvl1pPr>
          </a:lstStyle>
          <a:p>
            <a:pPr lvl="0"/>
            <a:r>
              <a:rPr lang="en-US" smtClean="0"/>
              <a:t>Click to edit Master text styles</a:t>
            </a:r>
          </a:p>
        </p:txBody>
      </p:sp>
      <p:sp>
        <p:nvSpPr>
          <p:cNvPr id="22" name="Round Single Corner Rectangle 21"/>
          <p:cNvSpPr/>
          <p:nvPr userDrawn="1"/>
        </p:nvSpPr>
        <p:spPr>
          <a:xfrm>
            <a:off x="8411783" y="2696667"/>
            <a:ext cx="7284619" cy="704507"/>
          </a:xfrm>
          <a:prstGeom prst="round1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67" dirty="0">
              <a:solidFill>
                <a:prstClr val="white"/>
              </a:solidFill>
            </a:endParaRPr>
          </a:p>
        </p:txBody>
      </p:sp>
      <p:sp>
        <p:nvSpPr>
          <p:cNvPr id="25" name="Round Same Side Corner Rectangle 24"/>
          <p:cNvSpPr/>
          <p:nvPr userDrawn="1"/>
        </p:nvSpPr>
        <p:spPr>
          <a:xfrm rot="10800000">
            <a:off x="8411051" y="3404382"/>
            <a:ext cx="7285348" cy="2752348"/>
          </a:xfrm>
          <a:prstGeom prst="round2SameRect">
            <a:avLst>
              <a:gd name="adj1" fmla="val 7073"/>
              <a:gd name="adj2" fmla="val 0"/>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67" dirty="0">
              <a:solidFill>
                <a:prstClr val="white"/>
              </a:solidFill>
            </a:endParaRPr>
          </a:p>
        </p:txBody>
      </p:sp>
      <p:sp>
        <p:nvSpPr>
          <p:cNvPr id="27" name="Text Placeholder 4"/>
          <p:cNvSpPr>
            <a:spLocks noGrp="1"/>
          </p:cNvSpPr>
          <p:nvPr>
            <p:ph type="body" sz="quarter" idx="13"/>
          </p:nvPr>
        </p:nvSpPr>
        <p:spPr>
          <a:xfrm>
            <a:off x="8831896" y="2712652"/>
            <a:ext cx="6842397" cy="683853"/>
          </a:xfrm>
          <a:prstGeom prst="rect">
            <a:avLst/>
          </a:prstGeom>
        </p:spPr>
        <p:txBody>
          <a:bodyPr/>
          <a:lstStyle>
            <a:lvl1pPr marL="0" indent="0">
              <a:buNone/>
              <a:defRPr sz="2877" b="1">
                <a:solidFill>
                  <a:schemeClr val="tx1"/>
                </a:solidFill>
              </a:defRPr>
            </a:lvl1pPr>
          </a:lstStyle>
          <a:p>
            <a:pPr lvl="0"/>
            <a:r>
              <a:rPr lang="en-US" smtClean="0"/>
              <a:t>Click to edit Master text styles</a:t>
            </a:r>
          </a:p>
        </p:txBody>
      </p:sp>
      <p:sp>
        <p:nvSpPr>
          <p:cNvPr id="24" name="Rectangle 23"/>
          <p:cNvSpPr/>
          <p:nvPr userDrawn="1"/>
        </p:nvSpPr>
        <p:spPr>
          <a:xfrm>
            <a:off x="605185" y="2696667"/>
            <a:ext cx="411133" cy="700366"/>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29" name="Rectangle 28"/>
          <p:cNvSpPr/>
          <p:nvPr userDrawn="1"/>
        </p:nvSpPr>
        <p:spPr>
          <a:xfrm>
            <a:off x="8411784" y="2704011"/>
            <a:ext cx="411133" cy="700366"/>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31" name="Text Placeholder 2"/>
          <p:cNvSpPr>
            <a:spLocks noGrp="1"/>
          </p:cNvSpPr>
          <p:nvPr>
            <p:ph type="body" sz="quarter" idx="15"/>
          </p:nvPr>
        </p:nvSpPr>
        <p:spPr>
          <a:xfrm>
            <a:off x="364903" y="1250987"/>
            <a:ext cx="15528768" cy="939895"/>
          </a:xfrm>
          <a:prstGeom prst="rect">
            <a:avLst/>
          </a:prstGeom>
        </p:spPr>
        <p:txBody>
          <a:bodyPr/>
          <a:lstStyle>
            <a:lvl1pPr marL="0" indent="0">
              <a:lnSpc>
                <a:spcPct val="100000"/>
              </a:lnSpc>
              <a:buNone/>
              <a:defRPr sz="2877"/>
            </a:lvl1pPr>
          </a:lstStyle>
          <a:p>
            <a:pPr lvl="0"/>
            <a:r>
              <a:rPr lang="en-US" smtClean="0"/>
              <a:t>Click to edit Master text styles</a:t>
            </a:r>
          </a:p>
        </p:txBody>
      </p:sp>
      <p:sp>
        <p:nvSpPr>
          <p:cNvPr id="32" name="Text Placeholder 4"/>
          <p:cNvSpPr>
            <a:spLocks noGrp="1"/>
          </p:cNvSpPr>
          <p:nvPr>
            <p:ph type="body" sz="quarter" idx="12"/>
          </p:nvPr>
        </p:nvSpPr>
        <p:spPr>
          <a:xfrm>
            <a:off x="784948" y="3404198"/>
            <a:ext cx="6935999" cy="2589850"/>
          </a:xfrm>
          <a:prstGeom prst="rect">
            <a:avLst/>
          </a:prstGeom>
        </p:spPr>
        <p:txBody>
          <a:bodyPr/>
          <a:lstStyle>
            <a:lvl1pPr marL="0" indent="0">
              <a:buNone/>
              <a:defRPr sz="2877"/>
            </a:lvl1pPr>
          </a:lstStyle>
          <a:p>
            <a:pPr lvl="0"/>
            <a:r>
              <a:rPr lang="en-US" smtClean="0"/>
              <a:t>Click to edit Master text styles</a:t>
            </a:r>
          </a:p>
        </p:txBody>
      </p:sp>
      <p:sp>
        <p:nvSpPr>
          <p:cNvPr id="33" name="Text Placeholder 4"/>
          <p:cNvSpPr>
            <a:spLocks noGrp="1"/>
          </p:cNvSpPr>
          <p:nvPr>
            <p:ph type="body" sz="quarter" idx="16"/>
          </p:nvPr>
        </p:nvSpPr>
        <p:spPr>
          <a:xfrm>
            <a:off x="8579905" y="3423019"/>
            <a:ext cx="6931145" cy="2559562"/>
          </a:xfrm>
          <a:prstGeom prst="rect">
            <a:avLst/>
          </a:prstGeom>
        </p:spPr>
        <p:txBody>
          <a:bodyPr/>
          <a:lstStyle>
            <a:lvl1pPr marL="0" indent="0">
              <a:buNone/>
              <a:defRPr sz="2877"/>
            </a:lvl1pPr>
          </a:lstStyle>
          <a:p>
            <a:pPr lvl="0"/>
            <a:r>
              <a:rPr lang="en-US" smtClean="0"/>
              <a:t>Click to edit Master text styles</a:t>
            </a:r>
          </a:p>
        </p:txBody>
      </p:sp>
      <p:pic>
        <p:nvPicPr>
          <p:cNvPr id="23" name="Picture 2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754509" y="281244"/>
            <a:ext cx="2157354" cy="779999"/>
          </a:xfrm>
          <a:prstGeom prst="rect">
            <a:avLst/>
          </a:prstGeom>
        </p:spPr>
      </p:pic>
    </p:spTree>
    <p:extLst>
      <p:ext uri="{BB962C8B-B14F-4D97-AF65-F5344CB8AC3E}">
        <p14:creationId xmlns:p14="http://schemas.microsoft.com/office/powerpoint/2010/main" val="2745789629"/>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6_img/table layout">
    <p:spTree>
      <p:nvGrpSpPr>
        <p:cNvPr id="1" name=""/>
        <p:cNvGrpSpPr/>
        <p:nvPr/>
      </p:nvGrpSpPr>
      <p:grpSpPr>
        <a:xfrm>
          <a:off x="0" y="0"/>
          <a:ext cx="0" cy="0"/>
          <a:chOff x="0" y="0"/>
          <a:chExt cx="0" cy="0"/>
        </a:xfrm>
      </p:grpSpPr>
      <p:sp>
        <p:nvSpPr>
          <p:cNvPr id="13" name="Rectangle 12"/>
          <p:cNvSpPr/>
          <p:nvPr userDrawn="1"/>
        </p:nvSpPr>
        <p:spPr>
          <a:xfrm>
            <a:off x="0" y="-4724"/>
            <a:ext cx="1463433" cy="19500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14" name="Rectangle 13"/>
          <p:cNvSpPr/>
          <p:nvPr userDrawn="1"/>
        </p:nvSpPr>
        <p:spPr>
          <a:xfrm>
            <a:off x="1463432" y="-4724"/>
            <a:ext cx="7101807" cy="19500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black"/>
              </a:solidFill>
            </a:endParaRPr>
          </a:p>
        </p:txBody>
      </p:sp>
      <p:sp>
        <p:nvSpPr>
          <p:cNvPr id="15" name="Rectangle 14"/>
          <p:cNvSpPr/>
          <p:nvPr userDrawn="1"/>
        </p:nvSpPr>
        <p:spPr>
          <a:xfrm>
            <a:off x="8565235" y="-4724"/>
            <a:ext cx="1404697" cy="195000"/>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18" name="Rectangle 17"/>
          <p:cNvSpPr/>
          <p:nvPr userDrawn="1"/>
        </p:nvSpPr>
        <p:spPr>
          <a:xfrm>
            <a:off x="9969933" y="-4724"/>
            <a:ext cx="469865" cy="19500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19" name="Rectangle 18"/>
          <p:cNvSpPr/>
          <p:nvPr userDrawn="1"/>
        </p:nvSpPr>
        <p:spPr>
          <a:xfrm>
            <a:off x="10439797" y="-4724"/>
            <a:ext cx="166412" cy="19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20" name="Rectangle 19"/>
          <p:cNvSpPr/>
          <p:nvPr userDrawn="1"/>
        </p:nvSpPr>
        <p:spPr>
          <a:xfrm>
            <a:off x="10606209" y="-4724"/>
            <a:ext cx="1668996" cy="19500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21" name="Rectangle 20"/>
          <p:cNvSpPr/>
          <p:nvPr userDrawn="1"/>
        </p:nvSpPr>
        <p:spPr>
          <a:xfrm>
            <a:off x="12275206" y="-4724"/>
            <a:ext cx="3980795" cy="195000"/>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26" name="Text Placeholder 12"/>
          <p:cNvSpPr>
            <a:spLocks noGrp="1"/>
          </p:cNvSpPr>
          <p:nvPr>
            <p:ph type="body" sz="quarter" idx="10" hasCustomPrompt="1"/>
          </p:nvPr>
        </p:nvSpPr>
        <p:spPr>
          <a:xfrm>
            <a:off x="2" y="190279"/>
            <a:ext cx="13306558" cy="670312"/>
          </a:xfrm>
          <a:prstGeom prst="rect">
            <a:avLst/>
          </a:prstGeom>
        </p:spPr>
        <p:txBody>
          <a:bodyPr lIns="91440" tIns="0" rIns="0" bIns="0" anchor="ctr" anchorCtr="0"/>
          <a:lstStyle>
            <a:lvl1pPr marL="0" indent="0">
              <a:buNone/>
              <a:defRPr lang="en-US" sz="3288" b="0" smtClean="0">
                <a:latin typeface="+mn-lt"/>
              </a:defRPr>
            </a:lvl1pPr>
            <a:lvl2pPr marL="587523" indent="0">
              <a:buNone/>
              <a:defRPr/>
            </a:lvl2pPr>
            <a:lvl3pPr marL="1175048" indent="0">
              <a:buNone/>
              <a:defRPr/>
            </a:lvl3pPr>
            <a:lvl4pPr marL="1762571" indent="0">
              <a:buNone/>
              <a:defRPr/>
            </a:lvl4pPr>
            <a:lvl5pPr marL="2350097" indent="0">
              <a:buNone/>
              <a:defRPr/>
            </a:lvl5pPr>
          </a:lstStyle>
          <a:p>
            <a:pPr lvl="0"/>
            <a:r>
              <a:rPr lang="en-US" dirty="0" smtClean="0">
                <a:latin typeface="+mj-lt"/>
              </a:rPr>
              <a:t>Title Text </a:t>
            </a:r>
            <a:endParaRPr lang="en-US" dirty="0"/>
          </a:p>
        </p:txBody>
      </p:sp>
      <p:sp>
        <p:nvSpPr>
          <p:cNvPr id="12" name="Rectangle 11"/>
          <p:cNvSpPr/>
          <p:nvPr userDrawn="1"/>
        </p:nvSpPr>
        <p:spPr>
          <a:xfrm>
            <a:off x="5113" y="877463"/>
            <a:ext cx="14039524" cy="39000"/>
          </a:xfrm>
          <a:prstGeom prst="rect">
            <a:avLst/>
          </a:prstGeom>
          <a:gradFill flip="none" rotWithShape="1">
            <a:gsLst>
              <a:gs pos="23000">
                <a:srgbClr val="F28020"/>
              </a:gs>
              <a:gs pos="100000">
                <a:schemeClr val="accent1">
                  <a:tint val="23500"/>
                  <a:satMod val="160000"/>
                  <a:lumMod val="0"/>
                  <a:lumOff val="10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67" dirty="0">
              <a:solidFill>
                <a:prstClr val="white"/>
              </a:solidFill>
            </a:endParaRPr>
          </a:p>
        </p:txBody>
      </p:sp>
      <p:sp>
        <p:nvSpPr>
          <p:cNvPr id="2" name="Round Single Corner Rectangle 1"/>
          <p:cNvSpPr/>
          <p:nvPr userDrawn="1"/>
        </p:nvSpPr>
        <p:spPr>
          <a:xfrm>
            <a:off x="605184" y="2689320"/>
            <a:ext cx="7284619" cy="704507"/>
          </a:xfrm>
          <a:prstGeom prst="round1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67" dirty="0">
              <a:solidFill>
                <a:prstClr val="white"/>
              </a:solidFill>
            </a:endParaRPr>
          </a:p>
        </p:txBody>
      </p:sp>
      <p:sp>
        <p:nvSpPr>
          <p:cNvPr id="3" name="Round Same Side Corner Rectangle 2"/>
          <p:cNvSpPr/>
          <p:nvPr userDrawn="1"/>
        </p:nvSpPr>
        <p:spPr>
          <a:xfrm rot="10800000">
            <a:off x="604452" y="3397034"/>
            <a:ext cx="7285348" cy="4971707"/>
          </a:xfrm>
          <a:prstGeom prst="round2SameRect">
            <a:avLst>
              <a:gd name="adj1" fmla="val 7073"/>
              <a:gd name="adj2" fmla="val 0"/>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67" dirty="0">
              <a:solidFill>
                <a:prstClr val="white"/>
              </a:solidFill>
            </a:endParaRPr>
          </a:p>
        </p:txBody>
      </p:sp>
      <p:sp>
        <p:nvSpPr>
          <p:cNvPr id="5" name="Text Placeholder 4"/>
          <p:cNvSpPr>
            <a:spLocks noGrp="1"/>
          </p:cNvSpPr>
          <p:nvPr>
            <p:ph type="body" sz="quarter" idx="11"/>
          </p:nvPr>
        </p:nvSpPr>
        <p:spPr>
          <a:xfrm>
            <a:off x="1025297" y="2705305"/>
            <a:ext cx="6842397" cy="683853"/>
          </a:xfrm>
          <a:prstGeom prst="rect">
            <a:avLst/>
          </a:prstGeom>
        </p:spPr>
        <p:txBody>
          <a:bodyPr/>
          <a:lstStyle>
            <a:lvl1pPr marL="0" indent="0">
              <a:buNone/>
              <a:defRPr sz="2877" b="1">
                <a:solidFill>
                  <a:schemeClr val="tx1"/>
                </a:solidFill>
              </a:defRPr>
            </a:lvl1pPr>
          </a:lstStyle>
          <a:p>
            <a:pPr lvl="0"/>
            <a:r>
              <a:rPr lang="en-US" smtClean="0"/>
              <a:t>Click to edit Master text styles</a:t>
            </a:r>
          </a:p>
        </p:txBody>
      </p:sp>
      <p:sp>
        <p:nvSpPr>
          <p:cNvPr id="22" name="Round Single Corner Rectangle 21"/>
          <p:cNvSpPr/>
          <p:nvPr userDrawn="1"/>
        </p:nvSpPr>
        <p:spPr>
          <a:xfrm>
            <a:off x="8411783" y="2696667"/>
            <a:ext cx="7284619" cy="704507"/>
          </a:xfrm>
          <a:prstGeom prst="round1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67" dirty="0">
              <a:solidFill>
                <a:prstClr val="white"/>
              </a:solidFill>
            </a:endParaRPr>
          </a:p>
        </p:txBody>
      </p:sp>
      <p:sp>
        <p:nvSpPr>
          <p:cNvPr id="25" name="Round Same Side Corner Rectangle 24"/>
          <p:cNvSpPr/>
          <p:nvPr userDrawn="1"/>
        </p:nvSpPr>
        <p:spPr>
          <a:xfrm rot="10800000">
            <a:off x="8411049" y="3404377"/>
            <a:ext cx="7285348" cy="4964360"/>
          </a:xfrm>
          <a:prstGeom prst="round2SameRect">
            <a:avLst>
              <a:gd name="adj1" fmla="val 7073"/>
              <a:gd name="adj2" fmla="val 0"/>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67" dirty="0">
              <a:solidFill>
                <a:prstClr val="white"/>
              </a:solidFill>
            </a:endParaRPr>
          </a:p>
        </p:txBody>
      </p:sp>
      <p:sp>
        <p:nvSpPr>
          <p:cNvPr id="27" name="Text Placeholder 4"/>
          <p:cNvSpPr>
            <a:spLocks noGrp="1"/>
          </p:cNvSpPr>
          <p:nvPr>
            <p:ph type="body" sz="quarter" idx="13"/>
          </p:nvPr>
        </p:nvSpPr>
        <p:spPr>
          <a:xfrm>
            <a:off x="8831896" y="2712652"/>
            <a:ext cx="6842397" cy="683853"/>
          </a:xfrm>
          <a:prstGeom prst="rect">
            <a:avLst/>
          </a:prstGeom>
        </p:spPr>
        <p:txBody>
          <a:bodyPr/>
          <a:lstStyle>
            <a:lvl1pPr marL="0" indent="0">
              <a:buNone/>
              <a:defRPr sz="2877" b="1">
                <a:solidFill>
                  <a:schemeClr val="tx1"/>
                </a:solidFill>
              </a:defRPr>
            </a:lvl1pPr>
          </a:lstStyle>
          <a:p>
            <a:pPr lvl="0"/>
            <a:r>
              <a:rPr lang="en-US" smtClean="0"/>
              <a:t>Click to edit Master text styles</a:t>
            </a:r>
          </a:p>
        </p:txBody>
      </p:sp>
      <p:sp>
        <p:nvSpPr>
          <p:cNvPr id="24" name="Rectangle 23"/>
          <p:cNvSpPr/>
          <p:nvPr userDrawn="1"/>
        </p:nvSpPr>
        <p:spPr>
          <a:xfrm>
            <a:off x="605185" y="2696667"/>
            <a:ext cx="411133" cy="700366"/>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29" name="Rectangle 28"/>
          <p:cNvSpPr/>
          <p:nvPr userDrawn="1"/>
        </p:nvSpPr>
        <p:spPr>
          <a:xfrm>
            <a:off x="8411784" y="2704011"/>
            <a:ext cx="411133" cy="700366"/>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31" name="Text Placeholder 2"/>
          <p:cNvSpPr>
            <a:spLocks noGrp="1"/>
          </p:cNvSpPr>
          <p:nvPr>
            <p:ph type="body" sz="quarter" idx="15"/>
          </p:nvPr>
        </p:nvSpPr>
        <p:spPr>
          <a:xfrm>
            <a:off x="364903" y="1250987"/>
            <a:ext cx="15528768" cy="939895"/>
          </a:xfrm>
          <a:prstGeom prst="rect">
            <a:avLst/>
          </a:prstGeom>
        </p:spPr>
        <p:txBody>
          <a:bodyPr/>
          <a:lstStyle>
            <a:lvl1pPr marL="0" indent="0">
              <a:lnSpc>
                <a:spcPct val="100000"/>
              </a:lnSpc>
              <a:buNone/>
              <a:defRPr sz="2877"/>
            </a:lvl1pPr>
          </a:lstStyle>
          <a:p>
            <a:pPr lvl="0"/>
            <a:r>
              <a:rPr lang="en-US" smtClean="0"/>
              <a:t>Click to edit Master text styles</a:t>
            </a:r>
          </a:p>
        </p:txBody>
      </p:sp>
      <p:sp>
        <p:nvSpPr>
          <p:cNvPr id="32" name="Text Placeholder 4"/>
          <p:cNvSpPr>
            <a:spLocks noGrp="1"/>
          </p:cNvSpPr>
          <p:nvPr>
            <p:ph type="body" sz="quarter" idx="12"/>
          </p:nvPr>
        </p:nvSpPr>
        <p:spPr>
          <a:xfrm>
            <a:off x="784948" y="3404199"/>
            <a:ext cx="6935999" cy="4788500"/>
          </a:xfrm>
          <a:prstGeom prst="rect">
            <a:avLst/>
          </a:prstGeom>
        </p:spPr>
        <p:txBody>
          <a:bodyPr/>
          <a:lstStyle>
            <a:lvl1pPr marL="0" indent="0">
              <a:buNone/>
              <a:defRPr sz="2877"/>
            </a:lvl1pPr>
          </a:lstStyle>
          <a:p>
            <a:pPr lvl="0"/>
            <a:r>
              <a:rPr lang="en-US" smtClean="0"/>
              <a:t>Click to edit Master text styles</a:t>
            </a:r>
          </a:p>
        </p:txBody>
      </p:sp>
      <p:sp>
        <p:nvSpPr>
          <p:cNvPr id="33" name="Text Placeholder 4"/>
          <p:cNvSpPr>
            <a:spLocks noGrp="1"/>
          </p:cNvSpPr>
          <p:nvPr>
            <p:ph type="body" sz="quarter" idx="16"/>
          </p:nvPr>
        </p:nvSpPr>
        <p:spPr>
          <a:xfrm>
            <a:off x="8579905" y="3423019"/>
            <a:ext cx="6931145" cy="4769682"/>
          </a:xfrm>
          <a:prstGeom prst="rect">
            <a:avLst/>
          </a:prstGeom>
        </p:spPr>
        <p:txBody>
          <a:bodyPr/>
          <a:lstStyle>
            <a:lvl1pPr marL="0" indent="0">
              <a:buNone/>
              <a:defRPr sz="2877"/>
            </a:lvl1pPr>
          </a:lstStyle>
          <a:p>
            <a:pPr lvl="0"/>
            <a:r>
              <a:rPr lang="en-US" smtClean="0"/>
              <a:t>Click to edit Master text styles</a:t>
            </a:r>
          </a:p>
        </p:txBody>
      </p:sp>
      <p:pic>
        <p:nvPicPr>
          <p:cNvPr id="23" name="Picture 2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754509" y="281244"/>
            <a:ext cx="2157354" cy="779999"/>
          </a:xfrm>
          <a:prstGeom prst="rect">
            <a:avLst/>
          </a:prstGeom>
        </p:spPr>
      </p:pic>
    </p:spTree>
    <p:extLst>
      <p:ext uri="{BB962C8B-B14F-4D97-AF65-F5344CB8AC3E}">
        <p14:creationId xmlns:p14="http://schemas.microsoft.com/office/powerpoint/2010/main" val="3887160634"/>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4_img/table layout">
    <p:spTree>
      <p:nvGrpSpPr>
        <p:cNvPr id="1" name=""/>
        <p:cNvGrpSpPr/>
        <p:nvPr/>
      </p:nvGrpSpPr>
      <p:grpSpPr>
        <a:xfrm>
          <a:off x="0" y="0"/>
          <a:ext cx="0" cy="0"/>
          <a:chOff x="0" y="0"/>
          <a:chExt cx="0" cy="0"/>
        </a:xfrm>
      </p:grpSpPr>
      <p:sp>
        <p:nvSpPr>
          <p:cNvPr id="13" name="Rectangle 12"/>
          <p:cNvSpPr/>
          <p:nvPr userDrawn="1"/>
        </p:nvSpPr>
        <p:spPr>
          <a:xfrm>
            <a:off x="0" y="-4724"/>
            <a:ext cx="1463433" cy="19500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14" name="Rectangle 13"/>
          <p:cNvSpPr/>
          <p:nvPr userDrawn="1"/>
        </p:nvSpPr>
        <p:spPr>
          <a:xfrm>
            <a:off x="1463432" y="-4724"/>
            <a:ext cx="7101807" cy="19500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black"/>
              </a:solidFill>
            </a:endParaRPr>
          </a:p>
        </p:txBody>
      </p:sp>
      <p:sp>
        <p:nvSpPr>
          <p:cNvPr id="15" name="Rectangle 14"/>
          <p:cNvSpPr/>
          <p:nvPr userDrawn="1"/>
        </p:nvSpPr>
        <p:spPr>
          <a:xfrm>
            <a:off x="8565235" y="-4724"/>
            <a:ext cx="1404697" cy="195000"/>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18" name="Rectangle 17"/>
          <p:cNvSpPr/>
          <p:nvPr userDrawn="1"/>
        </p:nvSpPr>
        <p:spPr>
          <a:xfrm>
            <a:off x="9969933" y="-4724"/>
            <a:ext cx="469865" cy="19500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19" name="Rectangle 18"/>
          <p:cNvSpPr/>
          <p:nvPr userDrawn="1"/>
        </p:nvSpPr>
        <p:spPr>
          <a:xfrm>
            <a:off x="10439797" y="-4724"/>
            <a:ext cx="166412" cy="19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20" name="Rectangle 19"/>
          <p:cNvSpPr/>
          <p:nvPr userDrawn="1"/>
        </p:nvSpPr>
        <p:spPr>
          <a:xfrm>
            <a:off x="10606209" y="-4724"/>
            <a:ext cx="1668996" cy="19500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21" name="Rectangle 20"/>
          <p:cNvSpPr/>
          <p:nvPr userDrawn="1"/>
        </p:nvSpPr>
        <p:spPr>
          <a:xfrm>
            <a:off x="12275206" y="-4724"/>
            <a:ext cx="3980795" cy="195000"/>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26" name="Text Placeholder 12"/>
          <p:cNvSpPr>
            <a:spLocks noGrp="1"/>
          </p:cNvSpPr>
          <p:nvPr>
            <p:ph type="body" sz="quarter" idx="10" hasCustomPrompt="1"/>
          </p:nvPr>
        </p:nvSpPr>
        <p:spPr>
          <a:xfrm>
            <a:off x="2" y="190279"/>
            <a:ext cx="13306558" cy="670312"/>
          </a:xfrm>
          <a:prstGeom prst="rect">
            <a:avLst/>
          </a:prstGeom>
        </p:spPr>
        <p:txBody>
          <a:bodyPr lIns="91440" tIns="0" rIns="0" bIns="0" anchor="ctr" anchorCtr="0"/>
          <a:lstStyle>
            <a:lvl1pPr marL="0" indent="0">
              <a:buNone/>
              <a:defRPr lang="en-US" sz="3288" b="0" smtClean="0">
                <a:latin typeface="+mn-lt"/>
              </a:defRPr>
            </a:lvl1pPr>
            <a:lvl2pPr marL="587523" indent="0">
              <a:buNone/>
              <a:defRPr/>
            </a:lvl2pPr>
            <a:lvl3pPr marL="1175048" indent="0">
              <a:buNone/>
              <a:defRPr/>
            </a:lvl3pPr>
            <a:lvl4pPr marL="1762571" indent="0">
              <a:buNone/>
              <a:defRPr/>
            </a:lvl4pPr>
            <a:lvl5pPr marL="2350097" indent="0">
              <a:buNone/>
              <a:defRPr/>
            </a:lvl5pPr>
          </a:lstStyle>
          <a:p>
            <a:pPr lvl="0"/>
            <a:r>
              <a:rPr lang="en-US" dirty="0" smtClean="0">
                <a:latin typeface="+mj-lt"/>
              </a:rPr>
              <a:t>Title Text </a:t>
            </a:r>
            <a:endParaRPr lang="en-US" dirty="0"/>
          </a:p>
        </p:txBody>
      </p:sp>
      <p:sp>
        <p:nvSpPr>
          <p:cNvPr id="12" name="Rectangle 11"/>
          <p:cNvSpPr/>
          <p:nvPr userDrawn="1"/>
        </p:nvSpPr>
        <p:spPr>
          <a:xfrm>
            <a:off x="5113" y="877463"/>
            <a:ext cx="14039524" cy="39000"/>
          </a:xfrm>
          <a:prstGeom prst="rect">
            <a:avLst/>
          </a:prstGeom>
          <a:gradFill flip="none" rotWithShape="1">
            <a:gsLst>
              <a:gs pos="23000">
                <a:srgbClr val="F28020"/>
              </a:gs>
              <a:gs pos="100000">
                <a:schemeClr val="accent1">
                  <a:tint val="23500"/>
                  <a:satMod val="160000"/>
                  <a:lumMod val="0"/>
                  <a:lumOff val="10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67" dirty="0">
              <a:solidFill>
                <a:prstClr val="white"/>
              </a:solidFill>
            </a:endParaRPr>
          </a:p>
        </p:txBody>
      </p:sp>
      <p:sp>
        <p:nvSpPr>
          <p:cNvPr id="30" name="Round Single Corner Rectangle 29"/>
          <p:cNvSpPr/>
          <p:nvPr userDrawn="1"/>
        </p:nvSpPr>
        <p:spPr>
          <a:xfrm>
            <a:off x="605184" y="2699542"/>
            <a:ext cx="7284619" cy="704507"/>
          </a:xfrm>
          <a:prstGeom prst="round1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67" dirty="0">
              <a:solidFill>
                <a:prstClr val="white"/>
              </a:solidFill>
            </a:endParaRPr>
          </a:p>
        </p:txBody>
      </p:sp>
      <p:sp>
        <p:nvSpPr>
          <p:cNvPr id="31" name="Round Same Side Corner Rectangle 30"/>
          <p:cNvSpPr/>
          <p:nvPr userDrawn="1"/>
        </p:nvSpPr>
        <p:spPr>
          <a:xfrm rot="10800000">
            <a:off x="604452" y="3407254"/>
            <a:ext cx="7285348" cy="1973797"/>
          </a:xfrm>
          <a:prstGeom prst="round2SameRect">
            <a:avLst>
              <a:gd name="adj1" fmla="val 7073"/>
              <a:gd name="adj2" fmla="val 0"/>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67" dirty="0">
              <a:solidFill>
                <a:prstClr val="white"/>
              </a:solidFill>
            </a:endParaRPr>
          </a:p>
        </p:txBody>
      </p:sp>
      <p:sp>
        <p:nvSpPr>
          <p:cNvPr id="32" name="Text Placeholder 4"/>
          <p:cNvSpPr>
            <a:spLocks noGrp="1"/>
          </p:cNvSpPr>
          <p:nvPr>
            <p:ph type="body" sz="quarter" idx="11"/>
          </p:nvPr>
        </p:nvSpPr>
        <p:spPr>
          <a:xfrm>
            <a:off x="1025297" y="2715526"/>
            <a:ext cx="6842397" cy="683853"/>
          </a:xfrm>
          <a:prstGeom prst="rect">
            <a:avLst/>
          </a:prstGeom>
        </p:spPr>
        <p:txBody>
          <a:bodyPr/>
          <a:lstStyle>
            <a:lvl1pPr marL="0" indent="0">
              <a:buNone/>
              <a:defRPr sz="2877" b="1">
                <a:solidFill>
                  <a:schemeClr val="tx1"/>
                </a:solidFill>
              </a:defRPr>
            </a:lvl1pPr>
          </a:lstStyle>
          <a:p>
            <a:pPr lvl="0"/>
            <a:r>
              <a:rPr lang="en-US" smtClean="0"/>
              <a:t>Click to edit Master text styles</a:t>
            </a:r>
          </a:p>
        </p:txBody>
      </p:sp>
      <p:sp>
        <p:nvSpPr>
          <p:cNvPr id="33" name="Text Placeholder 4"/>
          <p:cNvSpPr>
            <a:spLocks noGrp="1"/>
          </p:cNvSpPr>
          <p:nvPr>
            <p:ph type="body" sz="quarter" idx="12"/>
          </p:nvPr>
        </p:nvSpPr>
        <p:spPr>
          <a:xfrm>
            <a:off x="762841" y="3402582"/>
            <a:ext cx="6987158" cy="1822744"/>
          </a:xfrm>
          <a:prstGeom prst="rect">
            <a:avLst/>
          </a:prstGeom>
        </p:spPr>
        <p:txBody>
          <a:bodyPr/>
          <a:lstStyle>
            <a:lvl1pPr marL="0" indent="0">
              <a:lnSpc>
                <a:spcPct val="100000"/>
              </a:lnSpc>
              <a:buNone/>
              <a:defRPr sz="2877"/>
            </a:lvl1pPr>
          </a:lstStyle>
          <a:p>
            <a:pPr lvl="0"/>
            <a:r>
              <a:rPr lang="en-US" smtClean="0"/>
              <a:t>Click to edit Master text styles</a:t>
            </a:r>
          </a:p>
        </p:txBody>
      </p:sp>
      <p:sp>
        <p:nvSpPr>
          <p:cNvPr id="34" name="Round Single Corner Rectangle 33"/>
          <p:cNvSpPr/>
          <p:nvPr userDrawn="1"/>
        </p:nvSpPr>
        <p:spPr>
          <a:xfrm>
            <a:off x="8411783" y="2706888"/>
            <a:ext cx="7284619" cy="704507"/>
          </a:xfrm>
          <a:prstGeom prst="round1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67" dirty="0">
              <a:solidFill>
                <a:prstClr val="white"/>
              </a:solidFill>
            </a:endParaRPr>
          </a:p>
        </p:txBody>
      </p:sp>
      <p:sp>
        <p:nvSpPr>
          <p:cNvPr id="35" name="Round Same Side Corner Rectangle 34"/>
          <p:cNvSpPr/>
          <p:nvPr userDrawn="1"/>
        </p:nvSpPr>
        <p:spPr>
          <a:xfrm rot="10800000">
            <a:off x="8411049" y="3414600"/>
            <a:ext cx="7285348" cy="1973797"/>
          </a:xfrm>
          <a:prstGeom prst="round2SameRect">
            <a:avLst>
              <a:gd name="adj1" fmla="val 7073"/>
              <a:gd name="adj2" fmla="val 0"/>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67" dirty="0">
              <a:solidFill>
                <a:prstClr val="white"/>
              </a:solidFill>
            </a:endParaRPr>
          </a:p>
        </p:txBody>
      </p:sp>
      <p:sp>
        <p:nvSpPr>
          <p:cNvPr id="36" name="Text Placeholder 4"/>
          <p:cNvSpPr>
            <a:spLocks noGrp="1"/>
          </p:cNvSpPr>
          <p:nvPr>
            <p:ph type="body" sz="quarter" idx="13"/>
          </p:nvPr>
        </p:nvSpPr>
        <p:spPr>
          <a:xfrm>
            <a:off x="8831896" y="2722873"/>
            <a:ext cx="6842397" cy="683853"/>
          </a:xfrm>
          <a:prstGeom prst="rect">
            <a:avLst/>
          </a:prstGeom>
        </p:spPr>
        <p:txBody>
          <a:bodyPr/>
          <a:lstStyle>
            <a:lvl1pPr marL="0" indent="0">
              <a:buNone/>
              <a:defRPr sz="2877" b="1">
                <a:solidFill>
                  <a:schemeClr val="tx1"/>
                </a:solidFill>
              </a:defRPr>
            </a:lvl1pPr>
          </a:lstStyle>
          <a:p>
            <a:pPr lvl="0"/>
            <a:r>
              <a:rPr lang="en-US" smtClean="0"/>
              <a:t>Click to edit Master text styles</a:t>
            </a:r>
          </a:p>
        </p:txBody>
      </p:sp>
      <p:sp>
        <p:nvSpPr>
          <p:cNvPr id="37" name="Text Placeholder 4"/>
          <p:cNvSpPr>
            <a:spLocks noGrp="1"/>
          </p:cNvSpPr>
          <p:nvPr>
            <p:ph type="body" sz="quarter" idx="14"/>
          </p:nvPr>
        </p:nvSpPr>
        <p:spPr>
          <a:xfrm>
            <a:off x="8565239" y="3417804"/>
            <a:ext cx="6962311" cy="1807522"/>
          </a:xfrm>
          <a:prstGeom prst="rect">
            <a:avLst/>
          </a:prstGeom>
        </p:spPr>
        <p:txBody>
          <a:bodyPr/>
          <a:lstStyle>
            <a:lvl1pPr marL="0" indent="0">
              <a:lnSpc>
                <a:spcPct val="100000"/>
              </a:lnSpc>
              <a:buNone/>
              <a:defRPr sz="2877"/>
            </a:lvl1pPr>
          </a:lstStyle>
          <a:p>
            <a:pPr lvl="0"/>
            <a:r>
              <a:rPr lang="en-US" smtClean="0"/>
              <a:t>Click to edit Master text styles</a:t>
            </a:r>
          </a:p>
        </p:txBody>
      </p:sp>
      <p:sp>
        <p:nvSpPr>
          <p:cNvPr id="38" name="Rectangle 37"/>
          <p:cNvSpPr/>
          <p:nvPr userDrawn="1"/>
        </p:nvSpPr>
        <p:spPr>
          <a:xfrm>
            <a:off x="605185" y="2706888"/>
            <a:ext cx="411133" cy="700366"/>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39" name="Rectangle 38"/>
          <p:cNvSpPr/>
          <p:nvPr userDrawn="1"/>
        </p:nvSpPr>
        <p:spPr>
          <a:xfrm>
            <a:off x="8411784" y="2714233"/>
            <a:ext cx="411133" cy="700366"/>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40" name="Round Single Corner Rectangle 39"/>
          <p:cNvSpPr/>
          <p:nvPr userDrawn="1"/>
        </p:nvSpPr>
        <p:spPr>
          <a:xfrm>
            <a:off x="4547626" y="5883239"/>
            <a:ext cx="7284619" cy="704507"/>
          </a:xfrm>
          <a:prstGeom prst="round1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67" dirty="0">
              <a:solidFill>
                <a:prstClr val="white"/>
              </a:solidFill>
            </a:endParaRPr>
          </a:p>
        </p:txBody>
      </p:sp>
      <p:sp>
        <p:nvSpPr>
          <p:cNvPr id="41" name="Round Same Side Corner Rectangle 40"/>
          <p:cNvSpPr/>
          <p:nvPr userDrawn="1"/>
        </p:nvSpPr>
        <p:spPr>
          <a:xfrm rot="10800000">
            <a:off x="4546895" y="6590952"/>
            <a:ext cx="7285348" cy="1926427"/>
          </a:xfrm>
          <a:prstGeom prst="round2SameRect">
            <a:avLst>
              <a:gd name="adj1" fmla="val 7073"/>
              <a:gd name="adj2" fmla="val 0"/>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67" dirty="0">
              <a:solidFill>
                <a:prstClr val="white"/>
              </a:solidFill>
            </a:endParaRPr>
          </a:p>
        </p:txBody>
      </p:sp>
      <p:sp>
        <p:nvSpPr>
          <p:cNvPr id="42" name="Text Placeholder 4"/>
          <p:cNvSpPr>
            <a:spLocks noGrp="1"/>
          </p:cNvSpPr>
          <p:nvPr>
            <p:ph type="body" sz="quarter" idx="15"/>
          </p:nvPr>
        </p:nvSpPr>
        <p:spPr>
          <a:xfrm>
            <a:off x="4967739" y="5899224"/>
            <a:ext cx="6842397" cy="683853"/>
          </a:xfrm>
          <a:prstGeom prst="rect">
            <a:avLst/>
          </a:prstGeom>
        </p:spPr>
        <p:txBody>
          <a:bodyPr/>
          <a:lstStyle>
            <a:lvl1pPr marL="0" indent="0">
              <a:buNone/>
              <a:defRPr sz="2877" b="1">
                <a:solidFill>
                  <a:schemeClr val="tx1"/>
                </a:solidFill>
              </a:defRPr>
            </a:lvl1pPr>
          </a:lstStyle>
          <a:p>
            <a:pPr lvl="0"/>
            <a:r>
              <a:rPr lang="en-US" smtClean="0"/>
              <a:t>Click to edit Master text styles</a:t>
            </a:r>
          </a:p>
        </p:txBody>
      </p:sp>
      <p:sp>
        <p:nvSpPr>
          <p:cNvPr id="43" name="Text Placeholder 4"/>
          <p:cNvSpPr>
            <a:spLocks noGrp="1"/>
          </p:cNvSpPr>
          <p:nvPr>
            <p:ph type="body" sz="quarter" idx="16"/>
          </p:nvPr>
        </p:nvSpPr>
        <p:spPr>
          <a:xfrm>
            <a:off x="4709699" y="6609588"/>
            <a:ext cx="6965049" cy="1735732"/>
          </a:xfrm>
          <a:prstGeom prst="rect">
            <a:avLst/>
          </a:prstGeom>
        </p:spPr>
        <p:txBody>
          <a:bodyPr/>
          <a:lstStyle>
            <a:lvl1pPr marL="0" indent="0">
              <a:lnSpc>
                <a:spcPct val="100000"/>
              </a:lnSpc>
              <a:buNone/>
              <a:defRPr sz="2877"/>
            </a:lvl1pPr>
          </a:lstStyle>
          <a:p>
            <a:pPr lvl="0"/>
            <a:r>
              <a:rPr lang="en-US" smtClean="0"/>
              <a:t>Click to edit Master text styles</a:t>
            </a:r>
          </a:p>
        </p:txBody>
      </p:sp>
      <p:sp>
        <p:nvSpPr>
          <p:cNvPr id="44" name="Rectangle 43"/>
          <p:cNvSpPr/>
          <p:nvPr userDrawn="1"/>
        </p:nvSpPr>
        <p:spPr>
          <a:xfrm>
            <a:off x="4547627" y="5890583"/>
            <a:ext cx="411133" cy="700366"/>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29" name="Text Placeholder 2"/>
          <p:cNvSpPr>
            <a:spLocks noGrp="1"/>
          </p:cNvSpPr>
          <p:nvPr>
            <p:ph type="body" sz="quarter" idx="17"/>
          </p:nvPr>
        </p:nvSpPr>
        <p:spPr>
          <a:xfrm>
            <a:off x="364903" y="1250987"/>
            <a:ext cx="15528768" cy="939895"/>
          </a:xfrm>
          <a:prstGeom prst="rect">
            <a:avLst/>
          </a:prstGeom>
        </p:spPr>
        <p:txBody>
          <a:bodyPr/>
          <a:lstStyle>
            <a:lvl1pPr marL="0" indent="0">
              <a:lnSpc>
                <a:spcPct val="100000"/>
              </a:lnSpc>
              <a:buNone/>
              <a:defRPr sz="2877"/>
            </a:lvl1pPr>
          </a:lstStyle>
          <a:p>
            <a:pPr lvl="0"/>
            <a:r>
              <a:rPr lang="en-US" smtClean="0"/>
              <a:t>Click to edit Master text styles</a:t>
            </a:r>
          </a:p>
        </p:txBody>
      </p:sp>
      <p:pic>
        <p:nvPicPr>
          <p:cNvPr id="28" name="Picture 2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754509" y="281244"/>
            <a:ext cx="2157354" cy="779999"/>
          </a:xfrm>
          <a:prstGeom prst="rect">
            <a:avLst/>
          </a:prstGeom>
        </p:spPr>
      </p:pic>
    </p:spTree>
    <p:extLst>
      <p:ext uri="{BB962C8B-B14F-4D97-AF65-F5344CB8AC3E}">
        <p14:creationId xmlns:p14="http://schemas.microsoft.com/office/powerpoint/2010/main" val="940935811"/>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5_img/table layout">
    <p:spTree>
      <p:nvGrpSpPr>
        <p:cNvPr id="1" name=""/>
        <p:cNvGrpSpPr/>
        <p:nvPr/>
      </p:nvGrpSpPr>
      <p:grpSpPr>
        <a:xfrm>
          <a:off x="0" y="0"/>
          <a:ext cx="0" cy="0"/>
          <a:chOff x="0" y="0"/>
          <a:chExt cx="0" cy="0"/>
        </a:xfrm>
      </p:grpSpPr>
      <p:sp>
        <p:nvSpPr>
          <p:cNvPr id="13" name="Rectangle 12"/>
          <p:cNvSpPr/>
          <p:nvPr userDrawn="1"/>
        </p:nvSpPr>
        <p:spPr>
          <a:xfrm>
            <a:off x="0" y="-4724"/>
            <a:ext cx="1463433" cy="19500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14" name="Rectangle 13"/>
          <p:cNvSpPr/>
          <p:nvPr userDrawn="1"/>
        </p:nvSpPr>
        <p:spPr>
          <a:xfrm>
            <a:off x="1463432" y="-4724"/>
            <a:ext cx="7101807" cy="19500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black"/>
              </a:solidFill>
            </a:endParaRPr>
          </a:p>
        </p:txBody>
      </p:sp>
      <p:sp>
        <p:nvSpPr>
          <p:cNvPr id="15" name="Rectangle 14"/>
          <p:cNvSpPr/>
          <p:nvPr userDrawn="1"/>
        </p:nvSpPr>
        <p:spPr>
          <a:xfrm>
            <a:off x="8565235" y="-4724"/>
            <a:ext cx="1404697" cy="195000"/>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18" name="Rectangle 17"/>
          <p:cNvSpPr/>
          <p:nvPr userDrawn="1"/>
        </p:nvSpPr>
        <p:spPr>
          <a:xfrm>
            <a:off x="9969933" y="-4724"/>
            <a:ext cx="469865" cy="19500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19" name="Rectangle 18"/>
          <p:cNvSpPr/>
          <p:nvPr userDrawn="1"/>
        </p:nvSpPr>
        <p:spPr>
          <a:xfrm>
            <a:off x="10439797" y="-4724"/>
            <a:ext cx="166412" cy="19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20" name="Rectangle 19"/>
          <p:cNvSpPr/>
          <p:nvPr userDrawn="1"/>
        </p:nvSpPr>
        <p:spPr>
          <a:xfrm>
            <a:off x="10606209" y="-4724"/>
            <a:ext cx="1668996" cy="19500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21" name="Rectangle 20"/>
          <p:cNvSpPr/>
          <p:nvPr userDrawn="1"/>
        </p:nvSpPr>
        <p:spPr>
          <a:xfrm>
            <a:off x="12275206" y="-4724"/>
            <a:ext cx="3980795" cy="195000"/>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26" name="Text Placeholder 12"/>
          <p:cNvSpPr>
            <a:spLocks noGrp="1"/>
          </p:cNvSpPr>
          <p:nvPr>
            <p:ph type="body" sz="quarter" idx="10" hasCustomPrompt="1"/>
          </p:nvPr>
        </p:nvSpPr>
        <p:spPr>
          <a:xfrm>
            <a:off x="2" y="190279"/>
            <a:ext cx="13306558" cy="670312"/>
          </a:xfrm>
          <a:prstGeom prst="rect">
            <a:avLst/>
          </a:prstGeom>
        </p:spPr>
        <p:txBody>
          <a:bodyPr lIns="91440" tIns="0" rIns="0" bIns="0" anchor="ctr" anchorCtr="0"/>
          <a:lstStyle>
            <a:lvl1pPr marL="0" indent="0">
              <a:buNone/>
              <a:defRPr lang="en-US" sz="3288" b="0" smtClean="0">
                <a:latin typeface="+mn-lt"/>
              </a:defRPr>
            </a:lvl1pPr>
            <a:lvl2pPr marL="587523" indent="0">
              <a:buNone/>
              <a:defRPr/>
            </a:lvl2pPr>
            <a:lvl3pPr marL="1175048" indent="0">
              <a:buNone/>
              <a:defRPr/>
            </a:lvl3pPr>
            <a:lvl4pPr marL="1762571" indent="0">
              <a:buNone/>
              <a:defRPr/>
            </a:lvl4pPr>
            <a:lvl5pPr marL="2350097" indent="0">
              <a:buNone/>
              <a:defRPr/>
            </a:lvl5pPr>
          </a:lstStyle>
          <a:p>
            <a:pPr lvl="0"/>
            <a:r>
              <a:rPr lang="en-US" dirty="0" smtClean="0">
                <a:latin typeface="+mj-lt"/>
              </a:rPr>
              <a:t>Title Text </a:t>
            </a:r>
            <a:endParaRPr lang="en-US" dirty="0"/>
          </a:p>
        </p:txBody>
      </p:sp>
      <p:sp>
        <p:nvSpPr>
          <p:cNvPr id="12" name="Rectangle 11"/>
          <p:cNvSpPr/>
          <p:nvPr userDrawn="1"/>
        </p:nvSpPr>
        <p:spPr>
          <a:xfrm>
            <a:off x="5113" y="877463"/>
            <a:ext cx="14039524" cy="39000"/>
          </a:xfrm>
          <a:prstGeom prst="rect">
            <a:avLst/>
          </a:prstGeom>
          <a:gradFill flip="none" rotWithShape="1">
            <a:gsLst>
              <a:gs pos="23000">
                <a:srgbClr val="F28020"/>
              </a:gs>
              <a:gs pos="100000">
                <a:schemeClr val="accent1">
                  <a:tint val="23500"/>
                  <a:satMod val="160000"/>
                  <a:lumMod val="0"/>
                  <a:lumOff val="10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67" dirty="0">
              <a:solidFill>
                <a:prstClr val="white"/>
              </a:solidFill>
            </a:endParaRPr>
          </a:p>
        </p:txBody>
      </p:sp>
      <p:sp>
        <p:nvSpPr>
          <p:cNvPr id="41" name="Text Placeholder 2"/>
          <p:cNvSpPr>
            <a:spLocks noGrp="1"/>
          </p:cNvSpPr>
          <p:nvPr>
            <p:ph type="body" sz="quarter" idx="17"/>
          </p:nvPr>
        </p:nvSpPr>
        <p:spPr>
          <a:xfrm>
            <a:off x="364903" y="1250987"/>
            <a:ext cx="15528768" cy="939895"/>
          </a:xfrm>
          <a:prstGeom prst="rect">
            <a:avLst/>
          </a:prstGeom>
        </p:spPr>
        <p:txBody>
          <a:bodyPr/>
          <a:lstStyle>
            <a:lvl1pPr marL="0" indent="0">
              <a:lnSpc>
                <a:spcPct val="100000"/>
              </a:lnSpc>
              <a:buNone/>
              <a:defRPr sz="2877"/>
            </a:lvl1pPr>
          </a:lstStyle>
          <a:p>
            <a:pPr lvl="0"/>
            <a:r>
              <a:rPr lang="en-US" smtClean="0"/>
              <a:t>Click to edit Master text styles</a:t>
            </a:r>
          </a:p>
        </p:txBody>
      </p:sp>
      <p:sp>
        <p:nvSpPr>
          <p:cNvPr id="42" name="Round Single Corner Rectangle 41"/>
          <p:cNvSpPr/>
          <p:nvPr userDrawn="1"/>
        </p:nvSpPr>
        <p:spPr>
          <a:xfrm>
            <a:off x="605184" y="2699542"/>
            <a:ext cx="7284619" cy="704507"/>
          </a:xfrm>
          <a:prstGeom prst="round1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67" dirty="0">
              <a:solidFill>
                <a:prstClr val="white"/>
              </a:solidFill>
            </a:endParaRPr>
          </a:p>
        </p:txBody>
      </p:sp>
      <p:sp>
        <p:nvSpPr>
          <p:cNvPr id="43" name="Round Same Side Corner Rectangle 42"/>
          <p:cNvSpPr/>
          <p:nvPr userDrawn="1"/>
        </p:nvSpPr>
        <p:spPr>
          <a:xfrm rot="10800000">
            <a:off x="604452" y="3407254"/>
            <a:ext cx="7285348" cy="1973797"/>
          </a:xfrm>
          <a:prstGeom prst="round2SameRect">
            <a:avLst>
              <a:gd name="adj1" fmla="val 7073"/>
              <a:gd name="adj2" fmla="val 0"/>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67" dirty="0">
              <a:solidFill>
                <a:prstClr val="white"/>
              </a:solidFill>
            </a:endParaRPr>
          </a:p>
        </p:txBody>
      </p:sp>
      <p:sp>
        <p:nvSpPr>
          <p:cNvPr id="44" name="Text Placeholder 4"/>
          <p:cNvSpPr>
            <a:spLocks noGrp="1"/>
          </p:cNvSpPr>
          <p:nvPr>
            <p:ph type="body" sz="quarter" idx="11"/>
          </p:nvPr>
        </p:nvSpPr>
        <p:spPr>
          <a:xfrm>
            <a:off x="1025297" y="2715526"/>
            <a:ext cx="6842397" cy="683853"/>
          </a:xfrm>
          <a:prstGeom prst="rect">
            <a:avLst/>
          </a:prstGeom>
        </p:spPr>
        <p:txBody>
          <a:bodyPr/>
          <a:lstStyle>
            <a:lvl1pPr marL="0" indent="0">
              <a:buNone/>
              <a:defRPr sz="2877" b="1">
                <a:solidFill>
                  <a:schemeClr val="tx1"/>
                </a:solidFill>
              </a:defRPr>
            </a:lvl1pPr>
          </a:lstStyle>
          <a:p>
            <a:pPr lvl="0"/>
            <a:r>
              <a:rPr lang="en-US" smtClean="0"/>
              <a:t>Click to edit Master text styles</a:t>
            </a:r>
          </a:p>
        </p:txBody>
      </p:sp>
      <p:sp>
        <p:nvSpPr>
          <p:cNvPr id="53" name="Text Placeholder 4"/>
          <p:cNvSpPr>
            <a:spLocks noGrp="1"/>
          </p:cNvSpPr>
          <p:nvPr>
            <p:ph type="body" sz="quarter" idx="12"/>
          </p:nvPr>
        </p:nvSpPr>
        <p:spPr>
          <a:xfrm>
            <a:off x="762841" y="3402582"/>
            <a:ext cx="6987158" cy="1822744"/>
          </a:xfrm>
          <a:prstGeom prst="rect">
            <a:avLst/>
          </a:prstGeom>
        </p:spPr>
        <p:txBody>
          <a:bodyPr/>
          <a:lstStyle>
            <a:lvl1pPr marL="0" indent="0">
              <a:lnSpc>
                <a:spcPct val="100000"/>
              </a:lnSpc>
              <a:buNone/>
              <a:defRPr sz="2877"/>
            </a:lvl1pPr>
          </a:lstStyle>
          <a:p>
            <a:pPr lvl="0"/>
            <a:r>
              <a:rPr lang="en-US" smtClean="0"/>
              <a:t>Click to edit Master text styles</a:t>
            </a:r>
          </a:p>
        </p:txBody>
      </p:sp>
      <p:sp>
        <p:nvSpPr>
          <p:cNvPr id="54" name="Round Single Corner Rectangle 53"/>
          <p:cNvSpPr/>
          <p:nvPr userDrawn="1"/>
        </p:nvSpPr>
        <p:spPr>
          <a:xfrm>
            <a:off x="8411783" y="2706888"/>
            <a:ext cx="7284619" cy="704507"/>
          </a:xfrm>
          <a:prstGeom prst="round1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67" dirty="0">
              <a:solidFill>
                <a:prstClr val="white"/>
              </a:solidFill>
            </a:endParaRPr>
          </a:p>
        </p:txBody>
      </p:sp>
      <p:sp>
        <p:nvSpPr>
          <p:cNvPr id="55" name="Round Same Side Corner Rectangle 54"/>
          <p:cNvSpPr/>
          <p:nvPr userDrawn="1"/>
        </p:nvSpPr>
        <p:spPr>
          <a:xfrm rot="10800000">
            <a:off x="8411049" y="3414600"/>
            <a:ext cx="7285348" cy="1973797"/>
          </a:xfrm>
          <a:prstGeom prst="round2SameRect">
            <a:avLst>
              <a:gd name="adj1" fmla="val 7073"/>
              <a:gd name="adj2" fmla="val 0"/>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67" dirty="0">
              <a:solidFill>
                <a:prstClr val="white"/>
              </a:solidFill>
            </a:endParaRPr>
          </a:p>
        </p:txBody>
      </p:sp>
      <p:sp>
        <p:nvSpPr>
          <p:cNvPr id="56" name="Text Placeholder 4"/>
          <p:cNvSpPr>
            <a:spLocks noGrp="1"/>
          </p:cNvSpPr>
          <p:nvPr>
            <p:ph type="body" sz="quarter" idx="13"/>
          </p:nvPr>
        </p:nvSpPr>
        <p:spPr>
          <a:xfrm>
            <a:off x="8831896" y="2722873"/>
            <a:ext cx="6842397" cy="683853"/>
          </a:xfrm>
          <a:prstGeom prst="rect">
            <a:avLst/>
          </a:prstGeom>
        </p:spPr>
        <p:txBody>
          <a:bodyPr/>
          <a:lstStyle>
            <a:lvl1pPr marL="0" indent="0">
              <a:buNone/>
              <a:defRPr sz="2877" b="1">
                <a:solidFill>
                  <a:schemeClr val="tx1"/>
                </a:solidFill>
              </a:defRPr>
            </a:lvl1pPr>
          </a:lstStyle>
          <a:p>
            <a:pPr lvl="0"/>
            <a:r>
              <a:rPr lang="en-US" smtClean="0"/>
              <a:t>Click to edit Master text styles</a:t>
            </a:r>
          </a:p>
        </p:txBody>
      </p:sp>
      <p:sp>
        <p:nvSpPr>
          <p:cNvPr id="57" name="Text Placeholder 4"/>
          <p:cNvSpPr>
            <a:spLocks noGrp="1"/>
          </p:cNvSpPr>
          <p:nvPr>
            <p:ph type="body" sz="quarter" idx="14"/>
          </p:nvPr>
        </p:nvSpPr>
        <p:spPr>
          <a:xfrm>
            <a:off x="8565239" y="3417804"/>
            <a:ext cx="6962311" cy="1807522"/>
          </a:xfrm>
          <a:prstGeom prst="rect">
            <a:avLst/>
          </a:prstGeom>
        </p:spPr>
        <p:txBody>
          <a:bodyPr/>
          <a:lstStyle>
            <a:lvl1pPr marL="0" indent="0">
              <a:lnSpc>
                <a:spcPct val="100000"/>
              </a:lnSpc>
              <a:buNone/>
              <a:defRPr sz="2877"/>
            </a:lvl1pPr>
          </a:lstStyle>
          <a:p>
            <a:pPr lvl="0"/>
            <a:r>
              <a:rPr lang="en-US" smtClean="0"/>
              <a:t>Click to edit Master text styles</a:t>
            </a:r>
          </a:p>
        </p:txBody>
      </p:sp>
      <p:sp>
        <p:nvSpPr>
          <p:cNvPr id="58" name="Rectangle 57"/>
          <p:cNvSpPr/>
          <p:nvPr userDrawn="1"/>
        </p:nvSpPr>
        <p:spPr>
          <a:xfrm>
            <a:off x="605185" y="2706888"/>
            <a:ext cx="411133" cy="700366"/>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59" name="Rectangle 58"/>
          <p:cNvSpPr/>
          <p:nvPr userDrawn="1"/>
        </p:nvSpPr>
        <p:spPr>
          <a:xfrm>
            <a:off x="8411784" y="2714233"/>
            <a:ext cx="411133" cy="700366"/>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60" name="Round Single Corner Rectangle 59"/>
          <p:cNvSpPr/>
          <p:nvPr userDrawn="1"/>
        </p:nvSpPr>
        <p:spPr>
          <a:xfrm>
            <a:off x="605184" y="5787038"/>
            <a:ext cx="7284619" cy="704507"/>
          </a:xfrm>
          <a:prstGeom prst="round1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67" dirty="0">
              <a:solidFill>
                <a:prstClr val="white"/>
              </a:solidFill>
            </a:endParaRPr>
          </a:p>
        </p:txBody>
      </p:sp>
      <p:sp>
        <p:nvSpPr>
          <p:cNvPr id="61" name="Round Same Side Corner Rectangle 60"/>
          <p:cNvSpPr/>
          <p:nvPr userDrawn="1"/>
        </p:nvSpPr>
        <p:spPr>
          <a:xfrm rot="10800000">
            <a:off x="604452" y="6494750"/>
            <a:ext cx="7285348" cy="1973797"/>
          </a:xfrm>
          <a:prstGeom prst="round2SameRect">
            <a:avLst>
              <a:gd name="adj1" fmla="val 7073"/>
              <a:gd name="adj2" fmla="val 0"/>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67" dirty="0">
              <a:solidFill>
                <a:prstClr val="white"/>
              </a:solidFill>
            </a:endParaRPr>
          </a:p>
        </p:txBody>
      </p:sp>
      <p:sp>
        <p:nvSpPr>
          <p:cNvPr id="62" name="Text Placeholder 4"/>
          <p:cNvSpPr>
            <a:spLocks noGrp="1"/>
          </p:cNvSpPr>
          <p:nvPr>
            <p:ph type="body" sz="quarter" idx="18"/>
          </p:nvPr>
        </p:nvSpPr>
        <p:spPr>
          <a:xfrm>
            <a:off x="1025297" y="5803022"/>
            <a:ext cx="6842397" cy="683853"/>
          </a:xfrm>
          <a:prstGeom prst="rect">
            <a:avLst/>
          </a:prstGeom>
        </p:spPr>
        <p:txBody>
          <a:bodyPr/>
          <a:lstStyle>
            <a:lvl1pPr marL="0" indent="0">
              <a:buNone/>
              <a:defRPr sz="2877" b="1">
                <a:solidFill>
                  <a:schemeClr val="tx1"/>
                </a:solidFill>
              </a:defRPr>
            </a:lvl1pPr>
          </a:lstStyle>
          <a:p>
            <a:pPr lvl="0"/>
            <a:r>
              <a:rPr lang="en-US" smtClean="0"/>
              <a:t>Click to edit Master text styles</a:t>
            </a:r>
          </a:p>
        </p:txBody>
      </p:sp>
      <p:sp>
        <p:nvSpPr>
          <p:cNvPr id="63" name="Text Placeholder 4"/>
          <p:cNvSpPr>
            <a:spLocks noGrp="1"/>
          </p:cNvSpPr>
          <p:nvPr>
            <p:ph type="body" sz="quarter" idx="19"/>
          </p:nvPr>
        </p:nvSpPr>
        <p:spPr>
          <a:xfrm>
            <a:off x="762841" y="6490078"/>
            <a:ext cx="6987158" cy="1822744"/>
          </a:xfrm>
          <a:prstGeom prst="rect">
            <a:avLst/>
          </a:prstGeom>
        </p:spPr>
        <p:txBody>
          <a:bodyPr/>
          <a:lstStyle>
            <a:lvl1pPr marL="0" indent="0">
              <a:lnSpc>
                <a:spcPct val="100000"/>
              </a:lnSpc>
              <a:buNone/>
              <a:defRPr sz="2877"/>
            </a:lvl1pPr>
          </a:lstStyle>
          <a:p>
            <a:pPr lvl="0"/>
            <a:r>
              <a:rPr lang="en-US" smtClean="0"/>
              <a:t>Click to edit Master text styles</a:t>
            </a:r>
          </a:p>
        </p:txBody>
      </p:sp>
      <p:sp>
        <p:nvSpPr>
          <p:cNvPr id="64" name="Round Single Corner Rectangle 63"/>
          <p:cNvSpPr/>
          <p:nvPr userDrawn="1"/>
        </p:nvSpPr>
        <p:spPr>
          <a:xfrm>
            <a:off x="8411783" y="5794384"/>
            <a:ext cx="7284619" cy="704507"/>
          </a:xfrm>
          <a:prstGeom prst="round1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67" dirty="0">
              <a:solidFill>
                <a:prstClr val="white"/>
              </a:solidFill>
            </a:endParaRPr>
          </a:p>
        </p:txBody>
      </p:sp>
      <p:sp>
        <p:nvSpPr>
          <p:cNvPr id="65" name="Round Same Side Corner Rectangle 64"/>
          <p:cNvSpPr/>
          <p:nvPr userDrawn="1"/>
        </p:nvSpPr>
        <p:spPr>
          <a:xfrm rot="10800000">
            <a:off x="8411049" y="6502097"/>
            <a:ext cx="7285348" cy="1973797"/>
          </a:xfrm>
          <a:prstGeom prst="round2SameRect">
            <a:avLst>
              <a:gd name="adj1" fmla="val 7073"/>
              <a:gd name="adj2" fmla="val 0"/>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67" dirty="0">
              <a:solidFill>
                <a:prstClr val="white"/>
              </a:solidFill>
            </a:endParaRPr>
          </a:p>
        </p:txBody>
      </p:sp>
      <p:sp>
        <p:nvSpPr>
          <p:cNvPr id="66" name="Text Placeholder 4"/>
          <p:cNvSpPr>
            <a:spLocks noGrp="1"/>
          </p:cNvSpPr>
          <p:nvPr>
            <p:ph type="body" sz="quarter" idx="20"/>
          </p:nvPr>
        </p:nvSpPr>
        <p:spPr>
          <a:xfrm>
            <a:off x="8831896" y="5810369"/>
            <a:ext cx="6842397" cy="683853"/>
          </a:xfrm>
          <a:prstGeom prst="rect">
            <a:avLst/>
          </a:prstGeom>
        </p:spPr>
        <p:txBody>
          <a:bodyPr/>
          <a:lstStyle>
            <a:lvl1pPr marL="0" indent="0">
              <a:buNone/>
              <a:defRPr sz="2877" b="1">
                <a:solidFill>
                  <a:schemeClr val="tx1"/>
                </a:solidFill>
              </a:defRPr>
            </a:lvl1pPr>
          </a:lstStyle>
          <a:p>
            <a:pPr lvl="0"/>
            <a:r>
              <a:rPr lang="en-US" smtClean="0"/>
              <a:t>Click to edit Master text styles</a:t>
            </a:r>
          </a:p>
        </p:txBody>
      </p:sp>
      <p:sp>
        <p:nvSpPr>
          <p:cNvPr id="67" name="Text Placeholder 4"/>
          <p:cNvSpPr>
            <a:spLocks noGrp="1"/>
          </p:cNvSpPr>
          <p:nvPr>
            <p:ph type="body" sz="quarter" idx="21"/>
          </p:nvPr>
        </p:nvSpPr>
        <p:spPr>
          <a:xfrm>
            <a:off x="8565239" y="6505300"/>
            <a:ext cx="6962311" cy="1807522"/>
          </a:xfrm>
          <a:prstGeom prst="rect">
            <a:avLst/>
          </a:prstGeom>
        </p:spPr>
        <p:txBody>
          <a:bodyPr/>
          <a:lstStyle>
            <a:lvl1pPr marL="0" indent="0">
              <a:lnSpc>
                <a:spcPct val="100000"/>
              </a:lnSpc>
              <a:buNone/>
              <a:defRPr sz="2877"/>
            </a:lvl1pPr>
          </a:lstStyle>
          <a:p>
            <a:pPr lvl="0"/>
            <a:r>
              <a:rPr lang="en-US" smtClean="0"/>
              <a:t>Click to edit Master text styles</a:t>
            </a:r>
          </a:p>
        </p:txBody>
      </p:sp>
      <p:sp>
        <p:nvSpPr>
          <p:cNvPr id="68" name="Rectangle 67"/>
          <p:cNvSpPr/>
          <p:nvPr userDrawn="1"/>
        </p:nvSpPr>
        <p:spPr>
          <a:xfrm>
            <a:off x="605185" y="5794384"/>
            <a:ext cx="411133" cy="700366"/>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69" name="Rectangle 68"/>
          <p:cNvSpPr/>
          <p:nvPr userDrawn="1"/>
        </p:nvSpPr>
        <p:spPr>
          <a:xfrm>
            <a:off x="8411784" y="5801729"/>
            <a:ext cx="411133" cy="700366"/>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754509" y="281244"/>
            <a:ext cx="2157354" cy="779999"/>
          </a:xfrm>
          <a:prstGeom prst="rect">
            <a:avLst/>
          </a:prstGeom>
        </p:spPr>
      </p:pic>
    </p:spTree>
    <p:extLst>
      <p:ext uri="{BB962C8B-B14F-4D97-AF65-F5344CB8AC3E}">
        <p14:creationId xmlns:p14="http://schemas.microsoft.com/office/powerpoint/2010/main" val="4267374120"/>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4" name="Round Single Corner Rectangle 3"/>
          <p:cNvSpPr/>
          <p:nvPr userDrawn="1"/>
        </p:nvSpPr>
        <p:spPr>
          <a:xfrm>
            <a:off x="748217" y="2712223"/>
            <a:ext cx="2783327" cy="1038470"/>
          </a:xfrm>
          <a:prstGeom prst="round1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67" dirty="0">
              <a:solidFill>
                <a:prstClr val="white"/>
              </a:solidFill>
            </a:endParaRPr>
          </a:p>
        </p:txBody>
      </p:sp>
      <p:sp>
        <p:nvSpPr>
          <p:cNvPr id="5" name="Rectangle 4"/>
          <p:cNvSpPr/>
          <p:nvPr userDrawn="1"/>
        </p:nvSpPr>
        <p:spPr>
          <a:xfrm>
            <a:off x="739029" y="2707552"/>
            <a:ext cx="157087" cy="1293464"/>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6" name="Round Same Side Corner Rectangle 5"/>
          <p:cNvSpPr/>
          <p:nvPr userDrawn="1"/>
        </p:nvSpPr>
        <p:spPr>
          <a:xfrm rot="10800000">
            <a:off x="747483" y="3419927"/>
            <a:ext cx="2783606" cy="4057059"/>
          </a:xfrm>
          <a:prstGeom prst="round2SameRect">
            <a:avLst>
              <a:gd name="adj1" fmla="val 7073"/>
              <a:gd name="adj2" fmla="val 0"/>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67" dirty="0">
              <a:solidFill>
                <a:prstClr val="white"/>
              </a:solidFill>
            </a:endParaRPr>
          </a:p>
        </p:txBody>
      </p:sp>
      <p:sp>
        <p:nvSpPr>
          <p:cNvPr id="9" name="Round Single Corner Rectangle 8"/>
          <p:cNvSpPr/>
          <p:nvPr userDrawn="1"/>
        </p:nvSpPr>
        <p:spPr>
          <a:xfrm>
            <a:off x="3739016" y="2722572"/>
            <a:ext cx="2783327" cy="1038470"/>
          </a:xfrm>
          <a:prstGeom prst="round1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67" dirty="0">
              <a:solidFill>
                <a:prstClr val="white"/>
              </a:solidFill>
            </a:endParaRPr>
          </a:p>
        </p:txBody>
      </p:sp>
      <p:sp>
        <p:nvSpPr>
          <p:cNvPr id="10" name="Rectangle 9"/>
          <p:cNvSpPr/>
          <p:nvPr userDrawn="1"/>
        </p:nvSpPr>
        <p:spPr>
          <a:xfrm>
            <a:off x="3729828" y="2717901"/>
            <a:ext cx="157087" cy="1293464"/>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11" name="Round Same Side Corner Rectangle 10"/>
          <p:cNvSpPr/>
          <p:nvPr userDrawn="1"/>
        </p:nvSpPr>
        <p:spPr>
          <a:xfrm rot="10800000">
            <a:off x="3738281" y="3430278"/>
            <a:ext cx="2783606" cy="4057059"/>
          </a:xfrm>
          <a:prstGeom prst="round2SameRect">
            <a:avLst>
              <a:gd name="adj1" fmla="val 7073"/>
              <a:gd name="adj2" fmla="val 0"/>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67" dirty="0">
              <a:solidFill>
                <a:prstClr val="white"/>
              </a:solidFill>
            </a:endParaRPr>
          </a:p>
        </p:txBody>
      </p:sp>
      <p:sp>
        <p:nvSpPr>
          <p:cNvPr id="14" name="Round Single Corner Rectangle 13"/>
          <p:cNvSpPr/>
          <p:nvPr userDrawn="1"/>
        </p:nvSpPr>
        <p:spPr>
          <a:xfrm>
            <a:off x="6738242" y="2702622"/>
            <a:ext cx="2783327" cy="1038470"/>
          </a:xfrm>
          <a:prstGeom prst="round1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67" dirty="0">
              <a:solidFill>
                <a:prstClr val="white"/>
              </a:solidFill>
            </a:endParaRPr>
          </a:p>
        </p:txBody>
      </p:sp>
      <p:sp>
        <p:nvSpPr>
          <p:cNvPr id="15" name="Rectangle 14"/>
          <p:cNvSpPr/>
          <p:nvPr userDrawn="1"/>
        </p:nvSpPr>
        <p:spPr>
          <a:xfrm>
            <a:off x="6729054" y="2697951"/>
            <a:ext cx="157087" cy="1293464"/>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16" name="Round Same Side Corner Rectangle 15"/>
          <p:cNvSpPr/>
          <p:nvPr userDrawn="1"/>
        </p:nvSpPr>
        <p:spPr>
          <a:xfrm rot="10800000">
            <a:off x="6737507" y="3410328"/>
            <a:ext cx="2783606" cy="4057059"/>
          </a:xfrm>
          <a:prstGeom prst="round2SameRect">
            <a:avLst>
              <a:gd name="adj1" fmla="val 7073"/>
              <a:gd name="adj2" fmla="val 0"/>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67" dirty="0">
              <a:solidFill>
                <a:prstClr val="white"/>
              </a:solidFill>
            </a:endParaRPr>
          </a:p>
        </p:txBody>
      </p:sp>
      <p:sp>
        <p:nvSpPr>
          <p:cNvPr id="19" name="Round Single Corner Rectangle 18"/>
          <p:cNvSpPr/>
          <p:nvPr userDrawn="1"/>
        </p:nvSpPr>
        <p:spPr>
          <a:xfrm>
            <a:off x="9728584" y="2709218"/>
            <a:ext cx="2783327" cy="1038470"/>
          </a:xfrm>
          <a:prstGeom prst="round1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67" dirty="0">
              <a:solidFill>
                <a:prstClr val="white"/>
              </a:solidFill>
            </a:endParaRPr>
          </a:p>
        </p:txBody>
      </p:sp>
      <p:sp>
        <p:nvSpPr>
          <p:cNvPr id="20" name="Rectangle 19"/>
          <p:cNvSpPr/>
          <p:nvPr userDrawn="1"/>
        </p:nvSpPr>
        <p:spPr>
          <a:xfrm>
            <a:off x="9719396" y="2704547"/>
            <a:ext cx="157087" cy="1293464"/>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21" name="Round Same Side Corner Rectangle 20"/>
          <p:cNvSpPr/>
          <p:nvPr userDrawn="1"/>
        </p:nvSpPr>
        <p:spPr>
          <a:xfrm rot="10800000">
            <a:off x="9727850" y="3416924"/>
            <a:ext cx="2783606" cy="4057059"/>
          </a:xfrm>
          <a:prstGeom prst="round2SameRect">
            <a:avLst>
              <a:gd name="adj1" fmla="val 7073"/>
              <a:gd name="adj2" fmla="val 0"/>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67" dirty="0">
              <a:solidFill>
                <a:prstClr val="white"/>
              </a:solidFill>
            </a:endParaRPr>
          </a:p>
        </p:txBody>
      </p:sp>
      <p:sp>
        <p:nvSpPr>
          <p:cNvPr id="24" name="Round Single Corner Rectangle 23"/>
          <p:cNvSpPr/>
          <p:nvPr userDrawn="1"/>
        </p:nvSpPr>
        <p:spPr>
          <a:xfrm>
            <a:off x="12718189" y="2702624"/>
            <a:ext cx="2783327" cy="1038470"/>
          </a:xfrm>
          <a:prstGeom prst="round1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67" dirty="0">
              <a:solidFill>
                <a:prstClr val="white"/>
              </a:solidFill>
            </a:endParaRPr>
          </a:p>
        </p:txBody>
      </p:sp>
      <p:sp>
        <p:nvSpPr>
          <p:cNvPr id="25" name="Rectangle 24"/>
          <p:cNvSpPr/>
          <p:nvPr userDrawn="1"/>
        </p:nvSpPr>
        <p:spPr>
          <a:xfrm>
            <a:off x="12709001" y="2697953"/>
            <a:ext cx="157087" cy="1293464"/>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26" name="Round Same Side Corner Rectangle 25"/>
          <p:cNvSpPr/>
          <p:nvPr userDrawn="1"/>
        </p:nvSpPr>
        <p:spPr>
          <a:xfrm rot="10800000">
            <a:off x="12717454" y="3410330"/>
            <a:ext cx="2783606" cy="4057059"/>
          </a:xfrm>
          <a:prstGeom prst="round2SameRect">
            <a:avLst>
              <a:gd name="adj1" fmla="val 7073"/>
              <a:gd name="adj2" fmla="val 0"/>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67" dirty="0">
              <a:solidFill>
                <a:prstClr val="white"/>
              </a:solidFill>
            </a:endParaRPr>
          </a:p>
        </p:txBody>
      </p:sp>
      <p:sp>
        <p:nvSpPr>
          <p:cNvPr id="29" name="Rectangle 28"/>
          <p:cNvSpPr/>
          <p:nvPr userDrawn="1"/>
        </p:nvSpPr>
        <p:spPr>
          <a:xfrm>
            <a:off x="0" y="-4724"/>
            <a:ext cx="1463433" cy="19500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30" name="Rectangle 29"/>
          <p:cNvSpPr/>
          <p:nvPr userDrawn="1"/>
        </p:nvSpPr>
        <p:spPr>
          <a:xfrm>
            <a:off x="1463432" y="-4724"/>
            <a:ext cx="7101807" cy="19500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black"/>
              </a:solidFill>
            </a:endParaRPr>
          </a:p>
        </p:txBody>
      </p:sp>
      <p:sp>
        <p:nvSpPr>
          <p:cNvPr id="31" name="Rectangle 30"/>
          <p:cNvSpPr/>
          <p:nvPr userDrawn="1"/>
        </p:nvSpPr>
        <p:spPr>
          <a:xfrm>
            <a:off x="8565235" y="-4724"/>
            <a:ext cx="1404697" cy="195000"/>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32" name="Rectangle 31"/>
          <p:cNvSpPr/>
          <p:nvPr userDrawn="1"/>
        </p:nvSpPr>
        <p:spPr>
          <a:xfrm>
            <a:off x="9969933" y="-4724"/>
            <a:ext cx="469865" cy="19500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33" name="Rectangle 32"/>
          <p:cNvSpPr/>
          <p:nvPr userDrawn="1"/>
        </p:nvSpPr>
        <p:spPr>
          <a:xfrm>
            <a:off x="10439797" y="-4724"/>
            <a:ext cx="166412" cy="19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34" name="Rectangle 33"/>
          <p:cNvSpPr/>
          <p:nvPr userDrawn="1"/>
        </p:nvSpPr>
        <p:spPr>
          <a:xfrm>
            <a:off x="10606209" y="-4724"/>
            <a:ext cx="1668996" cy="19500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35" name="Rectangle 34"/>
          <p:cNvSpPr/>
          <p:nvPr userDrawn="1"/>
        </p:nvSpPr>
        <p:spPr>
          <a:xfrm>
            <a:off x="12275206" y="-4724"/>
            <a:ext cx="3980795" cy="195000"/>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36" name="Text Placeholder 12"/>
          <p:cNvSpPr>
            <a:spLocks noGrp="1"/>
          </p:cNvSpPr>
          <p:nvPr>
            <p:ph type="body" sz="quarter" idx="10" hasCustomPrompt="1"/>
          </p:nvPr>
        </p:nvSpPr>
        <p:spPr>
          <a:xfrm>
            <a:off x="2" y="190279"/>
            <a:ext cx="13306558" cy="670312"/>
          </a:xfrm>
          <a:prstGeom prst="rect">
            <a:avLst/>
          </a:prstGeom>
        </p:spPr>
        <p:txBody>
          <a:bodyPr lIns="91440" tIns="0" rIns="0" bIns="0" anchor="ctr" anchorCtr="0"/>
          <a:lstStyle>
            <a:lvl1pPr marL="0" indent="0">
              <a:buNone/>
              <a:defRPr lang="en-US" sz="3288" b="0" smtClean="0">
                <a:latin typeface="+mn-lt"/>
              </a:defRPr>
            </a:lvl1pPr>
            <a:lvl2pPr marL="587523" indent="0">
              <a:buNone/>
              <a:defRPr/>
            </a:lvl2pPr>
            <a:lvl3pPr marL="1175048" indent="0">
              <a:buNone/>
              <a:defRPr/>
            </a:lvl3pPr>
            <a:lvl4pPr marL="1762571" indent="0">
              <a:buNone/>
              <a:defRPr/>
            </a:lvl4pPr>
            <a:lvl5pPr marL="2350097" indent="0">
              <a:buNone/>
              <a:defRPr/>
            </a:lvl5pPr>
          </a:lstStyle>
          <a:p>
            <a:pPr lvl="0"/>
            <a:r>
              <a:rPr lang="en-US" dirty="0" smtClean="0">
                <a:latin typeface="+mj-lt"/>
              </a:rPr>
              <a:t>Title Text </a:t>
            </a:r>
            <a:endParaRPr lang="en-US" dirty="0"/>
          </a:p>
        </p:txBody>
      </p:sp>
      <p:sp>
        <p:nvSpPr>
          <p:cNvPr id="37" name="Rectangle 36"/>
          <p:cNvSpPr/>
          <p:nvPr userDrawn="1"/>
        </p:nvSpPr>
        <p:spPr>
          <a:xfrm>
            <a:off x="5113" y="877463"/>
            <a:ext cx="14039524" cy="39000"/>
          </a:xfrm>
          <a:prstGeom prst="rect">
            <a:avLst/>
          </a:prstGeom>
          <a:gradFill flip="none" rotWithShape="1">
            <a:gsLst>
              <a:gs pos="23000">
                <a:srgbClr val="F28020"/>
              </a:gs>
              <a:gs pos="100000">
                <a:schemeClr val="accent1">
                  <a:tint val="23500"/>
                  <a:satMod val="160000"/>
                  <a:lumMod val="0"/>
                  <a:lumOff val="10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67" dirty="0">
              <a:solidFill>
                <a:prstClr val="white"/>
              </a:solidFill>
            </a:endParaRPr>
          </a:p>
        </p:txBody>
      </p:sp>
      <p:sp>
        <p:nvSpPr>
          <p:cNvPr id="39" name="Text Placeholder 2"/>
          <p:cNvSpPr>
            <a:spLocks noGrp="1"/>
          </p:cNvSpPr>
          <p:nvPr>
            <p:ph type="body" sz="quarter" idx="17"/>
          </p:nvPr>
        </p:nvSpPr>
        <p:spPr>
          <a:xfrm>
            <a:off x="364903" y="1250987"/>
            <a:ext cx="15528768" cy="939895"/>
          </a:xfrm>
          <a:prstGeom prst="rect">
            <a:avLst/>
          </a:prstGeom>
        </p:spPr>
        <p:txBody>
          <a:bodyPr/>
          <a:lstStyle>
            <a:lvl1pPr marL="0" indent="0">
              <a:lnSpc>
                <a:spcPct val="100000"/>
              </a:lnSpc>
              <a:buNone/>
              <a:defRPr sz="2877"/>
            </a:lvl1pPr>
          </a:lstStyle>
          <a:p>
            <a:pPr lvl="0"/>
            <a:r>
              <a:rPr lang="en-US" smtClean="0"/>
              <a:t>Click to edit Master text styles</a:t>
            </a:r>
          </a:p>
        </p:txBody>
      </p:sp>
      <p:sp>
        <p:nvSpPr>
          <p:cNvPr id="41" name="Text Placeholder 40"/>
          <p:cNvSpPr>
            <a:spLocks noGrp="1"/>
          </p:cNvSpPr>
          <p:nvPr>
            <p:ph type="body" sz="quarter" idx="18"/>
          </p:nvPr>
        </p:nvSpPr>
        <p:spPr>
          <a:xfrm>
            <a:off x="897312" y="2711720"/>
            <a:ext cx="2830870" cy="697395"/>
          </a:xfrm>
          <a:prstGeom prst="rect">
            <a:avLst/>
          </a:prstGeom>
        </p:spPr>
        <p:txBody>
          <a:bodyPr anchor="ctr"/>
          <a:lstStyle>
            <a:lvl1pPr marL="0" indent="0" algn="l">
              <a:buNone/>
              <a:defRPr sz="2877"/>
            </a:lvl1pPr>
            <a:lvl2pPr marL="587523" indent="0" algn="l">
              <a:buNone/>
              <a:defRPr sz="2877"/>
            </a:lvl2pPr>
            <a:lvl3pPr marL="1175048" indent="0" algn="l">
              <a:buNone/>
              <a:defRPr sz="2877"/>
            </a:lvl3pPr>
            <a:lvl4pPr marL="1762571" indent="0" algn="l">
              <a:buNone/>
              <a:defRPr sz="2877"/>
            </a:lvl4pPr>
            <a:lvl5pPr marL="2350097" indent="0" algn="l">
              <a:buNone/>
              <a:defRPr sz="2877"/>
            </a:lvl5pPr>
          </a:lstStyle>
          <a:p>
            <a:pPr lvl="0"/>
            <a:r>
              <a:rPr lang="en-US" smtClean="0"/>
              <a:t>Click to edit Master text styles</a:t>
            </a:r>
          </a:p>
        </p:txBody>
      </p:sp>
      <p:sp>
        <p:nvSpPr>
          <p:cNvPr id="43" name="Text Placeholder 40"/>
          <p:cNvSpPr>
            <a:spLocks noGrp="1"/>
          </p:cNvSpPr>
          <p:nvPr>
            <p:ph type="body" sz="quarter" idx="19"/>
          </p:nvPr>
        </p:nvSpPr>
        <p:spPr>
          <a:xfrm>
            <a:off x="3886610" y="2707866"/>
            <a:ext cx="2830870" cy="697395"/>
          </a:xfrm>
          <a:prstGeom prst="rect">
            <a:avLst/>
          </a:prstGeom>
        </p:spPr>
        <p:txBody>
          <a:bodyPr anchor="ctr"/>
          <a:lstStyle>
            <a:lvl1pPr marL="0" indent="0" algn="l">
              <a:buNone/>
              <a:defRPr sz="2877"/>
            </a:lvl1pPr>
            <a:lvl2pPr marL="587523" indent="0" algn="l">
              <a:buNone/>
              <a:defRPr sz="2877"/>
            </a:lvl2pPr>
            <a:lvl3pPr marL="1175048" indent="0" algn="l">
              <a:buNone/>
              <a:defRPr sz="2877"/>
            </a:lvl3pPr>
            <a:lvl4pPr marL="1762571" indent="0" algn="l">
              <a:buNone/>
              <a:defRPr sz="2877"/>
            </a:lvl4pPr>
            <a:lvl5pPr marL="2350097" indent="0" algn="l">
              <a:buNone/>
              <a:defRPr sz="2877"/>
            </a:lvl5pPr>
          </a:lstStyle>
          <a:p>
            <a:pPr lvl="0"/>
            <a:r>
              <a:rPr lang="en-US" smtClean="0"/>
              <a:t>Click to edit Master text styles</a:t>
            </a:r>
          </a:p>
        </p:txBody>
      </p:sp>
      <p:sp>
        <p:nvSpPr>
          <p:cNvPr id="44" name="Text Placeholder 40"/>
          <p:cNvSpPr>
            <a:spLocks noGrp="1"/>
          </p:cNvSpPr>
          <p:nvPr>
            <p:ph type="body" sz="quarter" idx="20"/>
          </p:nvPr>
        </p:nvSpPr>
        <p:spPr>
          <a:xfrm>
            <a:off x="6887373" y="2710114"/>
            <a:ext cx="2830870" cy="697395"/>
          </a:xfrm>
          <a:prstGeom prst="rect">
            <a:avLst/>
          </a:prstGeom>
        </p:spPr>
        <p:txBody>
          <a:bodyPr anchor="ctr"/>
          <a:lstStyle>
            <a:lvl1pPr marL="0" indent="0" algn="l">
              <a:buNone/>
              <a:defRPr sz="2877"/>
            </a:lvl1pPr>
            <a:lvl2pPr marL="587523" indent="0" algn="l">
              <a:buNone/>
              <a:defRPr sz="2877"/>
            </a:lvl2pPr>
            <a:lvl3pPr marL="1175048" indent="0" algn="l">
              <a:buNone/>
              <a:defRPr sz="2877"/>
            </a:lvl3pPr>
            <a:lvl4pPr marL="1762571" indent="0" algn="l">
              <a:buNone/>
              <a:defRPr sz="2877"/>
            </a:lvl4pPr>
            <a:lvl5pPr marL="2350097" indent="0" algn="l">
              <a:buNone/>
              <a:defRPr sz="2877"/>
            </a:lvl5pPr>
          </a:lstStyle>
          <a:p>
            <a:pPr lvl="0"/>
            <a:r>
              <a:rPr lang="en-US" smtClean="0"/>
              <a:t>Click to edit Master text styles</a:t>
            </a:r>
          </a:p>
        </p:txBody>
      </p:sp>
      <p:sp>
        <p:nvSpPr>
          <p:cNvPr id="45" name="Text Placeholder 40"/>
          <p:cNvSpPr>
            <a:spLocks noGrp="1"/>
          </p:cNvSpPr>
          <p:nvPr>
            <p:ph type="body" sz="quarter" idx="21"/>
          </p:nvPr>
        </p:nvSpPr>
        <p:spPr>
          <a:xfrm>
            <a:off x="9891858" y="2697604"/>
            <a:ext cx="2830870" cy="697395"/>
          </a:xfrm>
          <a:prstGeom prst="rect">
            <a:avLst/>
          </a:prstGeom>
        </p:spPr>
        <p:txBody>
          <a:bodyPr anchor="ctr"/>
          <a:lstStyle>
            <a:lvl1pPr marL="0" indent="0" algn="l">
              <a:buNone/>
              <a:defRPr sz="2877"/>
            </a:lvl1pPr>
            <a:lvl2pPr marL="587523" indent="0" algn="l">
              <a:buNone/>
              <a:defRPr sz="2877"/>
            </a:lvl2pPr>
            <a:lvl3pPr marL="1175048" indent="0" algn="l">
              <a:buNone/>
              <a:defRPr sz="2877"/>
            </a:lvl3pPr>
            <a:lvl4pPr marL="1762571" indent="0" algn="l">
              <a:buNone/>
              <a:defRPr sz="2877"/>
            </a:lvl4pPr>
            <a:lvl5pPr marL="2350097" indent="0" algn="l">
              <a:buNone/>
              <a:defRPr sz="2877"/>
            </a:lvl5pPr>
          </a:lstStyle>
          <a:p>
            <a:pPr lvl="0"/>
            <a:r>
              <a:rPr lang="en-US" smtClean="0"/>
              <a:t>Click to edit Master text styles</a:t>
            </a:r>
          </a:p>
        </p:txBody>
      </p:sp>
      <p:sp>
        <p:nvSpPr>
          <p:cNvPr id="46" name="Text Placeholder 40"/>
          <p:cNvSpPr>
            <a:spLocks noGrp="1"/>
          </p:cNvSpPr>
          <p:nvPr>
            <p:ph type="body" sz="quarter" idx="22"/>
          </p:nvPr>
        </p:nvSpPr>
        <p:spPr>
          <a:xfrm>
            <a:off x="12881155" y="2687342"/>
            <a:ext cx="2830870" cy="697395"/>
          </a:xfrm>
          <a:prstGeom prst="rect">
            <a:avLst/>
          </a:prstGeom>
        </p:spPr>
        <p:txBody>
          <a:bodyPr anchor="ctr"/>
          <a:lstStyle>
            <a:lvl1pPr marL="0" indent="0" algn="l">
              <a:buNone/>
              <a:defRPr sz="2877"/>
            </a:lvl1pPr>
            <a:lvl2pPr marL="587523" indent="0" algn="l">
              <a:buNone/>
              <a:defRPr sz="2877"/>
            </a:lvl2pPr>
            <a:lvl3pPr marL="1175048" indent="0" algn="l">
              <a:buNone/>
              <a:defRPr sz="2877"/>
            </a:lvl3pPr>
            <a:lvl4pPr marL="1762571" indent="0" algn="l">
              <a:buNone/>
              <a:defRPr sz="2877"/>
            </a:lvl4pPr>
            <a:lvl5pPr marL="2350097" indent="0" algn="l">
              <a:buNone/>
              <a:defRPr sz="2877"/>
            </a:lvl5pPr>
          </a:lstStyle>
          <a:p>
            <a:pPr lvl="0"/>
            <a:r>
              <a:rPr lang="en-US" smtClean="0"/>
              <a:t>Click to edit Master text styles</a:t>
            </a:r>
          </a:p>
        </p:txBody>
      </p:sp>
      <p:sp>
        <p:nvSpPr>
          <p:cNvPr id="47" name="Text Placeholder 40"/>
          <p:cNvSpPr>
            <a:spLocks noGrp="1"/>
          </p:cNvSpPr>
          <p:nvPr>
            <p:ph type="body" sz="quarter" idx="23"/>
          </p:nvPr>
        </p:nvSpPr>
        <p:spPr>
          <a:xfrm>
            <a:off x="766971" y="3429617"/>
            <a:ext cx="2830870" cy="4037772"/>
          </a:xfrm>
          <a:prstGeom prst="rect">
            <a:avLst/>
          </a:prstGeom>
        </p:spPr>
        <p:txBody>
          <a:bodyPr anchor="t"/>
          <a:lstStyle>
            <a:lvl1pPr marL="352403" indent="-352403" algn="l">
              <a:buFont typeface="Arial" panose="020B0604020202020204" pitchFamily="34" charset="0"/>
              <a:buChar char="•"/>
              <a:defRPr sz="2467"/>
            </a:lvl1pPr>
            <a:lvl2pPr marL="587523" indent="0" algn="l">
              <a:buNone/>
              <a:defRPr sz="2877"/>
            </a:lvl2pPr>
            <a:lvl3pPr marL="1175048" indent="0" algn="l">
              <a:buNone/>
              <a:defRPr sz="2877"/>
            </a:lvl3pPr>
            <a:lvl4pPr marL="1762571" indent="0" algn="l">
              <a:buNone/>
              <a:defRPr sz="2877"/>
            </a:lvl4pPr>
            <a:lvl5pPr marL="2350097" indent="0" algn="l">
              <a:buNone/>
              <a:defRPr sz="2877"/>
            </a:lvl5pPr>
          </a:lstStyle>
          <a:p>
            <a:pPr lvl="0"/>
            <a:r>
              <a:rPr lang="en-US" smtClean="0"/>
              <a:t>Click to edit Master text styles</a:t>
            </a:r>
          </a:p>
        </p:txBody>
      </p:sp>
      <p:sp>
        <p:nvSpPr>
          <p:cNvPr id="48" name="Text Placeholder 40"/>
          <p:cNvSpPr>
            <a:spLocks noGrp="1"/>
          </p:cNvSpPr>
          <p:nvPr>
            <p:ph type="body" sz="quarter" idx="24"/>
          </p:nvPr>
        </p:nvSpPr>
        <p:spPr>
          <a:xfrm>
            <a:off x="3738917" y="3429617"/>
            <a:ext cx="2830870" cy="4037772"/>
          </a:xfrm>
          <a:prstGeom prst="rect">
            <a:avLst/>
          </a:prstGeom>
        </p:spPr>
        <p:txBody>
          <a:bodyPr anchor="t"/>
          <a:lstStyle>
            <a:lvl1pPr marL="0" indent="0" algn="l">
              <a:buNone/>
              <a:defRPr sz="2467"/>
            </a:lvl1pPr>
            <a:lvl2pPr marL="587523" indent="0" algn="l">
              <a:buNone/>
              <a:defRPr sz="2877"/>
            </a:lvl2pPr>
            <a:lvl3pPr marL="1175048" indent="0" algn="l">
              <a:buNone/>
              <a:defRPr sz="2877"/>
            </a:lvl3pPr>
            <a:lvl4pPr marL="1762571" indent="0" algn="l">
              <a:buNone/>
              <a:defRPr sz="2877"/>
            </a:lvl4pPr>
            <a:lvl5pPr marL="2350097" indent="0" algn="l">
              <a:buNone/>
              <a:defRPr sz="2877"/>
            </a:lvl5pPr>
          </a:lstStyle>
          <a:p>
            <a:pPr lvl="0"/>
            <a:r>
              <a:rPr lang="en-US" smtClean="0"/>
              <a:t>Click to edit Master text styles</a:t>
            </a:r>
          </a:p>
        </p:txBody>
      </p:sp>
      <p:sp>
        <p:nvSpPr>
          <p:cNvPr id="49" name="Text Placeholder 40"/>
          <p:cNvSpPr>
            <a:spLocks noGrp="1"/>
          </p:cNvSpPr>
          <p:nvPr>
            <p:ph type="body" sz="quarter" idx="25"/>
          </p:nvPr>
        </p:nvSpPr>
        <p:spPr>
          <a:xfrm>
            <a:off x="6766805" y="3427410"/>
            <a:ext cx="2830870" cy="4037772"/>
          </a:xfrm>
          <a:prstGeom prst="rect">
            <a:avLst/>
          </a:prstGeom>
        </p:spPr>
        <p:txBody>
          <a:bodyPr anchor="t"/>
          <a:lstStyle>
            <a:lvl1pPr marL="0" indent="0" algn="l">
              <a:buNone/>
              <a:defRPr sz="2467"/>
            </a:lvl1pPr>
            <a:lvl2pPr marL="587523" indent="0" algn="l">
              <a:buNone/>
              <a:defRPr sz="2877"/>
            </a:lvl2pPr>
            <a:lvl3pPr marL="1175048" indent="0" algn="l">
              <a:buNone/>
              <a:defRPr sz="2877"/>
            </a:lvl3pPr>
            <a:lvl4pPr marL="1762571" indent="0" algn="l">
              <a:buNone/>
              <a:defRPr sz="2877"/>
            </a:lvl4pPr>
            <a:lvl5pPr marL="2350097" indent="0" algn="l">
              <a:buNone/>
              <a:defRPr sz="2877"/>
            </a:lvl5pPr>
          </a:lstStyle>
          <a:p>
            <a:pPr lvl="0"/>
            <a:r>
              <a:rPr lang="en-US" smtClean="0"/>
              <a:t>Click to edit Master text styles</a:t>
            </a:r>
          </a:p>
        </p:txBody>
      </p:sp>
      <p:sp>
        <p:nvSpPr>
          <p:cNvPr id="50" name="Text Placeholder 40"/>
          <p:cNvSpPr>
            <a:spLocks noGrp="1"/>
          </p:cNvSpPr>
          <p:nvPr>
            <p:ph type="body" sz="quarter" idx="26"/>
          </p:nvPr>
        </p:nvSpPr>
        <p:spPr>
          <a:xfrm>
            <a:off x="9718202" y="3426380"/>
            <a:ext cx="2830870" cy="4037772"/>
          </a:xfrm>
          <a:prstGeom prst="rect">
            <a:avLst/>
          </a:prstGeom>
        </p:spPr>
        <p:txBody>
          <a:bodyPr anchor="t"/>
          <a:lstStyle>
            <a:lvl1pPr marL="0" indent="0" algn="l">
              <a:buNone/>
              <a:defRPr sz="2467"/>
            </a:lvl1pPr>
            <a:lvl2pPr marL="587523" indent="0" algn="l">
              <a:buNone/>
              <a:defRPr sz="2877"/>
            </a:lvl2pPr>
            <a:lvl3pPr marL="1175048" indent="0" algn="l">
              <a:buNone/>
              <a:defRPr sz="2877"/>
            </a:lvl3pPr>
            <a:lvl4pPr marL="1762571" indent="0" algn="l">
              <a:buNone/>
              <a:defRPr sz="2877"/>
            </a:lvl4pPr>
            <a:lvl5pPr marL="2350097" indent="0" algn="l">
              <a:buNone/>
              <a:defRPr sz="2877"/>
            </a:lvl5pPr>
          </a:lstStyle>
          <a:p>
            <a:pPr lvl="0"/>
            <a:r>
              <a:rPr lang="en-US" smtClean="0"/>
              <a:t>Click to edit Master text styles</a:t>
            </a:r>
          </a:p>
        </p:txBody>
      </p:sp>
      <p:sp>
        <p:nvSpPr>
          <p:cNvPr id="51" name="Text Placeholder 40"/>
          <p:cNvSpPr>
            <a:spLocks noGrp="1"/>
          </p:cNvSpPr>
          <p:nvPr>
            <p:ph type="body" sz="quarter" idx="27"/>
          </p:nvPr>
        </p:nvSpPr>
        <p:spPr>
          <a:xfrm>
            <a:off x="12709001" y="3416924"/>
            <a:ext cx="2830870" cy="4037772"/>
          </a:xfrm>
          <a:prstGeom prst="rect">
            <a:avLst/>
          </a:prstGeom>
        </p:spPr>
        <p:txBody>
          <a:bodyPr anchor="t"/>
          <a:lstStyle>
            <a:lvl1pPr marL="0" indent="0" algn="l">
              <a:buNone/>
              <a:defRPr sz="2467"/>
            </a:lvl1pPr>
            <a:lvl2pPr marL="587523" indent="0" algn="l">
              <a:buNone/>
              <a:defRPr sz="2877"/>
            </a:lvl2pPr>
            <a:lvl3pPr marL="1175048" indent="0" algn="l">
              <a:buNone/>
              <a:defRPr sz="2877"/>
            </a:lvl3pPr>
            <a:lvl4pPr marL="1762571" indent="0" algn="l">
              <a:buNone/>
              <a:defRPr sz="2877"/>
            </a:lvl4pPr>
            <a:lvl5pPr marL="2350097" indent="0" algn="l">
              <a:buNone/>
              <a:defRPr sz="2877"/>
            </a:lvl5pPr>
          </a:lstStyle>
          <a:p>
            <a:pPr lvl="0"/>
            <a:r>
              <a:rPr lang="en-US" smtClean="0"/>
              <a:t>Click to edit Master text styles</a:t>
            </a:r>
          </a:p>
        </p:txBody>
      </p:sp>
      <p:pic>
        <p:nvPicPr>
          <p:cNvPr id="40" name="Picture 3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754509" y="281244"/>
            <a:ext cx="2157354" cy="779999"/>
          </a:xfrm>
          <a:prstGeom prst="rect">
            <a:avLst/>
          </a:prstGeom>
        </p:spPr>
      </p:pic>
    </p:spTree>
    <p:extLst>
      <p:ext uri="{BB962C8B-B14F-4D97-AF65-F5344CB8AC3E}">
        <p14:creationId xmlns:p14="http://schemas.microsoft.com/office/powerpoint/2010/main" val="350826331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4" name="Round Single Corner Rectangle 3"/>
          <p:cNvSpPr/>
          <p:nvPr userDrawn="1"/>
        </p:nvSpPr>
        <p:spPr>
          <a:xfrm>
            <a:off x="748215" y="2712223"/>
            <a:ext cx="3277606" cy="1038470"/>
          </a:xfrm>
          <a:prstGeom prst="round1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67" dirty="0">
              <a:solidFill>
                <a:prstClr val="white"/>
              </a:solidFill>
            </a:endParaRPr>
          </a:p>
        </p:txBody>
      </p:sp>
      <p:sp>
        <p:nvSpPr>
          <p:cNvPr id="5" name="Rectangle 4"/>
          <p:cNvSpPr/>
          <p:nvPr userDrawn="1"/>
        </p:nvSpPr>
        <p:spPr>
          <a:xfrm>
            <a:off x="739027" y="2707552"/>
            <a:ext cx="184981" cy="1293464"/>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6" name="Round Same Side Corner Rectangle 5"/>
          <p:cNvSpPr/>
          <p:nvPr userDrawn="1"/>
        </p:nvSpPr>
        <p:spPr>
          <a:xfrm rot="10800000">
            <a:off x="747474" y="3419920"/>
            <a:ext cx="3277932" cy="4057059"/>
          </a:xfrm>
          <a:prstGeom prst="round2SameRect">
            <a:avLst>
              <a:gd name="adj1" fmla="val 7073"/>
              <a:gd name="adj2" fmla="val 0"/>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67" dirty="0">
              <a:solidFill>
                <a:prstClr val="white"/>
              </a:solidFill>
            </a:endParaRPr>
          </a:p>
        </p:txBody>
      </p:sp>
      <p:sp>
        <p:nvSpPr>
          <p:cNvPr id="9" name="Round Single Corner Rectangle 8"/>
          <p:cNvSpPr/>
          <p:nvPr userDrawn="1"/>
        </p:nvSpPr>
        <p:spPr>
          <a:xfrm>
            <a:off x="4561276" y="2722572"/>
            <a:ext cx="3277606" cy="1038470"/>
          </a:xfrm>
          <a:prstGeom prst="round1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67" dirty="0">
              <a:solidFill>
                <a:prstClr val="white"/>
              </a:solidFill>
            </a:endParaRPr>
          </a:p>
        </p:txBody>
      </p:sp>
      <p:sp>
        <p:nvSpPr>
          <p:cNvPr id="10" name="Rectangle 9"/>
          <p:cNvSpPr/>
          <p:nvPr userDrawn="1"/>
        </p:nvSpPr>
        <p:spPr>
          <a:xfrm>
            <a:off x="4552089" y="2717901"/>
            <a:ext cx="184981" cy="1293464"/>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11" name="Round Same Side Corner Rectangle 10"/>
          <p:cNvSpPr/>
          <p:nvPr userDrawn="1"/>
        </p:nvSpPr>
        <p:spPr>
          <a:xfrm rot="10800000">
            <a:off x="4560537" y="3430269"/>
            <a:ext cx="3277932" cy="4057059"/>
          </a:xfrm>
          <a:prstGeom prst="round2SameRect">
            <a:avLst>
              <a:gd name="adj1" fmla="val 7073"/>
              <a:gd name="adj2" fmla="val 0"/>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67" dirty="0">
              <a:solidFill>
                <a:prstClr val="white"/>
              </a:solidFill>
            </a:endParaRPr>
          </a:p>
        </p:txBody>
      </p:sp>
      <p:sp>
        <p:nvSpPr>
          <p:cNvPr id="14" name="Round Single Corner Rectangle 13"/>
          <p:cNvSpPr/>
          <p:nvPr userDrawn="1"/>
        </p:nvSpPr>
        <p:spPr>
          <a:xfrm>
            <a:off x="8395815" y="2702622"/>
            <a:ext cx="3277606" cy="1038470"/>
          </a:xfrm>
          <a:prstGeom prst="round1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67" dirty="0">
              <a:solidFill>
                <a:prstClr val="white"/>
              </a:solidFill>
            </a:endParaRPr>
          </a:p>
        </p:txBody>
      </p:sp>
      <p:sp>
        <p:nvSpPr>
          <p:cNvPr id="15" name="Rectangle 14"/>
          <p:cNvSpPr/>
          <p:nvPr userDrawn="1"/>
        </p:nvSpPr>
        <p:spPr>
          <a:xfrm>
            <a:off x="8386628" y="2697951"/>
            <a:ext cx="184981" cy="1293464"/>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16" name="Round Same Side Corner Rectangle 15"/>
          <p:cNvSpPr/>
          <p:nvPr userDrawn="1"/>
        </p:nvSpPr>
        <p:spPr>
          <a:xfrm rot="10800000">
            <a:off x="8395076" y="3410319"/>
            <a:ext cx="3277932" cy="4057059"/>
          </a:xfrm>
          <a:prstGeom prst="round2SameRect">
            <a:avLst>
              <a:gd name="adj1" fmla="val 7073"/>
              <a:gd name="adj2" fmla="val 0"/>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67" dirty="0">
              <a:solidFill>
                <a:prstClr val="white"/>
              </a:solidFill>
            </a:endParaRPr>
          </a:p>
        </p:txBody>
      </p:sp>
      <p:sp>
        <p:nvSpPr>
          <p:cNvPr id="19" name="Round Single Corner Rectangle 18"/>
          <p:cNvSpPr/>
          <p:nvPr userDrawn="1"/>
        </p:nvSpPr>
        <p:spPr>
          <a:xfrm>
            <a:off x="12208421" y="2709218"/>
            <a:ext cx="3277606" cy="1038470"/>
          </a:xfrm>
          <a:prstGeom prst="round1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67" dirty="0">
              <a:solidFill>
                <a:prstClr val="white"/>
              </a:solidFill>
            </a:endParaRPr>
          </a:p>
        </p:txBody>
      </p:sp>
      <p:sp>
        <p:nvSpPr>
          <p:cNvPr id="20" name="Rectangle 19"/>
          <p:cNvSpPr/>
          <p:nvPr userDrawn="1"/>
        </p:nvSpPr>
        <p:spPr>
          <a:xfrm>
            <a:off x="12199235" y="2704547"/>
            <a:ext cx="184981" cy="1293464"/>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21" name="Round Same Side Corner Rectangle 20"/>
          <p:cNvSpPr/>
          <p:nvPr userDrawn="1"/>
        </p:nvSpPr>
        <p:spPr>
          <a:xfrm rot="10800000">
            <a:off x="12207681" y="3416915"/>
            <a:ext cx="3277932" cy="4057059"/>
          </a:xfrm>
          <a:prstGeom prst="round2SameRect">
            <a:avLst>
              <a:gd name="adj1" fmla="val 7073"/>
              <a:gd name="adj2" fmla="val 0"/>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67" dirty="0">
              <a:solidFill>
                <a:prstClr val="white"/>
              </a:solidFill>
            </a:endParaRPr>
          </a:p>
        </p:txBody>
      </p:sp>
      <p:sp>
        <p:nvSpPr>
          <p:cNvPr id="29" name="Rectangle 28"/>
          <p:cNvSpPr/>
          <p:nvPr userDrawn="1"/>
        </p:nvSpPr>
        <p:spPr>
          <a:xfrm>
            <a:off x="0" y="-4724"/>
            <a:ext cx="1463433" cy="19500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30" name="Rectangle 29"/>
          <p:cNvSpPr/>
          <p:nvPr userDrawn="1"/>
        </p:nvSpPr>
        <p:spPr>
          <a:xfrm>
            <a:off x="1463432" y="-4724"/>
            <a:ext cx="7101807" cy="19500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black"/>
              </a:solidFill>
            </a:endParaRPr>
          </a:p>
        </p:txBody>
      </p:sp>
      <p:sp>
        <p:nvSpPr>
          <p:cNvPr id="31" name="Rectangle 30"/>
          <p:cNvSpPr/>
          <p:nvPr userDrawn="1"/>
        </p:nvSpPr>
        <p:spPr>
          <a:xfrm>
            <a:off x="8565235" y="-4724"/>
            <a:ext cx="1404697" cy="195000"/>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32" name="Rectangle 31"/>
          <p:cNvSpPr/>
          <p:nvPr userDrawn="1"/>
        </p:nvSpPr>
        <p:spPr>
          <a:xfrm>
            <a:off x="9969933" y="-4724"/>
            <a:ext cx="469865" cy="19500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33" name="Rectangle 32"/>
          <p:cNvSpPr/>
          <p:nvPr userDrawn="1"/>
        </p:nvSpPr>
        <p:spPr>
          <a:xfrm>
            <a:off x="10439797" y="-4724"/>
            <a:ext cx="166412" cy="19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34" name="Rectangle 33"/>
          <p:cNvSpPr/>
          <p:nvPr userDrawn="1"/>
        </p:nvSpPr>
        <p:spPr>
          <a:xfrm>
            <a:off x="10606209" y="-4724"/>
            <a:ext cx="1668996" cy="19500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35" name="Rectangle 34"/>
          <p:cNvSpPr/>
          <p:nvPr userDrawn="1"/>
        </p:nvSpPr>
        <p:spPr>
          <a:xfrm>
            <a:off x="12275206" y="-4724"/>
            <a:ext cx="3980795" cy="195000"/>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36" name="Text Placeholder 12"/>
          <p:cNvSpPr>
            <a:spLocks noGrp="1"/>
          </p:cNvSpPr>
          <p:nvPr>
            <p:ph type="body" sz="quarter" idx="10" hasCustomPrompt="1"/>
          </p:nvPr>
        </p:nvSpPr>
        <p:spPr>
          <a:xfrm>
            <a:off x="2" y="190279"/>
            <a:ext cx="13306558" cy="670312"/>
          </a:xfrm>
          <a:prstGeom prst="rect">
            <a:avLst/>
          </a:prstGeom>
        </p:spPr>
        <p:txBody>
          <a:bodyPr lIns="91440" tIns="0" rIns="0" bIns="0" anchor="ctr" anchorCtr="0"/>
          <a:lstStyle>
            <a:lvl1pPr marL="0" indent="0">
              <a:buNone/>
              <a:defRPr lang="en-US" sz="3288" b="0" smtClean="0">
                <a:latin typeface="+mn-lt"/>
              </a:defRPr>
            </a:lvl1pPr>
            <a:lvl2pPr marL="587523" indent="0">
              <a:buNone/>
              <a:defRPr/>
            </a:lvl2pPr>
            <a:lvl3pPr marL="1175048" indent="0">
              <a:buNone/>
              <a:defRPr/>
            </a:lvl3pPr>
            <a:lvl4pPr marL="1762571" indent="0">
              <a:buNone/>
              <a:defRPr/>
            </a:lvl4pPr>
            <a:lvl5pPr marL="2350097" indent="0">
              <a:buNone/>
              <a:defRPr/>
            </a:lvl5pPr>
          </a:lstStyle>
          <a:p>
            <a:pPr lvl="0"/>
            <a:r>
              <a:rPr lang="en-US" dirty="0" smtClean="0">
                <a:latin typeface="+mj-lt"/>
              </a:rPr>
              <a:t>Title Text </a:t>
            </a:r>
            <a:endParaRPr lang="en-US" dirty="0"/>
          </a:p>
        </p:txBody>
      </p:sp>
      <p:sp>
        <p:nvSpPr>
          <p:cNvPr id="37" name="Rectangle 36"/>
          <p:cNvSpPr/>
          <p:nvPr userDrawn="1"/>
        </p:nvSpPr>
        <p:spPr>
          <a:xfrm>
            <a:off x="5113" y="877463"/>
            <a:ext cx="14039524" cy="39000"/>
          </a:xfrm>
          <a:prstGeom prst="rect">
            <a:avLst/>
          </a:prstGeom>
          <a:gradFill flip="none" rotWithShape="1">
            <a:gsLst>
              <a:gs pos="23000">
                <a:srgbClr val="F28020"/>
              </a:gs>
              <a:gs pos="100000">
                <a:schemeClr val="accent1">
                  <a:tint val="23500"/>
                  <a:satMod val="160000"/>
                  <a:lumMod val="0"/>
                  <a:lumOff val="10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67" dirty="0">
              <a:solidFill>
                <a:prstClr val="white"/>
              </a:solidFill>
            </a:endParaRPr>
          </a:p>
        </p:txBody>
      </p:sp>
      <p:sp>
        <p:nvSpPr>
          <p:cNvPr id="39" name="Text Placeholder 2"/>
          <p:cNvSpPr>
            <a:spLocks noGrp="1"/>
          </p:cNvSpPr>
          <p:nvPr>
            <p:ph type="body" sz="quarter" idx="17"/>
          </p:nvPr>
        </p:nvSpPr>
        <p:spPr>
          <a:xfrm>
            <a:off x="364903" y="1250987"/>
            <a:ext cx="15528768" cy="939895"/>
          </a:xfrm>
          <a:prstGeom prst="rect">
            <a:avLst/>
          </a:prstGeom>
        </p:spPr>
        <p:txBody>
          <a:bodyPr/>
          <a:lstStyle>
            <a:lvl1pPr marL="0" indent="0">
              <a:lnSpc>
                <a:spcPct val="100000"/>
              </a:lnSpc>
              <a:buNone/>
              <a:defRPr sz="2877"/>
            </a:lvl1pPr>
          </a:lstStyle>
          <a:p>
            <a:pPr lvl="0"/>
            <a:r>
              <a:rPr lang="en-US" smtClean="0"/>
              <a:t>Click to edit Master text styles</a:t>
            </a:r>
          </a:p>
        </p:txBody>
      </p:sp>
      <p:sp>
        <p:nvSpPr>
          <p:cNvPr id="41" name="Text Placeholder 40"/>
          <p:cNvSpPr>
            <a:spLocks noGrp="1"/>
          </p:cNvSpPr>
          <p:nvPr>
            <p:ph type="body" sz="quarter" idx="18"/>
          </p:nvPr>
        </p:nvSpPr>
        <p:spPr>
          <a:xfrm>
            <a:off x="897309" y="2711720"/>
            <a:ext cx="3333587" cy="697395"/>
          </a:xfrm>
          <a:prstGeom prst="rect">
            <a:avLst/>
          </a:prstGeom>
        </p:spPr>
        <p:txBody>
          <a:bodyPr anchor="ctr"/>
          <a:lstStyle>
            <a:lvl1pPr marL="0" indent="0" algn="l">
              <a:buNone/>
              <a:defRPr sz="2877"/>
            </a:lvl1pPr>
            <a:lvl2pPr marL="587523" indent="0" algn="l">
              <a:buNone/>
              <a:defRPr sz="2877"/>
            </a:lvl2pPr>
            <a:lvl3pPr marL="1175048" indent="0" algn="l">
              <a:buNone/>
              <a:defRPr sz="2877"/>
            </a:lvl3pPr>
            <a:lvl4pPr marL="1762571" indent="0" algn="l">
              <a:buNone/>
              <a:defRPr sz="2877"/>
            </a:lvl4pPr>
            <a:lvl5pPr marL="2350097" indent="0" algn="l">
              <a:buNone/>
              <a:defRPr sz="2877"/>
            </a:lvl5pPr>
          </a:lstStyle>
          <a:p>
            <a:pPr lvl="0"/>
            <a:r>
              <a:rPr lang="en-US" smtClean="0"/>
              <a:t>Click to edit Master text styles</a:t>
            </a:r>
          </a:p>
        </p:txBody>
      </p:sp>
      <p:sp>
        <p:nvSpPr>
          <p:cNvPr id="43" name="Text Placeholder 40"/>
          <p:cNvSpPr>
            <a:spLocks noGrp="1"/>
          </p:cNvSpPr>
          <p:nvPr>
            <p:ph type="body" sz="quarter" idx="19"/>
          </p:nvPr>
        </p:nvSpPr>
        <p:spPr>
          <a:xfrm>
            <a:off x="4708869" y="2707866"/>
            <a:ext cx="3333587" cy="697395"/>
          </a:xfrm>
          <a:prstGeom prst="rect">
            <a:avLst/>
          </a:prstGeom>
        </p:spPr>
        <p:txBody>
          <a:bodyPr anchor="ctr"/>
          <a:lstStyle>
            <a:lvl1pPr marL="0" indent="0" algn="l">
              <a:buNone/>
              <a:defRPr sz="2877"/>
            </a:lvl1pPr>
            <a:lvl2pPr marL="587523" indent="0" algn="l">
              <a:buNone/>
              <a:defRPr sz="2877"/>
            </a:lvl2pPr>
            <a:lvl3pPr marL="1175048" indent="0" algn="l">
              <a:buNone/>
              <a:defRPr sz="2877"/>
            </a:lvl3pPr>
            <a:lvl4pPr marL="1762571" indent="0" algn="l">
              <a:buNone/>
              <a:defRPr sz="2877"/>
            </a:lvl4pPr>
            <a:lvl5pPr marL="2350097" indent="0" algn="l">
              <a:buNone/>
              <a:defRPr sz="2877"/>
            </a:lvl5pPr>
          </a:lstStyle>
          <a:p>
            <a:pPr lvl="0"/>
            <a:r>
              <a:rPr lang="en-US" smtClean="0"/>
              <a:t>Click to edit Master text styles</a:t>
            </a:r>
          </a:p>
        </p:txBody>
      </p:sp>
      <p:sp>
        <p:nvSpPr>
          <p:cNvPr id="44" name="Text Placeholder 40"/>
          <p:cNvSpPr>
            <a:spLocks noGrp="1"/>
          </p:cNvSpPr>
          <p:nvPr>
            <p:ph type="body" sz="quarter" idx="20"/>
          </p:nvPr>
        </p:nvSpPr>
        <p:spPr>
          <a:xfrm>
            <a:off x="8544947" y="2710114"/>
            <a:ext cx="3333587" cy="697395"/>
          </a:xfrm>
          <a:prstGeom prst="rect">
            <a:avLst/>
          </a:prstGeom>
        </p:spPr>
        <p:txBody>
          <a:bodyPr anchor="ctr"/>
          <a:lstStyle>
            <a:lvl1pPr marL="0" indent="0" algn="l">
              <a:buNone/>
              <a:defRPr sz="2877"/>
            </a:lvl1pPr>
            <a:lvl2pPr marL="587523" indent="0" algn="l">
              <a:buNone/>
              <a:defRPr sz="2877"/>
            </a:lvl2pPr>
            <a:lvl3pPr marL="1175048" indent="0" algn="l">
              <a:buNone/>
              <a:defRPr sz="2877"/>
            </a:lvl3pPr>
            <a:lvl4pPr marL="1762571" indent="0" algn="l">
              <a:buNone/>
              <a:defRPr sz="2877"/>
            </a:lvl4pPr>
            <a:lvl5pPr marL="2350097" indent="0" algn="l">
              <a:buNone/>
              <a:defRPr sz="2877"/>
            </a:lvl5pPr>
          </a:lstStyle>
          <a:p>
            <a:pPr lvl="0"/>
            <a:r>
              <a:rPr lang="en-US" smtClean="0"/>
              <a:t>Click to edit Master text styles</a:t>
            </a:r>
          </a:p>
        </p:txBody>
      </p:sp>
      <p:sp>
        <p:nvSpPr>
          <p:cNvPr id="45" name="Text Placeholder 40"/>
          <p:cNvSpPr>
            <a:spLocks noGrp="1"/>
          </p:cNvSpPr>
          <p:nvPr>
            <p:ph type="body" sz="quarter" idx="21"/>
          </p:nvPr>
        </p:nvSpPr>
        <p:spPr>
          <a:xfrm>
            <a:off x="12371696" y="2697604"/>
            <a:ext cx="3333587" cy="697395"/>
          </a:xfrm>
          <a:prstGeom prst="rect">
            <a:avLst/>
          </a:prstGeom>
        </p:spPr>
        <p:txBody>
          <a:bodyPr anchor="ctr"/>
          <a:lstStyle>
            <a:lvl1pPr marL="0" indent="0" algn="l">
              <a:buNone/>
              <a:defRPr sz="2877"/>
            </a:lvl1pPr>
            <a:lvl2pPr marL="587523" indent="0" algn="l">
              <a:buNone/>
              <a:defRPr sz="2877"/>
            </a:lvl2pPr>
            <a:lvl3pPr marL="1175048" indent="0" algn="l">
              <a:buNone/>
              <a:defRPr sz="2877"/>
            </a:lvl3pPr>
            <a:lvl4pPr marL="1762571" indent="0" algn="l">
              <a:buNone/>
              <a:defRPr sz="2877"/>
            </a:lvl4pPr>
            <a:lvl5pPr marL="2350097" indent="0" algn="l">
              <a:buNone/>
              <a:defRPr sz="2877"/>
            </a:lvl5pPr>
          </a:lstStyle>
          <a:p>
            <a:pPr lvl="0"/>
            <a:r>
              <a:rPr lang="en-US" smtClean="0"/>
              <a:t>Click to edit Master text styles</a:t>
            </a:r>
          </a:p>
        </p:txBody>
      </p:sp>
      <p:sp>
        <p:nvSpPr>
          <p:cNvPr id="47" name="Text Placeholder 40"/>
          <p:cNvSpPr>
            <a:spLocks noGrp="1"/>
          </p:cNvSpPr>
          <p:nvPr>
            <p:ph type="body" sz="quarter" idx="23"/>
          </p:nvPr>
        </p:nvSpPr>
        <p:spPr>
          <a:xfrm>
            <a:off x="766968" y="3429617"/>
            <a:ext cx="3333587" cy="4037772"/>
          </a:xfrm>
          <a:prstGeom prst="rect">
            <a:avLst/>
          </a:prstGeom>
        </p:spPr>
        <p:txBody>
          <a:bodyPr anchor="t"/>
          <a:lstStyle>
            <a:lvl1pPr marL="0" indent="0" algn="l">
              <a:buFont typeface="Arial" panose="020B0604020202020204" pitchFamily="34" charset="0"/>
              <a:buNone/>
              <a:defRPr sz="2467"/>
            </a:lvl1pPr>
            <a:lvl2pPr marL="587523" indent="0" algn="l">
              <a:buNone/>
              <a:defRPr sz="2877"/>
            </a:lvl2pPr>
            <a:lvl3pPr marL="1175048" indent="0" algn="l">
              <a:buNone/>
              <a:defRPr sz="2877"/>
            </a:lvl3pPr>
            <a:lvl4pPr marL="1762571" indent="0" algn="l">
              <a:buNone/>
              <a:defRPr sz="2877"/>
            </a:lvl4pPr>
            <a:lvl5pPr marL="2350097" indent="0" algn="l">
              <a:buNone/>
              <a:defRPr sz="2877"/>
            </a:lvl5pPr>
          </a:lstStyle>
          <a:p>
            <a:pPr lvl="0"/>
            <a:r>
              <a:rPr lang="en-US" smtClean="0"/>
              <a:t>Click to edit Master text styles</a:t>
            </a:r>
          </a:p>
        </p:txBody>
      </p:sp>
      <p:sp>
        <p:nvSpPr>
          <p:cNvPr id="48" name="Text Placeholder 40"/>
          <p:cNvSpPr>
            <a:spLocks noGrp="1"/>
          </p:cNvSpPr>
          <p:nvPr>
            <p:ph type="body" sz="quarter" idx="24"/>
          </p:nvPr>
        </p:nvSpPr>
        <p:spPr>
          <a:xfrm>
            <a:off x="4561176" y="3429617"/>
            <a:ext cx="3333587" cy="4037772"/>
          </a:xfrm>
          <a:prstGeom prst="rect">
            <a:avLst/>
          </a:prstGeom>
        </p:spPr>
        <p:txBody>
          <a:bodyPr anchor="t"/>
          <a:lstStyle>
            <a:lvl1pPr marL="0" indent="0" algn="l">
              <a:buNone/>
              <a:defRPr sz="2467"/>
            </a:lvl1pPr>
            <a:lvl2pPr marL="587523" indent="0" algn="l">
              <a:buNone/>
              <a:defRPr sz="2877"/>
            </a:lvl2pPr>
            <a:lvl3pPr marL="1175048" indent="0" algn="l">
              <a:buNone/>
              <a:defRPr sz="2877"/>
            </a:lvl3pPr>
            <a:lvl4pPr marL="1762571" indent="0" algn="l">
              <a:buNone/>
              <a:defRPr sz="2877"/>
            </a:lvl4pPr>
            <a:lvl5pPr marL="2350097" indent="0" algn="l">
              <a:buNone/>
              <a:defRPr sz="2877"/>
            </a:lvl5pPr>
          </a:lstStyle>
          <a:p>
            <a:pPr lvl="0"/>
            <a:r>
              <a:rPr lang="en-US" smtClean="0"/>
              <a:t>Click to edit Master text styles</a:t>
            </a:r>
          </a:p>
        </p:txBody>
      </p:sp>
      <p:sp>
        <p:nvSpPr>
          <p:cNvPr id="49" name="Text Placeholder 40"/>
          <p:cNvSpPr>
            <a:spLocks noGrp="1"/>
          </p:cNvSpPr>
          <p:nvPr>
            <p:ph type="body" sz="quarter" idx="25"/>
          </p:nvPr>
        </p:nvSpPr>
        <p:spPr>
          <a:xfrm>
            <a:off x="8424379" y="3427410"/>
            <a:ext cx="3333587" cy="4037772"/>
          </a:xfrm>
          <a:prstGeom prst="rect">
            <a:avLst/>
          </a:prstGeom>
        </p:spPr>
        <p:txBody>
          <a:bodyPr anchor="t"/>
          <a:lstStyle>
            <a:lvl1pPr marL="0" indent="0" algn="l">
              <a:buNone/>
              <a:defRPr sz="2467"/>
            </a:lvl1pPr>
            <a:lvl2pPr marL="587523" indent="0" algn="l">
              <a:buNone/>
              <a:defRPr sz="2877"/>
            </a:lvl2pPr>
            <a:lvl3pPr marL="1175048" indent="0" algn="l">
              <a:buNone/>
              <a:defRPr sz="2877"/>
            </a:lvl3pPr>
            <a:lvl4pPr marL="1762571" indent="0" algn="l">
              <a:buNone/>
              <a:defRPr sz="2877"/>
            </a:lvl4pPr>
            <a:lvl5pPr marL="2350097" indent="0" algn="l">
              <a:buNone/>
              <a:defRPr sz="2877"/>
            </a:lvl5pPr>
          </a:lstStyle>
          <a:p>
            <a:pPr lvl="0"/>
            <a:r>
              <a:rPr lang="en-US" smtClean="0"/>
              <a:t>Click to edit Master text styles</a:t>
            </a:r>
          </a:p>
        </p:txBody>
      </p:sp>
      <p:sp>
        <p:nvSpPr>
          <p:cNvPr id="50" name="Text Placeholder 40"/>
          <p:cNvSpPr>
            <a:spLocks noGrp="1"/>
          </p:cNvSpPr>
          <p:nvPr>
            <p:ph type="body" sz="quarter" idx="26"/>
          </p:nvPr>
        </p:nvSpPr>
        <p:spPr>
          <a:xfrm>
            <a:off x="12198039" y="3426380"/>
            <a:ext cx="3333587" cy="4037772"/>
          </a:xfrm>
          <a:prstGeom prst="rect">
            <a:avLst/>
          </a:prstGeom>
        </p:spPr>
        <p:txBody>
          <a:bodyPr anchor="t"/>
          <a:lstStyle>
            <a:lvl1pPr marL="0" indent="0" algn="l">
              <a:buNone/>
              <a:defRPr sz="2467"/>
            </a:lvl1pPr>
            <a:lvl2pPr marL="587523" indent="0" algn="l">
              <a:buNone/>
              <a:defRPr sz="2877"/>
            </a:lvl2pPr>
            <a:lvl3pPr marL="1175048" indent="0" algn="l">
              <a:buNone/>
              <a:defRPr sz="2877"/>
            </a:lvl3pPr>
            <a:lvl4pPr marL="1762571" indent="0" algn="l">
              <a:buNone/>
              <a:defRPr sz="2877"/>
            </a:lvl4pPr>
            <a:lvl5pPr marL="2350097" indent="0" algn="l">
              <a:buNone/>
              <a:defRPr sz="2877"/>
            </a:lvl5pPr>
          </a:lstStyle>
          <a:p>
            <a:pPr lvl="0"/>
            <a:r>
              <a:rPr lang="en-US" smtClean="0"/>
              <a:t>Click to edit Master text styles</a:t>
            </a:r>
          </a:p>
        </p:txBody>
      </p:sp>
      <p:pic>
        <p:nvPicPr>
          <p:cNvPr id="40" name="Picture 3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754509" y="281244"/>
            <a:ext cx="2157354" cy="779999"/>
          </a:xfrm>
          <a:prstGeom prst="rect">
            <a:avLst/>
          </a:prstGeom>
        </p:spPr>
      </p:pic>
    </p:spTree>
    <p:extLst>
      <p:ext uri="{BB962C8B-B14F-4D97-AF65-F5344CB8AC3E}">
        <p14:creationId xmlns:p14="http://schemas.microsoft.com/office/powerpoint/2010/main" val="288475555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PROCESS Layout">
    <p:spTree>
      <p:nvGrpSpPr>
        <p:cNvPr id="1" name=""/>
        <p:cNvGrpSpPr/>
        <p:nvPr/>
      </p:nvGrpSpPr>
      <p:grpSpPr>
        <a:xfrm>
          <a:off x="0" y="0"/>
          <a:ext cx="0" cy="0"/>
          <a:chOff x="0" y="0"/>
          <a:chExt cx="0" cy="0"/>
        </a:xfrm>
      </p:grpSpPr>
      <p:sp>
        <p:nvSpPr>
          <p:cNvPr id="5" name="Pentagon 4"/>
          <p:cNvSpPr/>
          <p:nvPr/>
        </p:nvSpPr>
        <p:spPr>
          <a:xfrm>
            <a:off x="205684" y="2658825"/>
            <a:ext cx="3570969" cy="1084961"/>
          </a:xfrm>
          <a:prstGeom prst="homePlate">
            <a:avLst/>
          </a:prstGeom>
          <a:solidFill>
            <a:srgbClr val="F69E66"/>
          </a:solidFill>
          <a:ln>
            <a:solidFill>
              <a:srgbClr val="F69E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0451">
              <a:lnSpc>
                <a:spcPct val="90000"/>
              </a:lnSpc>
              <a:spcBef>
                <a:spcPct val="0"/>
              </a:spcBef>
              <a:spcAft>
                <a:spcPct val="35000"/>
              </a:spcAft>
            </a:pPr>
            <a:endParaRPr lang="en-IN" sz="2467" dirty="0">
              <a:solidFill>
                <a:prstClr val="black"/>
              </a:solidFill>
            </a:endParaRPr>
          </a:p>
        </p:txBody>
      </p:sp>
      <p:sp>
        <p:nvSpPr>
          <p:cNvPr id="6" name="Chevron 5"/>
          <p:cNvSpPr/>
          <p:nvPr/>
        </p:nvSpPr>
        <p:spPr>
          <a:xfrm>
            <a:off x="3274101" y="2664790"/>
            <a:ext cx="3570969" cy="1084961"/>
          </a:xfrm>
          <a:prstGeom prst="chevron">
            <a:avLst/>
          </a:prstGeom>
          <a:solidFill>
            <a:srgbClr val="9CDAEB"/>
          </a:solidFill>
          <a:ln>
            <a:solidFill>
              <a:srgbClr val="9CDA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0451">
              <a:lnSpc>
                <a:spcPct val="90000"/>
              </a:lnSpc>
              <a:spcBef>
                <a:spcPct val="0"/>
              </a:spcBef>
              <a:spcAft>
                <a:spcPct val="35000"/>
              </a:spcAft>
            </a:pPr>
            <a:endParaRPr lang="en-US" sz="2467" dirty="0">
              <a:solidFill>
                <a:prstClr val="black"/>
              </a:solidFill>
            </a:endParaRPr>
          </a:p>
        </p:txBody>
      </p:sp>
      <p:sp>
        <p:nvSpPr>
          <p:cNvPr id="7" name="Chevron 6"/>
          <p:cNvSpPr/>
          <p:nvPr/>
        </p:nvSpPr>
        <p:spPr>
          <a:xfrm>
            <a:off x="6342517" y="2658825"/>
            <a:ext cx="3570969" cy="1084961"/>
          </a:xfrm>
          <a:prstGeom prst="chevron">
            <a:avLst/>
          </a:prstGeom>
          <a:solidFill>
            <a:srgbClr val="F69E66"/>
          </a:solidFill>
          <a:ln>
            <a:solidFill>
              <a:srgbClr val="F69E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0451">
              <a:lnSpc>
                <a:spcPct val="90000"/>
              </a:lnSpc>
              <a:spcBef>
                <a:spcPct val="0"/>
              </a:spcBef>
              <a:spcAft>
                <a:spcPct val="35000"/>
              </a:spcAft>
            </a:pPr>
            <a:endParaRPr lang="en-US" sz="2467" dirty="0">
              <a:solidFill>
                <a:prstClr val="black"/>
              </a:solidFill>
            </a:endParaRPr>
          </a:p>
        </p:txBody>
      </p:sp>
      <p:sp>
        <p:nvSpPr>
          <p:cNvPr id="8" name="Chevron 7"/>
          <p:cNvSpPr/>
          <p:nvPr/>
        </p:nvSpPr>
        <p:spPr>
          <a:xfrm>
            <a:off x="9410932" y="2658823"/>
            <a:ext cx="3570969" cy="1084961"/>
          </a:xfrm>
          <a:prstGeom prst="chevron">
            <a:avLst/>
          </a:prstGeom>
          <a:solidFill>
            <a:srgbClr val="9CDAEB"/>
          </a:solidFill>
          <a:ln>
            <a:solidFill>
              <a:srgbClr val="9CDA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0451">
              <a:lnSpc>
                <a:spcPct val="90000"/>
              </a:lnSpc>
              <a:spcBef>
                <a:spcPct val="0"/>
              </a:spcBef>
              <a:spcAft>
                <a:spcPct val="35000"/>
              </a:spcAft>
            </a:pPr>
            <a:endParaRPr lang="en-US" sz="2467" dirty="0">
              <a:solidFill>
                <a:prstClr val="black"/>
              </a:solidFill>
            </a:endParaRPr>
          </a:p>
        </p:txBody>
      </p:sp>
      <p:sp>
        <p:nvSpPr>
          <p:cNvPr id="9" name="Chevron 8"/>
          <p:cNvSpPr/>
          <p:nvPr/>
        </p:nvSpPr>
        <p:spPr>
          <a:xfrm>
            <a:off x="12479347" y="2658823"/>
            <a:ext cx="3570969" cy="1084961"/>
          </a:xfrm>
          <a:prstGeom prst="chevron">
            <a:avLst/>
          </a:prstGeom>
          <a:solidFill>
            <a:srgbClr val="F69E66"/>
          </a:solidFill>
          <a:ln>
            <a:solidFill>
              <a:srgbClr val="F69E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0451">
              <a:lnSpc>
                <a:spcPct val="90000"/>
              </a:lnSpc>
              <a:spcBef>
                <a:spcPct val="0"/>
              </a:spcBef>
              <a:spcAft>
                <a:spcPct val="35000"/>
              </a:spcAft>
            </a:pPr>
            <a:endParaRPr lang="en-US" sz="2467" dirty="0">
              <a:solidFill>
                <a:prstClr val="black"/>
              </a:solidFill>
            </a:endParaRPr>
          </a:p>
        </p:txBody>
      </p:sp>
      <p:sp>
        <p:nvSpPr>
          <p:cNvPr id="15" name="Text Placeholder 2"/>
          <p:cNvSpPr>
            <a:spLocks noGrp="1"/>
          </p:cNvSpPr>
          <p:nvPr>
            <p:ph type="body" sz="quarter" idx="17"/>
          </p:nvPr>
        </p:nvSpPr>
        <p:spPr>
          <a:xfrm>
            <a:off x="364903" y="1250987"/>
            <a:ext cx="15528768" cy="939895"/>
          </a:xfrm>
          <a:prstGeom prst="rect">
            <a:avLst/>
          </a:prstGeom>
        </p:spPr>
        <p:txBody>
          <a:bodyPr/>
          <a:lstStyle>
            <a:lvl1pPr marL="0" indent="0">
              <a:lnSpc>
                <a:spcPct val="100000"/>
              </a:lnSpc>
              <a:buNone/>
              <a:defRPr sz="2877"/>
            </a:lvl1pPr>
          </a:lstStyle>
          <a:p>
            <a:pPr lvl="0"/>
            <a:r>
              <a:rPr lang="en-US" smtClean="0"/>
              <a:t>Click to edit Master text styles</a:t>
            </a:r>
          </a:p>
        </p:txBody>
      </p:sp>
      <p:sp>
        <p:nvSpPr>
          <p:cNvPr id="16" name="Rectangle 15"/>
          <p:cNvSpPr/>
          <p:nvPr userDrawn="1"/>
        </p:nvSpPr>
        <p:spPr>
          <a:xfrm>
            <a:off x="0" y="-4724"/>
            <a:ext cx="1463433" cy="19500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17" name="Rectangle 16"/>
          <p:cNvSpPr/>
          <p:nvPr userDrawn="1"/>
        </p:nvSpPr>
        <p:spPr>
          <a:xfrm>
            <a:off x="1463432" y="-4724"/>
            <a:ext cx="7101807" cy="19500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black"/>
              </a:solidFill>
            </a:endParaRPr>
          </a:p>
        </p:txBody>
      </p:sp>
      <p:sp>
        <p:nvSpPr>
          <p:cNvPr id="18" name="Rectangle 17"/>
          <p:cNvSpPr/>
          <p:nvPr userDrawn="1"/>
        </p:nvSpPr>
        <p:spPr>
          <a:xfrm>
            <a:off x="8565235" y="-4724"/>
            <a:ext cx="1404697" cy="195000"/>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19" name="Rectangle 18"/>
          <p:cNvSpPr/>
          <p:nvPr userDrawn="1"/>
        </p:nvSpPr>
        <p:spPr>
          <a:xfrm>
            <a:off x="9969933" y="-4724"/>
            <a:ext cx="469865" cy="19500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20" name="Rectangle 19"/>
          <p:cNvSpPr/>
          <p:nvPr userDrawn="1"/>
        </p:nvSpPr>
        <p:spPr>
          <a:xfrm>
            <a:off x="10439797" y="-4724"/>
            <a:ext cx="166412" cy="19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21" name="Rectangle 20"/>
          <p:cNvSpPr/>
          <p:nvPr userDrawn="1"/>
        </p:nvSpPr>
        <p:spPr>
          <a:xfrm>
            <a:off x="10606209" y="-4724"/>
            <a:ext cx="1668996" cy="19500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22" name="Rectangle 21"/>
          <p:cNvSpPr/>
          <p:nvPr userDrawn="1"/>
        </p:nvSpPr>
        <p:spPr>
          <a:xfrm>
            <a:off x="12275206" y="-4724"/>
            <a:ext cx="3980795" cy="195000"/>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23" name="Text Placeholder 12"/>
          <p:cNvSpPr>
            <a:spLocks noGrp="1"/>
          </p:cNvSpPr>
          <p:nvPr>
            <p:ph type="body" sz="quarter" idx="10" hasCustomPrompt="1"/>
          </p:nvPr>
        </p:nvSpPr>
        <p:spPr>
          <a:xfrm>
            <a:off x="2" y="190279"/>
            <a:ext cx="13306558" cy="670312"/>
          </a:xfrm>
          <a:prstGeom prst="rect">
            <a:avLst/>
          </a:prstGeom>
        </p:spPr>
        <p:txBody>
          <a:bodyPr lIns="91440" tIns="0" rIns="0" bIns="0" anchor="ctr" anchorCtr="0"/>
          <a:lstStyle>
            <a:lvl1pPr marL="0" indent="0">
              <a:buNone/>
              <a:defRPr lang="en-US" sz="3288" b="0" smtClean="0">
                <a:latin typeface="+mn-lt"/>
              </a:defRPr>
            </a:lvl1pPr>
            <a:lvl2pPr marL="587523" indent="0">
              <a:buNone/>
              <a:defRPr/>
            </a:lvl2pPr>
            <a:lvl3pPr marL="1175048" indent="0">
              <a:buNone/>
              <a:defRPr/>
            </a:lvl3pPr>
            <a:lvl4pPr marL="1762571" indent="0">
              <a:buNone/>
              <a:defRPr/>
            </a:lvl4pPr>
            <a:lvl5pPr marL="2350097" indent="0">
              <a:buNone/>
              <a:defRPr/>
            </a:lvl5pPr>
          </a:lstStyle>
          <a:p>
            <a:pPr lvl="0"/>
            <a:r>
              <a:rPr lang="en-US" dirty="0" smtClean="0">
                <a:latin typeface="+mj-lt"/>
              </a:rPr>
              <a:t>Title Text </a:t>
            </a:r>
            <a:endParaRPr lang="en-US" dirty="0"/>
          </a:p>
        </p:txBody>
      </p:sp>
      <p:sp>
        <p:nvSpPr>
          <p:cNvPr id="24" name="Rectangle 23"/>
          <p:cNvSpPr/>
          <p:nvPr userDrawn="1"/>
        </p:nvSpPr>
        <p:spPr>
          <a:xfrm>
            <a:off x="5113" y="877463"/>
            <a:ext cx="14039524" cy="39000"/>
          </a:xfrm>
          <a:prstGeom prst="rect">
            <a:avLst/>
          </a:prstGeom>
          <a:gradFill flip="none" rotWithShape="1">
            <a:gsLst>
              <a:gs pos="23000">
                <a:srgbClr val="F28020"/>
              </a:gs>
              <a:gs pos="100000">
                <a:schemeClr val="accent1">
                  <a:tint val="23500"/>
                  <a:satMod val="160000"/>
                  <a:lumMod val="0"/>
                  <a:lumOff val="10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67" dirty="0">
              <a:solidFill>
                <a:prstClr val="white"/>
              </a:solidFill>
            </a:endParaRPr>
          </a:p>
        </p:txBody>
      </p:sp>
      <p:sp>
        <p:nvSpPr>
          <p:cNvPr id="32" name="Text Placeholder 40"/>
          <p:cNvSpPr>
            <a:spLocks noGrp="1"/>
          </p:cNvSpPr>
          <p:nvPr>
            <p:ph type="body" sz="quarter" idx="18"/>
          </p:nvPr>
        </p:nvSpPr>
        <p:spPr>
          <a:xfrm>
            <a:off x="205684" y="2652863"/>
            <a:ext cx="3068415" cy="1090922"/>
          </a:xfrm>
          <a:prstGeom prst="rect">
            <a:avLst/>
          </a:prstGeom>
        </p:spPr>
        <p:txBody>
          <a:bodyPr anchor="ctr"/>
          <a:lstStyle>
            <a:lvl1pPr marL="0" indent="0" algn="ctr">
              <a:buNone/>
              <a:defRPr sz="2877"/>
            </a:lvl1pPr>
            <a:lvl2pPr marL="587523" indent="0" algn="l">
              <a:buNone/>
              <a:defRPr sz="2877"/>
            </a:lvl2pPr>
            <a:lvl3pPr marL="1175048" indent="0" algn="l">
              <a:buNone/>
              <a:defRPr sz="2877"/>
            </a:lvl3pPr>
            <a:lvl4pPr marL="1762571" indent="0" algn="l">
              <a:buNone/>
              <a:defRPr sz="2877"/>
            </a:lvl4pPr>
            <a:lvl5pPr marL="2350097" indent="0" algn="l">
              <a:buNone/>
              <a:defRPr sz="2877"/>
            </a:lvl5pPr>
          </a:lstStyle>
          <a:p>
            <a:pPr lvl="0"/>
            <a:r>
              <a:rPr lang="en-US" smtClean="0"/>
              <a:t>Click to edit Master text styles</a:t>
            </a:r>
          </a:p>
        </p:txBody>
      </p:sp>
      <p:sp>
        <p:nvSpPr>
          <p:cNvPr id="33" name="Text Placeholder 40"/>
          <p:cNvSpPr>
            <a:spLocks noGrp="1"/>
          </p:cNvSpPr>
          <p:nvPr>
            <p:ph type="body" sz="quarter" idx="19"/>
          </p:nvPr>
        </p:nvSpPr>
        <p:spPr>
          <a:xfrm>
            <a:off x="3584867" y="2652863"/>
            <a:ext cx="3068415" cy="1090922"/>
          </a:xfrm>
          <a:prstGeom prst="rect">
            <a:avLst/>
          </a:prstGeom>
        </p:spPr>
        <p:txBody>
          <a:bodyPr anchor="ctr"/>
          <a:lstStyle>
            <a:lvl1pPr marL="0" indent="0" algn="ctr">
              <a:buNone/>
              <a:defRPr sz="2877"/>
            </a:lvl1pPr>
            <a:lvl2pPr marL="587523" indent="0" algn="l">
              <a:buNone/>
              <a:defRPr sz="2877"/>
            </a:lvl2pPr>
            <a:lvl3pPr marL="1175048" indent="0" algn="l">
              <a:buNone/>
              <a:defRPr sz="2877"/>
            </a:lvl3pPr>
            <a:lvl4pPr marL="1762571" indent="0" algn="l">
              <a:buNone/>
              <a:defRPr sz="2877"/>
            </a:lvl4pPr>
            <a:lvl5pPr marL="2350097" indent="0" algn="l">
              <a:buNone/>
              <a:defRPr sz="2877"/>
            </a:lvl5pPr>
          </a:lstStyle>
          <a:p>
            <a:pPr lvl="0"/>
            <a:r>
              <a:rPr lang="en-US" smtClean="0"/>
              <a:t>Click to edit Master text styles</a:t>
            </a:r>
          </a:p>
        </p:txBody>
      </p:sp>
      <p:sp>
        <p:nvSpPr>
          <p:cNvPr id="34" name="Text Placeholder 40"/>
          <p:cNvSpPr>
            <a:spLocks noGrp="1"/>
          </p:cNvSpPr>
          <p:nvPr>
            <p:ph type="body" sz="quarter" idx="20"/>
          </p:nvPr>
        </p:nvSpPr>
        <p:spPr>
          <a:xfrm>
            <a:off x="6697132" y="2652863"/>
            <a:ext cx="3068415" cy="1090922"/>
          </a:xfrm>
          <a:prstGeom prst="rect">
            <a:avLst/>
          </a:prstGeom>
        </p:spPr>
        <p:txBody>
          <a:bodyPr anchor="ctr"/>
          <a:lstStyle>
            <a:lvl1pPr marL="0" indent="0" algn="ctr">
              <a:buNone/>
              <a:defRPr sz="2877"/>
            </a:lvl1pPr>
            <a:lvl2pPr marL="587523" indent="0" algn="l">
              <a:buNone/>
              <a:defRPr sz="2877"/>
            </a:lvl2pPr>
            <a:lvl3pPr marL="1175048" indent="0" algn="l">
              <a:buNone/>
              <a:defRPr sz="2877"/>
            </a:lvl3pPr>
            <a:lvl4pPr marL="1762571" indent="0" algn="l">
              <a:buNone/>
              <a:defRPr sz="2877"/>
            </a:lvl4pPr>
            <a:lvl5pPr marL="2350097" indent="0" algn="l">
              <a:buNone/>
              <a:defRPr sz="2877"/>
            </a:lvl5pPr>
          </a:lstStyle>
          <a:p>
            <a:pPr lvl="0"/>
            <a:r>
              <a:rPr lang="en-US" smtClean="0"/>
              <a:t>Click to edit Master text styles</a:t>
            </a:r>
          </a:p>
        </p:txBody>
      </p:sp>
      <p:sp>
        <p:nvSpPr>
          <p:cNvPr id="35" name="Text Placeholder 40"/>
          <p:cNvSpPr>
            <a:spLocks noGrp="1"/>
          </p:cNvSpPr>
          <p:nvPr>
            <p:ph type="body" sz="quarter" idx="21"/>
          </p:nvPr>
        </p:nvSpPr>
        <p:spPr>
          <a:xfrm>
            <a:off x="9779877" y="2652863"/>
            <a:ext cx="3068415" cy="1090922"/>
          </a:xfrm>
          <a:prstGeom prst="rect">
            <a:avLst/>
          </a:prstGeom>
        </p:spPr>
        <p:txBody>
          <a:bodyPr anchor="ctr"/>
          <a:lstStyle>
            <a:lvl1pPr marL="0" indent="0" algn="ctr">
              <a:buNone/>
              <a:defRPr sz="2877"/>
            </a:lvl1pPr>
            <a:lvl2pPr marL="587523" indent="0" algn="l">
              <a:buNone/>
              <a:defRPr sz="2877"/>
            </a:lvl2pPr>
            <a:lvl3pPr marL="1175048" indent="0" algn="l">
              <a:buNone/>
              <a:defRPr sz="2877"/>
            </a:lvl3pPr>
            <a:lvl4pPr marL="1762571" indent="0" algn="l">
              <a:buNone/>
              <a:defRPr sz="2877"/>
            </a:lvl4pPr>
            <a:lvl5pPr marL="2350097" indent="0" algn="l">
              <a:buNone/>
              <a:defRPr sz="2877"/>
            </a:lvl5pPr>
          </a:lstStyle>
          <a:p>
            <a:pPr lvl="0"/>
            <a:r>
              <a:rPr lang="en-US" smtClean="0"/>
              <a:t>Click to edit Master text styles</a:t>
            </a:r>
          </a:p>
        </p:txBody>
      </p:sp>
      <p:sp>
        <p:nvSpPr>
          <p:cNvPr id="36" name="Text Placeholder 40"/>
          <p:cNvSpPr>
            <a:spLocks noGrp="1"/>
          </p:cNvSpPr>
          <p:nvPr>
            <p:ph type="body" sz="quarter" idx="22"/>
          </p:nvPr>
        </p:nvSpPr>
        <p:spPr>
          <a:xfrm>
            <a:off x="12874906" y="2641813"/>
            <a:ext cx="3068415" cy="1090922"/>
          </a:xfrm>
          <a:prstGeom prst="rect">
            <a:avLst/>
          </a:prstGeom>
        </p:spPr>
        <p:txBody>
          <a:bodyPr anchor="ctr"/>
          <a:lstStyle>
            <a:lvl1pPr marL="0" indent="0" algn="ctr">
              <a:buNone/>
              <a:defRPr sz="2877"/>
            </a:lvl1pPr>
            <a:lvl2pPr marL="587523" indent="0" algn="l">
              <a:buNone/>
              <a:defRPr sz="2877"/>
            </a:lvl2pPr>
            <a:lvl3pPr marL="1175048" indent="0" algn="l">
              <a:buNone/>
              <a:defRPr sz="2877"/>
            </a:lvl3pPr>
            <a:lvl4pPr marL="1762571" indent="0" algn="l">
              <a:buNone/>
              <a:defRPr sz="2877"/>
            </a:lvl4pPr>
            <a:lvl5pPr marL="2350097" indent="0" algn="l">
              <a:buNone/>
              <a:defRPr sz="2877"/>
            </a:lvl5pPr>
          </a:lstStyle>
          <a:p>
            <a:pPr lvl="0"/>
            <a:r>
              <a:rPr lang="en-US" smtClean="0"/>
              <a:t>Click to edit Master text styles</a:t>
            </a:r>
          </a:p>
        </p:txBody>
      </p:sp>
      <p:sp>
        <p:nvSpPr>
          <p:cNvPr id="39" name="Text Placeholder 40"/>
          <p:cNvSpPr>
            <a:spLocks noGrp="1"/>
          </p:cNvSpPr>
          <p:nvPr>
            <p:ph type="body" sz="quarter" idx="23"/>
          </p:nvPr>
        </p:nvSpPr>
        <p:spPr>
          <a:xfrm>
            <a:off x="300527" y="4006076"/>
            <a:ext cx="2823043" cy="2609559"/>
          </a:xfrm>
          <a:prstGeom prst="rect">
            <a:avLst/>
          </a:prstGeom>
          <a:ln>
            <a:solidFill>
              <a:srgbClr val="F69E66"/>
            </a:solidFill>
          </a:ln>
        </p:spPr>
        <p:txBody>
          <a:bodyPr anchor="t"/>
          <a:lstStyle>
            <a:lvl1pPr marL="0" indent="0" algn="l">
              <a:buNone/>
              <a:defRPr sz="2056"/>
            </a:lvl1pPr>
            <a:lvl2pPr marL="587523" indent="0" algn="l">
              <a:buNone/>
              <a:defRPr sz="2877"/>
            </a:lvl2pPr>
            <a:lvl3pPr marL="1175048" indent="0" algn="l">
              <a:buNone/>
              <a:defRPr sz="2877"/>
            </a:lvl3pPr>
            <a:lvl4pPr marL="1762571" indent="0" algn="l">
              <a:buNone/>
              <a:defRPr sz="2877"/>
            </a:lvl4pPr>
            <a:lvl5pPr marL="2350097" indent="0" algn="l">
              <a:buNone/>
              <a:defRPr sz="2877"/>
            </a:lvl5pPr>
          </a:lstStyle>
          <a:p>
            <a:pPr lvl="0"/>
            <a:r>
              <a:rPr lang="en-US" smtClean="0"/>
              <a:t>Click to edit Master text styles</a:t>
            </a:r>
          </a:p>
        </p:txBody>
      </p:sp>
      <p:sp>
        <p:nvSpPr>
          <p:cNvPr id="43" name="Text Placeholder 40"/>
          <p:cNvSpPr>
            <a:spLocks noGrp="1"/>
          </p:cNvSpPr>
          <p:nvPr>
            <p:ph type="body" sz="quarter" idx="24"/>
          </p:nvPr>
        </p:nvSpPr>
        <p:spPr>
          <a:xfrm>
            <a:off x="3433097" y="4000116"/>
            <a:ext cx="2823043" cy="2609559"/>
          </a:xfrm>
          <a:prstGeom prst="rect">
            <a:avLst/>
          </a:prstGeom>
          <a:ln>
            <a:solidFill>
              <a:srgbClr val="9CDAEB"/>
            </a:solidFill>
          </a:ln>
        </p:spPr>
        <p:txBody>
          <a:bodyPr anchor="t"/>
          <a:lstStyle>
            <a:lvl1pPr marL="0" indent="0" algn="l">
              <a:buNone/>
              <a:defRPr sz="2056"/>
            </a:lvl1pPr>
            <a:lvl2pPr marL="587523" indent="0" algn="l">
              <a:buNone/>
              <a:defRPr sz="2877"/>
            </a:lvl2pPr>
            <a:lvl3pPr marL="1175048" indent="0" algn="l">
              <a:buNone/>
              <a:defRPr sz="2877"/>
            </a:lvl3pPr>
            <a:lvl4pPr marL="1762571" indent="0" algn="l">
              <a:buNone/>
              <a:defRPr sz="2877"/>
            </a:lvl4pPr>
            <a:lvl5pPr marL="2350097" indent="0" algn="l">
              <a:buNone/>
              <a:defRPr sz="2877"/>
            </a:lvl5pPr>
          </a:lstStyle>
          <a:p>
            <a:pPr lvl="0"/>
            <a:r>
              <a:rPr lang="en-US" smtClean="0"/>
              <a:t>Click to edit Master text styles</a:t>
            </a:r>
          </a:p>
        </p:txBody>
      </p:sp>
      <p:sp>
        <p:nvSpPr>
          <p:cNvPr id="45" name="Text Placeholder 40"/>
          <p:cNvSpPr>
            <a:spLocks noGrp="1"/>
          </p:cNvSpPr>
          <p:nvPr>
            <p:ph type="body" sz="quarter" idx="25"/>
          </p:nvPr>
        </p:nvSpPr>
        <p:spPr>
          <a:xfrm>
            <a:off x="6563481" y="4000116"/>
            <a:ext cx="2823043" cy="2609559"/>
          </a:xfrm>
          <a:prstGeom prst="rect">
            <a:avLst/>
          </a:prstGeom>
          <a:ln>
            <a:solidFill>
              <a:srgbClr val="F69E66"/>
            </a:solidFill>
          </a:ln>
        </p:spPr>
        <p:txBody>
          <a:bodyPr anchor="t"/>
          <a:lstStyle>
            <a:lvl1pPr marL="0" indent="0" algn="l">
              <a:buNone/>
              <a:defRPr sz="2056"/>
            </a:lvl1pPr>
            <a:lvl2pPr marL="587523" indent="0" algn="l">
              <a:buNone/>
              <a:defRPr sz="2877"/>
            </a:lvl2pPr>
            <a:lvl3pPr marL="1175048" indent="0" algn="l">
              <a:buNone/>
              <a:defRPr sz="2877"/>
            </a:lvl3pPr>
            <a:lvl4pPr marL="1762571" indent="0" algn="l">
              <a:buNone/>
              <a:defRPr sz="2877"/>
            </a:lvl4pPr>
            <a:lvl5pPr marL="2350097" indent="0" algn="l">
              <a:buNone/>
              <a:defRPr sz="2877"/>
            </a:lvl5pPr>
          </a:lstStyle>
          <a:p>
            <a:pPr lvl="0"/>
            <a:r>
              <a:rPr lang="en-US" smtClean="0"/>
              <a:t>Click to edit Master text styles</a:t>
            </a:r>
          </a:p>
        </p:txBody>
      </p:sp>
      <p:sp>
        <p:nvSpPr>
          <p:cNvPr id="47" name="Text Placeholder 40"/>
          <p:cNvSpPr>
            <a:spLocks noGrp="1"/>
          </p:cNvSpPr>
          <p:nvPr>
            <p:ph type="body" sz="quarter" idx="26"/>
          </p:nvPr>
        </p:nvSpPr>
        <p:spPr>
          <a:xfrm>
            <a:off x="9693865" y="4000116"/>
            <a:ext cx="2823043" cy="2609559"/>
          </a:xfrm>
          <a:prstGeom prst="rect">
            <a:avLst/>
          </a:prstGeom>
          <a:ln>
            <a:solidFill>
              <a:srgbClr val="9CDAEB"/>
            </a:solidFill>
          </a:ln>
        </p:spPr>
        <p:txBody>
          <a:bodyPr anchor="t"/>
          <a:lstStyle>
            <a:lvl1pPr marL="0" indent="0" algn="l">
              <a:buNone/>
              <a:defRPr sz="2056"/>
            </a:lvl1pPr>
            <a:lvl2pPr marL="587523" indent="0" algn="l">
              <a:buNone/>
              <a:defRPr sz="2877"/>
            </a:lvl2pPr>
            <a:lvl3pPr marL="1175048" indent="0" algn="l">
              <a:buNone/>
              <a:defRPr sz="2877"/>
            </a:lvl3pPr>
            <a:lvl4pPr marL="1762571" indent="0" algn="l">
              <a:buNone/>
              <a:defRPr sz="2877"/>
            </a:lvl4pPr>
            <a:lvl5pPr marL="2350097" indent="0" algn="l">
              <a:buNone/>
              <a:defRPr sz="2877"/>
            </a:lvl5pPr>
          </a:lstStyle>
          <a:p>
            <a:pPr lvl="0"/>
            <a:r>
              <a:rPr lang="en-US" smtClean="0"/>
              <a:t>Click to edit Master text styles</a:t>
            </a:r>
          </a:p>
        </p:txBody>
      </p:sp>
      <p:sp>
        <p:nvSpPr>
          <p:cNvPr id="49" name="Text Placeholder 40"/>
          <p:cNvSpPr>
            <a:spLocks noGrp="1"/>
          </p:cNvSpPr>
          <p:nvPr>
            <p:ph type="body" sz="quarter" idx="27"/>
          </p:nvPr>
        </p:nvSpPr>
        <p:spPr>
          <a:xfrm>
            <a:off x="12824247" y="4000116"/>
            <a:ext cx="2823043" cy="2609559"/>
          </a:xfrm>
          <a:prstGeom prst="rect">
            <a:avLst/>
          </a:prstGeom>
          <a:ln>
            <a:solidFill>
              <a:srgbClr val="F69E66"/>
            </a:solidFill>
          </a:ln>
        </p:spPr>
        <p:txBody>
          <a:bodyPr anchor="t"/>
          <a:lstStyle>
            <a:lvl1pPr marL="0" indent="0" algn="l">
              <a:buNone/>
              <a:defRPr sz="2056"/>
            </a:lvl1pPr>
            <a:lvl2pPr marL="587523" indent="0" algn="l">
              <a:buNone/>
              <a:defRPr sz="2877"/>
            </a:lvl2pPr>
            <a:lvl3pPr marL="1175048" indent="0" algn="l">
              <a:buNone/>
              <a:defRPr sz="2877"/>
            </a:lvl3pPr>
            <a:lvl4pPr marL="1762571" indent="0" algn="l">
              <a:buNone/>
              <a:defRPr sz="2877"/>
            </a:lvl4pPr>
            <a:lvl5pPr marL="2350097" indent="0" algn="l">
              <a:buNone/>
              <a:defRPr sz="2877"/>
            </a:lvl5pPr>
          </a:lstStyle>
          <a:p>
            <a:pPr lvl="0"/>
            <a:r>
              <a:rPr lang="en-US" smtClean="0"/>
              <a:t>Click to edit Master text styles</a:t>
            </a:r>
          </a:p>
        </p:txBody>
      </p:sp>
      <p:pic>
        <p:nvPicPr>
          <p:cNvPr id="28" name="Picture 2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754509" y="281244"/>
            <a:ext cx="2157354" cy="779999"/>
          </a:xfrm>
          <a:prstGeom prst="rect">
            <a:avLst/>
          </a:prstGeom>
        </p:spPr>
      </p:pic>
    </p:spTree>
    <p:extLst>
      <p:ext uri="{BB962C8B-B14F-4D97-AF65-F5344CB8AC3E}">
        <p14:creationId xmlns:p14="http://schemas.microsoft.com/office/powerpoint/2010/main" val="74496065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ROCESS Layout2">
    <p:spTree>
      <p:nvGrpSpPr>
        <p:cNvPr id="1" name=""/>
        <p:cNvGrpSpPr/>
        <p:nvPr/>
      </p:nvGrpSpPr>
      <p:grpSpPr>
        <a:xfrm>
          <a:off x="0" y="0"/>
          <a:ext cx="0" cy="0"/>
          <a:chOff x="0" y="0"/>
          <a:chExt cx="0" cy="0"/>
        </a:xfrm>
      </p:grpSpPr>
      <p:sp>
        <p:nvSpPr>
          <p:cNvPr id="5" name="Pentagon 4"/>
          <p:cNvSpPr/>
          <p:nvPr/>
        </p:nvSpPr>
        <p:spPr>
          <a:xfrm>
            <a:off x="1863261" y="2658825"/>
            <a:ext cx="3570969" cy="1084961"/>
          </a:xfrm>
          <a:prstGeom prst="homePlate">
            <a:avLst/>
          </a:prstGeom>
          <a:solidFill>
            <a:srgbClr val="F69E66"/>
          </a:solidFill>
          <a:ln>
            <a:solidFill>
              <a:srgbClr val="F69E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0451">
              <a:lnSpc>
                <a:spcPct val="90000"/>
              </a:lnSpc>
              <a:spcBef>
                <a:spcPct val="0"/>
              </a:spcBef>
              <a:spcAft>
                <a:spcPct val="35000"/>
              </a:spcAft>
            </a:pPr>
            <a:endParaRPr lang="en-IN" sz="2467" dirty="0">
              <a:solidFill>
                <a:prstClr val="black"/>
              </a:solidFill>
            </a:endParaRPr>
          </a:p>
        </p:txBody>
      </p:sp>
      <p:sp>
        <p:nvSpPr>
          <p:cNvPr id="6" name="Chevron 5"/>
          <p:cNvSpPr/>
          <p:nvPr/>
        </p:nvSpPr>
        <p:spPr>
          <a:xfrm>
            <a:off x="4931676" y="2664790"/>
            <a:ext cx="3570969" cy="1084961"/>
          </a:xfrm>
          <a:prstGeom prst="chevron">
            <a:avLst/>
          </a:prstGeom>
          <a:solidFill>
            <a:srgbClr val="9CDAEB"/>
          </a:solidFill>
          <a:ln>
            <a:solidFill>
              <a:srgbClr val="9CDA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0451">
              <a:lnSpc>
                <a:spcPct val="90000"/>
              </a:lnSpc>
              <a:spcBef>
                <a:spcPct val="0"/>
              </a:spcBef>
              <a:spcAft>
                <a:spcPct val="35000"/>
              </a:spcAft>
            </a:pPr>
            <a:endParaRPr lang="en-US" sz="2467" dirty="0">
              <a:solidFill>
                <a:prstClr val="black"/>
              </a:solidFill>
            </a:endParaRPr>
          </a:p>
        </p:txBody>
      </p:sp>
      <p:sp>
        <p:nvSpPr>
          <p:cNvPr id="7" name="Chevron 6"/>
          <p:cNvSpPr/>
          <p:nvPr/>
        </p:nvSpPr>
        <p:spPr>
          <a:xfrm>
            <a:off x="8000092" y="2658825"/>
            <a:ext cx="3570969" cy="1084961"/>
          </a:xfrm>
          <a:prstGeom prst="chevron">
            <a:avLst/>
          </a:prstGeom>
          <a:solidFill>
            <a:srgbClr val="F69E66"/>
          </a:solidFill>
          <a:ln>
            <a:solidFill>
              <a:srgbClr val="F69E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0451">
              <a:lnSpc>
                <a:spcPct val="90000"/>
              </a:lnSpc>
              <a:spcBef>
                <a:spcPct val="0"/>
              </a:spcBef>
              <a:spcAft>
                <a:spcPct val="35000"/>
              </a:spcAft>
            </a:pPr>
            <a:endParaRPr lang="en-US" sz="2467" dirty="0">
              <a:solidFill>
                <a:prstClr val="black"/>
              </a:solidFill>
            </a:endParaRPr>
          </a:p>
        </p:txBody>
      </p:sp>
      <p:sp>
        <p:nvSpPr>
          <p:cNvPr id="8" name="Chevron 7"/>
          <p:cNvSpPr/>
          <p:nvPr/>
        </p:nvSpPr>
        <p:spPr>
          <a:xfrm>
            <a:off x="11068507" y="2658823"/>
            <a:ext cx="3570969" cy="1084961"/>
          </a:xfrm>
          <a:prstGeom prst="chevron">
            <a:avLst/>
          </a:prstGeom>
          <a:solidFill>
            <a:srgbClr val="9CDAEB"/>
          </a:solidFill>
          <a:ln>
            <a:solidFill>
              <a:srgbClr val="9CDA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0451">
              <a:lnSpc>
                <a:spcPct val="90000"/>
              </a:lnSpc>
              <a:spcBef>
                <a:spcPct val="0"/>
              </a:spcBef>
              <a:spcAft>
                <a:spcPct val="35000"/>
              </a:spcAft>
            </a:pPr>
            <a:endParaRPr lang="en-US" sz="2467" dirty="0">
              <a:solidFill>
                <a:prstClr val="black"/>
              </a:solidFill>
            </a:endParaRPr>
          </a:p>
        </p:txBody>
      </p:sp>
      <p:sp>
        <p:nvSpPr>
          <p:cNvPr id="15" name="Text Placeholder 2"/>
          <p:cNvSpPr>
            <a:spLocks noGrp="1"/>
          </p:cNvSpPr>
          <p:nvPr>
            <p:ph type="body" sz="quarter" idx="17"/>
          </p:nvPr>
        </p:nvSpPr>
        <p:spPr>
          <a:xfrm>
            <a:off x="364903" y="1250987"/>
            <a:ext cx="15528768" cy="939895"/>
          </a:xfrm>
          <a:prstGeom prst="rect">
            <a:avLst/>
          </a:prstGeom>
        </p:spPr>
        <p:txBody>
          <a:bodyPr/>
          <a:lstStyle>
            <a:lvl1pPr marL="0" indent="0">
              <a:lnSpc>
                <a:spcPct val="100000"/>
              </a:lnSpc>
              <a:buNone/>
              <a:defRPr sz="2877"/>
            </a:lvl1pPr>
          </a:lstStyle>
          <a:p>
            <a:pPr lvl="0"/>
            <a:r>
              <a:rPr lang="en-US" smtClean="0"/>
              <a:t>Click to edit Master text styles</a:t>
            </a:r>
          </a:p>
        </p:txBody>
      </p:sp>
      <p:sp>
        <p:nvSpPr>
          <p:cNvPr id="16" name="Rectangle 15"/>
          <p:cNvSpPr/>
          <p:nvPr userDrawn="1"/>
        </p:nvSpPr>
        <p:spPr>
          <a:xfrm>
            <a:off x="0" y="-4724"/>
            <a:ext cx="1463433" cy="19500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17" name="Rectangle 16"/>
          <p:cNvSpPr/>
          <p:nvPr userDrawn="1"/>
        </p:nvSpPr>
        <p:spPr>
          <a:xfrm>
            <a:off x="1463432" y="-4724"/>
            <a:ext cx="7101807" cy="19500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black"/>
              </a:solidFill>
            </a:endParaRPr>
          </a:p>
        </p:txBody>
      </p:sp>
      <p:sp>
        <p:nvSpPr>
          <p:cNvPr id="18" name="Rectangle 17"/>
          <p:cNvSpPr/>
          <p:nvPr userDrawn="1"/>
        </p:nvSpPr>
        <p:spPr>
          <a:xfrm>
            <a:off x="8565235" y="-4724"/>
            <a:ext cx="1404697" cy="195000"/>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19" name="Rectangle 18"/>
          <p:cNvSpPr/>
          <p:nvPr userDrawn="1"/>
        </p:nvSpPr>
        <p:spPr>
          <a:xfrm>
            <a:off x="9969933" y="-4724"/>
            <a:ext cx="469865" cy="19500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20" name="Rectangle 19"/>
          <p:cNvSpPr/>
          <p:nvPr userDrawn="1"/>
        </p:nvSpPr>
        <p:spPr>
          <a:xfrm>
            <a:off x="10439797" y="-4724"/>
            <a:ext cx="166412" cy="19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21" name="Rectangle 20"/>
          <p:cNvSpPr/>
          <p:nvPr userDrawn="1"/>
        </p:nvSpPr>
        <p:spPr>
          <a:xfrm>
            <a:off x="10606209" y="-4724"/>
            <a:ext cx="1668996" cy="19500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22" name="Rectangle 21"/>
          <p:cNvSpPr/>
          <p:nvPr userDrawn="1"/>
        </p:nvSpPr>
        <p:spPr>
          <a:xfrm>
            <a:off x="12275206" y="-4724"/>
            <a:ext cx="3980795" cy="195000"/>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23" name="Text Placeholder 12"/>
          <p:cNvSpPr>
            <a:spLocks noGrp="1"/>
          </p:cNvSpPr>
          <p:nvPr>
            <p:ph type="body" sz="quarter" idx="10" hasCustomPrompt="1"/>
          </p:nvPr>
        </p:nvSpPr>
        <p:spPr>
          <a:xfrm>
            <a:off x="2" y="190279"/>
            <a:ext cx="13306558" cy="670312"/>
          </a:xfrm>
          <a:prstGeom prst="rect">
            <a:avLst/>
          </a:prstGeom>
        </p:spPr>
        <p:txBody>
          <a:bodyPr lIns="91440" tIns="0" rIns="0" bIns="0" anchor="ctr" anchorCtr="0"/>
          <a:lstStyle>
            <a:lvl1pPr marL="0" indent="0">
              <a:buNone/>
              <a:defRPr lang="en-US" sz="3288" b="0" smtClean="0">
                <a:latin typeface="+mn-lt"/>
              </a:defRPr>
            </a:lvl1pPr>
            <a:lvl2pPr marL="587523" indent="0">
              <a:buNone/>
              <a:defRPr/>
            </a:lvl2pPr>
            <a:lvl3pPr marL="1175048" indent="0">
              <a:buNone/>
              <a:defRPr/>
            </a:lvl3pPr>
            <a:lvl4pPr marL="1762571" indent="0">
              <a:buNone/>
              <a:defRPr/>
            </a:lvl4pPr>
            <a:lvl5pPr marL="2350097" indent="0">
              <a:buNone/>
              <a:defRPr/>
            </a:lvl5pPr>
          </a:lstStyle>
          <a:p>
            <a:pPr lvl="0"/>
            <a:r>
              <a:rPr lang="en-US" dirty="0" smtClean="0">
                <a:latin typeface="+mj-lt"/>
              </a:rPr>
              <a:t>Title Text </a:t>
            </a:r>
            <a:endParaRPr lang="en-US" dirty="0"/>
          </a:p>
        </p:txBody>
      </p:sp>
      <p:sp>
        <p:nvSpPr>
          <p:cNvPr id="24" name="Rectangle 23"/>
          <p:cNvSpPr/>
          <p:nvPr userDrawn="1"/>
        </p:nvSpPr>
        <p:spPr>
          <a:xfrm>
            <a:off x="5113" y="877463"/>
            <a:ext cx="14039524" cy="39000"/>
          </a:xfrm>
          <a:prstGeom prst="rect">
            <a:avLst/>
          </a:prstGeom>
          <a:gradFill flip="none" rotWithShape="1">
            <a:gsLst>
              <a:gs pos="23000">
                <a:srgbClr val="F28020"/>
              </a:gs>
              <a:gs pos="100000">
                <a:schemeClr val="accent1">
                  <a:tint val="23500"/>
                  <a:satMod val="160000"/>
                  <a:lumMod val="0"/>
                  <a:lumOff val="10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67" dirty="0">
              <a:solidFill>
                <a:prstClr val="white"/>
              </a:solidFill>
            </a:endParaRPr>
          </a:p>
        </p:txBody>
      </p:sp>
      <p:sp>
        <p:nvSpPr>
          <p:cNvPr id="32" name="Text Placeholder 40"/>
          <p:cNvSpPr>
            <a:spLocks noGrp="1"/>
          </p:cNvSpPr>
          <p:nvPr>
            <p:ph type="body" sz="quarter" idx="18"/>
          </p:nvPr>
        </p:nvSpPr>
        <p:spPr>
          <a:xfrm>
            <a:off x="1863261" y="2652863"/>
            <a:ext cx="3068415" cy="1090922"/>
          </a:xfrm>
          <a:prstGeom prst="rect">
            <a:avLst/>
          </a:prstGeom>
        </p:spPr>
        <p:txBody>
          <a:bodyPr anchor="ctr"/>
          <a:lstStyle>
            <a:lvl1pPr marL="0" indent="0" algn="ctr">
              <a:buNone/>
              <a:defRPr sz="2877"/>
            </a:lvl1pPr>
            <a:lvl2pPr marL="587523" indent="0" algn="l">
              <a:buNone/>
              <a:defRPr sz="2877"/>
            </a:lvl2pPr>
            <a:lvl3pPr marL="1175048" indent="0" algn="l">
              <a:buNone/>
              <a:defRPr sz="2877"/>
            </a:lvl3pPr>
            <a:lvl4pPr marL="1762571" indent="0" algn="l">
              <a:buNone/>
              <a:defRPr sz="2877"/>
            </a:lvl4pPr>
            <a:lvl5pPr marL="2350097" indent="0" algn="l">
              <a:buNone/>
              <a:defRPr sz="2877"/>
            </a:lvl5pPr>
          </a:lstStyle>
          <a:p>
            <a:pPr lvl="0"/>
            <a:r>
              <a:rPr lang="en-US" smtClean="0"/>
              <a:t>Click to edit Master text styles</a:t>
            </a:r>
          </a:p>
        </p:txBody>
      </p:sp>
      <p:sp>
        <p:nvSpPr>
          <p:cNvPr id="33" name="Text Placeholder 40"/>
          <p:cNvSpPr>
            <a:spLocks noGrp="1"/>
          </p:cNvSpPr>
          <p:nvPr>
            <p:ph type="body" sz="quarter" idx="19"/>
          </p:nvPr>
        </p:nvSpPr>
        <p:spPr>
          <a:xfrm>
            <a:off x="5242444" y="2652863"/>
            <a:ext cx="3068415" cy="1090922"/>
          </a:xfrm>
          <a:prstGeom prst="rect">
            <a:avLst/>
          </a:prstGeom>
        </p:spPr>
        <p:txBody>
          <a:bodyPr anchor="ctr"/>
          <a:lstStyle>
            <a:lvl1pPr marL="0" indent="0" algn="ctr">
              <a:buNone/>
              <a:defRPr sz="2877"/>
            </a:lvl1pPr>
            <a:lvl2pPr marL="587523" indent="0" algn="l">
              <a:buNone/>
              <a:defRPr sz="2877"/>
            </a:lvl2pPr>
            <a:lvl3pPr marL="1175048" indent="0" algn="l">
              <a:buNone/>
              <a:defRPr sz="2877"/>
            </a:lvl3pPr>
            <a:lvl4pPr marL="1762571" indent="0" algn="l">
              <a:buNone/>
              <a:defRPr sz="2877"/>
            </a:lvl4pPr>
            <a:lvl5pPr marL="2350097" indent="0" algn="l">
              <a:buNone/>
              <a:defRPr sz="2877"/>
            </a:lvl5pPr>
          </a:lstStyle>
          <a:p>
            <a:pPr lvl="0"/>
            <a:r>
              <a:rPr lang="en-US" smtClean="0"/>
              <a:t>Click to edit Master text styles</a:t>
            </a:r>
          </a:p>
        </p:txBody>
      </p:sp>
      <p:sp>
        <p:nvSpPr>
          <p:cNvPr id="34" name="Text Placeholder 40"/>
          <p:cNvSpPr>
            <a:spLocks noGrp="1"/>
          </p:cNvSpPr>
          <p:nvPr>
            <p:ph type="body" sz="quarter" idx="20"/>
          </p:nvPr>
        </p:nvSpPr>
        <p:spPr>
          <a:xfrm>
            <a:off x="8354709" y="2652863"/>
            <a:ext cx="3068415" cy="1090922"/>
          </a:xfrm>
          <a:prstGeom prst="rect">
            <a:avLst/>
          </a:prstGeom>
        </p:spPr>
        <p:txBody>
          <a:bodyPr anchor="ctr"/>
          <a:lstStyle>
            <a:lvl1pPr marL="0" indent="0" algn="ctr">
              <a:buNone/>
              <a:defRPr sz="2877"/>
            </a:lvl1pPr>
            <a:lvl2pPr marL="587523" indent="0" algn="l">
              <a:buNone/>
              <a:defRPr sz="2877"/>
            </a:lvl2pPr>
            <a:lvl3pPr marL="1175048" indent="0" algn="l">
              <a:buNone/>
              <a:defRPr sz="2877"/>
            </a:lvl3pPr>
            <a:lvl4pPr marL="1762571" indent="0" algn="l">
              <a:buNone/>
              <a:defRPr sz="2877"/>
            </a:lvl4pPr>
            <a:lvl5pPr marL="2350097" indent="0" algn="l">
              <a:buNone/>
              <a:defRPr sz="2877"/>
            </a:lvl5pPr>
          </a:lstStyle>
          <a:p>
            <a:pPr lvl="0"/>
            <a:r>
              <a:rPr lang="en-US" smtClean="0"/>
              <a:t>Click to edit Master text styles</a:t>
            </a:r>
          </a:p>
        </p:txBody>
      </p:sp>
      <p:sp>
        <p:nvSpPr>
          <p:cNvPr id="35" name="Text Placeholder 40"/>
          <p:cNvSpPr>
            <a:spLocks noGrp="1"/>
          </p:cNvSpPr>
          <p:nvPr>
            <p:ph type="body" sz="quarter" idx="21"/>
          </p:nvPr>
        </p:nvSpPr>
        <p:spPr>
          <a:xfrm>
            <a:off x="11437454" y="2652863"/>
            <a:ext cx="3068415" cy="1090922"/>
          </a:xfrm>
          <a:prstGeom prst="rect">
            <a:avLst/>
          </a:prstGeom>
        </p:spPr>
        <p:txBody>
          <a:bodyPr anchor="ctr"/>
          <a:lstStyle>
            <a:lvl1pPr marL="0" indent="0" algn="ctr">
              <a:buNone/>
              <a:defRPr sz="2877"/>
            </a:lvl1pPr>
            <a:lvl2pPr marL="587523" indent="0" algn="l">
              <a:buNone/>
              <a:defRPr sz="2877"/>
            </a:lvl2pPr>
            <a:lvl3pPr marL="1175048" indent="0" algn="l">
              <a:buNone/>
              <a:defRPr sz="2877"/>
            </a:lvl3pPr>
            <a:lvl4pPr marL="1762571" indent="0" algn="l">
              <a:buNone/>
              <a:defRPr sz="2877"/>
            </a:lvl4pPr>
            <a:lvl5pPr marL="2350097" indent="0" algn="l">
              <a:buNone/>
              <a:defRPr sz="2877"/>
            </a:lvl5pPr>
          </a:lstStyle>
          <a:p>
            <a:pPr lvl="0"/>
            <a:r>
              <a:rPr lang="en-US" smtClean="0"/>
              <a:t>Click to edit Master text styles</a:t>
            </a:r>
          </a:p>
        </p:txBody>
      </p:sp>
      <p:sp>
        <p:nvSpPr>
          <p:cNvPr id="39" name="Text Placeholder 40"/>
          <p:cNvSpPr>
            <a:spLocks noGrp="1"/>
          </p:cNvSpPr>
          <p:nvPr>
            <p:ph type="body" sz="quarter" idx="23"/>
          </p:nvPr>
        </p:nvSpPr>
        <p:spPr>
          <a:xfrm>
            <a:off x="1958104" y="4006076"/>
            <a:ext cx="2823043" cy="2609559"/>
          </a:xfrm>
          <a:prstGeom prst="rect">
            <a:avLst/>
          </a:prstGeom>
          <a:ln>
            <a:solidFill>
              <a:srgbClr val="F69E66"/>
            </a:solidFill>
          </a:ln>
        </p:spPr>
        <p:txBody>
          <a:bodyPr anchor="t"/>
          <a:lstStyle>
            <a:lvl1pPr marL="0" indent="0" algn="l">
              <a:buNone/>
              <a:defRPr sz="2056"/>
            </a:lvl1pPr>
            <a:lvl2pPr marL="587523" indent="0" algn="l">
              <a:buNone/>
              <a:defRPr sz="2877"/>
            </a:lvl2pPr>
            <a:lvl3pPr marL="1175048" indent="0" algn="l">
              <a:buNone/>
              <a:defRPr sz="2877"/>
            </a:lvl3pPr>
            <a:lvl4pPr marL="1762571" indent="0" algn="l">
              <a:buNone/>
              <a:defRPr sz="2877"/>
            </a:lvl4pPr>
            <a:lvl5pPr marL="2350097" indent="0" algn="l">
              <a:buNone/>
              <a:defRPr sz="2877"/>
            </a:lvl5pPr>
          </a:lstStyle>
          <a:p>
            <a:pPr lvl="0"/>
            <a:r>
              <a:rPr lang="en-US" smtClean="0"/>
              <a:t>Click to edit Master text styles</a:t>
            </a:r>
          </a:p>
        </p:txBody>
      </p:sp>
      <p:sp>
        <p:nvSpPr>
          <p:cNvPr id="43" name="Text Placeholder 40"/>
          <p:cNvSpPr>
            <a:spLocks noGrp="1"/>
          </p:cNvSpPr>
          <p:nvPr>
            <p:ph type="body" sz="quarter" idx="24"/>
          </p:nvPr>
        </p:nvSpPr>
        <p:spPr>
          <a:xfrm>
            <a:off x="5090674" y="4000116"/>
            <a:ext cx="2823043" cy="2609559"/>
          </a:xfrm>
          <a:prstGeom prst="rect">
            <a:avLst/>
          </a:prstGeom>
          <a:ln>
            <a:solidFill>
              <a:srgbClr val="9CDAEB"/>
            </a:solidFill>
          </a:ln>
        </p:spPr>
        <p:txBody>
          <a:bodyPr anchor="t"/>
          <a:lstStyle>
            <a:lvl1pPr marL="0" indent="0" algn="l">
              <a:buNone/>
              <a:defRPr sz="2056"/>
            </a:lvl1pPr>
            <a:lvl2pPr marL="587523" indent="0" algn="l">
              <a:buNone/>
              <a:defRPr sz="2877"/>
            </a:lvl2pPr>
            <a:lvl3pPr marL="1175048" indent="0" algn="l">
              <a:buNone/>
              <a:defRPr sz="2877"/>
            </a:lvl3pPr>
            <a:lvl4pPr marL="1762571" indent="0" algn="l">
              <a:buNone/>
              <a:defRPr sz="2877"/>
            </a:lvl4pPr>
            <a:lvl5pPr marL="2350097" indent="0" algn="l">
              <a:buNone/>
              <a:defRPr sz="2877"/>
            </a:lvl5pPr>
          </a:lstStyle>
          <a:p>
            <a:pPr lvl="0"/>
            <a:r>
              <a:rPr lang="en-US" smtClean="0"/>
              <a:t>Click to edit Master text styles</a:t>
            </a:r>
          </a:p>
        </p:txBody>
      </p:sp>
      <p:sp>
        <p:nvSpPr>
          <p:cNvPr id="45" name="Text Placeholder 40"/>
          <p:cNvSpPr>
            <a:spLocks noGrp="1"/>
          </p:cNvSpPr>
          <p:nvPr>
            <p:ph type="body" sz="quarter" idx="25"/>
          </p:nvPr>
        </p:nvSpPr>
        <p:spPr>
          <a:xfrm>
            <a:off x="8221058" y="4000116"/>
            <a:ext cx="2823043" cy="2609559"/>
          </a:xfrm>
          <a:prstGeom prst="rect">
            <a:avLst/>
          </a:prstGeom>
          <a:ln>
            <a:solidFill>
              <a:srgbClr val="F69E66"/>
            </a:solidFill>
          </a:ln>
        </p:spPr>
        <p:txBody>
          <a:bodyPr anchor="t"/>
          <a:lstStyle>
            <a:lvl1pPr marL="0" indent="0" algn="l">
              <a:buNone/>
              <a:defRPr sz="2056"/>
            </a:lvl1pPr>
            <a:lvl2pPr marL="587523" indent="0" algn="l">
              <a:buNone/>
              <a:defRPr sz="2877"/>
            </a:lvl2pPr>
            <a:lvl3pPr marL="1175048" indent="0" algn="l">
              <a:buNone/>
              <a:defRPr sz="2877"/>
            </a:lvl3pPr>
            <a:lvl4pPr marL="1762571" indent="0" algn="l">
              <a:buNone/>
              <a:defRPr sz="2877"/>
            </a:lvl4pPr>
            <a:lvl5pPr marL="2350097" indent="0" algn="l">
              <a:buNone/>
              <a:defRPr sz="2877"/>
            </a:lvl5pPr>
          </a:lstStyle>
          <a:p>
            <a:pPr lvl="0"/>
            <a:r>
              <a:rPr lang="en-US" smtClean="0"/>
              <a:t>Click to edit Master text styles</a:t>
            </a:r>
          </a:p>
        </p:txBody>
      </p:sp>
      <p:sp>
        <p:nvSpPr>
          <p:cNvPr id="47" name="Text Placeholder 40"/>
          <p:cNvSpPr>
            <a:spLocks noGrp="1"/>
          </p:cNvSpPr>
          <p:nvPr>
            <p:ph type="body" sz="quarter" idx="26"/>
          </p:nvPr>
        </p:nvSpPr>
        <p:spPr>
          <a:xfrm>
            <a:off x="11351442" y="4000116"/>
            <a:ext cx="2823043" cy="2609559"/>
          </a:xfrm>
          <a:prstGeom prst="rect">
            <a:avLst/>
          </a:prstGeom>
          <a:ln>
            <a:solidFill>
              <a:srgbClr val="9CDAEB"/>
            </a:solidFill>
          </a:ln>
        </p:spPr>
        <p:txBody>
          <a:bodyPr anchor="t"/>
          <a:lstStyle>
            <a:lvl1pPr marL="0" indent="0" algn="l">
              <a:buNone/>
              <a:defRPr sz="2056"/>
            </a:lvl1pPr>
            <a:lvl2pPr marL="587523" indent="0" algn="l">
              <a:buNone/>
              <a:defRPr sz="2877"/>
            </a:lvl2pPr>
            <a:lvl3pPr marL="1175048" indent="0" algn="l">
              <a:buNone/>
              <a:defRPr sz="2877"/>
            </a:lvl3pPr>
            <a:lvl4pPr marL="1762571" indent="0" algn="l">
              <a:buNone/>
              <a:defRPr sz="2877"/>
            </a:lvl4pPr>
            <a:lvl5pPr marL="2350097" indent="0" algn="l">
              <a:buNone/>
              <a:defRPr sz="2877"/>
            </a:lvl5pPr>
          </a:lstStyle>
          <a:p>
            <a:pPr lvl="0"/>
            <a:r>
              <a:rPr lang="en-US" smtClean="0"/>
              <a:t>Click to edit Master text styles</a:t>
            </a:r>
          </a:p>
        </p:txBody>
      </p:sp>
      <p:pic>
        <p:nvPicPr>
          <p:cNvPr id="26" name="Picture 2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754509" y="281244"/>
            <a:ext cx="2157354" cy="779999"/>
          </a:xfrm>
          <a:prstGeom prst="rect">
            <a:avLst/>
          </a:prstGeom>
        </p:spPr>
      </p:pic>
    </p:spTree>
    <p:extLst>
      <p:ext uri="{BB962C8B-B14F-4D97-AF65-F5344CB8AC3E}">
        <p14:creationId xmlns:p14="http://schemas.microsoft.com/office/powerpoint/2010/main" val="43440437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5" name="Pentagon 4"/>
          <p:cNvSpPr/>
          <p:nvPr/>
        </p:nvSpPr>
        <p:spPr>
          <a:xfrm>
            <a:off x="3338113" y="2658825"/>
            <a:ext cx="3570969" cy="1084961"/>
          </a:xfrm>
          <a:prstGeom prst="homePlate">
            <a:avLst/>
          </a:prstGeom>
          <a:solidFill>
            <a:srgbClr val="F69E66"/>
          </a:solidFill>
          <a:ln>
            <a:solidFill>
              <a:srgbClr val="F69E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0451">
              <a:lnSpc>
                <a:spcPct val="90000"/>
              </a:lnSpc>
              <a:spcBef>
                <a:spcPct val="0"/>
              </a:spcBef>
              <a:spcAft>
                <a:spcPct val="35000"/>
              </a:spcAft>
            </a:pPr>
            <a:endParaRPr lang="en-IN" sz="2467" dirty="0">
              <a:solidFill>
                <a:prstClr val="black"/>
              </a:solidFill>
            </a:endParaRPr>
          </a:p>
        </p:txBody>
      </p:sp>
      <p:sp>
        <p:nvSpPr>
          <p:cNvPr id="6" name="Chevron 5"/>
          <p:cNvSpPr/>
          <p:nvPr/>
        </p:nvSpPr>
        <p:spPr>
          <a:xfrm>
            <a:off x="6406528" y="2664790"/>
            <a:ext cx="3570969" cy="1084961"/>
          </a:xfrm>
          <a:prstGeom prst="chevron">
            <a:avLst/>
          </a:prstGeom>
          <a:solidFill>
            <a:srgbClr val="9CDAEB"/>
          </a:solidFill>
          <a:ln>
            <a:solidFill>
              <a:srgbClr val="9CDAE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0451">
              <a:lnSpc>
                <a:spcPct val="90000"/>
              </a:lnSpc>
              <a:spcBef>
                <a:spcPct val="0"/>
              </a:spcBef>
              <a:spcAft>
                <a:spcPct val="35000"/>
              </a:spcAft>
            </a:pPr>
            <a:endParaRPr lang="en-US" sz="2467" dirty="0">
              <a:solidFill>
                <a:prstClr val="black"/>
              </a:solidFill>
            </a:endParaRPr>
          </a:p>
        </p:txBody>
      </p:sp>
      <p:sp>
        <p:nvSpPr>
          <p:cNvPr id="7" name="Chevron 6"/>
          <p:cNvSpPr/>
          <p:nvPr/>
        </p:nvSpPr>
        <p:spPr>
          <a:xfrm>
            <a:off x="9474944" y="2658825"/>
            <a:ext cx="3570969" cy="1084961"/>
          </a:xfrm>
          <a:prstGeom prst="chevron">
            <a:avLst/>
          </a:prstGeom>
          <a:solidFill>
            <a:srgbClr val="F69E66"/>
          </a:solidFill>
          <a:ln>
            <a:solidFill>
              <a:srgbClr val="F69E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0451">
              <a:lnSpc>
                <a:spcPct val="90000"/>
              </a:lnSpc>
              <a:spcBef>
                <a:spcPct val="0"/>
              </a:spcBef>
              <a:spcAft>
                <a:spcPct val="35000"/>
              </a:spcAft>
            </a:pPr>
            <a:endParaRPr lang="en-US" sz="2467" dirty="0">
              <a:solidFill>
                <a:prstClr val="black"/>
              </a:solidFill>
            </a:endParaRPr>
          </a:p>
        </p:txBody>
      </p:sp>
      <p:sp>
        <p:nvSpPr>
          <p:cNvPr id="15" name="Text Placeholder 2"/>
          <p:cNvSpPr>
            <a:spLocks noGrp="1"/>
          </p:cNvSpPr>
          <p:nvPr>
            <p:ph type="body" sz="quarter" idx="17"/>
          </p:nvPr>
        </p:nvSpPr>
        <p:spPr>
          <a:xfrm>
            <a:off x="364903" y="1250987"/>
            <a:ext cx="15528768" cy="939895"/>
          </a:xfrm>
          <a:prstGeom prst="rect">
            <a:avLst/>
          </a:prstGeom>
        </p:spPr>
        <p:txBody>
          <a:bodyPr/>
          <a:lstStyle>
            <a:lvl1pPr marL="0" indent="0">
              <a:lnSpc>
                <a:spcPct val="100000"/>
              </a:lnSpc>
              <a:buNone/>
              <a:defRPr sz="2877"/>
            </a:lvl1pPr>
          </a:lstStyle>
          <a:p>
            <a:pPr lvl="0"/>
            <a:r>
              <a:rPr lang="en-US" smtClean="0"/>
              <a:t>Click to edit Master text styles</a:t>
            </a:r>
          </a:p>
        </p:txBody>
      </p:sp>
      <p:sp>
        <p:nvSpPr>
          <p:cNvPr id="16" name="Rectangle 15"/>
          <p:cNvSpPr/>
          <p:nvPr userDrawn="1"/>
        </p:nvSpPr>
        <p:spPr>
          <a:xfrm>
            <a:off x="0" y="-4724"/>
            <a:ext cx="1463433" cy="19500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17" name="Rectangle 16"/>
          <p:cNvSpPr/>
          <p:nvPr userDrawn="1"/>
        </p:nvSpPr>
        <p:spPr>
          <a:xfrm>
            <a:off x="1463432" y="-4724"/>
            <a:ext cx="7101807" cy="19500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black"/>
              </a:solidFill>
            </a:endParaRPr>
          </a:p>
        </p:txBody>
      </p:sp>
      <p:sp>
        <p:nvSpPr>
          <p:cNvPr id="18" name="Rectangle 17"/>
          <p:cNvSpPr/>
          <p:nvPr userDrawn="1"/>
        </p:nvSpPr>
        <p:spPr>
          <a:xfrm>
            <a:off x="8565235" y="-4724"/>
            <a:ext cx="1404697" cy="195000"/>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19" name="Rectangle 18"/>
          <p:cNvSpPr/>
          <p:nvPr userDrawn="1"/>
        </p:nvSpPr>
        <p:spPr>
          <a:xfrm>
            <a:off x="9969933" y="-4724"/>
            <a:ext cx="469865" cy="19500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20" name="Rectangle 19"/>
          <p:cNvSpPr/>
          <p:nvPr userDrawn="1"/>
        </p:nvSpPr>
        <p:spPr>
          <a:xfrm>
            <a:off x="10439797" y="-4724"/>
            <a:ext cx="166412" cy="19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21" name="Rectangle 20"/>
          <p:cNvSpPr/>
          <p:nvPr userDrawn="1"/>
        </p:nvSpPr>
        <p:spPr>
          <a:xfrm>
            <a:off x="10606209" y="-4724"/>
            <a:ext cx="1668996" cy="19500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22" name="Rectangle 21"/>
          <p:cNvSpPr/>
          <p:nvPr userDrawn="1"/>
        </p:nvSpPr>
        <p:spPr>
          <a:xfrm>
            <a:off x="12275206" y="-4724"/>
            <a:ext cx="3980795" cy="195000"/>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23" name="Text Placeholder 12"/>
          <p:cNvSpPr>
            <a:spLocks noGrp="1"/>
          </p:cNvSpPr>
          <p:nvPr>
            <p:ph type="body" sz="quarter" idx="10" hasCustomPrompt="1"/>
          </p:nvPr>
        </p:nvSpPr>
        <p:spPr>
          <a:xfrm>
            <a:off x="2" y="190279"/>
            <a:ext cx="13306558" cy="670312"/>
          </a:xfrm>
          <a:prstGeom prst="rect">
            <a:avLst/>
          </a:prstGeom>
        </p:spPr>
        <p:txBody>
          <a:bodyPr lIns="91440" tIns="0" rIns="0" bIns="0" anchor="ctr" anchorCtr="0"/>
          <a:lstStyle>
            <a:lvl1pPr marL="0" indent="0">
              <a:buNone/>
              <a:defRPr lang="en-US" sz="3288" b="0" smtClean="0">
                <a:latin typeface="+mn-lt"/>
              </a:defRPr>
            </a:lvl1pPr>
            <a:lvl2pPr marL="587523" indent="0">
              <a:buNone/>
              <a:defRPr/>
            </a:lvl2pPr>
            <a:lvl3pPr marL="1175048" indent="0">
              <a:buNone/>
              <a:defRPr/>
            </a:lvl3pPr>
            <a:lvl4pPr marL="1762571" indent="0">
              <a:buNone/>
              <a:defRPr/>
            </a:lvl4pPr>
            <a:lvl5pPr marL="2350097" indent="0">
              <a:buNone/>
              <a:defRPr/>
            </a:lvl5pPr>
          </a:lstStyle>
          <a:p>
            <a:pPr lvl="0"/>
            <a:r>
              <a:rPr lang="en-US" dirty="0" smtClean="0">
                <a:latin typeface="+mj-lt"/>
              </a:rPr>
              <a:t>Title Text </a:t>
            </a:r>
            <a:endParaRPr lang="en-US" dirty="0"/>
          </a:p>
        </p:txBody>
      </p:sp>
      <p:sp>
        <p:nvSpPr>
          <p:cNvPr id="24" name="Rectangle 23"/>
          <p:cNvSpPr/>
          <p:nvPr userDrawn="1"/>
        </p:nvSpPr>
        <p:spPr>
          <a:xfrm>
            <a:off x="5113" y="877463"/>
            <a:ext cx="14039524" cy="39000"/>
          </a:xfrm>
          <a:prstGeom prst="rect">
            <a:avLst/>
          </a:prstGeom>
          <a:gradFill flip="none" rotWithShape="1">
            <a:gsLst>
              <a:gs pos="23000">
                <a:srgbClr val="F28020"/>
              </a:gs>
              <a:gs pos="100000">
                <a:schemeClr val="accent1">
                  <a:tint val="23500"/>
                  <a:satMod val="160000"/>
                  <a:lumMod val="0"/>
                  <a:lumOff val="10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67" dirty="0">
              <a:solidFill>
                <a:prstClr val="white"/>
              </a:solidFill>
            </a:endParaRPr>
          </a:p>
        </p:txBody>
      </p:sp>
      <p:sp>
        <p:nvSpPr>
          <p:cNvPr id="32" name="Text Placeholder 40"/>
          <p:cNvSpPr>
            <a:spLocks noGrp="1"/>
          </p:cNvSpPr>
          <p:nvPr>
            <p:ph type="body" sz="quarter" idx="18"/>
          </p:nvPr>
        </p:nvSpPr>
        <p:spPr>
          <a:xfrm>
            <a:off x="3338113" y="2652863"/>
            <a:ext cx="3068415" cy="1090922"/>
          </a:xfrm>
          <a:prstGeom prst="rect">
            <a:avLst/>
          </a:prstGeom>
        </p:spPr>
        <p:txBody>
          <a:bodyPr anchor="ctr"/>
          <a:lstStyle>
            <a:lvl1pPr marL="0" indent="0" algn="ctr">
              <a:buNone/>
              <a:defRPr sz="2877"/>
            </a:lvl1pPr>
            <a:lvl2pPr marL="587523" indent="0" algn="l">
              <a:buNone/>
              <a:defRPr sz="2877"/>
            </a:lvl2pPr>
            <a:lvl3pPr marL="1175048" indent="0" algn="l">
              <a:buNone/>
              <a:defRPr sz="2877"/>
            </a:lvl3pPr>
            <a:lvl4pPr marL="1762571" indent="0" algn="l">
              <a:buNone/>
              <a:defRPr sz="2877"/>
            </a:lvl4pPr>
            <a:lvl5pPr marL="2350097" indent="0" algn="l">
              <a:buNone/>
              <a:defRPr sz="2877"/>
            </a:lvl5pPr>
          </a:lstStyle>
          <a:p>
            <a:pPr lvl="0"/>
            <a:r>
              <a:rPr lang="en-US" smtClean="0"/>
              <a:t>Click to edit Master text styles</a:t>
            </a:r>
          </a:p>
        </p:txBody>
      </p:sp>
      <p:sp>
        <p:nvSpPr>
          <p:cNvPr id="33" name="Text Placeholder 40"/>
          <p:cNvSpPr>
            <a:spLocks noGrp="1"/>
          </p:cNvSpPr>
          <p:nvPr>
            <p:ph type="body" sz="quarter" idx="19"/>
          </p:nvPr>
        </p:nvSpPr>
        <p:spPr>
          <a:xfrm>
            <a:off x="6717296" y="2652863"/>
            <a:ext cx="3068415" cy="1090922"/>
          </a:xfrm>
          <a:prstGeom prst="rect">
            <a:avLst/>
          </a:prstGeom>
        </p:spPr>
        <p:txBody>
          <a:bodyPr anchor="ctr"/>
          <a:lstStyle>
            <a:lvl1pPr marL="0" indent="0" algn="ctr">
              <a:buNone/>
              <a:defRPr sz="2877"/>
            </a:lvl1pPr>
            <a:lvl2pPr marL="587523" indent="0" algn="l">
              <a:buNone/>
              <a:defRPr sz="2877"/>
            </a:lvl2pPr>
            <a:lvl3pPr marL="1175048" indent="0" algn="l">
              <a:buNone/>
              <a:defRPr sz="2877"/>
            </a:lvl3pPr>
            <a:lvl4pPr marL="1762571" indent="0" algn="l">
              <a:buNone/>
              <a:defRPr sz="2877"/>
            </a:lvl4pPr>
            <a:lvl5pPr marL="2350097" indent="0" algn="l">
              <a:buNone/>
              <a:defRPr sz="2877"/>
            </a:lvl5pPr>
          </a:lstStyle>
          <a:p>
            <a:pPr lvl="0"/>
            <a:r>
              <a:rPr lang="en-US" smtClean="0"/>
              <a:t>Click to edit Master text styles</a:t>
            </a:r>
          </a:p>
        </p:txBody>
      </p:sp>
      <p:sp>
        <p:nvSpPr>
          <p:cNvPr id="34" name="Text Placeholder 40"/>
          <p:cNvSpPr>
            <a:spLocks noGrp="1"/>
          </p:cNvSpPr>
          <p:nvPr>
            <p:ph type="body" sz="quarter" idx="20"/>
          </p:nvPr>
        </p:nvSpPr>
        <p:spPr>
          <a:xfrm>
            <a:off x="9829561" y="2652863"/>
            <a:ext cx="3068415" cy="1090922"/>
          </a:xfrm>
          <a:prstGeom prst="rect">
            <a:avLst/>
          </a:prstGeom>
        </p:spPr>
        <p:txBody>
          <a:bodyPr anchor="ctr"/>
          <a:lstStyle>
            <a:lvl1pPr marL="0" indent="0" algn="ctr">
              <a:buNone/>
              <a:defRPr sz="2877"/>
            </a:lvl1pPr>
            <a:lvl2pPr marL="587523" indent="0" algn="l">
              <a:buNone/>
              <a:defRPr sz="2877"/>
            </a:lvl2pPr>
            <a:lvl3pPr marL="1175048" indent="0" algn="l">
              <a:buNone/>
              <a:defRPr sz="2877"/>
            </a:lvl3pPr>
            <a:lvl4pPr marL="1762571" indent="0" algn="l">
              <a:buNone/>
              <a:defRPr sz="2877"/>
            </a:lvl4pPr>
            <a:lvl5pPr marL="2350097" indent="0" algn="l">
              <a:buNone/>
              <a:defRPr sz="2877"/>
            </a:lvl5pPr>
          </a:lstStyle>
          <a:p>
            <a:pPr lvl="0"/>
            <a:r>
              <a:rPr lang="en-US" smtClean="0"/>
              <a:t>Click to edit Master text styles</a:t>
            </a:r>
          </a:p>
        </p:txBody>
      </p:sp>
      <p:sp>
        <p:nvSpPr>
          <p:cNvPr id="39" name="Text Placeholder 40"/>
          <p:cNvSpPr>
            <a:spLocks noGrp="1"/>
          </p:cNvSpPr>
          <p:nvPr>
            <p:ph type="body" sz="quarter" idx="23"/>
          </p:nvPr>
        </p:nvSpPr>
        <p:spPr>
          <a:xfrm>
            <a:off x="3432956" y="4006076"/>
            <a:ext cx="2823043" cy="2609559"/>
          </a:xfrm>
          <a:prstGeom prst="rect">
            <a:avLst/>
          </a:prstGeom>
          <a:ln>
            <a:solidFill>
              <a:srgbClr val="F69E66"/>
            </a:solidFill>
          </a:ln>
        </p:spPr>
        <p:txBody>
          <a:bodyPr anchor="t"/>
          <a:lstStyle>
            <a:lvl1pPr marL="0" indent="0" algn="l">
              <a:buNone/>
              <a:defRPr sz="2056"/>
            </a:lvl1pPr>
            <a:lvl2pPr marL="587523" indent="0" algn="l">
              <a:buNone/>
              <a:defRPr sz="2877"/>
            </a:lvl2pPr>
            <a:lvl3pPr marL="1175048" indent="0" algn="l">
              <a:buNone/>
              <a:defRPr sz="2877"/>
            </a:lvl3pPr>
            <a:lvl4pPr marL="1762571" indent="0" algn="l">
              <a:buNone/>
              <a:defRPr sz="2877"/>
            </a:lvl4pPr>
            <a:lvl5pPr marL="2350097" indent="0" algn="l">
              <a:buNone/>
              <a:defRPr sz="2877"/>
            </a:lvl5pPr>
          </a:lstStyle>
          <a:p>
            <a:pPr lvl="0"/>
            <a:r>
              <a:rPr lang="en-US" smtClean="0"/>
              <a:t>Click to edit Master text styles</a:t>
            </a:r>
          </a:p>
        </p:txBody>
      </p:sp>
      <p:sp>
        <p:nvSpPr>
          <p:cNvPr id="43" name="Text Placeholder 40"/>
          <p:cNvSpPr>
            <a:spLocks noGrp="1"/>
          </p:cNvSpPr>
          <p:nvPr>
            <p:ph type="body" sz="quarter" idx="24"/>
          </p:nvPr>
        </p:nvSpPr>
        <p:spPr>
          <a:xfrm>
            <a:off x="6565526" y="4000116"/>
            <a:ext cx="2823043" cy="2609559"/>
          </a:xfrm>
          <a:prstGeom prst="rect">
            <a:avLst/>
          </a:prstGeom>
          <a:ln>
            <a:solidFill>
              <a:srgbClr val="9CDAEB"/>
            </a:solidFill>
          </a:ln>
        </p:spPr>
        <p:txBody>
          <a:bodyPr anchor="t"/>
          <a:lstStyle>
            <a:lvl1pPr marL="0" indent="0" algn="l">
              <a:buNone/>
              <a:defRPr sz="2056"/>
            </a:lvl1pPr>
            <a:lvl2pPr marL="587523" indent="0" algn="l">
              <a:buNone/>
              <a:defRPr sz="2877"/>
            </a:lvl2pPr>
            <a:lvl3pPr marL="1175048" indent="0" algn="l">
              <a:buNone/>
              <a:defRPr sz="2877"/>
            </a:lvl3pPr>
            <a:lvl4pPr marL="1762571" indent="0" algn="l">
              <a:buNone/>
              <a:defRPr sz="2877"/>
            </a:lvl4pPr>
            <a:lvl5pPr marL="2350097" indent="0" algn="l">
              <a:buNone/>
              <a:defRPr sz="2877"/>
            </a:lvl5pPr>
          </a:lstStyle>
          <a:p>
            <a:pPr lvl="0"/>
            <a:r>
              <a:rPr lang="en-US" smtClean="0"/>
              <a:t>Click to edit Master text styles</a:t>
            </a:r>
          </a:p>
        </p:txBody>
      </p:sp>
      <p:sp>
        <p:nvSpPr>
          <p:cNvPr id="45" name="Text Placeholder 40"/>
          <p:cNvSpPr>
            <a:spLocks noGrp="1"/>
          </p:cNvSpPr>
          <p:nvPr>
            <p:ph type="body" sz="quarter" idx="25"/>
          </p:nvPr>
        </p:nvSpPr>
        <p:spPr>
          <a:xfrm>
            <a:off x="9695910" y="4000116"/>
            <a:ext cx="2823043" cy="2609559"/>
          </a:xfrm>
          <a:prstGeom prst="rect">
            <a:avLst/>
          </a:prstGeom>
          <a:ln>
            <a:solidFill>
              <a:srgbClr val="F69E66"/>
            </a:solidFill>
          </a:ln>
        </p:spPr>
        <p:txBody>
          <a:bodyPr anchor="t"/>
          <a:lstStyle>
            <a:lvl1pPr marL="0" indent="0" algn="l">
              <a:buNone/>
              <a:defRPr sz="2056"/>
            </a:lvl1pPr>
            <a:lvl2pPr marL="587523" indent="0" algn="l">
              <a:buNone/>
              <a:defRPr sz="2877"/>
            </a:lvl2pPr>
            <a:lvl3pPr marL="1175048" indent="0" algn="l">
              <a:buNone/>
              <a:defRPr sz="2877"/>
            </a:lvl3pPr>
            <a:lvl4pPr marL="1762571" indent="0" algn="l">
              <a:buNone/>
              <a:defRPr sz="2877"/>
            </a:lvl4pPr>
            <a:lvl5pPr marL="2350097" indent="0" algn="l">
              <a:buNone/>
              <a:defRPr sz="2877"/>
            </a:lvl5pPr>
          </a:lstStyle>
          <a:p>
            <a:pPr lvl="0"/>
            <a:r>
              <a:rPr lang="en-US" smtClean="0"/>
              <a:t>Click to edit Master text styles</a:t>
            </a:r>
          </a:p>
        </p:txBody>
      </p:sp>
      <p:pic>
        <p:nvPicPr>
          <p:cNvPr id="26" name="Picture 2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754509" y="281244"/>
            <a:ext cx="2157354" cy="779999"/>
          </a:xfrm>
          <a:prstGeom prst="rect">
            <a:avLst/>
          </a:prstGeom>
        </p:spPr>
      </p:pic>
    </p:spTree>
    <p:extLst>
      <p:ext uri="{BB962C8B-B14F-4D97-AF65-F5344CB8AC3E}">
        <p14:creationId xmlns:p14="http://schemas.microsoft.com/office/powerpoint/2010/main" val="44496851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Round Single Corner Rectangle 3"/>
          <p:cNvSpPr/>
          <p:nvPr userDrawn="1"/>
        </p:nvSpPr>
        <p:spPr>
          <a:xfrm>
            <a:off x="802685" y="1299998"/>
            <a:ext cx="6578100" cy="682499"/>
          </a:xfrm>
          <a:prstGeom prst="round1Rect">
            <a:avLst/>
          </a:prstGeom>
          <a:solidFill>
            <a:schemeClr val="bg1"/>
          </a:solidFill>
          <a:ln>
            <a:solidFill>
              <a:srgbClr val="F39E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67" dirty="0">
              <a:solidFill>
                <a:prstClr val="white"/>
              </a:solidFill>
            </a:endParaRPr>
          </a:p>
        </p:txBody>
      </p:sp>
      <p:sp>
        <p:nvSpPr>
          <p:cNvPr id="5" name="Rectangle 4"/>
          <p:cNvSpPr/>
          <p:nvPr userDrawn="1"/>
        </p:nvSpPr>
        <p:spPr>
          <a:xfrm>
            <a:off x="802683" y="1299998"/>
            <a:ext cx="411133" cy="682499"/>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6" name="Round Single Corner Rectangle 5"/>
          <p:cNvSpPr/>
          <p:nvPr userDrawn="1"/>
        </p:nvSpPr>
        <p:spPr>
          <a:xfrm>
            <a:off x="2036078" y="2223925"/>
            <a:ext cx="6578100" cy="682499"/>
          </a:xfrm>
          <a:prstGeom prst="round1Rect">
            <a:avLst/>
          </a:prstGeom>
          <a:solidFill>
            <a:schemeClr val="bg1"/>
          </a:solidFill>
          <a:ln>
            <a:solidFill>
              <a:srgbClr val="F39E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67" dirty="0">
              <a:solidFill>
                <a:prstClr val="white"/>
              </a:solidFill>
            </a:endParaRPr>
          </a:p>
        </p:txBody>
      </p:sp>
      <p:sp>
        <p:nvSpPr>
          <p:cNvPr id="7" name="Rectangle 6"/>
          <p:cNvSpPr/>
          <p:nvPr userDrawn="1"/>
        </p:nvSpPr>
        <p:spPr>
          <a:xfrm>
            <a:off x="2036079" y="2223925"/>
            <a:ext cx="411133" cy="682499"/>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10" name="Round Single Corner Rectangle 9"/>
          <p:cNvSpPr/>
          <p:nvPr userDrawn="1"/>
        </p:nvSpPr>
        <p:spPr>
          <a:xfrm>
            <a:off x="802685" y="3147851"/>
            <a:ext cx="6578100" cy="682499"/>
          </a:xfrm>
          <a:prstGeom prst="round1Rect">
            <a:avLst/>
          </a:prstGeom>
          <a:solidFill>
            <a:schemeClr val="bg1"/>
          </a:solidFill>
          <a:ln>
            <a:solidFill>
              <a:srgbClr val="F39E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67" dirty="0">
              <a:solidFill>
                <a:prstClr val="white"/>
              </a:solidFill>
            </a:endParaRPr>
          </a:p>
        </p:txBody>
      </p:sp>
      <p:sp>
        <p:nvSpPr>
          <p:cNvPr id="11" name="Rectangle 10"/>
          <p:cNvSpPr/>
          <p:nvPr userDrawn="1"/>
        </p:nvSpPr>
        <p:spPr>
          <a:xfrm>
            <a:off x="802683" y="3147851"/>
            <a:ext cx="411133" cy="682499"/>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12" name="Round Single Corner Rectangle 11"/>
          <p:cNvSpPr/>
          <p:nvPr userDrawn="1"/>
        </p:nvSpPr>
        <p:spPr>
          <a:xfrm>
            <a:off x="2036078" y="4071778"/>
            <a:ext cx="6578100" cy="682499"/>
          </a:xfrm>
          <a:prstGeom prst="round1Rect">
            <a:avLst/>
          </a:prstGeom>
          <a:solidFill>
            <a:schemeClr val="bg1"/>
          </a:solidFill>
          <a:ln>
            <a:solidFill>
              <a:srgbClr val="F39E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67" dirty="0">
              <a:solidFill>
                <a:prstClr val="white"/>
              </a:solidFill>
            </a:endParaRPr>
          </a:p>
        </p:txBody>
      </p:sp>
      <p:sp>
        <p:nvSpPr>
          <p:cNvPr id="13" name="Rectangle 12"/>
          <p:cNvSpPr/>
          <p:nvPr userDrawn="1"/>
        </p:nvSpPr>
        <p:spPr>
          <a:xfrm>
            <a:off x="2036079" y="4071778"/>
            <a:ext cx="411133" cy="682499"/>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16" name="Round Single Corner Rectangle 15"/>
          <p:cNvSpPr/>
          <p:nvPr userDrawn="1"/>
        </p:nvSpPr>
        <p:spPr>
          <a:xfrm>
            <a:off x="802685" y="4995704"/>
            <a:ext cx="6578100" cy="682499"/>
          </a:xfrm>
          <a:prstGeom prst="round1Rect">
            <a:avLst/>
          </a:prstGeom>
          <a:solidFill>
            <a:schemeClr val="bg1"/>
          </a:solidFill>
          <a:ln>
            <a:solidFill>
              <a:srgbClr val="F39E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67" dirty="0">
              <a:solidFill>
                <a:prstClr val="white"/>
              </a:solidFill>
            </a:endParaRPr>
          </a:p>
        </p:txBody>
      </p:sp>
      <p:sp>
        <p:nvSpPr>
          <p:cNvPr id="17" name="Rectangle 16"/>
          <p:cNvSpPr/>
          <p:nvPr userDrawn="1"/>
        </p:nvSpPr>
        <p:spPr>
          <a:xfrm>
            <a:off x="802683" y="5017181"/>
            <a:ext cx="411133" cy="682499"/>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18" name="Round Single Corner Rectangle 17"/>
          <p:cNvSpPr/>
          <p:nvPr userDrawn="1"/>
        </p:nvSpPr>
        <p:spPr>
          <a:xfrm>
            <a:off x="2036078" y="5919631"/>
            <a:ext cx="6578100" cy="682499"/>
          </a:xfrm>
          <a:prstGeom prst="round1Rect">
            <a:avLst/>
          </a:prstGeom>
          <a:solidFill>
            <a:schemeClr val="bg1"/>
          </a:solidFill>
          <a:ln>
            <a:solidFill>
              <a:srgbClr val="F39E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67" dirty="0">
              <a:solidFill>
                <a:prstClr val="white"/>
              </a:solidFill>
            </a:endParaRPr>
          </a:p>
        </p:txBody>
      </p:sp>
      <p:sp>
        <p:nvSpPr>
          <p:cNvPr id="19" name="Rectangle 18"/>
          <p:cNvSpPr/>
          <p:nvPr userDrawn="1"/>
        </p:nvSpPr>
        <p:spPr>
          <a:xfrm>
            <a:off x="2036079" y="5919631"/>
            <a:ext cx="411133" cy="682499"/>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22" name="Round Single Corner Rectangle 21"/>
          <p:cNvSpPr/>
          <p:nvPr userDrawn="1"/>
        </p:nvSpPr>
        <p:spPr>
          <a:xfrm>
            <a:off x="802685" y="6843557"/>
            <a:ext cx="6578100" cy="682499"/>
          </a:xfrm>
          <a:prstGeom prst="round1Rect">
            <a:avLst/>
          </a:prstGeom>
          <a:solidFill>
            <a:schemeClr val="bg1"/>
          </a:solidFill>
          <a:ln>
            <a:solidFill>
              <a:srgbClr val="F39E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67" dirty="0">
              <a:solidFill>
                <a:prstClr val="white"/>
              </a:solidFill>
            </a:endParaRPr>
          </a:p>
        </p:txBody>
      </p:sp>
      <p:sp>
        <p:nvSpPr>
          <p:cNvPr id="23" name="Rectangle 22"/>
          <p:cNvSpPr/>
          <p:nvPr userDrawn="1"/>
        </p:nvSpPr>
        <p:spPr>
          <a:xfrm>
            <a:off x="802683" y="6843557"/>
            <a:ext cx="411133" cy="682499"/>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24" name="Round Single Corner Rectangle 23"/>
          <p:cNvSpPr/>
          <p:nvPr userDrawn="1"/>
        </p:nvSpPr>
        <p:spPr>
          <a:xfrm>
            <a:off x="2036078" y="7767490"/>
            <a:ext cx="6578100" cy="682499"/>
          </a:xfrm>
          <a:prstGeom prst="round1Rect">
            <a:avLst/>
          </a:prstGeom>
          <a:solidFill>
            <a:schemeClr val="bg1"/>
          </a:solidFill>
          <a:ln>
            <a:solidFill>
              <a:srgbClr val="F39E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67" dirty="0">
              <a:solidFill>
                <a:prstClr val="white"/>
              </a:solidFill>
            </a:endParaRPr>
          </a:p>
        </p:txBody>
      </p:sp>
      <p:sp>
        <p:nvSpPr>
          <p:cNvPr id="25" name="Rectangle 24"/>
          <p:cNvSpPr/>
          <p:nvPr userDrawn="1"/>
        </p:nvSpPr>
        <p:spPr>
          <a:xfrm>
            <a:off x="2036079" y="7767490"/>
            <a:ext cx="411133" cy="682499"/>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28" name="Rectangle 27"/>
          <p:cNvSpPr/>
          <p:nvPr userDrawn="1"/>
        </p:nvSpPr>
        <p:spPr>
          <a:xfrm>
            <a:off x="0" y="-4724"/>
            <a:ext cx="1463433" cy="19500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29" name="Rectangle 28"/>
          <p:cNvSpPr/>
          <p:nvPr userDrawn="1"/>
        </p:nvSpPr>
        <p:spPr>
          <a:xfrm>
            <a:off x="1463432" y="-4724"/>
            <a:ext cx="7101807" cy="19500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black"/>
              </a:solidFill>
            </a:endParaRPr>
          </a:p>
        </p:txBody>
      </p:sp>
      <p:sp>
        <p:nvSpPr>
          <p:cNvPr id="30" name="Rectangle 29"/>
          <p:cNvSpPr/>
          <p:nvPr userDrawn="1"/>
        </p:nvSpPr>
        <p:spPr>
          <a:xfrm>
            <a:off x="8565235" y="-4724"/>
            <a:ext cx="1404697" cy="195000"/>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31" name="Rectangle 30"/>
          <p:cNvSpPr/>
          <p:nvPr userDrawn="1"/>
        </p:nvSpPr>
        <p:spPr>
          <a:xfrm>
            <a:off x="9969933" y="-4724"/>
            <a:ext cx="469865" cy="19500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32" name="Rectangle 31"/>
          <p:cNvSpPr/>
          <p:nvPr userDrawn="1"/>
        </p:nvSpPr>
        <p:spPr>
          <a:xfrm>
            <a:off x="10439797" y="-4724"/>
            <a:ext cx="166412" cy="19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33" name="Rectangle 32"/>
          <p:cNvSpPr/>
          <p:nvPr userDrawn="1"/>
        </p:nvSpPr>
        <p:spPr>
          <a:xfrm>
            <a:off x="10606209" y="-4724"/>
            <a:ext cx="1668996" cy="19500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34" name="Rectangle 33"/>
          <p:cNvSpPr/>
          <p:nvPr userDrawn="1"/>
        </p:nvSpPr>
        <p:spPr>
          <a:xfrm>
            <a:off x="12275206" y="-4724"/>
            <a:ext cx="3980795" cy="195000"/>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35" name="Text Placeholder 12"/>
          <p:cNvSpPr>
            <a:spLocks noGrp="1"/>
          </p:cNvSpPr>
          <p:nvPr>
            <p:ph type="body" sz="quarter" idx="11" hasCustomPrompt="1"/>
          </p:nvPr>
        </p:nvSpPr>
        <p:spPr>
          <a:xfrm>
            <a:off x="2" y="190279"/>
            <a:ext cx="13306558" cy="670312"/>
          </a:xfrm>
          <a:prstGeom prst="rect">
            <a:avLst/>
          </a:prstGeom>
        </p:spPr>
        <p:txBody>
          <a:bodyPr lIns="91440" tIns="0" rIns="0" bIns="0" anchor="ctr" anchorCtr="0"/>
          <a:lstStyle>
            <a:lvl1pPr marL="0" indent="0">
              <a:buNone/>
              <a:defRPr lang="en-US" sz="3288" b="0" smtClean="0">
                <a:latin typeface="+mn-lt"/>
              </a:defRPr>
            </a:lvl1pPr>
            <a:lvl2pPr marL="587523" indent="0">
              <a:buNone/>
              <a:defRPr/>
            </a:lvl2pPr>
            <a:lvl3pPr marL="1175048" indent="0">
              <a:buNone/>
              <a:defRPr/>
            </a:lvl3pPr>
            <a:lvl4pPr marL="1762571" indent="0">
              <a:buNone/>
              <a:defRPr/>
            </a:lvl4pPr>
            <a:lvl5pPr marL="2350097" indent="0">
              <a:buNone/>
              <a:defRPr/>
            </a:lvl5pPr>
          </a:lstStyle>
          <a:p>
            <a:pPr lvl="0"/>
            <a:r>
              <a:rPr lang="en-US" dirty="0" smtClean="0">
                <a:latin typeface="+mj-lt"/>
              </a:rPr>
              <a:t>Title Text </a:t>
            </a:r>
            <a:endParaRPr lang="en-US" dirty="0"/>
          </a:p>
        </p:txBody>
      </p:sp>
      <p:sp>
        <p:nvSpPr>
          <p:cNvPr id="36" name="Rectangle 35"/>
          <p:cNvSpPr/>
          <p:nvPr userDrawn="1"/>
        </p:nvSpPr>
        <p:spPr>
          <a:xfrm>
            <a:off x="5113" y="877463"/>
            <a:ext cx="14039524" cy="39000"/>
          </a:xfrm>
          <a:prstGeom prst="rect">
            <a:avLst/>
          </a:prstGeom>
          <a:gradFill flip="none" rotWithShape="1">
            <a:gsLst>
              <a:gs pos="23000">
                <a:srgbClr val="F28020"/>
              </a:gs>
              <a:gs pos="100000">
                <a:schemeClr val="accent1">
                  <a:tint val="23500"/>
                  <a:satMod val="160000"/>
                  <a:lumMod val="0"/>
                  <a:lumOff val="10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67" dirty="0">
              <a:solidFill>
                <a:prstClr val="white"/>
              </a:solidFill>
            </a:endParaRPr>
          </a:p>
        </p:txBody>
      </p:sp>
      <p:sp>
        <p:nvSpPr>
          <p:cNvPr id="39" name="Text Placeholder 38"/>
          <p:cNvSpPr>
            <a:spLocks noGrp="1"/>
          </p:cNvSpPr>
          <p:nvPr>
            <p:ph type="body" sz="quarter" idx="12"/>
          </p:nvPr>
        </p:nvSpPr>
        <p:spPr>
          <a:xfrm>
            <a:off x="1213818" y="1298326"/>
            <a:ext cx="6166966" cy="683853"/>
          </a:xfrm>
          <a:prstGeom prst="rect">
            <a:avLst/>
          </a:prstGeom>
        </p:spPr>
        <p:txBody>
          <a:bodyPr/>
          <a:lstStyle>
            <a:lvl1pPr marL="0" indent="0">
              <a:buNone/>
              <a:defRPr sz="2877"/>
            </a:lvl1pPr>
          </a:lstStyle>
          <a:p>
            <a:pPr lvl="0"/>
            <a:r>
              <a:rPr lang="en-US" smtClean="0"/>
              <a:t>Click to edit Master text styles</a:t>
            </a:r>
          </a:p>
        </p:txBody>
      </p:sp>
      <p:sp>
        <p:nvSpPr>
          <p:cNvPr id="40" name="Text Placeholder 38"/>
          <p:cNvSpPr>
            <a:spLocks noGrp="1"/>
          </p:cNvSpPr>
          <p:nvPr>
            <p:ph type="body" sz="quarter" idx="13"/>
          </p:nvPr>
        </p:nvSpPr>
        <p:spPr>
          <a:xfrm>
            <a:off x="2458265" y="2233723"/>
            <a:ext cx="6155912" cy="683853"/>
          </a:xfrm>
          <a:prstGeom prst="rect">
            <a:avLst/>
          </a:prstGeom>
        </p:spPr>
        <p:txBody>
          <a:bodyPr/>
          <a:lstStyle>
            <a:lvl1pPr marL="0" indent="0">
              <a:buNone/>
              <a:defRPr sz="2877"/>
            </a:lvl1pPr>
          </a:lstStyle>
          <a:p>
            <a:pPr lvl="0"/>
            <a:r>
              <a:rPr lang="en-US" smtClean="0"/>
              <a:t>Click to edit Master text styles</a:t>
            </a:r>
          </a:p>
        </p:txBody>
      </p:sp>
      <p:sp>
        <p:nvSpPr>
          <p:cNvPr id="41" name="Text Placeholder 38"/>
          <p:cNvSpPr>
            <a:spLocks noGrp="1"/>
          </p:cNvSpPr>
          <p:nvPr>
            <p:ph type="body" sz="quarter" idx="14"/>
          </p:nvPr>
        </p:nvSpPr>
        <p:spPr>
          <a:xfrm>
            <a:off x="1213818" y="3143570"/>
            <a:ext cx="6166966" cy="683853"/>
          </a:xfrm>
          <a:prstGeom prst="rect">
            <a:avLst/>
          </a:prstGeom>
        </p:spPr>
        <p:txBody>
          <a:bodyPr/>
          <a:lstStyle>
            <a:lvl1pPr marL="0" indent="0">
              <a:buNone/>
              <a:defRPr sz="2877"/>
            </a:lvl1pPr>
          </a:lstStyle>
          <a:p>
            <a:pPr lvl="0"/>
            <a:r>
              <a:rPr lang="en-US" smtClean="0"/>
              <a:t>Click to edit Master text styles</a:t>
            </a:r>
          </a:p>
        </p:txBody>
      </p:sp>
      <p:sp>
        <p:nvSpPr>
          <p:cNvPr id="42" name="Text Placeholder 38"/>
          <p:cNvSpPr>
            <a:spLocks noGrp="1"/>
          </p:cNvSpPr>
          <p:nvPr>
            <p:ph type="body" sz="quarter" idx="15"/>
          </p:nvPr>
        </p:nvSpPr>
        <p:spPr>
          <a:xfrm>
            <a:off x="2447210" y="4072734"/>
            <a:ext cx="6166964" cy="683853"/>
          </a:xfrm>
          <a:prstGeom prst="rect">
            <a:avLst/>
          </a:prstGeom>
        </p:spPr>
        <p:txBody>
          <a:bodyPr/>
          <a:lstStyle>
            <a:lvl1pPr marL="0" indent="0">
              <a:buNone/>
              <a:defRPr sz="2877"/>
            </a:lvl1pPr>
          </a:lstStyle>
          <a:p>
            <a:pPr lvl="0"/>
            <a:r>
              <a:rPr lang="en-US" smtClean="0"/>
              <a:t>Click to edit Master text styles</a:t>
            </a:r>
          </a:p>
        </p:txBody>
      </p:sp>
      <p:sp>
        <p:nvSpPr>
          <p:cNvPr id="43" name="Text Placeholder 38"/>
          <p:cNvSpPr>
            <a:spLocks noGrp="1"/>
          </p:cNvSpPr>
          <p:nvPr>
            <p:ph type="body" sz="quarter" idx="16"/>
          </p:nvPr>
        </p:nvSpPr>
        <p:spPr>
          <a:xfrm>
            <a:off x="1213818" y="5006667"/>
            <a:ext cx="6166966" cy="683853"/>
          </a:xfrm>
          <a:prstGeom prst="rect">
            <a:avLst/>
          </a:prstGeom>
        </p:spPr>
        <p:txBody>
          <a:bodyPr/>
          <a:lstStyle>
            <a:lvl1pPr marL="0" indent="0">
              <a:buNone/>
              <a:defRPr sz="2877"/>
            </a:lvl1pPr>
          </a:lstStyle>
          <a:p>
            <a:pPr lvl="0"/>
            <a:r>
              <a:rPr lang="en-US" smtClean="0"/>
              <a:t>Click to edit Master text styles</a:t>
            </a:r>
          </a:p>
        </p:txBody>
      </p:sp>
      <p:sp>
        <p:nvSpPr>
          <p:cNvPr id="46" name="Text Placeholder 38"/>
          <p:cNvSpPr>
            <a:spLocks noGrp="1"/>
          </p:cNvSpPr>
          <p:nvPr>
            <p:ph type="body" sz="quarter" idx="17"/>
          </p:nvPr>
        </p:nvSpPr>
        <p:spPr>
          <a:xfrm>
            <a:off x="2447211" y="5932058"/>
            <a:ext cx="6166962" cy="683853"/>
          </a:xfrm>
          <a:prstGeom prst="rect">
            <a:avLst/>
          </a:prstGeom>
        </p:spPr>
        <p:txBody>
          <a:bodyPr/>
          <a:lstStyle>
            <a:lvl1pPr marL="0" indent="0">
              <a:buNone/>
              <a:defRPr sz="2877"/>
            </a:lvl1pPr>
          </a:lstStyle>
          <a:p>
            <a:pPr lvl="0"/>
            <a:r>
              <a:rPr lang="en-US" smtClean="0"/>
              <a:t>Click to edit Master text styles</a:t>
            </a:r>
          </a:p>
        </p:txBody>
      </p:sp>
      <p:sp>
        <p:nvSpPr>
          <p:cNvPr id="47" name="Text Placeholder 38"/>
          <p:cNvSpPr>
            <a:spLocks noGrp="1"/>
          </p:cNvSpPr>
          <p:nvPr>
            <p:ph type="body" sz="quarter" idx="18"/>
          </p:nvPr>
        </p:nvSpPr>
        <p:spPr>
          <a:xfrm>
            <a:off x="1213818" y="6847143"/>
            <a:ext cx="6166966" cy="683853"/>
          </a:xfrm>
          <a:prstGeom prst="rect">
            <a:avLst/>
          </a:prstGeom>
        </p:spPr>
        <p:txBody>
          <a:bodyPr/>
          <a:lstStyle>
            <a:lvl1pPr marL="0" indent="0">
              <a:buNone/>
              <a:defRPr sz="2877"/>
            </a:lvl1pPr>
          </a:lstStyle>
          <a:p>
            <a:pPr lvl="0"/>
            <a:r>
              <a:rPr lang="en-US" smtClean="0"/>
              <a:t>Click to edit Master text styles</a:t>
            </a:r>
          </a:p>
        </p:txBody>
      </p:sp>
      <p:sp>
        <p:nvSpPr>
          <p:cNvPr id="48" name="Text Placeholder 38"/>
          <p:cNvSpPr>
            <a:spLocks noGrp="1"/>
          </p:cNvSpPr>
          <p:nvPr>
            <p:ph type="body" sz="quarter" idx="19"/>
          </p:nvPr>
        </p:nvSpPr>
        <p:spPr>
          <a:xfrm>
            <a:off x="2447211" y="7765346"/>
            <a:ext cx="6166962" cy="683853"/>
          </a:xfrm>
          <a:prstGeom prst="rect">
            <a:avLst/>
          </a:prstGeom>
        </p:spPr>
        <p:txBody>
          <a:bodyPr/>
          <a:lstStyle>
            <a:lvl1pPr marL="0" indent="0">
              <a:buNone/>
              <a:defRPr sz="2877"/>
            </a:lvl1pPr>
          </a:lstStyle>
          <a:p>
            <a:pPr lvl="0"/>
            <a:r>
              <a:rPr lang="en-US" smtClean="0"/>
              <a:t>Click to edit Master text styles</a:t>
            </a:r>
          </a:p>
        </p:txBody>
      </p:sp>
      <p:pic>
        <p:nvPicPr>
          <p:cNvPr id="37" name="Picture 3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754509" y="281244"/>
            <a:ext cx="2157354" cy="779999"/>
          </a:xfrm>
          <a:prstGeom prst="rect">
            <a:avLst/>
          </a:prstGeom>
        </p:spPr>
      </p:pic>
    </p:spTree>
    <p:extLst>
      <p:ext uri="{BB962C8B-B14F-4D97-AF65-F5344CB8AC3E}">
        <p14:creationId xmlns:p14="http://schemas.microsoft.com/office/powerpoint/2010/main" val="200414738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19188" y="487363"/>
            <a:ext cx="14020800" cy="1766887"/>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idx="1"/>
          </p:nvPr>
        </p:nvSpPr>
        <p:spPr>
          <a:xfrm>
            <a:off x="1119188" y="2241550"/>
            <a:ext cx="6877050" cy="10985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19188" y="3340100"/>
            <a:ext cx="6877050" cy="491331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8229600" y="2241550"/>
            <a:ext cx="6910388" cy="10985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8229600" y="3340100"/>
            <a:ext cx="6910388" cy="491331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1117600" y="8475663"/>
            <a:ext cx="3657600" cy="485775"/>
          </a:xfrm>
          <a:prstGeom prst="rect">
            <a:avLst/>
          </a:prstGeom>
        </p:spPr>
        <p:txBody>
          <a:bodyPr/>
          <a:lstStyle/>
          <a:p>
            <a:fld id="{A39F6A64-693E-49AB-AC32-2D76D56B2DB3}" type="datetimeFigureOut">
              <a:rPr lang="en-US" smtClean="0">
                <a:solidFill>
                  <a:prstClr val="black"/>
                </a:solidFill>
              </a:rPr>
              <a:pPr/>
              <a:t>7/12/2016</a:t>
            </a:fld>
            <a:endParaRPr lang="en-US">
              <a:solidFill>
                <a:prstClr val="black"/>
              </a:solidFill>
            </a:endParaRPr>
          </a:p>
        </p:txBody>
      </p:sp>
      <p:sp>
        <p:nvSpPr>
          <p:cNvPr id="8" name="Footer Placeholder 7"/>
          <p:cNvSpPr>
            <a:spLocks noGrp="1"/>
          </p:cNvSpPr>
          <p:nvPr>
            <p:ph type="ftr" sz="quarter" idx="11"/>
          </p:nvPr>
        </p:nvSpPr>
        <p:spPr>
          <a:xfrm>
            <a:off x="5384800" y="8475663"/>
            <a:ext cx="5486400" cy="485775"/>
          </a:xfrm>
          <a:prstGeom prst="rect">
            <a:avLst/>
          </a:prstGeom>
        </p:spPr>
        <p:txBody>
          <a:bodyPr/>
          <a:lstStyle/>
          <a:p>
            <a:endParaRPr lang="en-US">
              <a:solidFill>
                <a:prstClr val="black"/>
              </a:solidFill>
            </a:endParaRPr>
          </a:p>
        </p:txBody>
      </p:sp>
      <p:sp>
        <p:nvSpPr>
          <p:cNvPr id="9" name="Slide Number Placeholder 8"/>
          <p:cNvSpPr>
            <a:spLocks noGrp="1"/>
          </p:cNvSpPr>
          <p:nvPr>
            <p:ph type="sldNum" sz="quarter" idx="12"/>
          </p:nvPr>
        </p:nvSpPr>
        <p:spPr>
          <a:xfrm>
            <a:off x="11480800" y="8475663"/>
            <a:ext cx="3657600" cy="485775"/>
          </a:xfrm>
          <a:prstGeom prst="rect">
            <a:avLst/>
          </a:prstGeom>
        </p:spPr>
        <p:txBody>
          <a:bodyPr/>
          <a:lstStyle/>
          <a:p>
            <a:fld id="{E32C7704-B885-43D6-8AB2-7CB0FB8CE4F8}"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61380564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ig img/less content">
    <p:spTree>
      <p:nvGrpSpPr>
        <p:cNvPr id="1" name=""/>
        <p:cNvGrpSpPr/>
        <p:nvPr/>
      </p:nvGrpSpPr>
      <p:grpSpPr>
        <a:xfrm>
          <a:off x="0" y="0"/>
          <a:ext cx="0" cy="0"/>
          <a:chOff x="0" y="0"/>
          <a:chExt cx="0" cy="0"/>
        </a:xfrm>
      </p:grpSpPr>
      <p:sp>
        <p:nvSpPr>
          <p:cNvPr id="13" name="Rectangle 12"/>
          <p:cNvSpPr/>
          <p:nvPr userDrawn="1"/>
        </p:nvSpPr>
        <p:spPr>
          <a:xfrm>
            <a:off x="0" y="-4724"/>
            <a:ext cx="1463433" cy="19500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14" name="Rectangle 13"/>
          <p:cNvSpPr/>
          <p:nvPr userDrawn="1"/>
        </p:nvSpPr>
        <p:spPr>
          <a:xfrm>
            <a:off x="1463432" y="-4724"/>
            <a:ext cx="7101807" cy="19500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black"/>
              </a:solidFill>
            </a:endParaRPr>
          </a:p>
        </p:txBody>
      </p:sp>
      <p:sp>
        <p:nvSpPr>
          <p:cNvPr id="15" name="Rectangle 14"/>
          <p:cNvSpPr/>
          <p:nvPr userDrawn="1"/>
        </p:nvSpPr>
        <p:spPr>
          <a:xfrm>
            <a:off x="8565235" y="-4724"/>
            <a:ext cx="1404697" cy="195000"/>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16" name="Rectangle 15"/>
          <p:cNvSpPr/>
          <p:nvPr userDrawn="1"/>
        </p:nvSpPr>
        <p:spPr>
          <a:xfrm>
            <a:off x="9969933" y="-4724"/>
            <a:ext cx="469865" cy="19500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18" name="Rectangle 17"/>
          <p:cNvSpPr/>
          <p:nvPr userDrawn="1"/>
        </p:nvSpPr>
        <p:spPr>
          <a:xfrm>
            <a:off x="10439797" y="-4724"/>
            <a:ext cx="166412" cy="19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19" name="Rectangle 18"/>
          <p:cNvSpPr/>
          <p:nvPr userDrawn="1"/>
        </p:nvSpPr>
        <p:spPr>
          <a:xfrm>
            <a:off x="10606209" y="-4724"/>
            <a:ext cx="1668996" cy="19500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20" name="Rectangle 19"/>
          <p:cNvSpPr/>
          <p:nvPr userDrawn="1"/>
        </p:nvSpPr>
        <p:spPr>
          <a:xfrm>
            <a:off x="12275206" y="-4724"/>
            <a:ext cx="3980795" cy="195000"/>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22" name="Text Placeholder 12"/>
          <p:cNvSpPr>
            <a:spLocks noGrp="1"/>
          </p:cNvSpPr>
          <p:nvPr>
            <p:ph type="body" sz="quarter" idx="10" hasCustomPrompt="1"/>
          </p:nvPr>
        </p:nvSpPr>
        <p:spPr>
          <a:xfrm>
            <a:off x="2" y="190279"/>
            <a:ext cx="13306558" cy="670312"/>
          </a:xfrm>
          <a:prstGeom prst="rect">
            <a:avLst/>
          </a:prstGeom>
        </p:spPr>
        <p:txBody>
          <a:bodyPr lIns="91440" tIns="0" rIns="0" bIns="0" anchor="ctr" anchorCtr="0"/>
          <a:lstStyle>
            <a:lvl1pPr marL="0" indent="0">
              <a:buNone/>
              <a:defRPr lang="en-US" sz="3288" b="0" smtClean="0">
                <a:latin typeface="+mn-lt"/>
              </a:defRPr>
            </a:lvl1pPr>
            <a:lvl2pPr marL="587523" indent="0">
              <a:buNone/>
              <a:defRPr/>
            </a:lvl2pPr>
            <a:lvl3pPr marL="1175048" indent="0">
              <a:buNone/>
              <a:defRPr/>
            </a:lvl3pPr>
            <a:lvl4pPr marL="1762571" indent="0">
              <a:buNone/>
              <a:defRPr/>
            </a:lvl4pPr>
            <a:lvl5pPr marL="2350097" indent="0">
              <a:buNone/>
              <a:defRPr/>
            </a:lvl5pPr>
          </a:lstStyle>
          <a:p>
            <a:pPr lvl="0"/>
            <a:r>
              <a:rPr lang="en-US" dirty="0" smtClean="0">
                <a:latin typeface="+mj-lt"/>
              </a:rPr>
              <a:t>Title Text </a:t>
            </a:r>
            <a:endParaRPr lang="en-US" dirty="0"/>
          </a:p>
        </p:txBody>
      </p:sp>
      <p:sp>
        <p:nvSpPr>
          <p:cNvPr id="24" name="Rectangle 23"/>
          <p:cNvSpPr/>
          <p:nvPr userDrawn="1"/>
        </p:nvSpPr>
        <p:spPr>
          <a:xfrm>
            <a:off x="5113" y="877463"/>
            <a:ext cx="14039524" cy="39000"/>
          </a:xfrm>
          <a:prstGeom prst="rect">
            <a:avLst/>
          </a:prstGeom>
          <a:gradFill flip="none" rotWithShape="1">
            <a:gsLst>
              <a:gs pos="23000">
                <a:srgbClr val="F28020"/>
              </a:gs>
              <a:gs pos="100000">
                <a:schemeClr val="accent1">
                  <a:tint val="23500"/>
                  <a:satMod val="160000"/>
                  <a:lumMod val="0"/>
                  <a:lumOff val="10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67" dirty="0">
              <a:solidFill>
                <a:prstClr val="white"/>
              </a:solidFill>
            </a:endParaRPr>
          </a:p>
        </p:txBody>
      </p:sp>
      <p:sp>
        <p:nvSpPr>
          <p:cNvPr id="21" name="Picture Placeholder 2"/>
          <p:cNvSpPr>
            <a:spLocks noGrp="1"/>
          </p:cNvSpPr>
          <p:nvPr>
            <p:ph type="pic" sz="quarter" idx="11"/>
          </p:nvPr>
        </p:nvSpPr>
        <p:spPr>
          <a:xfrm>
            <a:off x="5352693" y="1250984"/>
            <a:ext cx="10488914" cy="7282204"/>
          </a:xfrm>
          <a:prstGeom prst="rect">
            <a:avLst/>
          </a:prstGeom>
        </p:spPr>
        <p:txBody>
          <a:bodyPr/>
          <a:lstStyle>
            <a:lvl1pPr>
              <a:defRPr sz="2877"/>
            </a:lvl1pPr>
          </a:lstStyle>
          <a:p>
            <a:r>
              <a:rPr lang="en-US" dirty="0" smtClean="0"/>
              <a:t>Click icon to add picture</a:t>
            </a:r>
            <a:endParaRPr lang="en-US" dirty="0"/>
          </a:p>
        </p:txBody>
      </p:sp>
      <p:sp>
        <p:nvSpPr>
          <p:cNvPr id="26" name="Text Placeholder 2"/>
          <p:cNvSpPr>
            <a:spLocks noGrp="1"/>
          </p:cNvSpPr>
          <p:nvPr>
            <p:ph type="body" sz="quarter" idx="12"/>
          </p:nvPr>
        </p:nvSpPr>
        <p:spPr>
          <a:xfrm>
            <a:off x="364903" y="1250984"/>
            <a:ext cx="4792331" cy="7268479"/>
          </a:xfrm>
          <a:prstGeom prst="rect">
            <a:avLst/>
          </a:prstGeom>
        </p:spPr>
        <p:txBody>
          <a:bodyPr/>
          <a:lstStyle>
            <a:lvl1pPr>
              <a:lnSpc>
                <a:spcPct val="100000"/>
              </a:lnSpc>
              <a:defRPr sz="2877">
                <a:latin typeface="+mn-lt"/>
              </a:defRPr>
            </a:lvl1pPr>
          </a:lstStyle>
          <a:p>
            <a:pPr lvl="0"/>
            <a:r>
              <a:rPr lang="en-US" smtClean="0"/>
              <a:t>Click to edit Master text styles</a:t>
            </a:r>
          </a:p>
        </p:txBody>
      </p:sp>
      <p:pic>
        <p:nvPicPr>
          <p:cNvPr id="23" name="Picture 2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754509" y="281244"/>
            <a:ext cx="2157354" cy="779999"/>
          </a:xfrm>
          <a:prstGeom prst="rect">
            <a:avLst/>
          </a:prstGeom>
        </p:spPr>
      </p:pic>
    </p:spTree>
    <p:extLst>
      <p:ext uri="{BB962C8B-B14F-4D97-AF65-F5344CB8AC3E}">
        <p14:creationId xmlns:p14="http://schemas.microsoft.com/office/powerpoint/2010/main" val="1267475727"/>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Slide with img">
    <p:spTree>
      <p:nvGrpSpPr>
        <p:cNvPr id="1" name=""/>
        <p:cNvGrpSpPr/>
        <p:nvPr/>
      </p:nvGrpSpPr>
      <p:grpSpPr>
        <a:xfrm>
          <a:off x="0" y="0"/>
          <a:ext cx="0" cy="0"/>
          <a:chOff x="0" y="0"/>
          <a:chExt cx="0" cy="0"/>
        </a:xfrm>
      </p:grpSpPr>
      <p:sp>
        <p:nvSpPr>
          <p:cNvPr id="13" name="Rectangle 12"/>
          <p:cNvSpPr/>
          <p:nvPr userDrawn="1"/>
        </p:nvSpPr>
        <p:spPr>
          <a:xfrm>
            <a:off x="0" y="-4724"/>
            <a:ext cx="1463433" cy="19500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14" name="Rectangle 13"/>
          <p:cNvSpPr/>
          <p:nvPr userDrawn="1"/>
        </p:nvSpPr>
        <p:spPr>
          <a:xfrm>
            <a:off x="1463432" y="-4724"/>
            <a:ext cx="7101807" cy="19500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black"/>
              </a:solidFill>
            </a:endParaRPr>
          </a:p>
        </p:txBody>
      </p:sp>
      <p:sp>
        <p:nvSpPr>
          <p:cNvPr id="15" name="Rectangle 14"/>
          <p:cNvSpPr/>
          <p:nvPr userDrawn="1"/>
        </p:nvSpPr>
        <p:spPr>
          <a:xfrm>
            <a:off x="8565235" y="-4724"/>
            <a:ext cx="1404697" cy="195000"/>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16" name="Rectangle 15"/>
          <p:cNvSpPr/>
          <p:nvPr userDrawn="1"/>
        </p:nvSpPr>
        <p:spPr>
          <a:xfrm>
            <a:off x="9969933" y="-4724"/>
            <a:ext cx="469865" cy="19500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18" name="Rectangle 17"/>
          <p:cNvSpPr/>
          <p:nvPr userDrawn="1"/>
        </p:nvSpPr>
        <p:spPr>
          <a:xfrm>
            <a:off x="10439797" y="-4724"/>
            <a:ext cx="166412" cy="19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19" name="Rectangle 18"/>
          <p:cNvSpPr/>
          <p:nvPr userDrawn="1"/>
        </p:nvSpPr>
        <p:spPr>
          <a:xfrm>
            <a:off x="10606209" y="-4724"/>
            <a:ext cx="1668996" cy="19500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20" name="Rectangle 19"/>
          <p:cNvSpPr/>
          <p:nvPr userDrawn="1"/>
        </p:nvSpPr>
        <p:spPr>
          <a:xfrm>
            <a:off x="12275206" y="-4724"/>
            <a:ext cx="3980795" cy="195000"/>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3" name="Picture Placeholder 2"/>
          <p:cNvSpPr>
            <a:spLocks noGrp="1"/>
          </p:cNvSpPr>
          <p:nvPr>
            <p:ph type="pic" sz="quarter" idx="11"/>
          </p:nvPr>
        </p:nvSpPr>
        <p:spPr>
          <a:xfrm>
            <a:off x="1892893" y="4196891"/>
            <a:ext cx="12431934" cy="4472124"/>
          </a:xfrm>
          <a:prstGeom prst="rect">
            <a:avLst/>
          </a:prstGeom>
        </p:spPr>
        <p:txBody>
          <a:bodyPr/>
          <a:lstStyle>
            <a:lvl1pPr>
              <a:defRPr sz="2877"/>
            </a:lvl1pPr>
          </a:lstStyle>
          <a:p>
            <a:r>
              <a:rPr lang="en-US" dirty="0" smtClean="0"/>
              <a:t>Click icon to add picture</a:t>
            </a:r>
            <a:endParaRPr lang="en-US" dirty="0"/>
          </a:p>
        </p:txBody>
      </p:sp>
      <p:sp>
        <p:nvSpPr>
          <p:cNvPr id="23" name="Text Placeholder 2"/>
          <p:cNvSpPr>
            <a:spLocks noGrp="1"/>
          </p:cNvSpPr>
          <p:nvPr>
            <p:ph type="body" sz="quarter" idx="12"/>
          </p:nvPr>
        </p:nvSpPr>
        <p:spPr>
          <a:xfrm>
            <a:off x="364899" y="1250984"/>
            <a:ext cx="15487913" cy="2797381"/>
          </a:xfrm>
          <a:prstGeom prst="rect">
            <a:avLst/>
          </a:prstGeom>
        </p:spPr>
        <p:txBody>
          <a:bodyPr/>
          <a:lstStyle>
            <a:lvl1pPr>
              <a:lnSpc>
                <a:spcPct val="100000"/>
              </a:lnSpc>
              <a:defRPr sz="2877">
                <a:latin typeface="+mn-lt"/>
              </a:defRPr>
            </a:lvl1pPr>
          </a:lstStyle>
          <a:p>
            <a:pPr lvl="0"/>
            <a:r>
              <a:rPr lang="en-US" smtClean="0"/>
              <a:t>Click to edit Master text styles</a:t>
            </a:r>
          </a:p>
        </p:txBody>
      </p:sp>
      <p:sp>
        <p:nvSpPr>
          <p:cNvPr id="25" name="Text Placeholder 12"/>
          <p:cNvSpPr>
            <a:spLocks noGrp="1"/>
          </p:cNvSpPr>
          <p:nvPr>
            <p:ph type="body" sz="quarter" idx="10" hasCustomPrompt="1"/>
          </p:nvPr>
        </p:nvSpPr>
        <p:spPr>
          <a:xfrm>
            <a:off x="2" y="190279"/>
            <a:ext cx="13306558" cy="670312"/>
          </a:xfrm>
          <a:prstGeom prst="rect">
            <a:avLst/>
          </a:prstGeom>
        </p:spPr>
        <p:txBody>
          <a:bodyPr lIns="91440" tIns="0" rIns="0" bIns="0" anchor="ctr" anchorCtr="0"/>
          <a:lstStyle>
            <a:lvl1pPr marL="0" indent="0">
              <a:buNone/>
              <a:defRPr lang="en-US" sz="3288" b="0" smtClean="0">
                <a:latin typeface="+mn-lt"/>
              </a:defRPr>
            </a:lvl1pPr>
            <a:lvl2pPr marL="587523" indent="0">
              <a:buNone/>
              <a:defRPr/>
            </a:lvl2pPr>
            <a:lvl3pPr marL="1175048" indent="0">
              <a:buNone/>
              <a:defRPr/>
            </a:lvl3pPr>
            <a:lvl4pPr marL="1762571" indent="0">
              <a:buNone/>
              <a:defRPr/>
            </a:lvl4pPr>
            <a:lvl5pPr marL="2350097" indent="0">
              <a:buNone/>
              <a:defRPr/>
            </a:lvl5pPr>
          </a:lstStyle>
          <a:p>
            <a:pPr lvl="0"/>
            <a:r>
              <a:rPr lang="en-US" dirty="0" smtClean="0">
                <a:latin typeface="+mj-lt"/>
              </a:rPr>
              <a:t>Title Text </a:t>
            </a:r>
            <a:endParaRPr lang="en-US" dirty="0"/>
          </a:p>
        </p:txBody>
      </p:sp>
      <p:sp>
        <p:nvSpPr>
          <p:cNvPr id="17" name="Rectangle 16"/>
          <p:cNvSpPr/>
          <p:nvPr userDrawn="1"/>
        </p:nvSpPr>
        <p:spPr>
          <a:xfrm>
            <a:off x="5113" y="877463"/>
            <a:ext cx="14039524" cy="39000"/>
          </a:xfrm>
          <a:prstGeom prst="rect">
            <a:avLst/>
          </a:prstGeom>
          <a:gradFill flip="none" rotWithShape="1">
            <a:gsLst>
              <a:gs pos="23000">
                <a:srgbClr val="F28020"/>
              </a:gs>
              <a:gs pos="100000">
                <a:schemeClr val="accent1">
                  <a:tint val="23500"/>
                  <a:satMod val="160000"/>
                  <a:lumMod val="0"/>
                  <a:lumOff val="10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67" dirty="0">
              <a:solidFill>
                <a:prstClr val="white"/>
              </a:solidFill>
            </a:endParaRPr>
          </a:p>
        </p:txBody>
      </p:sp>
      <p:pic>
        <p:nvPicPr>
          <p:cNvPr id="22" name="Picture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754509" y="281244"/>
            <a:ext cx="2157354" cy="779999"/>
          </a:xfrm>
          <a:prstGeom prst="rect">
            <a:avLst/>
          </a:prstGeom>
        </p:spPr>
      </p:pic>
    </p:spTree>
    <p:extLst>
      <p:ext uri="{BB962C8B-B14F-4D97-AF65-F5344CB8AC3E}">
        <p14:creationId xmlns:p14="http://schemas.microsoft.com/office/powerpoint/2010/main" val="1149691315"/>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_Slide with img">
    <p:spTree>
      <p:nvGrpSpPr>
        <p:cNvPr id="1" name=""/>
        <p:cNvGrpSpPr/>
        <p:nvPr/>
      </p:nvGrpSpPr>
      <p:grpSpPr>
        <a:xfrm>
          <a:off x="0" y="0"/>
          <a:ext cx="0" cy="0"/>
          <a:chOff x="0" y="0"/>
          <a:chExt cx="0" cy="0"/>
        </a:xfrm>
      </p:grpSpPr>
      <p:sp>
        <p:nvSpPr>
          <p:cNvPr id="13" name="Rectangle 12"/>
          <p:cNvSpPr/>
          <p:nvPr userDrawn="1"/>
        </p:nvSpPr>
        <p:spPr>
          <a:xfrm>
            <a:off x="0" y="-4724"/>
            <a:ext cx="1463433" cy="19500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14" name="Rectangle 13"/>
          <p:cNvSpPr/>
          <p:nvPr userDrawn="1"/>
        </p:nvSpPr>
        <p:spPr>
          <a:xfrm>
            <a:off x="1463432" y="-4724"/>
            <a:ext cx="7101807" cy="19500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black"/>
              </a:solidFill>
            </a:endParaRPr>
          </a:p>
        </p:txBody>
      </p:sp>
      <p:sp>
        <p:nvSpPr>
          <p:cNvPr id="15" name="Rectangle 14"/>
          <p:cNvSpPr/>
          <p:nvPr userDrawn="1"/>
        </p:nvSpPr>
        <p:spPr>
          <a:xfrm>
            <a:off x="8565235" y="-4724"/>
            <a:ext cx="1404697" cy="195000"/>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16" name="Rectangle 15"/>
          <p:cNvSpPr/>
          <p:nvPr userDrawn="1"/>
        </p:nvSpPr>
        <p:spPr>
          <a:xfrm>
            <a:off x="9969933" y="-4724"/>
            <a:ext cx="469865" cy="19500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18" name="Rectangle 17"/>
          <p:cNvSpPr/>
          <p:nvPr userDrawn="1"/>
        </p:nvSpPr>
        <p:spPr>
          <a:xfrm>
            <a:off x="10439797" y="-4724"/>
            <a:ext cx="166412" cy="19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19" name="Rectangle 18"/>
          <p:cNvSpPr/>
          <p:nvPr userDrawn="1"/>
        </p:nvSpPr>
        <p:spPr>
          <a:xfrm>
            <a:off x="10606209" y="-4724"/>
            <a:ext cx="1668996" cy="19500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20" name="Rectangle 19"/>
          <p:cNvSpPr/>
          <p:nvPr userDrawn="1"/>
        </p:nvSpPr>
        <p:spPr>
          <a:xfrm>
            <a:off x="12275206" y="-4724"/>
            <a:ext cx="3980795" cy="195000"/>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25" name="Text Placeholder 12"/>
          <p:cNvSpPr>
            <a:spLocks noGrp="1"/>
          </p:cNvSpPr>
          <p:nvPr>
            <p:ph type="body" sz="quarter" idx="10" hasCustomPrompt="1"/>
          </p:nvPr>
        </p:nvSpPr>
        <p:spPr>
          <a:xfrm>
            <a:off x="2" y="190279"/>
            <a:ext cx="13306558" cy="670312"/>
          </a:xfrm>
          <a:prstGeom prst="rect">
            <a:avLst/>
          </a:prstGeom>
        </p:spPr>
        <p:txBody>
          <a:bodyPr lIns="91440" tIns="0" rIns="0" bIns="0" anchor="ctr" anchorCtr="0"/>
          <a:lstStyle>
            <a:lvl1pPr marL="0" indent="0">
              <a:buNone/>
              <a:defRPr lang="en-US" sz="3288" b="0" smtClean="0">
                <a:latin typeface="+mn-lt"/>
              </a:defRPr>
            </a:lvl1pPr>
            <a:lvl2pPr marL="587523" indent="0">
              <a:buNone/>
              <a:defRPr/>
            </a:lvl2pPr>
            <a:lvl3pPr marL="1175048" indent="0">
              <a:buNone/>
              <a:defRPr/>
            </a:lvl3pPr>
            <a:lvl4pPr marL="1762571" indent="0">
              <a:buNone/>
              <a:defRPr/>
            </a:lvl4pPr>
            <a:lvl5pPr marL="2350097" indent="0">
              <a:buNone/>
              <a:defRPr/>
            </a:lvl5pPr>
          </a:lstStyle>
          <a:p>
            <a:pPr lvl="0"/>
            <a:r>
              <a:rPr lang="en-US" dirty="0" smtClean="0">
                <a:latin typeface="+mj-lt"/>
              </a:rPr>
              <a:t>Title Text </a:t>
            </a:r>
            <a:endParaRPr lang="en-US" dirty="0"/>
          </a:p>
        </p:txBody>
      </p:sp>
      <p:sp>
        <p:nvSpPr>
          <p:cNvPr id="23" name="Rectangle 22"/>
          <p:cNvSpPr/>
          <p:nvPr userDrawn="1"/>
        </p:nvSpPr>
        <p:spPr>
          <a:xfrm>
            <a:off x="5113" y="877463"/>
            <a:ext cx="14039524" cy="39000"/>
          </a:xfrm>
          <a:prstGeom prst="rect">
            <a:avLst/>
          </a:prstGeom>
          <a:gradFill flip="none" rotWithShape="1">
            <a:gsLst>
              <a:gs pos="23000">
                <a:srgbClr val="F28020"/>
              </a:gs>
              <a:gs pos="100000">
                <a:schemeClr val="accent1">
                  <a:tint val="23500"/>
                  <a:satMod val="160000"/>
                  <a:lumMod val="0"/>
                  <a:lumOff val="10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67" dirty="0">
              <a:solidFill>
                <a:prstClr val="white"/>
              </a:solidFill>
            </a:endParaRPr>
          </a:p>
        </p:txBody>
      </p:sp>
      <p:sp>
        <p:nvSpPr>
          <p:cNvPr id="17" name="Picture Placeholder 2"/>
          <p:cNvSpPr>
            <a:spLocks noGrp="1"/>
          </p:cNvSpPr>
          <p:nvPr>
            <p:ph type="pic" sz="quarter" idx="11"/>
          </p:nvPr>
        </p:nvSpPr>
        <p:spPr>
          <a:xfrm>
            <a:off x="1892893" y="2652000"/>
            <a:ext cx="12431934" cy="6017016"/>
          </a:xfrm>
          <a:prstGeom prst="rect">
            <a:avLst/>
          </a:prstGeom>
        </p:spPr>
        <p:txBody>
          <a:bodyPr/>
          <a:lstStyle>
            <a:lvl1pPr>
              <a:defRPr sz="2877"/>
            </a:lvl1pPr>
          </a:lstStyle>
          <a:p>
            <a:r>
              <a:rPr lang="en-US" dirty="0" smtClean="0"/>
              <a:t>Click icon to add picture</a:t>
            </a:r>
            <a:endParaRPr lang="en-US" dirty="0"/>
          </a:p>
        </p:txBody>
      </p:sp>
      <p:sp>
        <p:nvSpPr>
          <p:cNvPr id="21" name="Text Placeholder 2"/>
          <p:cNvSpPr>
            <a:spLocks noGrp="1"/>
          </p:cNvSpPr>
          <p:nvPr>
            <p:ph type="body" sz="quarter" idx="12"/>
          </p:nvPr>
        </p:nvSpPr>
        <p:spPr>
          <a:xfrm>
            <a:off x="364899" y="1250987"/>
            <a:ext cx="15487913" cy="1182613"/>
          </a:xfrm>
          <a:prstGeom prst="rect">
            <a:avLst/>
          </a:prstGeom>
        </p:spPr>
        <p:txBody>
          <a:bodyPr/>
          <a:lstStyle>
            <a:lvl1pPr>
              <a:lnSpc>
                <a:spcPct val="100000"/>
              </a:lnSpc>
              <a:defRPr sz="2877"/>
            </a:lvl1pPr>
          </a:lstStyle>
          <a:p>
            <a:pPr lvl="0"/>
            <a:r>
              <a:rPr lang="en-US" smtClean="0"/>
              <a:t>Click to edit Master text styles</a:t>
            </a:r>
          </a:p>
        </p:txBody>
      </p:sp>
      <p:pic>
        <p:nvPicPr>
          <p:cNvPr id="24" name="Picture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754509" y="281244"/>
            <a:ext cx="2157354" cy="779999"/>
          </a:xfrm>
          <a:prstGeom prst="rect">
            <a:avLst/>
          </a:prstGeom>
        </p:spPr>
      </p:pic>
    </p:spTree>
    <p:extLst>
      <p:ext uri="{BB962C8B-B14F-4D97-AF65-F5344CB8AC3E}">
        <p14:creationId xmlns:p14="http://schemas.microsoft.com/office/powerpoint/2010/main" val="2062187965"/>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9_img/table layout">
    <p:spTree>
      <p:nvGrpSpPr>
        <p:cNvPr id="1" name=""/>
        <p:cNvGrpSpPr/>
        <p:nvPr/>
      </p:nvGrpSpPr>
      <p:grpSpPr>
        <a:xfrm>
          <a:off x="0" y="0"/>
          <a:ext cx="0" cy="0"/>
          <a:chOff x="0" y="0"/>
          <a:chExt cx="0" cy="0"/>
        </a:xfrm>
      </p:grpSpPr>
      <p:sp>
        <p:nvSpPr>
          <p:cNvPr id="13" name="Rectangle 12"/>
          <p:cNvSpPr/>
          <p:nvPr userDrawn="1"/>
        </p:nvSpPr>
        <p:spPr>
          <a:xfrm>
            <a:off x="0" y="-4724"/>
            <a:ext cx="1463433" cy="19500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14" name="Rectangle 13"/>
          <p:cNvSpPr/>
          <p:nvPr userDrawn="1"/>
        </p:nvSpPr>
        <p:spPr>
          <a:xfrm>
            <a:off x="1463432" y="-4724"/>
            <a:ext cx="7101807" cy="19500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black"/>
              </a:solidFill>
            </a:endParaRPr>
          </a:p>
        </p:txBody>
      </p:sp>
      <p:sp>
        <p:nvSpPr>
          <p:cNvPr id="15" name="Rectangle 14"/>
          <p:cNvSpPr/>
          <p:nvPr userDrawn="1"/>
        </p:nvSpPr>
        <p:spPr>
          <a:xfrm>
            <a:off x="8565235" y="-4724"/>
            <a:ext cx="1404697" cy="195000"/>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18" name="Rectangle 17"/>
          <p:cNvSpPr/>
          <p:nvPr userDrawn="1"/>
        </p:nvSpPr>
        <p:spPr>
          <a:xfrm>
            <a:off x="9969933" y="-4724"/>
            <a:ext cx="469865" cy="19500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19" name="Rectangle 18"/>
          <p:cNvSpPr/>
          <p:nvPr userDrawn="1"/>
        </p:nvSpPr>
        <p:spPr>
          <a:xfrm>
            <a:off x="10439797" y="-4724"/>
            <a:ext cx="166412" cy="19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20" name="Rectangle 19"/>
          <p:cNvSpPr/>
          <p:nvPr userDrawn="1"/>
        </p:nvSpPr>
        <p:spPr>
          <a:xfrm>
            <a:off x="10606209" y="-4724"/>
            <a:ext cx="1668996" cy="19500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21" name="Rectangle 20"/>
          <p:cNvSpPr/>
          <p:nvPr userDrawn="1"/>
        </p:nvSpPr>
        <p:spPr>
          <a:xfrm>
            <a:off x="12275206" y="-4724"/>
            <a:ext cx="3980795" cy="195000"/>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26" name="Text Placeholder 12"/>
          <p:cNvSpPr>
            <a:spLocks noGrp="1"/>
          </p:cNvSpPr>
          <p:nvPr>
            <p:ph type="body" sz="quarter" idx="10" hasCustomPrompt="1"/>
          </p:nvPr>
        </p:nvSpPr>
        <p:spPr>
          <a:xfrm>
            <a:off x="2" y="190279"/>
            <a:ext cx="13306558" cy="670312"/>
          </a:xfrm>
          <a:prstGeom prst="rect">
            <a:avLst/>
          </a:prstGeom>
        </p:spPr>
        <p:txBody>
          <a:bodyPr lIns="91440" tIns="0" rIns="0" bIns="0" anchor="ctr" anchorCtr="0"/>
          <a:lstStyle>
            <a:lvl1pPr marL="0" indent="0">
              <a:buNone/>
              <a:defRPr lang="en-US" sz="3288" b="0" smtClean="0">
                <a:latin typeface="+mn-lt"/>
              </a:defRPr>
            </a:lvl1pPr>
            <a:lvl2pPr marL="587523" indent="0">
              <a:buNone/>
              <a:defRPr/>
            </a:lvl2pPr>
            <a:lvl3pPr marL="1175048" indent="0">
              <a:buNone/>
              <a:defRPr/>
            </a:lvl3pPr>
            <a:lvl4pPr marL="1762571" indent="0">
              <a:buNone/>
              <a:defRPr/>
            </a:lvl4pPr>
            <a:lvl5pPr marL="2350097" indent="0">
              <a:buNone/>
              <a:defRPr/>
            </a:lvl5pPr>
          </a:lstStyle>
          <a:p>
            <a:pPr lvl="0"/>
            <a:r>
              <a:rPr lang="en-US" dirty="0" smtClean="0">
                <a:latin typeface="+mj-lt"/>
              </a:rPr>
              <a:t>Title Text </a:t>
            </a:r>
            <a:endParaRPr lang="en-US" dirty="0"/>
          </a:p>
        </p:txBody>
      </p:sp>
      <p:sp>
        <p:nvSpPr>
          <p:cNvPr id="12" name="Rectangle 11"/>
          <p:cNvSpPr/>
          <p:nvPr userDrawn="1"/>
        </p:nvSpPr>
        <p:spPr>
          <a:xfrm>
            <a:off x="5113" y="877463"/>
            <a:ext cx="14039524" cy="39000"/>
          </a:xfrm>
          <a:prstGeom prst="rect">
            <a:avLst/>
          </a:prstGeom>
          <a:gradFill flip="none" rotWithShape="1">
            <a:gsLst>
              <a:gs pos="23000">
                <a:srgbClr val="F28020"/>
              </a:gs>
              <a:gs pos="100000">
                <a:schemeClr val="accent1">
                  <a:tint val="23500"/>
                  <a:satMod val="160000"/>
                  <a:lumMod val="0"/>
                  <a:lumOff val="10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67" dirty="0">
              <a:solidFill>
                <a:prstClr val="white"/>
              </a:solidFill>
            </a:endParaRPr>
          </a:p>
        </p:txBody>
      </p:sp>
      <p:sp>
        <p:nvSpPr>
          <p:cNvPr id="35" name="Text Placeholder 2"/>
          <p:cNvSpPr>
            <a:spLocks noGrp="1"/>
          </p:cNvSpPr>
          <p:nvPr>
            <p:ph type="body" sz="quarter" idx="15"/>
          </p:nvPr>
        </p:nvSpPr>
        <p:spPr>
          <a:xfrm>
            <a:off x="364903" y="1250987"/>
            <a:ext cx="15528768" cy="939895"/>
          </a:xfrm>
          <a:prstGeom prst="rect">
            <a:avLst/>
          </a:prstGeom>
        </p:spPr>
        <p:txBody>
          <a:bodyPr/>
          <a:lstStyle>
            <a:lvl1pPr marL="0" indent="0">
              <a:lnSpc>
                <a:spcPct val="100000"/>
              </a:lnSpc>
              <a:buNone/>
              <a:defRPr sz="2877"/>
            </a:lvl1pPr>
          </a:lstStyle>
          <a:p>
            <a:pPr lvl="0"/>
            <a:r>
              <a:rPr lang="en-US" smtClean="0"/>
              <a:t>Click to edit Master text styles</a:t>
            </a: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754509" y="281244"/>
            <a:ext cx="2157354" cy="779999"/>
          </a:xfrm>
          <a:prstGeom prst="rect">
            <a:avLst/>
          </a:prstGeom>
        </p:spPr>
      </p:pic>
      <p:sp>
        <p:nvSpPr>
          <p:cNvPr id="17" name="Rounded Rectangle 16"/>
          <p:cNvSpPr/>
          <p:nvPr userDrawn="1"/>
        </p:nvSpPr>
        <p:spPr>
          <a:xfrm>
            <a:off x="1108256" y="6767390"/>
            <a:ext cx="14636148" cy="1705610"/>
          </a:xfrm>
          <a:prstGeom prst="roundRect">
            <a:avLst>
              <a:gd name="adj" fmla="val 9754"/>
            </a:avLst>
          </a:prstGeom>
          <a:noFill/>
          <a:ln w="12700">
            <a:solidFill>
              <a:srgbClr val="5B5B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77" dirty="0" smtClean="0">
                <a:solidFill>
                  <a:prstClr val="black"/>
                </a:solidFill>
              </a:rPr>
              <a:t> </a:t>
            </a:r>
            <a:endParaRPr lang="en-US" sz="2877" dirty="0">
              <a:solidFill>
                <a:prstClr val="black"/>
              </a:solidFill>
            </a:endParaRPr>
          </a:p>
        </p:txBody>
      </p:sp>
      <p:sp>
        <p:nvSpPr>
          <p:cNvPr id="22" name="Text Placeholder 5"/>
          <p:cNvSpPr txBox="1">
            <a:spLocks/>
          </p:cNvSpPr>
          <p:nvPr userDrawn="1"/>
        </p:nvSpPr>
        <p:spPr>
          <a:xfrm>
            <a:off x="1672091" y="6767390"/>
            <a:ext cx="14072310" cy="1705610"/>
          </a:xfrm>
          <a:prstGeom prst="rect">
            <a:avLst/>
          </a:prstGeom>
        </p:spPr>
        <p:txBody>
          <a:bodyPr vert="horz" lIns="187945" tIns="93973" rIns="187945" bIns="93973" rtlCol="0" anchor="ctr"/>
          <a:lstStyle>
            <a:defPPr>
              <a:defRPr lang="en-US"/>
            </a:defPPr>
            <a:lvl1pPr marL="0" indent="0" algn="ctr" defTabSz="585399" rtl="0" eaLnBrk="1" latinLnBrk="0" hangingPunct="1">
              <a:buNone/>
              <a:defRPr sz="1400" kern="1200">
                <a:solidFill>
                  <a:schemeClr val="tx1">
                    <a:tint val="75000"/>
                  </a:schemeClr>
                </a:solidFill>
                <a:latin typeface="+mn-lt"/>
                <a:ea typeface="+mn-ea"/>
                <a:cs typeface="+mn-cs"/>
              </a:defRPr>
            </a:lvl1pPr>
            <a:lvl2pPr marL="285841" indent="0" algn="l" defTabSz="585399" rtl="0" eaLnBrk="1" latinLnBrk="0" hangingPunct="1">
              <a:buNone/>
              <a:defRPr sz="1400" kern="1200">
                <a:solidFill>
                  <a:schemeClr val="tx1"/>
                </a:solidFill>
                <a:latin typeface="+mn-lt"/>
                <a:ea typeface="+mn-ea"/>
                <a:cs typeface="+mn-cs"/>
              </a:defRPr>
            </a:lvl2pPr>
            <a:lvl3pPr marL="571683" indent="0" algn="l" defTabSz="585399" rtl="0" eaLnBrk="1" latinLnBrk="0" hangingPunct="1">
              <a:buNone/>
              <a:defRPr sz="1400" kern="1200">
                <a:solidFill>
                  <a:schemeClr val="tx1"/>
                </a:solidFill>
                <a:latin typeface="+mn-lt"/>
                <a:ea typeface="+mn-ea"/>
                <a:cs typeface="+mn-cs"/>
              </a:defRPr>
            </a:lvl3pPr>
            <a:lvl4pPr marL="857524" indent="0" algn="l" defTabSz="585399" rtl="0" eaLnBrk="1" latinLnBrk="0" hangingPunct="1">
              <a:buNone/>
              <a:defRPr sz="1400" kern="1200">
                <a:solidFill>
                  <a:schemeClr val="tx1"/>
                </a:solidFill>
                <a:latin typeface="+mn-lt"/>
                <a:ea typeface="+mn-ea"/>
                <a:cs typeface="+mn-cs"/>
              </a:defRPr>
            </a:lvl4pPr>
            <a:lvl5pPr marL="1143365" indent="0" algn="l" defTabSz="585399" rtl="0" eaLnBrk="1" latinLnBrk="0" hangingPunct="1">
              <a:buNone/>
              <a:defRPr sz="1400" kern="1200">
                <a:solidFill>
                  <a:schemeClr val="tx1"/>
                </a:solidFill>
                <a:latin typeface="+mn-lt"/>
                <a:ea typeface="+mn-ea"/>
                <a:cs typeface="+mn-cs"/>
              </a:defRPr>
            </a:lvl5pPr>
            <a:lvl6pPr marL="1463497" algn="l" defTabSz="585399" rtl="0" eaLnBrk="1" latinLnBrk="0" hangingPunct="1">
              <a:defRPr sz="1152" kern="1200">
                <a:solidFill>
                  <a:schemeClr val="tx1"/>
                </a:solidFill>
                <a:latin typeface="+mn-lt"/>
                <a:ea typeface="+mn-ea"/>
                <a:cs typeface="+mn-cs"/>
              </a:defRPr>
            </a:lvl6pPr>
            <a:lvl7pPr marL="1756197" algn="l" defTabSz="585399" rtl="0" eaLnBrk="1" latinLnBrk="0" hangingPunct="1">
              <a:defRPr sz="1152" kern="1200">
                <a:solidFill>
                  <a:schemeClr val="tx1"/>
                </a:solidFill>
                <a:latin typeface="+mn-lt"/>
                <a:ea typeface="+mn-ea"/>
                <a:cs typeface="+mn-cs"/>
              </a:defRPr>
            </a:lvl7pPr>
            <a:lvl8pPr marL="2048896" algn="l" defTabSz="585399" rtl="0" eaLnBrk="1" latinLnBrk="0" hangingPunct="1">
              <a:defRPr sz="1152" kern="1200">
                <a:solidFill>
                  <a:schemeClr val="tx1"/>
                </a:solidFill>
                <a:latin typeface="+mn-lt"/>
                <a:ea typeface="+mn-ea"/>
                <a:cs typeface="+mn-cs"/>
              </a:defRPr>
            </a:lvl8pPr>
            <a:lvl9pPr marL="2341596" algn="l" defTabSz="585399" rtl="0" eaLnBrk="1" latinLnBrk="0" hangingPunct="1">
              <a:defRPr sz="1152" kern="1200">
                <a:solidFill>
                  <a:schemeClr val="tx1"/>
                </a:solidFill>
                <a:latin typeface="+mn-lt"/>
                <a:ea typeface="+mn-ea"/>
                <a:cs typeface="+mn-cs"/>
              </a:defRPr>
            </a:lvl9pPr>
          </a:lstStyle>
          <a:p>
            <a:pPr algn="l"/>
            <a:r>
              <a:rPr lang="en-US" sz="2877" dirty="0" smtClean="0">
                <a:solidFill>
                  <a:prstClr val="black"/>
                </a:solidFill>
              </a:rPr>
              <a:t>Click to edit Master text styles</a:t>
            </a:r>
            <a:endParaRPr lang="en-US" sz="2877" dirty="0">
              <a:solidFill>
                <a:prstClr val="black"/>
              </a:solidFill>
            </a:endParaRPr>
          </a:p>
        </p:txBody>
      </p:sp>
      <p:grpSp>
        <p:nvGrpSpPr>
          <p:cNvPr id="23" name="Group 22"/>
          <p:cNvGrpSpPr/>
          <p:nvPr userDrawn="1"/>
        </p:nvGrpSpPr>
        <p:grpSpPr>
          <a:xfrm>
            <a:off x="467029" y="6711706"/>
            <a:ext cx="1238225" cy="1120319"/>
            <a:chOff x="219236" y="3484545"/>
            <a:chExt cx="602426" cy="525344"/>
          </a:xfrm>
        </p:grpSpPr>
        <p:sp>
          <p:nvSpPr>
            <p:cNvPr id="24" name="Oval 23"/>
            <p:cNvSpPr/>
            <p:nvPr/>
          </p:nvSpPr>
          <p:spPr>
            <a:xfrm>
              <a:off x="256888" y="3484545"/>
              <a:ext cx="548640" cy="525344"/>
            </a:xfrm>
            <a:prstGeom prst="ellipse">
              <a:avLst/>
            </a:prstGeom>
            <a:solidFill>
              <a:srgbClr val="FCB7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755" dirty="0">
                <a:solidFill>
                  <a:prstClr val="white"/>
                </a:solidFill>
              </a:endParaRPr>
            </a:p>
          </p:txBody>
        </p: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9236" y="3564516"/>
              <a:ext cx="602426" cy="326823"/>
            </a:xfrm>
            <a:prstGeom prst="rect">
              <a:avLst/>
            </a:prstGeom>
          </p:spPr>
        </p:pic>
      </p:grpSp>
    </p:spTree>
    <p:extLst>
      <p:ext uri="{BB962C8B-B14F-4D97-AF65-F5344CB8AC3E}">
        <p14:creationId xmlns:p14="http://schemas.microsoft.com/office/powerpoint/2010/main" val="936485468"/>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4" name="Rectangle 3"/>
          <p:cNvSpPr/>
          <p:nvPr userDrawn="1"/>
        </p:nvSpPr>
        <p:spPr>
          <a:xfrm>
            <a:off x="0" y="-4724"/>
            <a:ext cx="1463433" cy="19500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5" name="Rectangle 4"/>
          <p:cNvSpPr/>
          <p:nvPr userDrawn="1"/>
        </p:nvSpPr>
        <p:spPr>
          <a:xfrm>
            <a:off x="1463432" y="-4724"/>
            <a:ext cx="7101807" cy="19500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black"/>
              </a:solidFill>
            </a:endParaRPr>
          </a:p>
        </p:txBody>
      </p:sp>
      <p:sp>
        <p:nvSpPr>
          <p:cNvPr id="6" name="Rectangle 5"/>
          <p:cNvSpPr/>
          <p:nvPr userDrawn="1"/>
        </p:nvSpPr>
        <p:spPr>
          <a:xfrm>
            <a:off x="8565235" y="-4724"/>
            <a:ext cx="1404697" cy="195000"/>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7" name="Rectangle 6"/>
          <p:cNvSpPr/>
          <p:nvPr userDrawn="1"/>
        </p:nvSpPr>
        <p:spPr>
          <a:xfrm>
            <a:off x="9969933" y="-4724"/>
            <a:ext cx="469865" cy="19500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8" name="Rectangle 7"/>
          <p:cNvSpPr/>
          <p:nvPr userDrawn="1"/>
        </p:nvSpPr>
        <p:spPr>
          <a:xfrm>
            <a:off x="10439797" y="-4724"/>
            <a:ext cx="166412" cy="19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9" name="Rectangle 8"/>
          <p:cNvSpPr/>
          <p:nvPr userDrawn="1"/>
        </p:nvSpPr>
        <p:spPr>
          <a:xfrm>
            <a:off x="10606209" y="-4724"/>
            <a:ext cx="1668996" cy="19500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10" name="Rectangle 9"/>
          <p:cNvSpPr/>
          <p:nvPr userDrawn="1"/>
        </p:nvSpPr>
        <p:spPr>
          <a:xfrm>
            <a:off x="12275206" y="-4724"/>
            <a:ext cx="3980795" cy="195000"/>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11" name="Text Placeholder 12"/>
          <p:cNvSpPr>
            <a:spLocks noGrp="1"/>
          </p:cNvSpPr>
          <p:nvPr>
            <p:ph type="body" sz="quarter" idx="10" hasCustomPrompt="1"/>
          </p:nvPr>
        </p:nvSpPr>
        <p:spPr>
          <a:xfrm>
            <a:off x="2" y="190279"/>
            <a:ext cx="13306558" cy="670312"/>
          </a:xfrm>
          <a:prstGeom prst="rect">
            <a:avLst/>
          </a:prstGeom>
        </p:spPr>
        <p:txBody>
          <a:bodyPr lIns="91440" tIns="0" rIns="0" bIns="0" anchor="ctr" anchorCtr="0"/>
          <a:lstStyle>
            <a:lvl1pPr marL="0" indent="0">
              <a:buNone/>
              <a:defRPr lang="en-US" sz="3288" b="0" smtClean="0">
                <a:latin typeface="+mn-lt"/>
              </a:defRPr>
            </a:lvl1pPr>
            <a:lvl2pPr marL="587523" indent="0">
              <a:buNone/>
              <a:defRPr/>
            </a:lvl2pPr>
            <a:lvl3pPr marL="1175048" indent="0">
              <a:buNone/>
              <a:defRPr/>
            </a:lvl3pPr>
            <a:lvl4pPr marL="1762571" indent="0">
              <a:buNone/>
              <a:defRPr/>
            </a:lvl4pPr>
            <a:lvl5pPr marL="2350097" indent="0">
              <a:buNone/>
              <a:defRPr/>
            </a:lvl5pPr>
          </a:lstStyle>
          <a:p>
            <a:pPr lvl="0"/>
            <a:r>
              <a:rPr lang="en-US" dirty="0" smtClean="0">
                <a:latin typeface="+mj-lt"/>
              </a:rPr>
              <a:t>Title Text </a:t>
            </a:r>
            <a:endParaRPr lang="en-US" dirty="0"/>
          </a:p>
        </p:txBody>
      </p:sp>
      <p:sp>
        <p:nvSpPr>
          <p:cNvPr id="12" name="Rectangle 11"/>
          <p:cNvSpPr/>
          <p:nvPr userDrawn="1"/>
        </p:nvSpPr>
        <p:spPr>
          <a:xfrm>
            <a:off x="5113" y="877463"/>
            <a:ext cx="14039524" cy="39000"/>
          </a:xfrm>
          <a:prstGeom prst="rect">
            <a:avLst/>
          </a:prstGeom>
          <a:gradFill flip="none" rotWithShape="1">
            <a:gsLst>
              <a:gs pos="23000">
                <a:srgbClr val="F28020"/>
              </a:gs>
              <a:gs pos="100000">
                <a:schemeClr val="accent1">
                  <a:tint val="23500"/>
                  <a:satMod val="160000"/>
                  <a:lumMod val="0"/>
                  <a:lumOff val="10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67" dirty="0">
              <a:solidFill>
                <a:prstClr val="white"/>
              </a:solidFill>
            </a:endParaRPr>
          </a:p>
        </p:txBody>
      </p:sp>
      <p:sp>
        <p:nvSpPr>
          <p:cNvPr id="17" name="Rounded Rectangle 16"/>
          <p:cNvSpPr/>
          <p:nvPr userDrawn="1"/>
        </p:nvSpPr>
        <p:spPr>
          <a:xfrm>
            <a:off x="1091847" y="7054564"/>
            <a:ext cx="14636148" cy="1422180"/>
          </a:xfrm>
          <a:prstGeom prst="roundRect">
            <a:avLst/>
          </a:prstGeom>
          <a:noFill/>
          <a:ln w="12700">
            <a:solidFill>
              <a:srgbClr val="5B5B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77" dirty="0" smtClean="0">
                <a:solidFill>
                  <a:prstClr val="black"/>
                </a:solidFill>
              </a:rPr>
              <a:t>    </a:t>
            </a:r>
            <a:endParaRPr lang="en-US" sz="2877" dirty="0">
              <a:solidFill>
                <a:prstClr val="black"/>
              </a:solidFill>
            </a:endParaRPr>
          </a:p>
        </p:txBody>
      </p:sp>
      <p:sp>
        <p:nvSpPr>
          <p:cNvPr id="18" name="Oval 17"/>
          <p:cNvSpPr/>
          <p:nvPr userDrawn="1"/>
        </p:nvSpPr>
        <p:spPr>
          <a:xfrm>
            <a:off x="528006" y="6998883"/>
            <a:ext cx="1127675" cy="1120319"/>
          </a:xfrm>
          <a:prstGeom prst="ellipse">
            <a:avLst/>
          </a:prstGeom>
          <a:solidFill>
            <a:srgbClr val="F29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755" dirty="0">
                <a:solidFill>
                  <a:prstClr val="white"/>
                </a:solidFill>
              </a:rPr>
              <a:t>!</a:t>
            </a:r>
          </a:p>
        </p:txBody>
      </p:sp>
      <p:sp>
        <p:nvSpPr>
          <p:cNvPr id="19" name="Text Placeholder 5"/>
          <p:cNvSpPr>
            <a:spLocks noGrp="1"/>
          </p:cNvSpPr>
          <p:nvPr>
            <p:ph type="body" sz="quarter" idx="12"/>
          </p:nvPr>
        </p:nvSpPr>
        <p:spPr>
          <a:xfrm>
            <a:off x="1655682" y="7054564"/>
            <a:ext cx="14072310" cy="1422180"/>
          </a:xfrm>
          <a:prstGeom prst="rect">
            <a:avLst/>
          </a:prstGeom>
        </p:spPr>
        <p:txBody>
          <a:bodyPr anchor="ctr"/>
          <a:lstStyle>
            <a:lvl1pPr marL="0" indent="0">
              <a:buNone/>
              <a:defRPr sz="2877"/>
            </a:lvl1pPr>
            <a:lvl2pPr marL="587523" indent="0">
              <a:buNone/>
              <a:defRPr sz="2877"/>
            </a:lvl2pPr>
            <a:lvl3pPr marL="1175048" indent="0">
              <a:buNone/>
              <a:defRPr sz="2877"/>
            </a:lvl3pPr>
            <a:lvl4pPr marL="1762571" indent="0">
              <a:buNone/>
              <a:defRPr sz="2877"/>
            </a:lvl4pPr>
            <a:lvl5pPr marL="2350097" indent="0">
              <a:buNone/>
              <a:defRPr sz="2877"/>
            </a:lvl5pPr>
          </a:lstStyle>
          <a:p>
            <a:pPr lvl="0"/>
            <a:r>
              <a:rPr lang="en-US" smtClean="0"/>
              <a:t>Click to edit Master text styles</a:t>
            </a:r>
          </a:p>
        </p:txBody>
      </p:sp>
      <p:sp>
        <p:nvSpPr>
          <p:cNvPr id="20" name="Text Placeholder 2"/>
          <p:cNvSpPr>
            <a:spLocks noGrp="1"/>
          </p:cNvSpPr>
          <p:nvPr>
            <p:ph type="body" sz="quarter" idx="15"/>
          </p:nvPr>
        </p:nvSpPr>
        <p:spPr>
          <a:xfrm>
            <a:off x="364903" y="1250987"/>
            <a:ext cx="15528768" cy="939895"/>
          </a:xfrm>
          <a:prstGeom prst="rect">
            <a:avLst/>
          </a:prstGeom>
        </p:spPr>
        <p:txBody>
          <a:bodyPr/>
          <a:lstStyle>
            <a:lvl1pPr marL="0" indent="0">
              <a:lnSpc>
                <a:spcPct val="100000"/>
              </a:lnSpc>
              <a:buNone/>
              <a:defRPr sz="2877"/>
            </a:lvl1pPr>
          </a:lstStyle>
          <a:p>
            <a:pPr lvl="0"/>
            <a:r>
              <a:rPr lang="en-US" smtClean="0"/>
              <a:t>Click to edit Master text styles</a:t>
            </a: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754509" y="281244"/>
            <a:ext cx="2157354" cy="779999"/>
          </a:xfrm>
          <a:prstGeom prst="rect">
            <a:avLst/>
          </a:prstGeom>
        </p:spPr>
      </p:pic>
    </p:spTree>
    <p:extLst>
      <p:ext uri="{BB962C8B-B14F-4D97-AF65-F5344CB8AC3E}">
        <p14:creationId xmlns:p14="http://schemas.microsoft.com/office/powerpoint/2010/main" val="234093432"/>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4" name="Rectangle 3"/>
          <p:cNvSpPr/>
          <p:nvPr userDrawn="1"/>
        </p:nvSpPr>
        <p:spPr>
          <a:xfrm>
            <a:off x="0" y="-4724"/>
            <a:ext cx="1463433" cy="19500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5" name="Rectangle 4"/>
          <p:cNvSpPr/>
          <p:nvPr userDrawn="1"/>
        </p:nvSpPr>
        <p:spPr>
          <a:xfrm>
            <a:off x="1463432" y="-4724"/>
            <a:ext cx="7101807" cy="19500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black"/>
              </a:solidFill>
            </a:endParaRPr>
          </a:p>
        </p:txBody>
      </p:sp>
      <p:sp>
        <p:nvSpPr>
          <p:cNvPr id="6" name="Rectangle 5"/>
          <p:cNvSpPr/>
          <p:nvPr userDrawn="1"/>
        </p:nvSpPr>
        <p:spPr>
          <a:xfrm>
            <a:off x="8565235" y="-4724"/>
            <a:ext cx="1404697" cy="195000"/>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7" name="Rectangle 6"/>
          <p:cNvSpPr/>
          <p:nvPr userDrawn="1"/>
        </p:nvSpPr>
        <p:spPr>
          <a:xfrm>
            <a:off x="9969933" y="-4724"/>
            <a:ext cx="469865" cy="19500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8" name="Rectangle 7"/>
          <p:cNvSpPr/>
          <p:nvPr userDrawn="1"/>
        </p:nvSpPr>
        <p:spPr>
          <a:xfrm>
            <a:off x="10439797" y="-4724"/>
            <a:ext cx="166412" cy="19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9" name="Rectangle 8"/>
          <p:cNvSpPr/>
          <p:nvPr userDrawn="1"/>
        </p:nvSpPr>
        <p:spPr>
          <a:xfrm>
            <a:off x="10606209" y="-4724"/>
            <a:ext cx="1668996" cy="19500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10" name="Rectangle 9"/>
          <p:cNvSpPr/>
          <p:nvPr userDrawn="1"/>
        </p:nvSpPr>
        <p:spPr>
          <a:xfrm>
            <a:off x="12275206" y="-4724"/>
            <a:ext cx="3980795" cy="195000"/>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11" name="Text Placeholder 12"/>
          <p:cNvSpPr>
            <a:spLocks noGrp="1"/>
          </p:cNvSpPr>
          <p:nvPr>
            <p:ph type="body" sz="quarter" idx="10" hasCustomPrompt="1"/>
          </p:nvPr>
        </p:nvSpPr>
        <p:spPr>
          <a:xfrm>
            <a:off x="2" y="190279"/>
            <a:ext cx="13306558" cy="670312"/>
          </a:xfrm>
          <a:prstGeom prst="rect">
            <a:avLst/>
          </a:prstGeom>
        </p:spPr>
        <p:txBody>
          <a:bodyPr lIns="91440" tIns="0" rIns="0" bIns="0" anchor="ctr" anchorCtr="0"/>
          <a:lstStyle>
            <a:lvl1pPr marL="0" indent="0">
              <a:buNone/>
              <a:defRPr lang="en-US" sz="3288" b="0" smtClean="0">
                <a:latin typeface="+mn-lt"/>
              </a:defRPr>
            </a:lvl1pPr>
            <a:lvl2pPr marL="587523" indent="0">
              <a:buNone/>
              <a:defRPr/>
            </a:lvl2pPr>
            <a:lvl3pPr marL="1175048" indent="0">
              <a:buNone/>
              <a:defRPr/>
            </a:lvl3pPr>
            <a:lvl4pPr marL="1762571" indent="0">
              <a:buNone/>
              <a:defRPr/>
            </a:lvl4pPr>
            <a:lvl5pPr marL="2350097" indent="0">
              <a:buNone/>
              <a:defRPr/>
            </a:lvl5pPr>
          </a:lstStyle>
          <a:p>
            <a:pPr lvl="0"/>
            <a:r>
              <a:rPr lang="en-US" dirty="0" smtClean="0">
                <a:latin typeface="+mj-lt"/>
              </a:rPr>
              <a:t>Title Text </a:t>
            </a:r>
            <a:endParaRPr lang="en-US" dirty="0"/>
          </a:p>
        </p:txBody>
      </p:sp>
      <p:sp>
        <p:nvSpPr>
          <p:cNvPr id="12" name="Rectangle 11"/>
          <p:cNvSpPr/>
          <p:nvPr userDrawn="1"/>
        </p:nvSpPr>
        <p:spPr>
          <a:xfrm>
            <a:off x="5113" y="877463"/>
            <a:ext cx="14039524" cy="39000"/>
          </a:xfrm>
          <a:prstGeom prst="rect">
            <a:avLst/>
          </a:prstGeom>
          <a:gradFill flip="none" rotWithShape="1">
            <a:gsLst>
              <a:gs pos="23000">
                <a:srgbClr val="F28020"/>
              </a:gs>
              <a:gs pos="100000">
                <a:schemeClr val="accent1">
                  <a:tint val="23500"/>
                  <a:satMod val="160000"/>
                  <a:lumMod val="0"/>
                  <a:lumOff val="10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67" dirty="0">
              <a:solidFill>
                <a:prstClr val="white"/>
              </a:solidFill>
            </a:endParaRPr>
          </a:p>
        </p:txBody>
      </p:sp>
      <p:sp>
        <p:nvSpPr>
          <p:cNvPr id="20" name="Text Placeholder 2"/>
          <p:cNvSpPr>
            <a:spLocks noGrp="1"/>
          </p:cNvSpPr>
          <p:nvPr>
            <p:ph type="body" sz="quarter" idx="15"/>
          </p:nvPr>
        </p:nvSpPr>
        <p:spPr>
          <a:xfrm>
            <a:off x="364903" y="1250987"/>
            <a:ext cx="15528768" cy="939895"/>
          </a:xfrm>
          <a:prstGeom prst="rect">
            <a:avLst/>
          </a:prstGeom>
        </p:spPr>
        <p:txBody>
          <a:bodyPr/>
          <a:lstStyle>
            <a:lvl1pPr marL="0" indent="0">
              <a:lnSpc>
                <a:spcPct val="100000"/>
              </a:lnSpc>
              <a:buNone/>
              <a:defRPr sz="2877"/>
            </a:lvl1pPr>
          </a:lstStyle>
          <a:p>
            <a:pPr lvl="0"/>
            <a:r>
              <a:rPr lang="en-US" smtClean="0"/>
              <a:t>Click to edit Master text styles</a:t>
            </a: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754509" y="281244"/>
            <a:ext cx="2157354" cy="779999"/>
          </a:xfrm>
          <a:prstGeom prst="rect">
            <a:avLst/>
          </a:prstGeom>
        </p:spPr>
      </p:pic>
      <p:sp>
        <p:nvSpPr>
          <p:cNvPr id="21" name="Rounded Rectangle 20"/>
          <p:cNvSpPr/>
          <p:nvPr userDrawn="1"/>
        </p:nvSpPr>
        <p:spPr>
          <a:xfrm>
            <a:off x="1041728" y="6728672"/>
            <a:ext cx="14636148" cy="1701008"/>
          </a:xfrm>
          <a:prstGeom prst="roundRect">
            <a:avLst>
              <a:gd name="adj" fmla="val 9754"/>
            </a:avLst>
          </a:prstGeom>
          <a:noFill/>
          <a:ln w="12700">
            <a:solidFill>
              <a:srgbClr val="5B5B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77" dirty="0" smtClean="0">
                <a:solidFill>
                  <a:prstClr val="black"/>
                </a:solidFill>
              </a:rPr>
              <a:t> </a:t>
            </a:r>
            <a:endParaRPr lang="en-US" sz="2877" dirty="0">
              <a:solidFill>
                <a:prstClr val="black"/>
              </a:solidFill>
            </a:endParaRPr>
          </a:p>
        </p:txBody>
      </p:sp>
      <p:sp>
        <p:nvSpPr>
          <p:cNvPr id="22" name="Text Placeholder 5"/>
          <p:cNvSpPr txBox="1">
            <a:spLocks/>
          </p:cNvSpPr>
          <p:nvPr userDrawn="1"/>
        </p:nvSpPr>
        <p:spPr>
          <a:xfrm>
            <a:off x="1605563" y="6728672"/>
            <a:ext cx="14072310" cy="1701008"/>
          </a:xfrm>
          <a:prstGeom prst="rect">
            <a:avLst/>
          </a:prstGeom>
        </p:spPr>
        <p:txBody>
          <a:bodyPr vert="horz" lIns="187945" tIns="93973" rIns="187945" bIns="93973" rtlCol="0" anchor="ctr"/>
          <a:lstStyle>
            <a:defPPr>
              <a:defRPr lang="en-US"/>
            </a:defPPr>
            <a:lvl1pPr marL="0" indent="0" algn="ctr" defTabSz="585399" rtl="0" eaLnBrk="1" latinLnBrk="0" hangingPunct="1">
              <a:buNone/>
              <a:defRPr sz="1400" kern="1200">
                <a:solidFill>
                  <a:schemeClr val="tx1">
                    <a:tint val="75000"/>
                  </a:schemeClr>
                </a:solidFill>
                <a:latin typeface="+mn-lt"/>
                <a:ea typeface="+mn-ea"/>
                <a:cs typeface="+mn-cs"/>
              </a:defRPr>
            </a:lvl1pPr>
            <a:lvl2pPr marL="285841" indent="0" algn="l" defTabSz="585399" rtl="0" eaLnBrk="1" latinLnBrk="0" hangingPunct="1">
              <a:buNone/>
              <a:defRPr sz="1400" kern="1200">
                <a:solidFill>
                  <a:schemeClr val="tx1"/>
                </a:solidFill>
                <a:latin typeface="+mn-lt"/>
                <a:ea typeface="+mn-ea"/>
                <a:cs typeface="+mn-cs"/>
              </a:defRPr>
            </a:lvl2pPr>
            <a:lvl3pPr marL="571683" indent="0" algn="l" defTabSz="585399" rtl="0" eaLnBrk="1" latinLnBrk="0" hangingPunct="1">
              <a:buNone/>
              <a:defRPr sz="1400" kern="1200">
                <a:solidFill>
                  <a:schemeClr val="tx1"/>
                </a:solidFill>
                <a:latin typeface="+mn-lt"/>
                <a:ea typeface="+mn-ea"/>
                <a:cs typeface="+mn-cs"/>
              </a:defRPr>
            </a:lvl3pPr>
            <a:lvl4pPr marL="857524" indent="0" algn="l" defTabSz="585399" rtl="0" eaLnBrk="1" latinLnBrk="0" hangingPunct="1">
              <a:buNone/>
              <a:defRPr sz="1400" kern="1200">
                <a:solidFill>
                  <a:schemeClr val="tx1"/>
                </a:solidFill>
                <a:latin typeface="+mn-lt"/>
                <a:ea typeface="+mn-ea"/>
                <a:cs typeface="+mn-cs"/>
              </a:defRPr>
            </a:lvl4pPr>
            <a:lvl5pPr marL="1143365" indent="0" algn="l" defTabSz="585399" rtl="0" eaLnBrk="1" latinLnBrk="0" hangingPunct="1">
              <a:buNone/>
              <a:defRPr sz="1400" kern="1200">
                <a:solidFill>
                  <a:schemeClr val="tx1"/>
                </a:solidFill>
                <a:latin typeface="+mn-lt"/>
                <a:ea typeface="+mn-ea"/>
                <a:cs typeface="+mn-cs"/>
              </a:defRPr>
            </a:lvl5pPr>
            <a:lvl6pPr marL="1463497" algn="l" defTabSz="585399" rtl="0" eaLnBrk="1" latinLnBrk="0" hangingPunct="1">
              <a:defRPr sz="1152" kern="1200">
                <a:solidFill>
                  <a:schemeClr val="tx1"/>
                </a:solidFill>
                <a:latin typeface="+mn-lt"/>
                <a:ea typeface="+mn-ea"/>
                <a:cs typeface="+mn-cs"/>
              </a:defRPr>
            </a:lvl6pPr>
            <a:lvl7pPr marL="1756197" algn="l" defTabSz="585399" rtl="0" eaLnBrk="1" latinLnBrk="0" hangingPunct="1">
              <a:defRPr sz="1152" kern="1200">
                <a:solidFill>
                  <a:schemeClr val="tx1"/>
                </a:solidFill>
                <a:latin typeface="+mn-lt"/>
                <a:ea typeface="+mn-ea"/>
                <a:cs typeface="+mn-cs"/>
              </a:defRPr>
            </a:lvl7pPr>
            <a:lvl8pPr marL="2048896" algn="l" defTabSz="585399" rtl="0" eaLnBrk="1" latinLnBrk="0" hangingPunct="1">
              <a:defRPr sz="1152" kern="1200">
                <a:solidFill>
                  <a:schemeClr val="tx1"/>
                </a:solidFill>
                <a:latin typeface="+mn-lt"/>
                <a:ea typeface="+mn-ea"/>
                <a:cs typeface="+mn-cs"/>
              </a:defRPr>
            </a:lvl8pPr>
            <a:lvl9pPr marL="2341596" algn="l" defTabSz="585399" rtl="0" eaLnBrk="1" latinLnBrk="0" hangingPunct="1">
              <a:defRPr sz="1152" kern="1200">
                <a:solidFill>
                  <a:schemeClr val="tx1"/>
                </a:solidFill>
                <a:latin typeface="+mn-lt"/>
                <a:ea typeface="+mn-ea"/>
                <a:cs typeface="+mn-cs"/>
              </a:defRPr>
            </a:lvl9pPr>
          </a:lstStyle>
          <a:p>
            <a:pPr algn="l"/>
            <a:r>
              <a:rPr lang="en-US" sz="2877" dirty="0" smtClean="0">
                <a:solidFill>
                  <a:prstClr val="black"/>
                </a:solidFill>
              </a:rPr>
              <a:t>Click to edit Master text styles</a:t>
            </a:r>
            <a:endParaRPr lang="en-US" sz="2877" dirty="0">
              <a:solidFill>
                <a:prstClr val="black"/>
              </a:solidFill>
            </a:endParaRPr>
          </a:p>
        </p:txBody>
      </p:sp>
      <p:sp>
        <p:nvSpPr>
          <p:cNvPr id="23" name="Oval 22"/>
          <p:cNvSpPr/>
          <p:nvPr userDrawn="1"/>
        </p:nvSpPr>
        <p:spPr>
          <a:xfrm>
            <a:off x="477887" y="6672988"/>
            <a:ext cx="1127675" cy="1120319"/>
          </a:xfrm>
          <a:prstGeom prst="ellipse">
            <a:avLst/>
          </a:prstGeom>
          <a:solidFill>
            <a:srgbClr val="64BA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755" dirty="0">
              <a:solidFill>
                <a:prstClr val="white"/>
              </a:solidFill>
            </a:endParaRPr>
          </a:p>
        </p:txBody>
      </p:sp>
      <p:pic>
        <p:nvPicPr>
          <p:cNvPr id="24" name="Picture 2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06634" y="6809529"/>
            <a:ext cx="470187" cy="847245"/>
          </a:xfrm>
          <a:prstGeom prst="rect">
            <a:avLst/>
          </a:prstGeom>
        </p:spPr>
      </p:pic>
    </p:spTree>
    <p:extLst>
      <p:ext uri="{BB962C8B-B14F-4D97-AF65-F5344CB8AC3E}">
        <p14:creationId xmlns:p14="http://schemas.microsoft.com/office/powerpoint/2010/main" val="533147351"/>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4" name="Rectangle 3"/>
          <p:cNvSpPr/>
          <p:nvPr userDrawn="1"/>
        </p:nvSpPr>
        <p:spPr>
          <a:xfrm>
            <a:off x="0" y="-4724"/>
            <a:ext cx="1463433" cy="19500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5" name="Rectangle 4"/>
          <p:cNvSpPr/>
          <p:nvPr userDrawn="1"/>
        </p:nvSpPr>
        <p:spPr>
          <a:xfrm>
            <a:off x="1463432" y="-4724"/>
            <a:ext cx="7101807" cy="19500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black"/>
              </a:solidFill>
            </a:endParaRPr>
          </a:p>
        </p:txBody>
      </p:sp>
      <p:sp>
        <p:nvSpPr>
          <p:cNvPr id="6" name="Rectangle 5"/>
          <p:cNvSpPr/>
          <p:nvPr userDrawn="1"/>
        </p:nvSpPr>
        <p:spPr>
          <a:xfrm>
            <a:off x="8565235" y="-4724"/>
            <a:ext cx="1404697" cy="195000"/>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7" name="Rectangle 6"/>
          <p:cNvSpPr/>
          <p:nvPr userDrawn="1"/>
        </p:nvSpPr>
        <p:spPr>
          <a:xfrm>
            <a:off x="9969933" y="-4724"/>
            <a:ext cx="469865" cy="19500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8" name="Rectangle 7"/>
          <p:cNvSpPr/>
          <p:nvPr userDrawn="1"/>
        </p:nvSpPr>
        <p:spPr>
          <a:xfrm>
            <a:off x="10439797" y="-4724"/>
            <a:ext cx="166412" cy="19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9" name="Rectangle 8"/>
          <p:cNvSpPr/>
          <p:nvPr userDrawn="1"/>
        </p:nvSpPr>
        <p:spPr>
          <a:xfrm>
            <a:off x="10606209" y="-4724"/>
            <a:ext cx="1668996" cy="19500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10" name="Rectangle 9"/>
          <p:cNvSpPr/>
          <p:nvPr userDrawn="1"/>
        </p:nvSpPr>
        <p:spPr>
          <a:xfrm>
            <a:off x="12275206" y="-4724"/>
            <a:ext cx="3980795" cy="195000"/>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11" name="Text Placeholder 12"/>
          <p:cNvSpPr>
            <a:spLocks noGrp="1"/>
          </p:cNvSpPr>
          <p:nvPr>
            <p:ph type="body" sz="quarter" idx="10" hasCustomPrompt="1"/>
          </p:nvPr>
        </p:nvSpPr>
        <p:spPr>
          <a:xfrm>
            <a:off x="2" y="190279"/>
            <a:ext cx="13306558" cy="670312"/>
          </a:xfrm>
          <a:prstGeom prst="rect">
            <a:avLst/>
          </a:prstGeom>
        </p:spPr>
        <p:txBody>
          <a:bodyPr lIns="91440" tIns="0" rIns="0" bIns="0" anchor="ctr" anchorCtr="0"/>
          <a:lstStyle>
            <a:lvl1pPr marL="0" indent="0">
              <a:buNone/>
              <a:defRPr lang="en-US" sz="3288" b="0" smtClean="0">
                <a:latin typeface="+mn-lt"/>
              </a:defRPr>
            </a:lvl1pPr>
            <a:lvl2pPr marL="587523" indent="0">
              <a:buNone/>
              <a:defRPr/>
            </a:lvl2pPr>
            <a:lvl3pPr marL="1175048" indent="0">
              <a:buNone/>
              <a:defRPr/>
            </a:lvl3pPr>
            <a:lvl4pPr marL="1762571" indent="0">
              <a:buNone/>
              <a:defRPr/>
            </a:lvl4pPr>
            <a:lvl5pPr marL="2350097" indent="0">
              <a:buNone/>
              <a:defRPr/>
            </a:lvl5pPr>
          </a:lstStyle>
          <a:p>
            <a:pPr lvl="0"/>
            <a:r>
              <a:rPr lang="en-US" dirty="0" smtClean="0">
                <a:latin typeface="+mj-lt"/>
              </a:rPr>
              <a:t>Title Text </a:t>
            </a:r>
            <a:endParaRPr lang="en-US" dirty="0"/>
          </a:p>
        </p:txBody>
      </p:sp>
      <p:sp>
        <p:nvSpPr>
          <p:cNvPr id="12" name="Rectangle 11"/>
          <p:cNvSpPr/>
          <p:nvPr userDrawn="1"/>
        </p:nvSpPr>
        <p:spPr>
          <a:xfrm>
            <a:off x="5113" y="877463"/>
            <a:ext cx="14039524" cy="39000"/>
          </a:xfrm>
          <a:prstGeom prst="rect">
            <a:avLst/>
          </a:prstGeom>
          <a:gradFill flip="none" rotWithShape="1">
            <a:gsLst>
              <a:gs pos="23000">
                <a:srgbClr val="F28020"/>
              </a:gs>
              <a:gs pos="100000">
                <a:schemeClr val="accent1">
                  <a:tint val="23500"/>
                  <a:satMod val="160000"/>
                  <a:lumMod val="0"/>
                  <a:lumOff val="10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67" dirty="0">
              <a:solidFill>
                <a:prstClr val="white"/>
              </a:solidFill>
            </a:endParaRPr>
          </a:p>
        </p:txBody>
      </p:sp>
      <p:sp>
        <p:nvSpPr>
          <p:cNvPr id="38" name="Text Placeholder 2"/>
          <p:cNvSpPr>
            <a:spLocks noGrp="1"/>
          </p:cNvSpPr>
          <p:nvPr userDrawn="1">
            <p:ph type="body" sz="quarter" idx="15"/>
          </p:nvPr>
        </p:nvSpPr>
        <p:spPr>
          <a:xfrm>
            <a:off x="364903" y="1250987"/>
            <a:ext cx="15528768" cy="939895"/>
          </a:xfrm>
          <a:prstGeom prst="rect">
            <a:avLst/>
          </a:prstGeom>
        </p:spPr>
        <p:txBody>
          <a:bodyPr/>
          <a:lstStyle>
            <a:lvl1pPr marL="0" indent="0">
              <a:lnSpc>
                <a:spcPct val="100000"/>
              </a:lnSpc>
              <a:buNone/>
              <a:defRPr sz="2877"/>
            </a:lvl1pPr>
          </a:lstStyle>
          <a:p>
            <a:pPr lvl="0"/>
            <a:r>
              <a:rPr lang="en-US" smtClean="0"/>
              <a:t>Click to edit Master text styles</a:t>
            </a:r>
          </a:p>
        </p:txBody>
      </p:sp>
      <p:pic>
        <p:nvPicPr>
          <p:cNvPr id="19" name="Picture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754509" y="281244"/>
            <a:ext cx="2157354" cy="779999"/>
          </a:xfrm>
          <a:prstGeom prst="rect">
            <a:avLst/>
          </a:prstGeom>
        </p:spPr>
      </p:pic>
      <p:sp>
        <p:nvSpPr>
          <p:cNvPr id="21" name="Rounded Rectangle 20"/>
          <p:cNvSpPr/>
          <p:nvPr/>
        </p:nvSpPr>
        <p:spPr>
          <a:xfrm>
            <a:off x="1091847" y="2841658"/>
            <a:ext cx="14636148" cy="2297075"/>
          </a:xfrm>
          <a:prstGeom prst="roundRect">
            <a:avLst/>
          </a:prstGeom>
          <a:noFill/>
          <a:ln w="12700">
            <a:solidFill>
              <a:srgbClr val="9393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77" dirty="0" smtClean="0">
                <a:solidFill>
                  <a:prstClr val="black"/>
                </a:solidFill>
              </a:rPr>
              <a:t>    </a:t>
            </a:r>
            <a:endParaRPr lang="en-US" sz="2467" dirty="0">
              <a:solidFill>
                <a:prstClr val="black"/>
              </a:solidFill>
            </a:endParaRPr>
          </a:p>
        </p:txBody>
      </p:sp>
      <p:sp>
        <p:nvSpPr>
          <p:cNvPr id="22" name="Oval 21"/>
          <p:cNvSpPr/>
          <p:nvPr/>
        </p:nvSpPr>
        <p:spPr>
          <a:xfrm>
            <a:off x="528006" y="2795062"/>
            <a:ext cx="1127675" cy="1120321"/>
          </a:xfrm>
          <a:prstGeom prst="ellipse">
            <a:avLst/>
          </a:prstGeom>
          <a:solidFill>
            <a:srgbClr val="64BA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755" dirty="0">
                <a:solidFill>
                  <a:prstClr val="white"/>
                </a:solidFill>
              </a:rPr>
              <a:t>Q</a:t>
            </a:r>
          </a:p>
        </p:txBody>
      </p:sp>
      <p:sp>
        <p:nvSpPr>
          <p:cNvPr id="24" name="Rounded Rectangle 23"/>
          <p:cNvSpPr/>
          <p:nvPr/>
        </p:nvSpPr>
        <p:spPr>
          <a:xfrm>
            <a:off x="1093131" y="6044031"/>
            <a:ext cx="14636148" cy="2159160"/>
          </a:xfrm>
          <a:prstGeom prst="roundRect">
            <a:avLst/>
          </a:prstGeom>
          <a:noFill/>
          <a:ln w="12700">
            <a:solidFill>
              <a:srgbClr val="939393"/>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2877" dirty="0" smtClean="0">
                <a:solidFill>
                  <a:prstClr val="black"/>
                </a:solidFill>
              </a:rPr>
              <a:t>    </a:t>
            </a:r>
            <a:endParaRPr lang="en-US" sz="2877" dirty="0">
              <a:solidFill>
                <a:prstClr val="black"/>
              </a:solidFill>
            </a:endParaRPr>
          </a:p>
        </p:txBody>
      </p:sp>
      <p:sp>
        <p:nvSpPr>
          <p:cNvPr id="25" name="Oval 24"/>
          <p:cNvSpPr/>
          <p:nvPr/>
        </p:nvSpPr>
        <p:spPr>
          <a:xfrm>
            <a:off x="529292" y="5998633"/>
            <a:ext cx="1127675" cy="1120319"/>
          </a:xfrm>
          <a:prstGeom prst="ellipse">
            <a:avLst/>
          </a:prstGeom>
          <a:solidFill>
            <a:srgbClr val="2CC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755" dirty="0">
                <a:solidFill>
                  <a:prstClr val="white"/>
                </a:solidFill>
              </a:rPr>
              <a:t>A</a:t>
            </a:r>
          </a:p>
        </p:txBody>
      </p:sp>
      <p:sp>
        <p:nvSpPr>
          <p:cNvPr id="26" name="Text Placeholder 31"/>
          <p:cNvSpPr txBox="1">
            <a:spLocks/>
          </p:cNvSpPr>
          <p:nvPr userDrawn="1"/>
        </p:nvSpPr>
        <p:spPr>
          <a:xfrm>
            <a:off x="1655684" y="2863569"/>
            <a:ext cx="14072310" cy="2299602"/>
          </a:xfrm>
          <a:prstGeom prst="rect">
            <a:avLst/>
          </a:prstGeom>
        </p:spPr>
        <p:txBody>
          <a:bodyPr vert="horz" lIns="187945" tIns="93973" rIns="187945" bIns="93973" rtlCol="0" anchor="ctr"/>
          <a:lstStyle>
            <a:defPPr>
              <a:defRPr lang="en-US"/>
            </a:defPPr>
            <a:lvl1pPr marL="0" indent="0" algn="ctr" defTabSz="585399" rtl="0" eaLnBrk="1" latinLnBrk="0" hangingPunct="1">
              <a:buNone/>
              <a:defRPr sz="1400" kern="1200">
                <a:solidFill>
                  <a:schemeClr val="tx1">
                    <a:tint val="75000"/>
                  </a:schemeClr>
                </a:solidFill>
                <a:latin typeface="+mn-lt"/>
                <a:ea typeface="+mn-ea"/>
                <a:cs typeface="+mn-cs"/>
              </a:defRPr>
            </a:lvl1pPr>
            <a:lvl2pPr marL="285841" indent="0" algn="l" defTabSz="585399" rtl="0" eaLnBrk="1" latinLnBrk="0" hangingPunct="1">
              <a:buNone/>
              <a:defRPr sz="1152" kern="1200">
                <a:solidFill>
                  <a:schemeClr val="tx1"/>
                </a:solidFill>
                <a:latin typeface="+mn-lt"/>
                <a:ea typeface="+mn-ea"/>
                <a:cs typeface="+mn-cs"/>
              </a:defRPr>
            </a:lvl2pPr>
            <a:lvl3pPr marL="571683" indent="0" algn="l" defTabSz="585399" rtl="0" eaLnBrk="1" latinLnBrk="0" hangingPunct="1">
              <a:buNone/>
              <a:defRPr sz="1152" kern="1200">
                <a:solidFill>
                  <a:schemeClr val="tx1"/>
                </a:solidFill>
                <a:latin typeface="+mn-lt"/>
                <a:ea typeface="+mn-ea"/>
                <a:cs typeface="+mn-cs"/>
              </a:defRPr>
            </a:lvl3pPr>
            <a:lvl4pPr marL="857524" indent="0" algn="l" defTabSz="585399" rtl="0" eaLnBrk="1" latinLnBrk="0" hangingPunct="1">
              <a:buNone/>
              <a:defRPr sz="1152" kern="1200">
                <a:solidFill>
                  <a:schemeClr val="tx1"/>
                </a:solidFill>
                <a:latin typeface="+mn-lt"/>
                <a:ea typeface="+mn-ea"/>
                <a:cs typeface="+mn-cs"/>
              </a:defRPr>
            </a:lvl4pPr>
            <a:lvl5pPr marL="1143365" indent="0" algn="l" defTabSz="585399" rtl="0" eaLnBrk="1" latinLnBrk="0" hangingPunct="1">
              <a:buNone/>
              <a:defRPr sz="1152" kern="1200">
                <a:solidFill>
                  <a:schemeClr val="tx1"/>
                </a:solidFill>
                <a:latin typeface="+mn-lt"/>
                <a:ea typeface="+mn-ea"/>
                <a:cs typeface="+mn-cs"/>
              </a:defRPr>
            </a:lvl5pPr>
            <a:lvl6pPr marL="1463497" algn="l" defTabSz="585399" rtl="0" eaLnBrk="1" latinLnBrk="0" hangingPunct="1">
              <a:defRPr sz="1152" kern="1200">
                <a:solidFill>
                  <a:schemeClr val="tx1"/>
                </a:solidFill>
                <a:latin typeface="+mn-lt"/>
                <a:ea typeface="+mn-ea"/>
                <a:cs typeface="+mn-cs"/>
              </a:defRPr>
            </a:lvl6pPr>
            <a:lvl7pPr marL="1756197" algn="l" defTabSz="585399" rtl="0" eaLnBrk="1" latinLnBrk="0" hangingPunct="1">
              <a:defRPr sz="1152" kern="1200">
                <a:solidFill>
                  <a:schemeClr val="tx1"/>
                </a:solidFill>
                <a:latin typeface="+mn-lt"/>
                <a:ea typeface="+mn-ea"/>
                <a:cs typeface="+mn-cs"/>
              </a:defRPr>
            </a:lvl7pPr>
            <a:lvl8pPr marL="2048896" algn="l" defTabSz="585399" rtl="0" eaLnBrk="1" latinLnBrk="0" hangingPunct="1">
              <a:defRPr sz="1152" kern="1200">
                <a:solidFill>
                  <a:schemeClr val="tx1"/>
                </a:solidFill>
                <a:latin typeface="+mn-lt"/>
                <a:ea typeface="+mn-ea"/>
                <a:cs typeface="+mn-cs"/>
              </a:defRPr>
            </a:lvl8pPr>
            <a:lvl9pPr marL="2341596" algn="l" defTabSz="585399" rtl="0" eaLnBrk="1" latinLnBrk="0" hangingPunct="1">
              <a:defRPr sz="1152" kern="1200">
                <a:solidFill>
                  <a:schemeClr val="tx1"/>
                </a:solidFill>
                <a:latin typeface="+mn-lt"/>
                <a:ea typeface="+mn-ea"/>
                <a:cs typeface="+mn-cs"/>
              </a:defRPr>
            </a:lvl9pPr>
          </a:lstStyle>
          <a:p>
            <a:pPr algn="l"/>
            <a:r>
              <a:rPr lang="en-US" sz="2877" dirty="0" smtClean="0">
                <a:solidFill>
                  <a:prstClr val="black"/>
                </a:solidFill>
              </a:rPr>
              <a:t>Click to edit Master text styles</a:t>
            </a:r>
            <a:endParaRPr lang="en-US" sz="2877" dirty="0">
              <a:solidFill>
                <a:prstClr val="black"/>
              </a:solidFill>
            </a:endParaRPr>
          </a:p>
        </p:txBody>
      </p:sp>
      <p:sp>
        <p:nvSpPr>
          <p:cNvPr id="31" name="Text Placeholder 31"/>
          <p:cNvSpPr txBox="1">
            <a:spLocks/>
          </p:cNvSpPr>
          <p:nvPr userDrawn="1"/>
        </p:nvSpPr>
        <p:spPr>
          <a:xfrm>
            <a:off x="1655684" y="6068470"/>
            <a:ext cx="14072310" cy="2134718"/>
          </a:xfrm>
          <a:prstGeom prst="rect">
            <a:avLst/>
          </a:prstGeom>
        </p:spPr>
        <p:txBody>
          <a:bodyPr vert="horz" lIns="187945" tIns="93973" rIns="187945" bIns="93973" rtlCol="0" anchor="ctr"/>
          <a:lstStyle>
            <a:defPPr>
              <a:defRPr lang="en-US"/>
            </a:defPPr>
            <a:lvl1pPr marL="0" indent="0" algn="r" defTabSz="585399" rtl="0" eaLnBrk="1" latinLnBrk="0" hangingPunct="1">
              <a:buNone/>
              <a:defRPr sz="1400" kern="1200">
                <a:solidFill>
                  <a:schemeClr val="tx1">
                    <a:tint val="75000"/>
                  </a:schemeClr>
                </a:solidFill>
                <a:latin typeface="+mn-lt"/>
                <a:ea typeface="+mn-ea"/>
                <a:cs typeface="+mn-cs"/>
              </a:defRPr>
            </a:lvl1pPr>
            <a:lvl2pPr marL="285841" indent="0" algn="l" defTabSz="585399" rtl="0" eaLnBrk="1" latinLnBrk="0" hangingPunct="1">
              <a:buNone/>
              <a:defRPr sz="1152" kern="1200">
                <a:solidFill>
                  <a:schemeClr val="tx1"/>
                </a:solidFill>
                <a:latin typeface="+mn-lt"/>
                <a:ea typeface="+mn-ea"/>
                <a:cs typeface="+mn-cs"/>
              </a:defRPr>
            </a:lvl2pPr>
            <a:lvl3pPr marL="571683" indent="0" algn="l" defTabSz="585399" rtl="0" eaLnBrk="1" latinLnBrk="0" hangingPunct="1">
              <a:buNone/>
              <a:defRPr sz="1152" kern="1200">
                <a:solidFill>
                  <a:schemeClr val="tx1"/>
                </a:solidFill>
                <a:latin typeface="+mn-lt"/>
                <a:ea typeface="+mn-ea"/>
                <a:cs typeface="+mn-cs"/>
              </a:defRPr>
            </a:lvl3pPr>
            <a:lvl4pPr marL="857524" indent="0" algn="l" defTabSz="585399" rtl="0" eaLnBrk="1" latinLnBrk="0" hangingPunct="1">
              <a:buNone/>
              <a:defRPr sz="1152" kern="1200">
                <a:solidFill>
                  <a:schemeClr val="tx1"/>
                </a:solidFill>
                <a:latin typeface="+mn-lt"/>
                <a:ea typeface="+mn-ea"/>
                <a:cs typeface="+mn-cs"/>
              </a:defRPr>
            </a:lvl4pPr>
            <a:lvl5pPr marL="1143365" indent="0" algn="l" defTabSz="585399" rtl="0" eaLnBrk="1" latinLnBrk="0" hangingPunct="1">
              <a:buNone/>
              <a:defRPr sz="1152" kern="1200">
                <a:solidFill>
                  <a:schemeClr val="tx1"/>
                </a:solidFill>
                <a:latin typeface="+mn-lt"/>
                <a:ea typeface="+mn-ea"/>
                <a:cs typeface="+mn-cs"/>
              </a:defRPr>
            </a:lvl5pPr>
            <a:lvl6pPr marL="1463497" algn="l" defTabSz="585399" rtl="0" eaLnBrk="1" latinLnBrk="0" hangingPunct="1">
              <a:defRPr sz="1152" kern="1200">
                <a:solidFill>
                  <a:schemeClr val="tx1"/>
                </a:solidFill>
                <a:latin typeface="+mn-lt"/>
                <a:ea typeface="+mn-ea"/>
                <a:cs typeface="+mn-cs"/>
              </a:defRPr>
            </a:lvl6pPr>
            <a:lvl7pPr marL="1756197" algn="l" defTabSz="585399" rtl="0" eaLnBrk="1" latinLnBrk="0" hangingPunct="1">
              <a:defRPr sz="1152" kern="1200">
                <a:solidFill>
                  <a:schemeClr val="tx1"/>
                </a:solidFill>
                <a:latin typeface="+mn-lt"/>
                <a:ea typeface="+mn-ea"/>
                <a:cs typeface="+mn-cs"/>
              </a:defRPr>
            </a:lvl7pPr>
            <a:lvl8pPr marL="2048896" algn="l" defTabSz="585399" rtl="0" eaLnBrk="1" latinLnBrk="0" hangingPunct="1">
              <a:defRPr sz="1152" kern="1200">
                <a:solidFill>
                  <a:schemeClr val="tx1"/>
                </a:solidFill>
                <a:latin typeface="+mn-lt"/>
                <a:ea typeface="+mn-ea"/>
                <a:cs typeface="+mn-cs"/>
              </a:defRPr>
            </a:lvl8pPr>
            <a:lvl9pPr marL="2341596" algn="l" defTabSz="585399" rtl="0" eaLnBrk="1" latinLnBrk="0" hangingPunct="1">
              <a:defRPr sz="1152" kern="1200">
                <a:solidFill>
                  <a:schemeClr val="tx1"/>
                </a:solidFill>
                <a:latin typeface="+mn-lt"/>
                <a:ea typeface="+mn-ea"/>
                <a:cs typeface="+mn-cs"/>
              </a:defRPr>
            </a:lvl9pPr>
          </a:lstStyle>
          <a:p>
            <a:pPr algn="l"/>
            <a:r>
              <a:rPr lang="en-US" sz="2877" dirty="0" smtClean="0">
                <a:solidFill>
                  <a:prstClr val="black"/>
                </a:solidFill>
              </a:rPr>
              <a:t>Click to edit Master text styles</a:t>
            </a:r>
            <a:endParaRPr lang="en-US" sz="2877" dirty="0">
              <a:solidFill>
                <a:prstClr val="black"/>
              </a:solidFill>
            </a:endParaRPr>
          </a:p>
        </p:txBody>
      </p:sp>
    </p:spTree>
    <p:extLst>
      <p:ext uri="{BB962C8B-B14F-4D97-AF65-F5344CB8AC3E}">
        <p14:creationId xmlns:p14="http://schemas.microsoft.com/office/powerpoint/2010/main" val="2058245320"/>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Quiz title">
    <p:spTree>
      <p:nvGrpSpPr>
        <p:cNvPr id="1" name=""/>
        <p:cNvGrpSpPr/>
        <p:nvPr/>
      </p:nvGrpSpPr>
      <p:grpSpPr>
        <a:xfrm>
          <a:off x="0" y="0"/>
          <a:ext cx="0" cy="0"/>
          <a:chOff x="0" y="0"/>
          <a:chExt cx="0" cy="0"/>
        </a:xfrm>
      </p:grpSpPr>
      <p:sp>
        <p:nvSpPr>
          <p:cNvPr id="29" name="Rectangle 28"/>
          <p:cNvSpPr/>
          <p:nvPr userDrawn="1"/>
        </p:nvSpPr>
        <p:spPr>
          <a:xfrm>
            <a:off x="0" y="-24186"/>
            <a:ext cx="1463433" cy="675246"/>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30" name="Rectangle 29"/>
          <p:cNvSpPr/>
          <p:nvPr userDrawn="1"/>
        </p:nvSpPr>
        <p:spPr>
          <a:xfrm>
            <a:off x="1463432" y="-24186"/>
            <a:ext cx="7101807" cy="675246"/>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31" name="Rectangle 30"/>
          <p:cNvSpPr/>
          <p:nvPr userDrawn="1"/>
        </p:nvSpPr>
        <p:spPr>
          <a:xfrm>
            <a:off x="8565235" y="-24186"/>
            <a:ext cx="1404697" cy="675246"/>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32" name="Rectangle 31"/>
          <p:cNvSpPr/>
          <p:nvPr userDrawn="1"/>
        </p:nvSpPr>
        <p:spPr>
          <a:xfrm>
            <a:off x="9969933" y="-24186"/>
            <a:ext cx="469865" cy="675246"/>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33" name="Rectangle 32"/>
          <p:cNvSpPr/>
          <p:nvPr userDrawn="1"/>
        </p:nvSpPr>
        <p:spPr>
          <a:xfrm>
            <a:off x="10439797" y="-24186"/>
            <a:ext cx="166412" cy="6752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34" name="Rectangle 33"/>
          <p:cNvSpPr/>
          <p:nvPr userDrawn="1"/>
        </p:nvSpPr>
        <p:spPr>
          <a:xfrm>
            <a:off x="10606209" y="-24186"/>
            <a:ext cx="1668996" cy="675246"/>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35" name="Rectangle 34"/>
          <p:cNvSpPr/>
          <p:nvPr userDrawn="1"/>
        </p:nvSpPr>
        <p:spPr>
          <a:xfrm>
            <a:off x="12275206" y="-24186"/>
            <a:ext cx="3980795" cy="675246"/>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14" name="TextBox 13"/>
          <p:cNvSpPr txBox="1"/>
          <p:nvPr userDrawn="1"/>
        </p:nvSpPr>
        <p:spPr>
          <a:xfrm>
            <a:off x="7159886" y="4128240"/>
            <a:ext cx="7796956" cy="977960"/>
          </a:xfrm>
          <a:prstGeom prst="rect">
            <a:avLst/>
          </a:prstGeom>
          <a:noFill/>
        </p:spPr>
        <p:txBody>
          <a:bodyPr wrap="square" rtlCol="0">
            <a:spAutoFit/>
          </a:bodyPr>
          <a:lstStyle/>
          <a:p>
            <a:r>
              <a:rPr lang="en-US" sz="5755" b="1" dirty="0" smtClean="0">
                <a:solidFill>
                  <a:prstClr val="black">
                    <a:lumMod val="75000"/>
                    <a:lumOff val="25000"/>
                  </a:prstClr>
                </a:solidFill>
              </a:rPr>
              <a:t>Project</a:t>
            </a:r>
            <a:endParaRPr lang="en-US" sz="5755" b="1" dirty="0">
              <a:solidFill>
                <a:prstClr val="black">
                  <a:lumMod val="75000"/>
                  <a:lumOff val="25000"/>
                </a:prstClr>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165384" y="47829"/>
            <a:ext cx="1761214" cy="636773"/>
          </a:xfrm>
          <a:prstGeom prst="rect">
            <a:avLst/>
          </a:prstGeom>
          <a:noFill/>
          <a:ln>
            <a:noFill/>
          </a:ln>
        </p:spPr>
      </p:pic>
      <p:pic>
        <p:nvPicPr>
          <p:cNvPr id="15366" name="Picture 6" descr="http://simplistock.blrsimplilearn.com/uploads/20380.jp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822760" y="3274571"/>
            <a:ext cx="3337126" cy="3663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2719734"/>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_Quiiz_single_option">
    <p:spTree>
      <p:nvGrpSpPr>
        <p:cNvPr id="1" name=""/>
        <p:cNvGrpSpPr/>
        <p:nvPr/>
      </p:nvGrpSpPr>
      <p:grpSpPr>
        <a:xfrm>
          <a:off x="0" y="0"/>
          <a:ext cx="0" cy="0"/>
          <a:chOff x="0" y="0"/>
          <a:chExt cx="0" cy="0"/>
        </a:xfrm>
      </p:grpSpPr>
      <p:sp>
        <p:nvSpPr>
          <p:cNvPr id="13" name="Rectangle 12"/>
          <p:cNvSpPr/>
          <p:nvPr userDrawn="1"/>
        </p:nvSpPr>
        <p:spPr>
          <a:xfrm>
            <a:off x="0" y="-24186"/>
            <a:ext cx="1463433" cy="675246"/>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14" name="Rectangle 13"/>
          <p:cNvSpPr/>
          <p:nvPr userDrawn="1"/>
        </p:nvSpPr>
        <p:spPr>
          <a:xfrm>
            <a:off x="1463432" y="-24186"/>
            <a:ext cx="7101807" cy="675246"/>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15" name="Rectangle 14"/>
          <p:cNvSpPr/>
          <p:nvPr userDrawn="1"/>
        </p:nvSpPr>
        <p:spPr>
          <a:xfrm>
            <a:off x="8565235" y="-24186"/>
            <a:ext cx="1404697" cy="675246"/>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16" name="Rectangle 15"/>
          <p:cNvSpPr/>
          <p:nvPr userDrawn="1"/>
        </p:nvSpPr>
        <p:spPr>
          <a:xfrm>
            <a:off x="9969933" y="-24186"/>
            <a:ext cx="469865" cy="675246"/>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17" name="Rectangle 16"/>
          <p:cNvSpPr/>
          <p:nvPr userDrawn="1"/>
        </p:nvSpPr>
        <p:spPr>
          <a:xfrm>
            <a:off x="10439797" y="-24186"/>
            <a:ext cx="166412" cy="6752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19" name="Rectangle 18"/>
          <p:cNvSpPr/>
          <p:nvPr userDrawn="1"/>
        </p:nvSpPr>
        <p:spPr>
          <a:xfrm>
            <a:off x="10606209" y="-24186"/>
            <a:ext cx="1668996" cy="675246"/>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21" name="Rectangle 20"/>
          <p:cNvSpPr/>
          <p:nvPr userDrawn="1"/>
        </p:nvSpPr>
        <p:spPr>
          <a:xfrm>
            <a:off x="12275206" y="-24186"/>
            <a:ext cx="3980795" cy="675246"/>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28" name="Rectangle 27"/>
          <p:cNvSpPr/>
          <p:nvPr userDrawn="1"/>
        </p:nvSpPr>
        <p:spPr>
          <a:xfrm>
            <a:off x="489443" y="776256"/>
            <a:ext cx="1698902" cy="1722178"/>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32" name="Rectangle 31"/>
          <p:cNvSpPr/>
          <p:nvPr userDrawn="1"/>
        </p:nvSpPr>
        <p:spPr>
          <a:xfrm>
            <a:off x="489443" y="776256"/>
            <a:ext cx="15376232" cy="1722178"/>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67" dirty="0">
              <a:solidFill>
                <a:prstClr val="black"/>
              </a:solidFill>
            </a:endParaRPr>
          </a:p>
        </p:txBody>
      </p:sp>
      <p:sp>
        <p:nvSpPr>
          <p:cNvPr id="33" name="Text Placeholder 12"/>
          <p:cNvSpPr>
            <a:spLocks noGrp="1"/>
          </p:cNvSpPr>
          <p:nvPr>
            <p:ph type="body" sz="quarter" idx="15" hasCustomPrompt="1"/>
          </p:nvPr>
        </p:nvSpPr>
        <p:spPr>
          <a:xfrm>
            <a:off x="2310168" y="931282"/>
            <a:ext cx="13391133" cy="1424965"/>
          </a:xfrm>
          <a:prstGeom prst="rect">
            <a:avLst/>
          </a:prstGeom>
          <a:ln>
            <a:noFill/>
          </a:ln>
        </p:spPr>
        <p:txBody>
          <a:bodyPr anchor="ctr"/>
          <a:lstStyle>
            <a:lvl1pPr>
              <a:defRPr lang="en-US" sz="2877" b="0" dirty="0"/>
            </a:lvl1pPr>
          </a:lstStyle>
          <a:p>
            <a:pPr marL="0" lvl="0" indent="0">
              <a:buNone/>
            </a:pPr>
            <a:r>
              <a:rPr lang="en-US" dirty="0" smtClean="0"/>
              <a:t>This is a dummy text for 1 line options.</a:t>
            </a:r>
            <a:endParaRPr lang="en-US" dirty="0"/>
          </a:p>
        </p:txBody>
      </p:sp>
      <p:cxnSp>
        <p:nvCxnSpPr>
          <p:cNvPr id="34" name="Straight Connector 33"/>
          <p:cNvCxnSpPr/>
          <p:nvPr userDrawn="1"/>
        </p:nvCxnSpPr>
        <p:spPr>
          <a:xfrm>
            <a:off x="2188345" y="776256"/>
            <a:ext cx="0" cy="1722178"/>
          </a:xfrm>
          <a:prstGeom prst="line">
            <a:avLst/>
          </a:prstGeom>
          <a:ln>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pic>
        <p:nvPicPr>
          <p:cNvPr id="26" name="Picture 2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165384" y="47829"/>
            <a:ext cx="1761214" cy="636773"/>
          </a:xfrm>
          <a:prstGeom prst="rect">
            <a:avLst/>
          </a:prstGeom>
          <a:noFill/>
          <a:ln>
            <a:noFill/>
          </a:ln>
        </p:spPr>
      </p:pic>
      <p:pic>
        <p:nvPicPr>
          <p:cNvPr id="25" name="Picture 2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3872981" y="3935024"/>
            <a:ext cx="1969447" cy="1679647"/>
          </a:xfrm>
          <a:prstGeom prst="rect">
            <a:avLst/>
          </a:prstGeom>
        </p:spPr>
      </p:pic>
      <p:sp>
        <p:nvSpPr>
          <p:cNvPr id="27" name="TextBox 26"/>
          <p:cNvSpPr txBox="1"/>
          <p:nvPr userDrawn="1"/>
        </p:nvSpPr>
        <p:spPr>
          <a:xfrm>
            <a:off x="511579" y="1306360"/>
            <a:ext cx="1698904" cy="661976"/>
          </a:xfrm>
          <a:prstGeom prst="rect">
            <a:avLst/>
          </a:prstGeom>
          <a:noFill/>
        </p:spPr>
        <p:txBody>
          <a:bodyPr wrap="square" rtlCol="0" anchor="ctr">
            <a:spAutoFit/>
          </a:bodyPr>
          <a:lstStyle/>
          <a:p>
            <a:pPr algn="ctr"/>
            <a:r>
              <a:rPr lang="en-US" sz="1851" dirty="0" smtClean="0">
                <a:solidFill>
                  <a:prstClr val="black"/>
                </a:solidFill>
              </a:rPr>
              <a:t>KNOWLEDGE CHECK</a:t>
            </a:r>
            <a:endParaRPr lang="en-US" sz="1851" dirty="0">
              <a:solidFill>
                <a:prstClr val="black"/>
              </a:solidFill>
            </a:endParaRPr>
          </a:p>
        </p:txBody>
      </p:sp>
      <p:sp>
        <p:nvSpPr>
          <p:cNvPr id="30" name="TextBox 29"/>
          <p:cNvSpPr txBox="1"/>
          <p:nvPr userDrawn="1"/>
        </p:nvSpPr>
        <p:spPr>
          <a:xfrm>
            <a:off x="1664103" y="2961194"/>
            <a:ext cx="666212" cy="535083"/>
          </a:xfrm>
          <a:prstGeom prst="rect">
            <a:avLst/>
          </a:prstGeom>
          <a:noFill/>
          <a:ln>
            <a:noFill/>
          </a:ln>
        </p:spPr>
        <p:txBody>
          <a:bodyPr wrap="square" rtlCol="0">
            <a:spAutoFit/>
          </a:bodyPr>
          <a:lstStyle/>
          <a:p>
            <a:r>
              <a:rPr lang="en-US" sz="2877" dirty="0" smtClean="0">
                <a:solidFill>
                  <a:prstClr val="black"/>
                </a:solidFill>
              </a:rPr>
              <a:t>a.</a:t>
            </a:r>
            <a:endParaRPr lang="en-US" sz="2877" dirty="0">
              <a:solidFill>
                <a:prstClr val="black"/>
              </a:solidFill>
            </a:endParaRPr>
          </a:p>
        </p:txBody>
      </p:sp>
      <p:sp>
        <p:nvSpPr>
          <p:cNvPr id="31" name="TextBox 30"/>
          <p:cNvSpPr txBox="1"/>
          <p:nvPr userDrawn="1"/>
        </p:nvSpPr>
        <p:spPr>
          <a:xfrm>
            <a:off x="1664102" y="3782292"/>
            <a:ext cx="471604" cy="535083"/>
          </a:xfrm>
          <a:prstGeom prst="rect">
            <a:avLst/>
          </a:prstGeom>
          <a:noFill/>
          <a:ln>
            <a:noFill/>
          </a:ln>
        </p:spPr>
        <p:txBody>
          <a:bodyPr wrap="none" rtlCol="0">
            <a:spAutoFit/>
          </a:bodyPr>
          <a:lstStyle/>
          <a:p>
            <a:r>
              <a:rPr lang="en-US" sz="2877" dirty="0" smtClean="0">
                <a:solidFill>
                  <a:prstClr val="black"/>
                </a:solidFill>
              </a:rPr>
              <a:t>b.</a:t>
            </a:r>
            <a:endParaRPr lang="en-US" sz="2877" dirty="0">
              <a:solidFill>
                <a:prstClr val="black"/>
              </a:solidFill>
            </a:endParaRPr>
          </a:p>
        </p:txBody>
      </p:sp>
      <p:sp>
        <p:nvSpPr>
          <p:cNvPr id="35" name="TextBox 34"/>
          <p:cNvSpPr txBox="1"/>
          <p:nvPr userDrawn="1"/>
        </p:nvSpPr>
        <p:spPr>
          <a:xfrm>
            <a:off x="1664102" y="4603389"/>
            <a:ext cx="623378" cy="535083"/>
          </a:xfrm>
          <a:prstGeom prst="rect">
            <a:avLst/>
          </a:prstGeom>
          <a:noFill/>
          <a:ln>
            <a:noFill/>
          </a:ln>
        </p:spPr>
        <p:txBody>
          <a:bodyPr wrap="square" rtlCol="0">
            <a:spAutoFit/>
          </a:bodyPr>
          <a:lstStyle/>
          <a:p>
            <a:r>
              <a:rPr lang="en-US" sz="2877" dirty="0" smtClean="0">
                <a:solidFill>
                  <a:prstClr val="black"/>
                </a:solidFill>
              </a:rPr>
              <a:t>c.</a:t>
            </a:r>
            <a:endParaRPr lang="en-US" sz="2877" dirty="0">
              <a:solidFill>
                <a:prstClr val="black"/>
              </a:solidFill>
            </a:endParaRPr>
          </a:p>
        </p:txBody>
      </p:sp>
      <p:sp>
        <p:nvSpPr>
          <p:cNvPr id="36" name="TextBox 35"/>
          <p:cNvSpPr txBox="1"/>
          <p:nvPr userDrawn="1"/>
        </p:nvSpPr>
        <p:spPr>
          <a:xfrm>
            <a:off x="1664103" y="5424486"/>
            <a:ext cx="666212" cy="535083"/>
          </a:xfrm>
          <a:prstGeom prst="rect">
            <a:avLst/>
          </a:prstGeom>
          <a:noFill/>
          <a:ln>
            <a:noFill/>
          </a:ln>
        </p:spPr>
        <p:txBody>
          <a:bodyPr wrap="square" rtlCol="0">
            <a:spAutoFit/>
          </a:bodyPr>
          <a:lstStyle/>
          <a:p>
            <a:r>
              <a:rPr lang="en-US" sz="2877" dirty="0" smtClean="0">
                <a:solidFill>
                  <a:prstClr val="black"/>
                </a:solidFill>
              </a:rPr>
              <a:t>d.</a:t>
            </a:r>
            <a:endParaRPr lang="en-US" sz="2877" dirty="0">
              <a:solidFill>
                <a:prstClr val="black"/>
              </a:solidFill>
            </a:endParaRPr>
          </a:p>
        </p:txBody>
      </p:sp>
      <p:sp>
        <p:nvSpPr>
          <p:cNvPr id="37" name="Text Placeholder 3"/>
          <p:cNvSpPr>
            <a:spLocks noGrp="1"/>
          </p:cNvSpPr>
          <p:nvPr>
            <p:ph type="body" sz="quarter" idx="32"/>
          </p:nvPr>
        </p:nvSpPr>
        <p:spPr>
          <a:xfrm>
            <a:off x="2329744" y="2970753"/>
            <a:ext cx="11250640" cy="701711"/>
          </a:xfrm>
          <a:prstGeom prst="rect">
            <a:avLst/>
          </a:prstGeom>
        </p:spPr>
        <p:txBody>
          <a:bodyPr anchor="ctr"/>
          <a:lstStyle>
            <a:lvl1pPr marL="0" indent="0">
              <a:lnSpc>
                <a:spcPct val="90000"/>
              </a:lnSpc>
              <a:buNone/>
              <a:defRPr sz="2877"/>
            </a:lvl1pPr>
          </a:lstStyle>
          <a:p>
            <a:pPr lvl="0"/>
            <a:r>
              <a:rPr lang="en-US" smtClean="0"/>
              <a:t>Click to edit Master text styles</a:t>
            </a:r>
          </a:p>
        </p:txBody>
      </p:sp>
      <p:sp>
        <p:nvSpPr>
          <p:cNvPr id="43" name="Text Placeholder 3"/>
          <p:cNvSpPr>
            <a:spLocks noGrp="1"/>
          </p:cNvSpPr>
          <p:nvPr>
            <p:ph type="body" sz="quarter" idx="33"/>
          </p:nvPr>
        </p:nvSpPr>
        <p:spPr>
          <a:xfrm>
            <a:off x="2329744" y="3796472"/>
            <a:ext cx="11250640" cy="701711"/>
          </a:xfrm>
          <a:prstGeom prst="rect">
            <a:avLst/>
          </a:prstGeom>
        </p:spPr>
        <p:txBody>
          <a:bodyPr anchor="ctr"/>
          <a:lstStyle>
            <a:lvl1pPr marL="0" indent="0">
              <a:lnSpc>
                <a:spcPct val="90000"/>
              </a:lnSpc>
              <a:buNone/>
              <a:defRPr sz="2877"/>
            </a:lvl1pPr>
          </a:lstStyle>
          <a:p>
            <a:pPr lvl="0"/>
            <a:r>
              <a:rPr lang="en-US" smtClean="0"/>
              <a:t>Click to edit Master text styles</a:t>
            </a:r>
          </a:p>
        </p:txBody>
      </p:sp>
      <p:sp>
        <p:nvSpPr>
          <p:cNvPr id="44" name="Text Placeholder 3"/>
          <p:cNvSpPr>
            <a:spLocks noGrp="1"/>
          </p:cNvSpPr>
          <p:nvPr>
            <p:ph type="body" sz="quarter" idx="34"/>
          </p:nvPr>
        </p:nvSpPr>
        <p:spPr>
          <a:xfrm>
            <a:off x="2329744" y="4603335"/>
            <a:ext cx="11250640" cy="701711"/>
          </a:xfrm>
          <a:prstGeom prst="rect">
            <a:avLst/>
          </a:prstGeom>
        </p:spPr>
        <p:txBody>
          <a:bodyPr anchor="ctr"/>
          <a:lstStyle>
            <a:lvl1pPr marL="0" indent="0">
              <a:lnSpc>
                <a:spcPct val="90000"/>
              </a:lnSpc>
              <a:buNone/>
              <a:defRPr sz="2877"/>
            </a:lvl1pPr>
          </a:lstStyle>
          <a:p>
            <a:pPr lvl="0"/>
            <a:r>
              <a:rPr lang="en-US" smtClean="0"/>
              <a:t>Click to edit Master text styles</a:t>
            </a:r>
          </a:p>
        </p:txBody>
      </p:sp>
      <p:sp>
        <p:nvSpPr>
          <p:cNvPr id="45" name="Text Placeholder 3"/>
          <p:cNvSpPr>
            <a:spLocks noGrp="1"/>
          </p:cNvSpPr>
          <p:nvPr>
            <p:ph type="body" sz="quarter" idx="35"/>
          </p:nvPr>
        </p:nvSpPr>
        <p:spPr>
          <a:xfrm>
            <a:off x="2329744" y="5428254"/>
            <a:ext cx="11250640" cy="701711"/>
          </a:xfrm>
          <a:prstGeom prst="rect">
            <a:avLst/>
          </a:prstGeom>
        </p:spPr>
        <p:txBody>
          <a:bodyPr anchor="ctr"/>
          <a:lstStyle>
            <a:lvl1pPr marL="0" indent="0">
              <a:lnSpc>
                <a:spcPct val="90000"/>
              </a:lnSpc>
              <a:buNone/>
              <a:defRPr sz="2877"/>
            </a:lvl1pPr>
          </a:lstStyle>
          <a:p>
            <a:pPr lvl="0"/>
            <a:r>
              <a:rPr lang="en-US" smtClean="0"/>
              <a:t>Click to edit Master text styles</a:t>
            </a:r>
          </a:p>
        </p:txBody>
      </p:sp>
    </p:spTree>
    <p:extLst>
      <p:ext uri="{BB962C8B-B14F-4D97-AF65-F5344CB8AC3E}">
        <p14:creationId xmlns:p14="http://schemas.microsoft.com/office/powerpoint/2010/main" val="3394422273"/>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_Quiiz_single_option">
    <p:spTree>
      <p:nvGrpSpPr>
        <p:cNvPr id="1" name=""/>
        <p:cNvGrpSpPr/>
        <p:nvPr/>
      </p:nvGrpSpPr>
      <p:grpSpPr>
        <a:xfrm>
          <a:off x="0" y="0"/>
          <a:ext cx="0" cy="0"/>
          <a:chOff x="0" y="0"/>
          <a:chExt cx="0" cy="0"/>
        </a:xfrm>
      </p:grpSpPr>
      <p:sp>
        <p:nvSpPr>
          <p:cNvPr id="13" name="Rectangle 12"/>
          <p:cNvSpPr/>
          <p:nvPr userDrawn="1"/>
        </p:nvSpPr>
        <p:spPr>
          <a:xfrm>
            <a:off x="0" y="-24186"/>
            <a:ext cx="1463433" cy="675246"/>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14" name="Rectangle 13"/>
          <p:cNvSpPr/>
          <p:nvPr userDrawn="1"/>
        </p:nvSpPr>
        <p:spPr>
          <a:xfrm>
            <a:off x="1463432" y="-24186"/>
            <a:ext cx="7101807" cy="675246"/>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15" name="Rectangle 14"/>
          <p:cNvSpPr/>
          <p:nvPr userDrawn="1"/>
        </p:nvSpPr>
        <p:spPr>
          <a:xfrm>
            <a:off x="8565235" y="-24186"/>
            <a:ext cx="1404697" cy="675246"/>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16" name="Rectangle 15"/>
          <p:cNvSpPr/>
          <p:nvPr userDrawn="1"/>
        </p:nvSpPr>
        <p:spPr>
          <a:xfrm>
            <a:off x="9969933" y="-24186"/>
            <a:ext cx="469865" cy="675246"/>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17" name="Rectangle 16"/>
          <p:cNvSpPr/>
          <p:nvPr userDrawn="1"/>
        </p:nvSpPr>
        <p:spPr>
          <a:xfrm>
            <a:off x="10439797" y="-24186"/>
            <a:ext cx="166412" cy="6752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19" name="Rectangle 18"/>
          <p:cNvSpPr/>
          <p:nvPr userDrawn="1"/>
        </p:nvSpPr>
        <p:spPr>
          <a:xfrm>
            <a:off x="10606209" y="-24186"/>
            <a:ext cx="1668996" cy="675246"/>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21" name="Rectangle 20"/>
          <p:cNvSpPr/>
          <p:nvPr userDrawn="1"/>
        </p:nvSpPr>
        <p:spPr>
          <a:xfrm>
            <a:off x="12275206" y="-24186"/>
            <a:ext cx="3980795" cy="675246"/>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28" name="Rectangle 27"/>
          <p:cNvSpPr/>
          <p:nvPr userDrawn="1"/>
        </p:nvSpPr>
        <p:spPr>
          <a:xfrm>
            <a:off x="489443" y="776256"/>
            <a:ext cx="1698902" cy="1722178"/>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32" name="Rectangle 31"/>
          <p:cNvSpPr/>
          <p:nvPr userDrawn="1"/>
        </p:nvSpPr>
        <p:spPr>
          <a:xfrm>
            <a:off x="489443" y="776256"/>
            <a:ext cx="15376232" cy="1722178"/>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67" dirty="0">
              <a:solidFill>
                <a:prstClr val="black"/>
              </a:solidFill>
            </a:endParaRPr>
          </a:p>
        </p:txBody>
      </p:sp>
      <p:sp>
        <p:nvSpPr>
          <p:cNvPr id="33" name="Text Placeholder 12"/>
          <p:cNvSpPr>
            <a:spLocks noGrp="1"/>
          </p:cNvSpPr>
          <p:nvPr>
            <p:ph type="body" sz="quarter" idx="15" hasCustomPrompt="1"/>
          </p:nvPr>
        </p:nvSpPr>
        <p:spPr>
          <a:xfrm>
            <a:off x="2310168" y="931282"/>
            <a:ext cx="13391133" cy="1424965"/>
          </a:xfrm>
          <a:prstGeom prst="rect">
            <a:avLst/>
          </a:prstGeom>
          <a:ln>
            <a:noFill/>
          </a:ln>
        </p:spPr>
        <p:txBody>
          <a:bodyPr anchor="ctr"/>
          <a:lstStyle>
            <a:lvl1pPr>
              <a:defRPr lang="en-US" sz="2877" b="0" dirty="0"/>
            </a:lvl1pPr>
          </a:lstStyle>
          <a:p>
            <a:pPr marL="0" lvl="0" indent="0">
              <a:buNone/>
            </a:pPr>
            <a:r>
              <a:rPr lang="en-US" dirty="0" smtClean="0"/>
              <a:t>This is a dummy text for 1 line options.</a:t>
            </a:r>
            <a:endParaRPr lang="en-US" dirty="0"/>
          </a:p>
        </p:txBody>
      </p:sp>
      <p:cxnSp>
        <p:nvCxnSpPr>
          <p:cNvPr id="34" name="Straight Connector 33"/>
          <p:cNvCxnSpPr/>
          <p:nvPr userDrawn="1"/>
        </p:nvCxnSpPr>
        <p:spPr>
          <a:xfrm>
            <a:off x="2188345" y="776256"/>
            <a:ext cx="0" cy="1722178"/>
          </a:xfrm>
          <a:prstGeom prst="line">
            <a:avLst/>
          </a:prstGeom>
          <a:ln>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pic>
        <p:nvPicPr>
          <p:cNvPr id="26" name="Picture 2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165384" y="47829"/>
            <a:ext cx="1761214" cy="636773"/>
          </a:xfrm>
          <a:prstGeom prst="rect">
            <a:avLst/>
          </a:prstGeom>
          <a:noFill/>
          <a:ln>
            <a:noFill/>
          </a:ln>
        </p:spPr>
      </p:pic>
      <p:pic>
        <p:nvPicPr>
          <p:cNvPr id="38" name="Picture 3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3872981" y="3935024"/>
            <a:ext cx="1969447" cy="1679647"/>
          </a:xfrm>
          <a:prstGeom prst="rect">
            <a:avLst/>
          </a:prstGeom>
        </p:spPr>
      </p:pic>
      <p:sp>
        <p:nvSpPr>
          <p:cNvPr id="39" name="TextBox 38"/>
          <p:cNvSpPr txBox="1"/>
          <p:nvPr userDrawn="1"/>
        </p:nvSpPr>
        <p:spPr>
          <a:xfrm>
            <a:off x="511579" y="1306360"/>
            <a:ext cx="1698904" cy="661976"/>
          </a:xfrm>
          <a:prstGeom prst="rect">
            <a:avLst/>
          </a:prstGeom>
          <a:noFill/>
        </p:spPr>
        <p:txBody>
          <a:bodyPr wrap="square" rtlCol="0" anchor="ctr">
            <a:spAutoFit/>
          </a:bodyPr>
          <a:lstStyle/>
          <a:p>
            <a:pPr algn="ctr"/>
            <a:r>
              <a:rPr lang="en-US" sz="1851" dirty="0" smtClean="0">
                <a:solidFill>
                  <a:prstClr val="black"/>
                </a:solidFill>
              </a:rPr>
              <a:t>KNOWLEDGE CHECK</a:t>
            </a:r>
            <a:endParaRPr lang="en-US" sz="1851" dirty="0">
              <a:solidFill>
                <a:prstClr val="black"/>
              </a:solidFill>
            </a:endParaRPr>
          </a:p>
        </p:txBody>
      </p:sp>
      <p:sp>
        <p:nvSpPr>
          <p:cNvPr id="40" name="Rectangle 39"/>
          <p:cNvSpPr/>
          <p:nvPr userDrawn="1"/>
        </p:nvSpPr>
        <p:spPr>
          <a:xfrm>
            <a:off x="1" y="6789113"/>
            <a:ext cx="16256000" cy="2022135"/>
          </a:xfrm>
          <a:prstGeom prst="rect">
            <a:avLst/>
          </a:prstGeom>
          <a:gradFill>
            <a:gsLst>
              <a:gs pos="0">
                <a:srgbClr val="EEEEEE"/>
              </a:gs>
              <a:gs pos="100000">
                <a:srgbClr val="D9D9D9"/>
              </a:gs>
            </a:gsLst>
            <a:lin ang="5400000" scaled="1"/>
          </a:gra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77" dirty="0">
              <a:solidFill>
                <a:prstClr val="white"/>
              </a:solidFill>
            </a:endParaRPr>
          </a:p>
        </p:txBody>
      </p:sp>
      <p:sp>
        <p:nvSpPr>
          <p:cNvPr id="42" name="Text Placeholder 6"/>
          <p:cNvSpPr>
            <a:spLocks noGrp="1"/>
          </p:cNvSpPr>
          <p:nvPr>
            <p:ph type="body" sz="quarter" idx="26" hasCustomPrompt="1"/>
          </p:nvPr>
        </p:nvSpPr>
        <p:spPr>
          <a:xfrm>
            <a:off x="489443" y="7435666"/>
            <a:ext cx="15375004" cy="1333852"/>
          </a:xfrm>
          <a:prstGeom prst="rect">
            <a:avLst/>
          </a:prstGeom>
        </p:spPr>
        <p:txBody>
          <a:bodyPr anchor="ctr"/>
          <a:lstStyle>
            <a:lvl1pPr marL="0" indent="0">
              <a:buNone/>
              <a:defRPr sz="2877" b="1"/>
            </a:lvl1pPr>
          </a:lstStyle>
          <a:p>
            <a:pPr lvl="0"/>
            <a:r>
              <a:rPr lang="en-US" dirty="0" smtClean="0"/>
              <a:t>Explanation:</a:t>
            </a:r>
          </a:p>
        </p:txBody>
      </p:sp>
      <p:sp>
        <p:nvSpPr>
          <p:cNvPr id="48" name="TextBox 47"/>
          <p:cNvSpPr txBox="1"/>
          <p:nvPr userDrawn="1"/>
        </p:nvSpPr>
        <p:spPr>
          <a:xfrm>
            <a:off x="489441" y="6789112"/>
            <a:ext cx="3369640" cy="535083"/>
          </a:xfrm>
          <a:prstGeom prst="rect">
            <a:avLst/>
          </a:prstGeom>
          <a:noFill/>
        </p:spPr>
        <p:txBody>
          <a:bodyPr wrap="none" rtlCol="0">
            <a:spAutoFit/>
          </a:bodyPr>
          <a:lstStyle/>
          <a:p>
            <a:r>
              <a:rPr lang="en-US" sz="2877" dirty="0" smtClean="0">
                <a:solidFill>
                  <a:prstClr val="black"/>
                </a:solidFill>
              </a:rPr>
              <a:t>The correct answer is</a:t>
            </a:r>
            <a:endParaRPr lang="en-US" sz="2877" dirty="0">
              <a:solidFill>
                <a:prstClr val="black"/>
              </a:solidFill>
            </a:endParaRPr>
          </a:p>
        </p:txBody>
      </p:sp>
      <p:cxnSp>
        <p:nvCxnSpPr>
          <p:cNvPr id="49" name="Straight Connector 48"/>
          <p:cNvCxnSpPr/>
          <p:nvPr userDrawn="1"/>
        </p:nvCxnSpPr>
        <p:spPr>
          <a:xfrm>
            <a:off x="396856" y="7371304"/>
            <a:ext cx="1451424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396854" y="7371304"/>
            <a:ext cx="15462285" cy="0"/>
          </a:xfrm>
          <a:prstGeom prst="line">
            <a:avLst/>
          </a:prstGeom>
          <a:ln w="28575">
            <a:solidFill>
              <a:srgbClr val="CDCDCD"/>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36"/>
          </p:nvPr>
        </p:nvSpPr>
        <p:spPr>
          <a:xfrm>
            <a:off x="11480800" y="8475134"/>
            <a:ext cx="3657600" cy="486833"/>
          </a:xfrm>
          <a:prstGeom prst="rect">
            <a:avLst/>
          </a:prstGeom>
        </p:spPr>
        <p:txBody>
          <a:bodyPr/>
          <a:lstStyle/>
          <a:p>
            <a:fld id="{8524A6C9-6CE9-4945-93D4-91E4A7F47F6F}" type="slidenum">
              <a:rPr lang="en-US" smtClean="0">
                <a:solidFill>
                  <a:prstClr val="black"/>
                </a:solidFill>
              </a:rPr>
              <a:pPr/>
              <a:t>‹#›</a:t>
            </a:fld>
            <a:endParaRPr lang="en-US" dirty="0">
              <a:solidFill>
                <a:prstClr val="black"/>
              </a:solidFill>
            </a:endParaRPr>
          </a:p>
        </p:txBody>
      </p:sp>
      <p:sp>
        <p:nvSpPr>
          <p:cNvPr id="4" name="Content Placeholder 3"/>
          <p:cNvSpPr>
            <a:spLocks noGrp="1"/>
          </p:cNvSpPr>
          <p:nvPr>
            <p:ph sz="quarter" idx="37" hasCustomPrompt="1"/>
          </p:nvPr>
        </p:nvSpPr>
        <p:spPr>
          <a:xfrm>
            <a:off x="3785965" y="6832439"/>
            <a:ext cx="9022188" cy="619532"/>
          </a:xfrm>
          <a:prstGeom prst="rect">
            <a:avLst/>
          </a:prstGeom>
        </p:spPr>
        <p:txBody>
          <a:bodyPr wrap="none" anchor="ctr" anchorCtr="0"/>
          <a:lstStyle>
            <a:lvl1pPr>
              <a:defRPr lang="en-US" sz="2877" b="1" smtClean="0">
                <a:solidFill>
                  <a:srgbClr val="3C9F37"/>
                </a:solidFill>
              </a:defRPr>
            </a:lvl1pPr>
            <a:lvl2pPr>
              <a:defRPr lang="en-US" smtClean="0"/>
            </a:lvl2pPr>
            <a:lvl3pPr>
              <a:defRPr lang="en-US" smtClean="0"/>
            </a:lvl3pPr>
            <a:lvl4pPr>
              <a:defRPr lang="en-US" smtClean="0"/>
            </a:lvl4pPr>
            <a:lvl5pPr>
              <a:defRPr lang="en-US"/>
            </a:lvl5pPr>
          </a:lstStyle>
          <a:p>
            <a:pPr marL="0" lvl="0" indent="0">
              <a:buNone/>
            </a:pPr>
            <a:r>
              <a:rPr lang="en-US" dirty="0" smtClean="0"/>
              <a:t>a</a:t>
            </a:r>
            <a:endParaRPr lang="en-US" dirty="0"/>
          </a:p>
        </p:txBody>
      </p:sp>
      <p:sp>
        <p:nvSpPr>
          <p:cNvPr id="44" name="TextBox 43"/>
          <p:cNvSpPr txBox="1"/>
          <p:nvPr userDrawn="1"/>
        </p:nvSpPr>
        <p:spPr>
          <a:xfrm>
            <a:off x="1664103" y="2961194"/>
            <a:ext cx="666212" cy="535083"/>
          </a:xfrm>
          <a:prstGeom prst="rect">
            <a:avLst/>
          </a:prstGeom>
          <a:noFill/>
          <a:ln>
            <a:noFill/>
          </a:ln>
        </p:spPr>
        <p:txBody>
          <a:bodyPr wrap="square" rtlCol="0">
            <a:spAutoFit/>
          </a:bodyPr>
          <a:lstStyle/>
          <a:p>
            <a:r>
              <a:rPr lang="en-US" sz="2877" dirty="0" smtClean="0">
                <a:solidFill>
                  <a:prstClr val="black"/>
                </a:solidFill>
              </a:rPr>
              <a:t>a.</a:t>
            </a:r>
            <a:endParaRPr lang="en-US" sz="2877" dirty="0">
              <a:solidFill>
                <a:prstClr val="black"/>
              </a:solidFill>
            </a:endParaRPr>
          </a:p>
        </p:txBody>
      </p:sp>
      <p:sp>
        <p:nvSpPr>
          <p:cNvPr id="45" name="TextBox 44"/>
          <p:cNvSpPr txBox="1"/>
          <p:nvPr userDrawn="1"/>
        </p:nvSpPr>
        <p:spPr>
          <a:xfrm>
            <a:off x="1664102" y="3782292"/>
            <a:ext cx="471604" cy="535083"/>
          </a:xfrm>
          <a:prstGeom prst="rect">
            <a:avLst/>
          </a:prstGeom>
          <a:noFill/>
          <a:ln>
            <a:noFill/>
          </a:ln>
        </p:spPr>
        <p:txBody>
          <a:bodyPr wrap="none" rtlCol="0">
            <a:spAutoFit/>
          </a:bodyPr>
          <a:lstStyle/>
          <a:p>
            <a:r>
              <a:rPr lang="en-US" sz="2877" dirty="0" smtClean="0">
                <a:solidFill>
                  <a:prstClr val="black"/>
                </a:solidFill>
              </a:rPr>
              <a:t>b.</a:t>
            </a:r>
            <a:endParaRPr lang="en-US" sz="2877" dirty="0">
              <a:solidFill>
                <a:prstClr val="black"/>
              </a:solidFill>
            </a:endParaRPr>
          </a:p>
        </p:txBody>
      </p:sp>
      <p:sp>
        <p:nvSpPr>
          <p:cNvPr id="46" name="TextBox 45"/>
          <p:cNvSpPr txBox="1"/>
          <p:nvPr userDrawn="1"/>
        </p:nvSpPr>
        <p:spPr>
          <a:xfrm>
            <a:off x="1664102" y="4603389"/>
            <a:ext cx="623378" cy="535083"/>
          </a:xfrm>
          <a:prstGeom prst="rect">
            <a:avLst/>
          </a:prstGeom>
          <a:noFill/>
          <a:ln>
            <a:noFill/>
          </a:ln>
        </p:spPr>
        <p:txBody>
          <a:bodyPr wrap="square" rtlCol="0">
            <a:spAutoFit/>
          </a:bodyPr>
          <a:lstStyle/>
          <a:p>
            <a:r>
              <a:rPr lang="en-US" sz="2877" dirty="0" smtClean="0">
                <a:solidFill>
                  <a:prstClr val="black"/>
                </a:solidFill>
              </a:rPr>
              <a:t>c.</a:t>
            </a:r>
            <a:endParaRPr lang="en-US" sz="2877" dirty="0">
              <a:solidFill>
                <a:prstClr val="black"/>
              </a:solidFill>
            </a:endParaRPr>
          </a:p>
        </p:txBody>
      </p:sp>
      <p:sp>
        <p:nvSpPr>
          <p:cNvPr id="47" name="TextBox 46"/>
          <p:cNvSpPr txBox="1"/>
          <p:nvPr userDrawn="1"/>
        </p:nvSpPr>
        <p:spPr>
          <a:xfrm>
            <a:off x="1664103" y="5424486"/>
            <a:ext cx="666212" cy="535083"/>
          </a:xfrm>
          <a:prstGeom prst="rect">
            <a:avLst/>
          </a:prstGeom>
          <a:noFill/>
          <a:ln>
            <a:noFill/>
          </a:ln>
        </p:spPr>
        <p:txBody>
          <a:bodyPr wrap="square" rtlCol="0">
            <a:spAutoFit/>
          </a:bodyPr>
          <a:lstStyle/>
          <a:p>
            <a:r>
              <a:rPr lang="en-US" sz="2877" dirty="0" smtClean="0">
                <a:solidFill>
                  <a:prstClr val="black"/>
                </a:solidFill>
              </a:rPr>
              <a:t>d.</a:t>
            </a:r>
            <a:endParaRPr lang="en-US" sz="2877" dirty="0">
              <a:solidFill>
                <a:prstClr val="black"/>
              </a:solidFill>
            </a:endParaRPr>
          </a:p>
        </p:txBody>
      </p:sp>
      <p:sp>
        <p:nvSpPr>
          <p:cNvPr id="50" name="Text Placeholder 3"/>
          <p:cNvSpPr>
            <a:spLocks noGrp="1"/>
          </p:cNvSpPr>
          <p:nvPr>
            <p:ph type="body" sz="quarter" idx="32"/>
          </p:nvPr>
        </p:nvSpPr>
        <p:spPr>
          <a:xfrm>
            <a:off x="2329744" y="2970753"/>
            <a:ext cx="11250640" cy="701711"/>
          </a:xfrm>
          <a:prstGeom prst="rect">
            <a:avLst/>
          </a:prstGeom>
        </p:spPr>
        <p:txBody>
          <a:bodyPr anchor="ctr"/>
          <a:lstStyle>
            <a:lvl1pPr marL="0" indent="0">
              <a:lnSpc>
                <a:spcPct val="90000"/>
              </a:lnSpc>
              <a:buNone/>
              <a:defRPr sz="2877"/>
            </a:lvl1pPr>
          </a:lstStyle>
          <a:p>
            <a:pPr lvl="0"/>
            <a:r>
              <a:rPr lang="en-US" smtClean="0"/>
              <a:t>Click to edit Master text styles</a:t>
            </a:r>
          </a:p>
        </p:txBody>
      </p:sp>
      <p:sp>
        <p:nvSpPr>
          <p:cNvPr id="51" name="Text Placeholder 3"/>
          <p:cNvSpPr>
            <a:spLocks noGrp="1"/>
          </p:cNvSpPr>
          <p:nvPr>
            <p:ph type="body" sz="quarter" idx="33"/>
          </p:nvPr>
        </p:nvSpPr>
        <p:spPr>
          <a:xfrm>
            <a:off x="2329744" y="3796472"/>
            <a:ext cx="11250640" cy="701711"/>
          </a:xfrm>
          <a:prstGeom prst="rect">
            <a:avLst/>
          </a:prstGeom>
        </p:spPr>
        <p:txBody>
          <a:bodyPr anchor="ctr"/>
          <a:lstStyle>
            <a:lvl1pPr marL="0" indent="0">
              <a:lnSpc>
                <a:spcPct val="90000"/>
              </a:lnSpc>
              <a:buNone/>
              <a:defRPr sz="2877"/>
            </a:lvl1pPr>
          </a:lstStyle>
          <a:p>
            <a:pPr lvl="0"/>
            <a:r>
              <a:rPr lang="en-US" smtClean="0"/>
              <a:t>Click to edit Master text styles</a:t>
            </a:r>
          </a:p>
        </p:txBody>
      </p:sp>
      <p:sp>
        <p:nvSpPr>
          <p:cNvPr id="52" name="Text Placeholder 3"/>
          <p:cNvSpPr>
            <a:spLocks noGrp="1"/>
          </p:cNvSpPr>
          <p:nvPr>
            <p:ph type="body" sz="quarter" idx="34"/>
          </p:nvPr>
        </p:nvSpPr>
        <p:spPr>
          <a:xfrm>
            <a:off x="2329744" y="4603335"/>
            <a:ext cx="11250640" cy="701711"/>
          </a:xfrm>
          <a:prstGeom prst="rect">
            <a:avLst/>
          </a:prstGeom>
        </p:spPr>
        <p:txBody>
          <a:bodyPr anchor="ctr"/>
          <a:lstStyle>
            <a:lvl1pPr marL="0" indent="0">
              <a:lnSpc>
                <a:spcPct val="90000"/>
              </a:lnSpc>
              <a:buNone/>
              <a:defRPr sz="2877"/>
            </a:lvl1pPr>
          </a:lstStyle>
          <a:p>
            <a:pPr lvl="0"/>
            <a:r>
              <a:rPr lang="en-US" smtClean="0"/>
              <a:t>Click to edit Master text styles</a:t>
            </a:r>
          </a:p>
        </p:txBody>
      </p:sp>
      <p:sp>
        <p:nvSpPr>
          <p:cNvPr id="53" name="Text Placeholder 3"/>
          <p:cNvSpPr>
            <a:spLocks noGrp="1"/>
          </p:cNvSpPr>
          <p:nvPr>
            <p:ph type="body" sz="quarter" idx="35"/>
          </p:nvPr>
        </p:nvSpPr>
        <p:spPr>
          <a:xfrm>
            <a:off x="2329744" y="5428254"/>
            <a:ext cx="11250640" cy="701711"/>
          </a:xfrm>
          <a:prstGeom prst="rect">
            <a:avLst/>
          </a:prstGeom>
        </p:spPr>
        <p:txBody>
          <a:bodyPr anchor="ctr"/>
          <a:lstStyle>
            <a:lvl1pPr marL="0" indent="0">
              <a:lnSpc>
                <a:spcPct val="90000"/>
              </a:lnSpc>
              <a:buNone/>
              <a:defRPr sz="2877"/>
            </a:lvl1pPr>
          </a:lstStyle>
          <a:p>
            <a:pPr lvl="0"/>
            <a:r>
              <a:rPr lang="en-US" smtClean="0"/>
              <a:t>Click to edit Master text styles</a:t>
            </a:r>
          </a:p>
        </p:txBody>
      </p:sp>
    </p:spTree>
    <p:extLst>
      <p:ext uri="{BB962C8B-B14F-4D97-AF65-F5344CB8AC3E}">
        <p14:creationId xmlns:p14="http://schemas.microsoft.com/office/powerpoint/2010/main" val="299199034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17600" y="487363"/>
            <a:ext cx="14020800" cy="1766887"/>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1117600" y="8475663"/>
            <a:ext cx="3657600" cy="485775"/>
          </a:xfrm>
          <a:prstGeom prst="rect">
            <a:avLst/>
          </a:prstGeom>
        </p:spPr>
        <p:txBody>
          <a:bodyPr/>
          <a:lstStyle/>
          <a:p>
            <a:fld id="{A39F6A64-693E-49AB-AC32-2D76D56B2DB3}" type="datetimeFigureOut">
              <a:rPr lang="en-US" smtClean="0">
                <a:solidFill>
                  <a:prstClr val="black"/>
                </a:solidFill>
              </a:rPr>
              <a:pPr/>
              <a:t>7/12/2016</a:t>
            </a:fld>
            <a:endParaRPr lang="en-US">
              <a:solidFill>
                <a:prstClr val="black"/>
              </a:solidFill>
            </a:endParaRPr>
          </a:p>
        </p:txBody>
      </p:sp>
      <p:sp>
        <p:nvSpPr>
          <p:cNvPr id="4" name="Footer Placeholder 3"/>
          <p:cNvSpPr>
            <a:spLocks noGrp="1"/>
          </p:cNvSpPr>
          <p:nvPr>
            <p:ph type="ftr" sz="quarter" idx="11"/>
          </p:nvPr>
        </p:nvSpPr>
        <p:spPr>
          <a:xfrm>
            <a:off x="5384800" y="8475663"/>
            <a:ext cx="5486400" cy="485775"/>
          </a:xfrm>
          <a:prstGeom prst="rect">
            <a:avLst/>
          </a:prstGeom>
        </p:spPr>
        <p:txBody>
          <a:bodyPr/>
          <a:lstStyle/>
          <a:p>
            <a:endParaRPr lang="en-US">
              <a:solidFill>
                <a:prstClr val="black"/>
              </a:solidFill>
            </a:endParaRPr>
          </a:p>
        </p:txBody>
      </p:sp>
      <p:sp>
        <p:nvSpPr>
          <p:cNvPr id="5" name="Slide Number Placeholder 4"/>
          <p:cNvSpPr>
            <a:spLocks noGrp="1"/>
          </p:cNvSpPr>
          <p:nvPr>
            <p:ph type="sldNum" sz="quarter" idx="12"/>
          </p:nvPr>
        </p:nvSpPr>
        <p:spPr>
          <a:xfrm>
            <a:off x="11480800" y="8475663"/>
            <a:ext cx="3657600" cy="485775"/>
          </a:xfrm>
          <a:prstGeom prst="rect">
            <a:avLst/>
          </a:prstGeom>
        </p:spPr>
        <p:txBody>
          <a:bodyPr/>
          <a:lstStyle/>
          <a:p>
            <a:fld id="{E32C7704-B885-43D6-8AB2-7CB0FB8CE4F8}"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20485052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_Quiz Answer">
    <p:spTree>
      <p:nvGrpSpPr>
        <p:cNvPr id="1" name=""/>
        <p:cNvGrpSpPr/>
        <p:nvPr/>
      </p:nvGrpSpPr>
      <p:grpSpPr>
        <a:xfrm>
          <a:off x="0" y="0"/>
          <a:ext cx="0" cy="0"/>
          <a:chOff x="0" y="0"/>
          <a:chExt cx="0" cy="0"/>
        </a:xfrm>
      </p:grpSpPr>
      <p:sp>
        <p:nvSpPr>
          <p:cNvPr id="27" name="Rectangle 26"/>
          <p:cNvSpPr/>
          <p:nvPr userDrawn="1"/>
        </p:nvSpPr>
        <p:spPr>
          <a:xfrm>
            <a:off x="489443" y="776256"/>
            <a:ext cx="1698902" cy="1722178"/>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31" name="Rectangle 30"/>
          <p:cNvSpPr/>
          <p:nvPr userDrawn="1"/>
        </p:nvSpPr>
        <p:spPr>
          <a:xfrm>
            <a:off x="489443" y="776256"/>
            <a:ext cx="15376232" cy="1722178"/>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67" dirty="0">
              <a:solidFill>
                <a:prstClr val="black"/>
              </a:solidFill>
            </a:endParaRPr>
          </a:p>
        </p:txBody>
      </p:sp>
      <p:sp>
        <p:nvSpPr>
          <p:cNvPr id="19" name="Rectangle 18"/>
          <p:cNvSpPr/>
          <p:nvPr userDrawn="1"/>
        </p:nvSpPr>
        <p:spPr>
          <a:xfrm>
            <a:off x="0" y="-24186"/>
            <a:ext cx="1463433" cy="675246"/>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20" name="Rectangle 19"/>
          <p:cNvSpPr/>
          <p:nvPr userDrawn="1"/>
        </p:nvSpPr>
        <p:spPr>
          <a:xfrm>
            <a:off x="1463432" y="-24186"/>
            <a:ext cx="7101807" cy="675246"/>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21" name="Rectangle 20"/>
          <p:cNvSpPr/>
          <p:nvPr userDrawn="1"/>
        </p:nvSpPr>
        <p:spPr>
          <a:xfrm>
            <a:off x="8565235" y="-24186"/>
            <a:ext cx="1404697" cy="675246"/>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22" name="Rectangle 21"/>
          <p:cNvSpPr/>
          <p:nvPr userDrawn="1"/>
        </p:nvSpPr>
        <p:spPr>
          <a:xfrm>
            <a:off x="9969933" y="-24186"/>
            <a:ext cx="469865" cy="675246"/>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23" name="Rectangle 22"/>
          <p:cNvSpPr/>
          <p:nvPr userDrawn="1"/>
        </p:nvSpPr>
        <p:spPr>
          <a:xfrm>
            <a:off x="10439797" y="-24186"/>
            <a:ext cx="166412" cy="6752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24" name="Rectangle 23"/>
          <p:cNvSpPr/>
          <p:nvPr userDrawn="1"/>
        </p:nvSpPr>
        <p:spPr>
          <a:xfrm>
            <a:off x="10606209" y="-24186"/>
            <a:ext cx="1668996" cy="675246"/>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25" name="Rectangle 24"/>
          <p:cNvSpPr/>
          <p:nvPr userDrawn="1"/>
        </p:nvSpPr>
        <p:spPr>
          <a:xfrm>
            <a:off x="12275206" y="-24186"/>
            <a:ext cx="3980795" cy="675246"/>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42" name="Text Placeholder 12"/>
          <p:cNvSpPr>
            <a:spLocks noGrp="1"/>
          </p:cNvSpPr>
          <p:nvPr>
            <p:ph type="body" sz="quarter" idx="15" hasCustomPrompt="1"/>
          </p:nvPr>
        </p:nvSpPr>
        <p:spPr>
          <a:xfrm>
            <a:off x="2310168" y="931282"/>
            <a:ext cx="13391133" cy="1424965"/>
          </a:xfrm>
          <a:prstGeom prst="rect">
            <a:avLst/>
          </a:prstGeom>
          <a:ln>
            <a:noFill/>
          </a:ln>
        </p:spPr>
        <p:txBody>
          <a:bodyPr anchor="ctr"/>
          <a:lstStyle>
            <a:lvl1pPr>
              <a:defRPr lang="en-US" sz="2877" b="0" dirty="0"/>
            </a:lvl1pPr>
          </a:lstStyle>
          <a:p>
            <a:pPr marL="0" lvl="0" indent="0">
              <a:buNone/>
            </a:pPr>
            <a:r>
              <a:rPr lang="en-US" dirty="0" smtClean="0"/>
              <a:t>This is a dummy text</a:t>
            </a:r>
            <a:endParaRPr lang="en-US" dirty="0"/>
          </a:p>
        </p:txBody>
      </p:sp>
      <p:cxnSp>
        <p:nvCxnSpPr>
          <p:cNvPr id="47" name="Straight Connector 46"/>
          <p:cNvCxnSpPr/>
          <p:nvPr userDrawn="1"/>
        </p:nvCxnSpPr>
        <p:spPr>
          <a:xfrm>
            <a:off x="2188345" y="776256"/>
            <a:ext cx="0" cy="1722178"/>
          </a:xfrm>
          <a:prstGeom prst="line">
            <a:avLst/>
          </a:prstGeom>
          <a:ln>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35" name="TextBox 34"/>
          <p:cNvSpPr txBox="1"/>
          <p:nvPr userDrawn="1"/>
        </p:nvSpPr>
        <p:spPr>
          <a:xfrm>
            <a:off x="511579" y="1306360"/>
            <a:ext cx="1698904" cy="661976"/>
          </a:xfrm>
          <a:prstGeom prst="rect">
            <a:avLst/>
          </a:prstGeom>
          <a:noFill/>
        </p:spPr>
        <p:txBody>
          <a:bodyPr wrap="square" rtlCol="0" anchor="ctr">
            <a:spAutoFit/>
          </a:bodyPr>
          <a:lstStyle/>
          <a:p>
            <a:pPr algn="ctr"/>
            <a:r>
              <a:rPr lang="en-US" sz="1851" dirty="0" smtClean="0">
                <a:solidFill>
                  <a:prstClr val="black"/>
                </a:solidFill>
              </a:rPr>
              <a:t>KNOWLEDGE CHECK</a:t>
            </a:r>
            <a:endParaRPr lang="en-US" sz="1851" dirty="0">
              <a:solidFill>
                <a:prstClr val="black"/>
              </a:solidFill>
            </a:endParaRPr>
          </a:p>
        </p:txBody>
      </p:sp>
      <p:pic>
        <p:nvPicPr>
          <p:cNvPr id="26" name="Picture 2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872981" y="3935024"/>
            <a:ext cx="1969447" cy="1679647"/>
          </a:xfrm>
          <a:prstGeom prst="rect">
            <a:avLst/>
          </a:prstGeom>
        </p:spPr>
      </p:pic>
      <p:pic>
        <p:nvPicPr>
          <p:cNvPr id="33" name="Picture 3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165384" y="47829"/>
            <a:ext cx="1761214" cy="636773"/>
          </a:xfrm>
          <a:prstGeom prst="rect">
            <a:avLst/>
          </a:prstGeom>
          <a:noFill/>
          <a:ln>
            <a:noFill/>
          </a:ln>
        </p:spPr>
      </p:pic>
      <p:sp>
        <p:nvSpPr>
          <p:cNvPr id="28" name="TextBox 27"/>
          <p:cNvSpPr txBox="1"/>
          <p:nvPr userDrawn="1"/>
        </p:nvSpPr>
        <p:spPr>
          <a:xfrm>
            <a:off x="1664103" y="2771372"/>
            <a:ext cx="666212" cy="535083"/>
          </a:xfrm>
          <a:prstGeom prst="rect">
            <a:avLst/>
          </a:prstGeom>
          <a:noFill/>
          <a:ln>
            <a:noFill/>
          </a:ln>
        </p:spPr>
        <p:txBody>
          <a:bodyPr wrap="square" rtlCol="0">
            <a:spAutoFit/>
          </a:bodyPr>
          <a:lstStyle/>
          <a:p>
            <a:r>
              <a:rPr lang="en-US" sz="2877" dirty="0" smtClean="0">
                <a:solidFill>
                  <a:prstClr val="black"/>
                </a:solidFill>
              </a:rPr>
              <a:t>a.</a:t>
            </a:r>
            <a:endParaRPr lang="en-US" sz="2877" dirty="0">
              <a:solidFill>
                <a:prstClr val="black"/>
              </a:solidFill>
            </a:endParaRPr>
          </a:p>
        </p:txBody>
      </p:sp>
      <p:sp>
        <p:nvSpPr>
          <p:cNvPr id="34" name="TextBox 33"/>
          <p:cNvSpPr txBox="1"/>
          <p:nvPr userDrawn="1"/>
        </p:nvSpPr>
        <p:spPr>
          <a:xfrm>
            <a:off x="1664102" y="3782292"/>
            <a:ext cx="471604" cy="535083"/>
          </a:xfrm>
          <a:prstGeom prst="rect">
            <a:avLst/>
          </a:prstGeom>
          <a:noFill/>
          <a:ln>
            <a:noFill/>
          </a:ln>
        </p:spPr>
        <p:txBody>
          <a:bodyPr wrap="none" rtlCol="0">
            <a:spAutoFit/>
          </a:bodyPr>
          <a:lstStyle/>
          <a:p>
            <a:r>
              <a:rPr lang="en-US" sz="2877" dirty="0" smtClean="0">
                <a:solidFill>
                  <a:prstClr val="black"/>
                </a:solidFill>
              </a:rPr>
              <a:t>b.</a:t>
            </a:r>
            <a:endParaRPr lang="en-US" sz="2877" dirty="0">
              <a:solidFill>
                <a:prstClr val="black"/>
              </a:solidFill>
            </a:endParaRPr>
          </a:p>
        </p:txBody>
      </p:sp>
      <p:sp>
        <p:nvSpPr>
          <p:cNvPr id="36" name="TextBox 35"/>
          <p:cNvSpPr txBox="1"/>
          <p:nvPr userDrawn="1"/>
        </p:nvSpPr>
        <p:spPr>
          <a:xfrm>
            <a:off x="1664102" y="4793211"/>
            <a:ext cx="623378" cy="535083"/>
          </a:xfrm>
          <a:prstGeom prst="rect">
            <a:avLst/>
          </a:prstGeom>
          <a:noFill/>
          <a:ln>
            <a:noFill/>
          </a:ln>
        </p:spPr>
        <p:txBody>
          <a:bodyPr wrap="square" rtlCol="0">
            <a:spAutoFit/>
          </a:bodyPr>
          <a:lstStyle/>
          <a:p>
            <a:r>
              <a:rPr lang="en-US" sz="2877" dirty="0" smtClean="0">
                <a:solidFill>
                  <a:prstClr val="black"/>
                </a:solidFill>
              </a:rPr>
              <a:t>c.</a:t>
            </a:r>
            <a:endParaRPr lang="en-US" sz="2877" dirty="0">
              <a:solidFill>
                <a:prstClr val="black"/>
              </a:solidFill>
            </a:endParaRPr>
          </a:p>
        </p:txBody>
      </p:sp>
      <p:sp>
        <p:nvSpPr>
          <p:cNvPr id="37" name="TextBox 36"/>
          <p:cNvSpPr txBox="1"/>
          <p:nvPr userDrawn="1"/>
        </p:nvSpPr>
        <p:spPr>
          <a:xfrm>
            <a:off x="1664103" y="5804130"/>
            <a:ext cx="666212" cy="535083"/>
          </a:xfrm>
          <a:prstGeom prst="rect">
            <a:avLst/>
          </a:prstGeom>
          <a:noFill/>
          <a:ln>
            <a:noFill/>
          </a:ln>
        </p:spPr>
        <p:txBody>
          <a:bodyPr wrap="square" rtlCol="0">
            <a:spAutoFit/>
          </a:bodyPr>
          <a:lstStyle/>
          <a:p>
            <a:r>
              <a:rPr lang="en-US" sz="2877" dirty="0" smtClean="0">
                <a:solidFill>
                  <a:prstClr val="black"/>
                </a:solidFill>
              </a:rPr>
              <a:t>d.</a:t>
            </a:r>
            <a:endParaRPr lang="en-US" sz="2877" dirty="0">
              <a:solidFill>
                <a:prstClr val="black"/>
              </a:solidFill>
            </a:endParaRPr>
          </a:p>
        </p:txBody>
      </p:sp>
      <p:sp>
        <p:nvSpPr>
          <p:cNvPr id="38" name="Text Placeholder 3"/>
          <p:cNvSpPr>
            <a:spLocks noGrp="1"/>
          </p:cNvSpPr>
          <p:nvPr>
            <p:ph type="body" sz="quarter" idx="32"/>
          </p:nvPr>
        </p:nvSpPr>
        <p:spPr>
          <a:xfrm>
            <a:off x="2329744" y="2715101"/>
            <a:ext cx="11250640" cy="883594"/>
          </a:xfrm>
          <a:prstGeom prst="rect">
            <a:avLst/>
          </a:prstGeom>
        </p:spPr>
        <p:txBody>
          <a:bodyPr anchor="ctr"/>
          <a:lstStyle>
            <a:lvl1pPr marL="0" indent="0">
              <a:lnSpc>
                <a:spcPct val="50000"/>
              </a:lnSpc>
              <a:buNone/>
              <a:defRPr sz="2877"/>
            </a:lvl1pPr>
          </a:lstStyle>
          <a:p>
            <a:pPr lvl="0"/>
            <a:r>
              <a:rPr lang="en-US" smtClean="0"/>
              <a:t>Click to edit Master text styles</a:t>
            </a:r>
          </a:p>
        </p:txBody>
      </p:sp>
      <p:sp>
        <p:nvSpPr>
          <p:cNvPr id="39" name="Text Placeholder 3"/>
          <p:cNvSpPr>
            <a:spLocks noGrp="1"/>
          </p:cNvSpPr>
          <p:nvPr>
            <p:ph type="body" sz="quarter" idx="34"/>
          </p:nvPr>
        </p:nvSpPr>
        <p:spPr>
          <a:xfrm>
            <a:off x="2324541" y="5747859"/>
            <a:ext cx="11250640" cy="883594"/>
          </a:xfrm>
          <a:prstGeom prst="rect">
            <a:avLst/>
          </a:prstGeom>
        </p:spPr>
        <p:txBody>
          <a:bodyPr anchor="ctr"/>
          <a:lstStyle>
            <a:lvl1pPr>
              <a:defRPr lang="en-US" sz="2877" dirty="0" smtClean="0"/>
            </a:lvl1pPr>
          </a:lstStyle>
          <a:p>
            <a:pPr marL="0" lvl="0" indent="0">
              <a:lnSpc>
                <a:spcPct val="50000"/>
              </a:lnSpc>
              <a:buNone/>
            </a:pPr>
            <a:r>
              <a:rPr lang="en-US" smtClean="0"/>
              <a:t>Click to edit Master text styles</a:t>
            </a:r>
          </a:p>
        </p:txBody>
      </p:sp>
      <p:sp>
        <p:nvSpPr>
          <p:cNvPr id="40" name="Text Placeholder 3"/>
          <p:cNvSpPr>
            <a:spLocks noGrp="1"/>
          </p:cNvSpPr>
          <p:nvPr>
            <p:ph type="body" sz="quarter" idx="35"/>
          </p:nvPr>
        </p:nvSpPr>
        <p:spPr>
          <a:xfrm>
            <a:off x="2321088" y="3726020"/>
            <a:ext cx="11250640" cy="883594"/>
          </a:xfrm>
          <a:prstGeom prst="rect">
            <a:avLst/>
          </a:prstGeom>
        </p:spPr>
        <p:txBody>
          <a:bodyPr anchor="ctr"/>
          <a:lstStyle>
            <a:lvl1pPr>
              <a:defRPr lang="en-US" sz="2877" dirty="0" smtClean="0"/>
            </a:lvl1pPr>
          </a:lstStyle>
          <a:p>
            <a:pPr marL="0" lvl="0" indent="0">
              <a:lnSpc>
                <a:spcPct val="50000"/>
              </a:lnSpc>
              <a:buNone/>
            </a:pPr>
            <a:r>
              <a:rPr lang="en-US" smtClean="0"/>
              <a:t>Click to edit Master text styles</a:t>
            </a:r>
          </a:p>
        </p:txBody>
      </p:sp>
      <p:sp>
        <p:nvSpPr>
          <p:cNvPr id="41" name="Text Placeholder 3"/>
          <p:cNvSpPr>
            <a:spLocks noGrp="1"/>
          </p:cNvSpPr>
          <p:nvPr>
            <p:ph type="body" sz="quarter" idx="36"/>
          </p:nvPr>
        </p:nvSpPr>
        <p:spPr>
          <a:xfrm>
            <a:off x="2322814" y="4736939"/>
            <a:ext cx="11250640" cy="883594"/>
          </a:xfrm>
          <a:prstGeom prst="rect">
            <a:avLst/>
          </a:prstGeom>
        </p:spPr>
        <p:txBody>
          <a:bodyPr anchor="ctr"/>
          <a:lstStyle>
            <a:lvl1pPr>
              <a:defRPr lang="en-US" sz="2877" dirty="0" smtClean="0"/>
            </a:lvl1pPr>
          </a:lstStyle>
          <a:p>
            <a:pPr marL="0" lvl="0" indent="0">
              <a:lnSpc>
                <a:spcPct val="50000"/>
              </a:lnSpc>
              <a:buNone/>
            </a:pPr>
            <a:r>
              <a:rPr lang="en-US" smtClean="0"/>
              <a:t>Click to edit Master text styles</a:t>
            </a:r>
          </a:p>
        </p:txBody>
      </p:sp>
    </p:spTree>
    <p:extLst>
      <p:ext uri="{BB962C8B-B14F-4D97-AF65-F5344CB8AC3E}">
        <p14:creationId xmlns:p14="http://schemas.microsoft.com/office/powerpoint/2010/main" val="2457868836"/>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5_Quiz Answer">
    <p:spTree>
      <p:nvGrpSpPr>
        <p:cNvPr id="1" name=""/>
        <p:cNvGrpSpPr/>
        <p:nvPr/>
      </p:nvGrpSpPr>
      <p:grpSpPr>
        <a:xfrm>
          <a:off x="0" y="0"/>
          <a:ext cx="0" cy="0"/>
          <a:chOff x="0" y="0"/>
          <a:chExt cx="0" cy="0"/>
        </a:xfrm>
      </p:grpSpPr>
      <p:sp>
        <p:nvSpPr>
          <p:cNvPr id="32" name="Rectangle 31"/>
          <p:cNvSpPr/>
          <p:nvPr userDrawn="1"/>
        </p:nvSpPr>
        <p:spPr>
          <a:xfrm>
            <a:off x="489443" y="776256"/>
            <a:ext cx="1698902" cy="1722178"/>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52" name="Rectangle 51"/>
          <p:cNvSpPr/>
          <p:nvPr userDrawn="1"/>
        </p:nvSpPr>
        <p:spPr>
          <a:xfrm>
            <a:off x="489443" y="776256"/>
            <a:ext cx="15376232" cy="1722178"/>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67" dirty="0">
              <a:solidFill>
                <a:prstClr val="black"/>
              </a:solidFill>
            </a:endParaRPr>
          </a:p>
        </p:txBody>
      </p:sp>
      <p:sp>
        <p:nvSpPr>
          <p:cNvPr id="19" name="Rectangle 18"/>
          <p:cNvSpPr/>
          <p:nvPr userDrawn="1"/>
        </p:nvSpPr>
        <p:spPr>
          <a:xfrm>
            <a:off x="0" y="-24186"/>
            <a:ext cx="1463433" cy="675246"/>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20" name="Rectangle 19"/>
          <p:cNvSpPr/>
          <p:nvPr userDrawn="1"/>
        </p:nvSpPr>
        <p:spPr>
          <a:xfrm>
            <a:off x="1463432" y="-24186"/>
            <a:ext cx="7101807" cy="675246"/>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21" name="Rectangle 20"/>
          <p:cNvSpPr/>
          <p:nvPr userDrawn="1"/>
        </p:nvSpPr>
        <p:spPr>
          <a:xfrm>
            <a:off x="8565235" y="-24186"/>
            <a:ext cx="1404697" cy="675246"/>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22" name="Rectangle 21"/>
          <p:cNvSpPr/>
          <p:nvPr userDrawn="1"/>
        </p:nvSpPr>
        <p:spPr>
          <a:xfrm>
            <a:off x="9969933" y="-24186"/>
            <a:ext cx="469865" cy="675246"/>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23" name="Rectangle 22"/>
          <p:cNvSpPr/>
          <p:nvPr userDrawn="1"/>
        </p:nvSpPr>
        <p:spPr>
          <a:xfrm>
            <a:off x="10439797" y="-24186"/>
            <a:ext cx="166412" cy="6752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24" name="Rectangle 23"/>
          <p:cNvSpPr/>
          <p:nvPr userDrawn="1"/>
        </p:nvSpPr>
        <p:spPr>
          <a:xfrm>
            <a:off x="10606209" y="-24186"/>
            <a:ext cx="1668996" cy="675246"/>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25" name="Rectangle 24"/>
          <p:cNvSpPr/>
          <p:nvPr userDrawn="1"/>
        </p:nvSpPr>
        <p:spPr>
          <a:xfrm>
            <a:off x="12275206" y="-24186"/>
            <a:ext cx="3980795" cy="675246"/>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42" name="Text Placeholder 12"/>
          <p:cNvSpPr>
            <a:spLocks noGrp="1"/>
          </p:cNvSpPr>
          <p:nvPr>
            <p:ph type="body" sz="quarter" idx="15" hasCustomPrompt="1"/>
          </p:nvPr>
        </p:nvSpPr>
        <p:spPr>
          <a:xfrm>
            <a:off x="2310168" y="931282"/>
            <a:ext cx="13391133" cy="1424965"/>
          </a:xfrm>
          <a:prstGeom prst="rect">
            <a:avLst/>
          </a:prstGeom>
          <a:ln>
            <a:noFill/>
          </a:ln>
        </p:spPr>
        <p:txBody>
          <a:bodyPr anchor="ctr"/>
          <a:lstStyle>
            <a:lvl1pPr>
              <a:defRPr lang="en-US" sz="2877" b="0" dirty="0"/>
            </a:lvl1pPr>
          </a:lstStyle>
          <a:p>
            <a:pPr marL="0" lvl="0" indent="0">
              <a:buNone/>
            </a:pPr>
            <a:r>
              <a:rPr lang="en-US" dirty="0" smtClean="0"/>
              <a:t>This is a dummy text</a:t>
            </a:r>
            <a:endParaRPr lang="en-US" dirty="0"/>
          </a:p>
        </p:txBody>
      </p:sp>
      <p:cxnSp>
        <p:nvCxnSpPr>
          <p:cNvPr id="47" name="Straight Connector 46"/>
          <p:cNvCxnSpPr/>
          <p:nvPr userDrawn="1"/>
        </p:nvCxnSpPr>
        <p:spPr>
          <a:xfrm>
            <a:off x="2188345" y="776256"/>
            <a:ext cx="0" cy="1722178"/>
          </a:xfrm>
          <a:prstGeom prst="line">
            <a:avLst/>
          </a:prstGeom>
          <a:ln>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43" name="TextBox 42"/>
          <p:cNvSpPr txBox="1"/>
          <p:nvPr userDrawn="1"/>
        </p:nvSpPr>
        <p:spPr>
          <a:xfrm>
            <a:off x="511579" y="1306360"/>
            <a:ext cx="1698904" cy="661976"/>
          </a:xfrm>
          <a:prstGeom prst="rect">
            <a:avLst/>
          </a:prstGeom>
          <a:noFill/>
        </p:spPr>
        <p:txBody>
          <a:bodyPr wrap="square" rtlCol="0" anchor="ctr">
            <a:spAutoFit/>
          </a:bodyPr>
          <a:lstStyle/>
          <a:p>
            <a:pPr algn="ctr"/>
            <a:r>
              <a:rPr lang="en-US" sz="1851" dirty="0" smtClean="0">
                <a:solidFill>
                  <a:prstClr val="black"/>
                </a:solidFill>
              </a:rPr>
              <a:t>KNOWLEDGE CHECK</a:t>
            </a:r>
            <a:endParaRPr lang="en-US" sz="1851" dirty="0">
              <a:solidFill>
                <a:prstClr val="black"/>
              </a:solidFill>
            </a:endParaRPr>
          </a:p>
        </p:txBody>
      </p:sp>
      <p:pic>
        <p:nvPicPr>
          <p:cNvPr id="53" name="Picture 5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872981" y="3935024"/>
            <a:ext cx="1969447" cy="1679647"/>
          </a:xfrm>
          <a:prstGeom prst="rect">
            <a:avLst/>
          </a:prstGeom>
        </p:spPr>
      </p:pic>
      <p:sp>
        <p:nvSpPr>
          <p:cNvPr id="54" name="TextBox 53"/>
          <p:cNvSpPr txBox="1"/>
          <p:nvPr userDrawn="1"/>
        </p:nvSpPr>
        <p:spPr>
          <a:xfrm>
            <a:off x="1664103" y="2771372"/>
            <a:ext cx="666212" cy="535083"/>
          </a:xfrm>
          <a:prstGeom prst="rect">
            <a:avLst/>
          </a:prstGeom>
          <a:noFill/>
          <a:ln>
            <a:noFill/>
          </a:ln>
        </p:spPr>
        <p:txBody>
          <a:bodyPr wrap="square" rtlCol="0">
            <a:spAutoFit/>
          </a:bodyPr>
          <a:lstStyle/>
          <a:p>
            <a:r>
              <a:rPr lang="en-US" sz="2877" dirty="0" smtClean="0">
                <a:solidFill>
                  <a:prstClr val="black"/>
                </a:solidFill>
              </a:rPr>
              <a:t>a.</a:t>
            </a:r>
            <a:endParaRPr lang="en-US" sz="2877" dirty="0">
              <a:solidFill>
                <a:prstClr val="black"/>
              </a:solidFill>
            </a:endParaRPr>
          </a:p>
        </p:txBody>
      </p:sp>
      <p:sp>
        <p:nvSpPr>
          <p:cNvPr id="55" name="TextBox 54"/>
          <p:cNvSpPr txBox="1"/>
          <p:nvPr userDrawn="1"/>
        </p:nvSpPr>
        <p:spPr>
          <a:xfrm>
            <a:off x="1664102" y="3782292"/>
            <a:ext cx="471604" cy="535083"/>
          </a:xfrm>
          <a:prstGeom prst="rect">
            <a:avLst/>
          </a:prstGeom>
          <a:noFill/>
          <a:ln>
            <a:noFill/>
          </a:ln>
        </p:spPr>
        <p:txBody>
          <a:bodyPr wrap="none" rtlCol="0">
            <a:spAutoFit/>
          </a:bodyPr>
          <a:lstStyle/>
          <a:p>
            <a:r>
              <a:rPr lang="en-US" sz="2877" dirty="0" smtClean="0">
                <a:solidFill>
                  <a:prstClr val="black"/>
                </a:solidFill>
              </a:rPr>
              <a:t>b.</a:t>
            </a:r>
            <a:endParaRPr lang="en-US" sz="2877" dirty="0">
              <a:solidFill>
                <a:prstClr val="black"/>
              </a:solidFill>
            </a:endParaRPr>
          </a:p>
        </p:txBody>
      </p:sp>
      <p:sp>
        <p:nvSpPr>
          <p:cNvPr id="63" name="TextBox 62"/>
          <p:cNvSpPr txBox="1"/>
          <p:nvPr userDrawn="1"/>
        </p:nvSpPr>
        <p:spPr>
          <a:xfrm>
            <a:off x="1664102" y="4793211"/>
            <a:ext cx="623378" cy="535083"/>
          </a:xfrm>
          <a:prstGeom prst="rect">
            <a:avLst/>
          </a:prstGeom>
          <a:noFill/>
          <a:ln>
            <a:noFill/>
          </a:ln>
        </p:spPr>
        <p:txBody>
          <a:bodyPr wrap="square" rtlCol="0">
            <a:spAutoFit/>
          </a:bodyPr>
          <a:lstStyle/>
          <a:p>
            <a:r>
              <a:rPr lang="en-US" sz="2877" dirty="0" smtClean="0">
                <a:solidFill>
                  <a:prstClr val="black"/>
                </a:solidFill>
              </a:rPr>
              <a:t>c.</a:t>
            </a:r>
            <a:endParaRPr lang="en-US" sz="2877" dirty="0">
              <a:solidFill>
                <a:prstClr val="black"/>
              </a:solidFill>
            </a:endParaRPr>
          </a:p>
        </p:txBody>
      </p:sp>
      <p:sp>
        <p:nvSpPr>
          <p:cNvPr id="64" name="TextBox 63"/>
          <p:cNvSpPr txBox="1"/>
          <p:nvPr userDrawn="1"/>
        </p:nvSpPr>
        <p:spPr>
          <a:xfrm>
            <a:off x="1664103" y="5804130"/>
            <a:ext cx="666212" cy="535083"/>
          </a:xfrm>
          <a:prstGeom prst="rect">
            <a:avLst/>
          </a:prstGeom>
          <a:noFill/>
          <a:ln>
            <a:noFill/>
          </a:ln>
        </p:spPr>
        <p:txBody>
          <a:bodyPr wrap="square" rtlCol="0">
            <a:spAutoFit/>
          </a:bodyPr>
          <a:lstStyle/>
          <a:p>
            <a:r>
              <a:rPr lang="en-US" sz="2877" dirty="0" smtClean="0">
                <a:solidFill>
                  <a:prstClr val="black"/>
                </a:solidFill>
              </a:rPr>
              <a:t>d.</a:t>
            </a:r>
            <a:endParaRPr lang="en-US" sz="2877" dirty="0">
              <a:solidFill>
                <a:prstClr val="black"/>
              </a:solidFill>
            </a:endParaRPr>
          </a:p>
        </p:txBody>
      </p:sp>
      <p:sp>
        <p:nvSpPr>
          <p:cNvPr id="65" name="Text Placeholder 3"/>
          <p:cNvSpPr>
            <a:spLocks noGrp="1"/>
          </p:cNvSpPr>
          <p:nvPr>
            <p:ph type="body" sz="quarter" idx="32"/>
          </p:nvPr>
        </p:nvSpPr>
        <p:spPr>
          <a:xfrm>
            <a:off x="2329744" y="2715101"/>
            <a:ext cx="11250640" cy="883594"/>
          </a:xfrm>
          <a:prstGeom prst="rect">
            <a:avLst/>
          </a:prstGeom>
        </p:spPr>
        <p:txBody>
          <a:bodyPr anchor="ctr"/>
          <a:lstStyle>
            <a:lvl1pPr marL="0" indent="0">
              <a:lnSpc>
                <a:spcPct val="50000"/>
              </a:lnSpc>
              <a:buNone/>
              <a:defRPr sz="2877"/>
            </a:lvl1pPr>
          </a:lstStyle>
          <a:p>
            <a:pPr lvl="0"/>
            <a:r>
              <a:rPr lang="en-US" smtClean="0"/>
              <a:t>Click to edit Master text styles</a:t>
            </a:r>
          </a:p>
        </p:txBody>
      </p:sp>
      <p:sp>
        <p:nvSpPr>
          <p:cNvPr id="66" name="Text Placeholder 3"/>
          <p:cNvSpPr>
            <a:spLocks noGrp="1"/>
          </p:cNvSpPr>
          <p:nvPr>
            <p:ph type="body" sz="quarter" idx="34"/>
          </p:nvPr>
        </p:nvSpPr>
        <p:spPr>
          <a:xfrm>
            <a:off x="2324541" y="5747859"/>
            <a:ext cx="11250640" cy="883594"/>
          </a:xfrm>
          <a:prstGeom prst="rect">
            <a:avLst/>
          </a:prstGeom>
        </p:spPr>
        <p:txBody>
          <a:bodyPr anchor="ctr"/>
          <a:lstStyle>
            <a:lvl1pPr>
              <a:defRPr lang="en-US" sz="2877" dirty="0" smtClean="0"/>
            </a:lvl1pPr>
          </a:lstStyle>
          <a:p>
            <a:pPr marL="0" lvl="0" indent="0">
              <a:lnSpc>
                <a:spcPct val="50000"/>
              </a:lnSpc>
              <a:buNone/>
            </a:pPr>
            <a:r>
              <a:rPr lang="en-US" smtClean="0"/>
              <a:t>Click to edit Master text styles</a:t>
            </a:r>
          </a:p>
        </p:txBody>
      </p:sp>
      <p:sp>
        <p:nvSpPr>
          <p:cNvPr id="67" name="Text Placeholder 3"/>
          <p:cNvSpPr>
            <a:spLocks noGrp="1"/>
          </p:cNvSpPr>
          <p:nvPr>
            <p:ph type="body" sz="quarter" idx="35"/>
          </p:nvPr>
        </p:nvSpPr>
        <p:spPr>
          <a:xfrm>
            <a:off x="2321088" y="3726020"/>
            <a:ext cx="11250640" cy="883594"/>
          </a:xfrm>
          <a:prstGeom prst="rect">
            <a:avLst/>
          </a:prstGeom>
        </p:spPr>
        <p:txBody>
          <a:bodyPr anchor="ctr"/>
          <a:lstStyle>
            <a:lvl1pPr>
              <a:defRPr lang="en-US" sz="2877" dirty="0" smtClean="0"/>
            </a:lvl1pPr>
          </a:lstStyle>
          <a:p>
            <a:pPr marL="0" lvl="0" indent="0">
              <a:lnSpc>
                <a:spcPct val="50000"/>
              </a:lnSpc>
              <a:buNone/>
            </a:pPr>
            <a:r>
              <a:rPr lang="en-US" smtClean="0"/>
              <a:t>Click to edit Master text styles</a:t>
            </a:r>
          </a:p>
        </p:txBody>
      </p:sp>
      <p:sp>
        <p:nvSpPr>
          <p:cNvPr id="68" name="Text Placeholder 3"/>
          <p:cNvSpPr>
            <a:spLocks noGrp="1"/>
          </p:cNvSpPr>
          <p:nvPr>
            <p:ph type="body" sz="quarter" idx="36"/>
          </p:nvPr>
        </p:nvSpPr>
        <p:spPr>
          <a:xfrm>
            <a:off x="2322814" y="4736939"/>
            <a:ext cx="11250640" cy="883594"/>
          </a:xfrm>
          <a:prstGeom prst="rect">
            <a:avLst/>
          </a:prstGeom>
        </p:spPr>
        <p:txBody>
          <a:bodyPr anchor="ctr"/>
          <a:lstStyle>
            <a:lvl1pPr>
              <a:defRPr lang="en-US" sz="2877" dirty="0" smtClean="0"/>
            </a:lvl1pPr>
          </a:lstStyle>
          <a:p>
            <a:pPr marL="0" lvl="0" indent="0">
              <a:lnSpc>
                <a:spcPct val="50000"/>
              </a:lnSpc>
              <a:buNone/>
            </a:pPr>
            <a:r>
              <a:rPr lang="en-US" smtClean="0"/>
              <a:t>Click to edit Master text styles</a:t>
            </a:r>
          </a:p>
        </p:txBody>
      </p:sp>
      <p:pic>
        <p:nvPicPr>
          <p:cNvPr id="33" name="Picture 3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165384" y="47829"/>
            <a:ext cx="1761214" cy="636773"/>
          </a:xfrm>
          <a:prstGeom prst="rect">
            <a:avLst/>
          </a:prstGeom>
          <a:noFill/>
          <a:ln>
            <a:noFill/>
          </a:ln>
        </p:spPr>
      </p:pic>
      <p:sp>
        <p:nvSpPr>
          <p:cNvPr id="38" name="Rectangle 37"/>
          <p:cNvSpPr/>
          <p:nvPr userDrawn="1"/>
        </p:nvSpPr>
        <p:spPr>
          <a:xfrm>
            <a:off x="1" y="6789113"/>
            <a:ext cx="16256000" cy="2022135"/>
          </a:xfrm>
          <a:prstGeom prst="rect">
            <a:avLst/>
          </a:prstGeom>
          <a:gradFill>
            <a:gsLst>
              <a:gs pos="0">
                <a:srgbClr val="EEEEEE"/>
              </a:gs>
              <a:gs pos="100000">
                <a:srgbClr val="D9D9D9"/>
              </a:gs>
            </a:gsLst>
            <a:lin ang="5400000" scaled="1"/>
          </a:gra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77" dirty="0">
              <a:solidFill>
                <a:prstClr val="white"/>
              </a:solidFill>
            </a:endParaRPr>
          </a:p>
        </p:txBody>
      </p:sp>
      <p:sp>
        <p:nvSpPr>
          <p:cNvPr id="40" name="Text Placeholder 6"/>
          <p:cNvSpPr>
            <a:spLocks noGrp="1"/>
          </p:cNvSpPr>
          <p:nvPr>
            <p:ph type="body" sz="quarter" idx="26" hasCustomPrompt="1"/>
          </p:nvPr>
        </p:nvSpPr>
        <p:spPr>
          <a:xfrm>
            <a:off x="489443" y="7435666"/>
            <a:ext cx="15375004" cy="1333852"/>
          </a:xfrm>
          <a:prstGeom prst="rect">
            <a:avLst/>
          </a:prstGeom>
        </p:spPr>
        <p:txBody>
          <a:bodyPr anchor="ctr"/>
          <a:lstStyle>
            <a:lvl1pPr marL="0" indent="0">
              <a:buNone/>
              <a:defRPr sz="2877" b="1"/>
            </a:lvl1pPr>
          </a:lstStyle>
          <a:p>
            <a:pPr lvl="0"/>
            <a:r>
              <a:rPr lang="en-US" dirty="0" smtClean="0"/>
              <a:t>Explanation:</a:t>
            </a:r>
          </a:p>
        </p:txBody>
      </p:sp>
      <p:sp>
        <p:nvSpPr>
          <p:cNvPr id="41" name="TextBox 40"/>
          <p:cNvSpPr txBox="1"/>
          <p:nvPr userDrawn="1"/>
        </p:nvSpPr>
        <p:spPr>
          <a:xfrm>
            <a:off x="489441" y="6789112"/>
            <a:ext cx="3369640" cy="535083"/>
          </a:xfrm>
          <a:prstGeom prst="rect">
            <a:avLst/>
          </a:prstGeom>
          <a:noFill/>
        </p:spPr>
        <p:txBody>
          <a:bodyPr wrap="none" rtlCol="0">
            <a:spAutoFit/>
          </a:bodyPr>
          <a:lstStyle/>
          <a:p>
            <a:r>
              <a:rPr lang="en-US" sz="2877" dirty="0" smtClean="0">
                <a:solidFill>
                  <a:prstClr val="black"/>
                </a:solidFill>
              </a:rPr>
              <a:t>The correct answer is</a:t>
            </a:r>
            <a:endParaRPr lang="en-US" sz="2877" dirty="0">
              <a:solidFill>
                <a:prstClr val="black"/>
              </a:solidFill>
            </a:endParaRPr>
          </a:p>
        </p:txBody>
      </p:sp>
      <p:cxnSp>
        <p:nvCxnSpPr>
          <p:cNvPr id="44" name="Straight Connector 43"/>
          <p:cNvCxnSpPr/>
          <p:nvPr userDrawn="1"/>
        </p:nvCxnSpPr>
        <p:spPr>
          <a:xfrm>
            <a:off x="396856" y="7371304"/>
            <a:ext cx="1451424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396854" y="7371304"/>
            <a:ext cx="15462285" cy="0"/>
          </a:xfrm>
          <a:prstGeom prst="line">
            <a:avLst/>
          </a:prstGeom>
          <a:ln w="28575">
            <a:solidFill>
              <a:srgbClr val="CDCDCD"/>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46" name="Content Placeholder 3"/>
          <p:cNvSpPr>
            <a:spLocks noGrp="1"/>
          </p:cNvSpPr>
          <p:nvPr>
            <p:ph sz="quarter" idx="37" hasCustomPrompt="1"/>
          </p:nvPr>
        </p:nvSpPr>
        <p:spPr>
          <a:xfrm>
            <a:off x="3785965" y="6832439"/>
            <a:ext cx="9022188" cy="619532"/>
          </a:xfrm>
          <a:prstGeom prst="rect">
            <a:avLst/>
          </a:prstGeom>
        </p:spPr>
        <p:txBody>
          <a:bodyPr wrap="none" anchor="ctr" anchorCtr="0"/>
          <a:lstStyle>
            <a:lvl1pPr>
              <a:defRPr lang="en-US" sz="2877" b="1" smtClean="0">
                <a:solidFill>
                  <a:srgbClr val="3C9F37"/>
                </a:solidFill>
              </a:defRPr>
            </a:lvl1pPr>
            <a:lvl2pPr>
              <a:defRPr lang="en-US" smtClean="0"/>
            </a:lvl2pPr>
            <a:lvl3pPr>
              <a:defRPr lang="en-US" smtClean="0"/>
            </a:lvl3pPr>
            <a:lvl4pPr>
              <a:defRPr lang="en-US" smtClean="0"/>
            </a:lvl4pPr>
            <a:lvl5pPr>
              <a:defRPr lang="en-US"/>
            </a:lvl5pPr>
          </a:lstStyle>
          <a:p>
            <a:pPr marL="0" lvl="0" indent="0">
              <a:buNone/>
            </a:pPr>
            <a:r>
              <a:rPr lang="en-US" dirty="0" smtClean="0"/>
              <a:t>a</a:t>
            </a:r>
            <a:endParaRPr lang="en-US" dirty="0"/>
          </a:p>
        </p:txBody>
      </p:sp>
    </p:spTree>
    <p:extLst>
      <p:ext uri="{BB962C8B-B14F-4D97-AF65-F5344CB8AC3E}">
        <p14:creationId xmlns:p14="http://schemas.microsoft.com/office/powerpoint/2010/main" val="3739144072"/>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16" name="Rectangle 15"/>
          <p:cNvSpPr/>
          <p:nvPr userDrawn="1"/>
        </p:nvSpPr>
        <p:spPr>
          <a:xfrm>
            <a:off x="332819" y="1248878"/>
            <a:ext cx="3426097" cy="7253473"/>
          </a:xfrm>
          <a:prstGeom prst="rect">
            <a:avLst/>
          </a:prstGeom>
          <a:solidFill>
            <a:srgbClr val="5AC7D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15" name="Rectangle 14"/>
          <p:cNvSpPr/>
          <p:nvPr userDrawn="1"/>
        </p:nvSpPr>
        <p:spPr>
          <a:xfrm>
            <a:off x="0" y="-4724"/>
            <a:ext cx="1463433" cy="19500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18" name="Rectangle 17"/>
          <p:cNvSpPr/>
          <p:nvPr userDrawn="1"/>
        </p:nvSpPr>
        <p:spPr>
          <a:xfrm>
            <a:off x="1463432" y="-4724"/>
            <a:ext cx="7101807" cy="19500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black"/>
              </a:solidFill>
            </a:endParaRPr>
          </a:p>
        </p:txBody>
      </p:sp>
      <p:sp>
        <p:nvSpPr>
          <p:cNvPr id="19" name="Rectangle 18"/>
          <p:cNvSpPr/>
          <p:nvPr userDrawn="1"/>
        </p:nvSpPr>
        <p:spPr>
          <a:xfrm>
            <a:off x="8565235" y="-4724"/>
            <a:ext cx="1404697" cy="195000"/>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20" name="Rectangle 19"/>
          <p:cNvSpPr/>
          <p:nvPr userDrawn="1"/>
        </p:nvSpPr>
        <p:spPr>
          <a:xfrm>
            <a:off x="9969933" y="-4724"/>
            <a:ext cx="469865" cy="19500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21" name="Rectangle 20"/>
          <p:cNvSpPr/>
          <p:nvPr userDrawn="1"/>
        </p:nvSpPr>
        <p:spPr>
          <a:xfrm>
            <a:off x="10439797" y="-4724"/>
            <a:ext cx="166412" cy="19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22" name="Rectangle 21"/>
          <p:cNvSpPr/>
          <p:nvPr userDrawn="1"/>
        </p:nvSpPr>
        <p:spPr>
          <a:xfrm>
            <a:off x="10606209" y="-4724"/>
            <a:ext cx="1668996" cy="19500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23" name="Rectangle 22"/>
          <p:cNvSpPr/>
          <p:nvPr userDrawn="1"/>
        </p:nvSpPr>
        <p:spPr>
          <a:xfrm>
            <a:off x="12275206" y="-4724"/>
            <a:ext cx="3980795" cy="195000"/>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29" name="Text Placeholder 12"/>
          <p:cNvSpPr>
            <a:spLocks noGrp="1"/>
          </p:cNvSpPr>
          <p:nvPr>
            <p:ph type="body" sz="quarter" idx="10" hasCustomPrompt="1"/>
          </p:nvPr>
        </p:nvSpPr>
        <p:spPr>
          <a:xfrm>
            <a:off x="2" y="190279"/>
            <a:ext cx="13306558" cy="670312"/>
          </a:xfrm>
          <a:prstGeom prst="rect">
            <a:avLst/>
          </a:prstGeom>
        </p:spPr>
        <p:txBody>
          <a:bodyPr lIns="91440" tIns="0" rIns="0" bIns="0" anchor="ctr" anchorCtr="0"/>
          <a:lstStyle>
            <a:lvl1pPr marL="0" indent="0">
              <a:buNone/>
              <a:defRPr lang="en-US" sz="3288" b="0" smtClean="0">
                <a:latin typeface="+mn-lt"/>
              </a:defRPr>
            </a:lvl1pPr>
            <a:lvl2pPr marL="587523" indent="0">
              <a:buNone/>
              <a:defRPr/>
            </a:lvl2pPr>
            <a:lvl3pPr marL="1175048" indent="0">
              <a:buNone/>
              <a:defRPr/>
            </a:lvl3pPr>
            <a:lvl4pPr marL="1762571" indent="0">
              <a:buNone/>
              <a:defRPr/>
            </a:lvl4pPr>
            <a:lvl5pPr marL="2350097" indent="0">
              <a:buNone/>
              <a:defRPr/>
            </a:lvl5pPr>
          </a:lstStyle>
          <a:p>
            <a:pPr lvl="0"/>
            <a:r>
              <a:rPr lang="en-US" dirty="0" smtClean="0">
                <a:latin typeface="+mj-lt"/>
              </a:rPr>
              <a:t>Title Text </a:t>
            </a:r>
            <a:endParaRPr lang="en-US" dirty="0"/>
          </a:p>
        </p:txBody>
      </p:sp>
      <p:sp>
        <p:nvSpPr>
          <p:cNvPr id="27" name="Rectangle 26"/>
          <p:cNvSpPr/>
          <p:nvPr userDrawn="1"/>
        </p:nvSpPr>
        <p:spPr>
          <a:xfrm>
            <a:off x="5113" y="877463"/>
            <a:ext cx="14039524" cy="39000"/>
          </a:xfrm>
          <a:prstGeom prst="rect">
            <a:avLst/>
          </a:prstGeom>
          <a:gradFill flip="none" rotWithShape="1">
            <a:gsLst>
              <a:gs pos="23000">
                <a:srgbClr val="F28020"/>
              </a:gs>
              <a:gs pos="100000">
                <a:schemeClr val="accent1">
                  <a:tint val="23500"/>
                  <a:satMod val="160000"/>
                  <a:lumMod val="0"/>
                  <a:lumOff val="10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67" dirty="0">
              <a:solidFill>
                <a:prstClr val="white"/>
              </a:solidFill>
            </a:endParaRPr>
          </a:p>
        </p:txBody>
      </p:sp>
      <p:sp>
        <p:nvSpPr>
          <p:cNvPr id="24" name="Text Placeholder 2"/>
          <p:cNvSpPr>
            <a:spLocks noGrp="1"/>
          </p:cNvSpPr>
          <p:nvPr>
            <p:ph type="body" sz="quarter" idx="14"/>
          </p:nvPr>
        </p:nvSpPr>
        <p:spPr>
          <a:xfrm>
            <a:off x="4089699" y="1242017"/>
            <a:ext cx="11814230" cy="7268479"/>
          </a:xfrm>
          <a:prstGeom prst="rect">
            <a:avLst/>
          </a:prstGeom>
        </p:spPr>
        <p:txBody>
          <a:bodyPr/>
          <a:lstStyle>
            <a:lvl1pPr>
              <a:lnSpc>
                <a:spcPct val="150000"/>
              </a:lnSpc>
              <a:defRPr sz="2877"/>
            </a:lvl1pPr>
          </a:lstStyle>
          <a:p>
            <a:pPr lvl="0"/>
            <a:r>
              <a:rPr lang="en-US" smtClean="0"/>
              <a:t>Click to edit Master text styles</a:t>
            </a:r>
          </a:p>
        </p:txBody>
      </p:sp>
      <p:sp>
        <p:nvSpPr>
          <p:cNvPr id="28" name="Text Placeholder 2"/>
          <p:cNvSpPr>
            <a:spLocks noGrp="1"/>
          </p:cNvSpPr>
          <p:nvPr>
            <p:ph type="body" sz="quarter" idx="15" hasCustomPrompt="1"/>
          </p:nvPr>
        </p:nvSpPr>
        <p:spPr>
          <a:xfrm>
            <a:off x="539786" y="1529601"/>
            <a:ext cx="2978561" cy="1083840"/>
          </a:xfrm>
          <a:prstGeom prst="rect">
            <a:avLst/>
          </a:prstGeom>
        </p:spPr>
        <p:txBody>
          <a:bodyPr lIns="0" tIns="0" rIns="0" bIns="0"/>
          <a:lstStyle>
            <a:lvl1pPr marL="0" indent="0" algn="l">
              <a:lnSpc>
                <a:spcPct val="100000"/>
              </a:lnSpc>
              <a:buNone/>
              <a:defRPr sz="2877"/>
            </a:lvl1pPr>
          </a:lstStyle>
          <a:p>
            <a:pPr lvl="0"/>
            <a:r>
              <a:rPr lang="en-US" dirty="0" smtClean="0"/>
              <a:t>Click to edit text</a:t>
            </a:r>
          </a:p>
        </p:txBody>
      </p:sp>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754509" y="281244"/>
            <a:ext cx="2157354" cy="779999"/>
          </a:xfrm>
          <a:prstGeom prst="rect">
            <a:avLst/>
          </a:prstGeom>
        </p:spPr>
      </p:pic>
      <p:pic>
        <p:nvPicPr>
          <p:cNvPr id="25" name="Picture 2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30769" y="3859372"/>
            <a:ext cx="2599593" cy="4642973"/>
          </a:xfrm>
          <a:prstGeom prst="rect">
            <a:avLst/>
          </a:prstGeom>
        </p:spPr>
      </p:pic>
    </p:spTree>
    <p:extLst>
      <p:ext uri="{BB962C8B-B14F-4D97-AF65-F5344CB8AC3E}">
        <p14:creationId xmlns:p14="http://schemas.microsoft.com/office/powerpoint/2010/main" val="854443941"/>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9_Splash screen">
    <p:spTree>
      <p:nvGrpSpPr>
        <p:cNvPr id="1" name=""/>
        <p:cNvGrpSpPr/>
        <p:nvPr/>
      </p:nvGrpSpPr>
      <p:grpSpPr>
        <a:xfrm>
          <a:off x="0" y="0"/>
          <a:ext cx="0" cy="0"/>
          <a:chOff x="0" y="0"/>
          <a:chExt cx="0" cy="0"/>
        </a:xfrm>
      </p:grpSpPr>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35231" y="2092511"/>
            <a:ext cx="11469145" cy="3909873"/>
          </a:xfrm>
          <a:prstGeom prst="rect">
            <a:avLst/>
          </a:prstGeom>
          <a:noFill/>
          <a:ln>
            <a:noFill/>
          </a:ln>
        </p:spPr>
      </p:pic>
      <p:sp>
        <p:nvSpPr>
          <p:cNvPr id="20" name="TextBox 19"/>
          <p:cNvSpPr txBox="1"/>
          <p:nvPr userDrawn="1"/>
        </p:nvSpPr>
        <p:spPr>
          <a:xfrm>
            <a:off x="4298939" y="3577958"/>
            <a:ext cx="1954381" cy="1230978"/>
          </a:xfrm>
          <a:prstGeom prst="rect">
            <a:avLst/>
          </a:prstGeom>
          <a:noFill/>
        </p:spPr>
        <p:txBody>
          <a:bodyPr wrap="none" rtlCol="0">
            <a:spAutoFit/>
          </a:bodyPr>
          <a:lstStyle/>
          <a:p>
            <a:r>
              <a:rPr lang="en-US" sz="7399" b="1" dirty="0" smtClean="0">
                <a:solidFill>
                  <a:prstClr val="white"/>
                </a:solidFill>
              </a:rPr>
              <a:t>Quiz</a:t>
            </a:r>
            <a:endParaRPr lang="en-US" sz="7399" b="1" dirty="0">
              <a:solidFill>
                <a:prstClr val="white"/>
              </a:solidFill>
            </a:endParaRPr>
          </a:p>
        </p:txBody>
      </p:sp>
      <p:sp>
        <p:nvSpPr>
          <p:cNvPr id="21" name="Rectangle 20"/>
          <p:cNvSpPr/>
          <p:nvPr userDrawn="1"/>
        </p:nvSpPr>
        <p:spPr>
          <a:xfrm>
            <a:off x="0" y="-24186"/>
            <a:ext cx="1463433" cy="675246"/>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22" name="Rectangle 21"/>
          <p:cNvSpPr/>
          <p:nvPr userDrawn="1"/>
        </p:nvSpPr>
        <p:spPr>
          <a:xfrm>
            <a:off x="1463432" y="-24186"/>
            <a:ext cx="7101807" cy="675246"/>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23" name="Rectangle 22"/>
          <p:cNvSpPr/>
          <p:nvPr userDrawn="1"/>
        </p:nvSpPr>
        <p:spPr>
          <a:xfrm>
            <a:off x="8565235" y="-24186"/>
            <a:ext cx="1404697" cy="675246"/>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24" name="Rectangle 23"/>
          <p:cNvSpPr/>
          <p:nvPr userDrawn="1"/>
        </p:nvSpPr>
        <p:spPr>
          <a:xfrm>
            <a:off x="9969933" y="-24186"/>
            <a:ext cx="469865" cy="675246"/>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25" name="Rectangle 24"/>
          <p:cNvSpPr/>
          <p:nvPr userDrawn="1"/>
        </p:nvSpPr>
        <p:spPr>
          <a:xfrm>
            <a:off x="10439797" y="-24186"/>
            <a:ext cx="166412" cy="6752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26" name="Rectangle 25"/>
          <p:cNvSpPr/>
          <p:nvPr userDrawn="1"/>
        </p:nvSpPr>
        <p:spPr>
          <a:xfrm>
            <a:off x="10606209" y="-24186"/>
            <a:ext cx="1668996" cy="675246"/>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27" name="Rectangle 26"/>
          <p:cNvSpPr/>
          <p:nvPr userDrawn="1"/>
        </p:nvSpPr>
        <p:spPr>
          <a:xfrm>
            <a:off x="12275206" y="-24186"/>
            <a:ext cx="3980795" cy="675246"/>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165384" y="47829"/>
            <a:ext cx="1761214" cy="636773"/>
          </a:xfrm>
          <a:prstGeom prst="rect">
            <a:avLst/>
          </a:prstGeom>
          <a:noFill/>
          <a:ln>
            <a:noFill/>
          </a:ln>
        </p:spPr>
      </p:pic>
    </p:spTree>
    <p:extLst>
      <p:ext uri="{BB962C8B-B14F-4D97-AF65-F5344CB8AC3E}">
        <p14:creationId xmlns:p14="http://schemas.microsoft.com/office/powerpoint/2010/main" val="3669108671"/>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Quiiz_single_option">
    <p:spTree>
      <p:nvGrpSpPr>
        <p:cNvPr id="1" name=""/>
        <p:cNvGrpSpPr/>
        <p:nvPr/>
      </p:nvGrpSpPr>
      <p:grpSpPr>
        <a:xfrm>
          <a:off x="0" y="0"/>
          <a:ext cx="0" cy="0"/>
          <a:chOff x="0" y="0"/>
          <a:chExt cx="0" cy="0"/>
        </a:xfrm>
      </p:grpSpPr>
      <p:sp>
        <p:nvSpPr>
          <p:cNvPr id="13" name="Rectangle 12"/>
          <p:cNvSpPr/>
          <p:nvPr userDrawn="1"/>
        </p:nvSpPr>
        <p:spPr>
          <a:xfrm>
            <a:off x="0" y="-24186"/>
            <a:ext cx="1463433" cy="675246"/>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14" name="Rectangle 13"/>
          <p:cNvSpPr/>
          <p:nvPr userDrawn="1"/>
        </p:nvSpPr>
        <p:spPr>
          <a:xfrm>
            <a:off x="1463432" y="-24186"/>
            <a:ext cx="7101807" cy="675246"/>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15" name="Rectangle 14"/>
          <p:cNvSpPr/>
          <p:nvPr userDrawn="1"/>
        </p:nvSpPr>
        <p:spPr>
          <a:xfrm>
            <a:off x="8565235" y="-24186"/>
            <a:ext cx="1404697" cy="675246"/>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16" name="Rectangle 15"/>
          <p:cNvSpPr/>
          <p:nvPr userDrawn="1"/>
        </p:nvSpPr>
        <p:spPr>
          <a:xfrm>
            <a:off x="9969933" y="-24186"/>
            <a:ext cx="469865" cy="675246"/>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17" name="Rectangle 16"/>
          <p:cNvSpPr/>
          <p:nvPr userDrawn="1"/>
        </p:nvSpPr>
        <p:spPr>
          <a:xfrm>
            <a:off x="10439797" y="-24186"/>
            <a:ext cx="166412" cy="6752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19" name="Rectangle 18"/>
          <p:cNvSpPr/>
          <p:nvPr userDrawn="1"/>
        </p:nvSpPr>
        <p:spPr>
          <a:xfrm>
            <a:off x="10606209" y="-24186"/>
            <a:ext cx="1668996" cy="675246"/>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21" name="Rectangle 20"/>
          <p:cNvSpPr/>
          <p:nvPr userDrawn="1"/>
        </p:nvSpPr>
        <p:spPr>
          <a:xfrm>
            <a:off x="12275206" y="-24186"/>
            <a:ext cx="3980795" cy="675246"/>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28" name="Rectangle 27"/>
          <p:cNvSpPr/>
          <p:nvPr userDrawn="1"/>
        </p:nvSpPr>
        <p:spPr>
          <a:xfrm>
            <a:off x="489443" y="776256"/>
            <a:ext cx="1698902" cy="1722178"/>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32" name="Rectangle 31"/>
          <p:cNvSpPr/>
          <p:nvPr userDrawn="1"/>
        </p:nvSpPr>
        <p:spPr>
          <a:xfrm>
            <a:off x="489443" y="776256"/>
            <a:ext cx="15376232" cy="1722178"/>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67" dirty="0">
              <a:solidFill>
                <a:prstClr val="black"/>
              </a:solidFill>
            </a:endParaRPr>
          </a:p>
        </p:txBody>
      </p:sp>
      <p:sp>
        <p:nvSpPr>
          <p:cNvPr id="33" name="Text Placeholder 12"/>
          <p:cNvSpPr>
            <a:spLocks noGrp="1"/>
          </p:cNvSpPr>
          <p:nvPr>
            <p:ph type="body" sz="quarter" idx="15" hasCustomPrompt="1"/>
          </p:nvPr>
        </p:nvSpPr>
        <p:spPr>
          <a:xfrm>
            <a:off x="2310168" y="931282"/>
            <a:ext cx="13391133" cy="1424965"/>
          </a:xfrm>
          <a:prstGeom prst="rect">
            <a:avLst/>
          </a:prstGeom>
          <a:ln>
            <a:noFill/>
          </a:ln>
        </p:spPr>
        <p:txBody>
          <a:bodyPr anchor="ctr"/>
          <a:lstStyle>
            <a:lvl1pPr>
              <a:defRPr lang="en-US" sz="2877" b="0" dirty="0"/>
            </a:lvl1pPr>
          </a:lstStyle>
          <a:p>
            <a:pPr marL="0" lvl="0" indent="0">
              <a:buNone/>
            </a:pPr>
            <a:r>
              <a:rPr lang="en-US" dirty="0" smtClean="0"/>
              <a:t>This is a dummy text for 1 line options.</a:t>
            </a:r>
            <a:endParaRPr lang="en-US" dirty="0"/>
          </a:p>
        </p:txBody>
      </p:sp>
      <p:cxnSp>
        <p:nvCxnSpPr>
          <p:cNvPr id="34" name="Straight Connector 33"/>
          <p:cNvCxnSpPr/>
          <p:nvPr userDrawn="1"/>
        </p:nvCxnSpPr>
        <p:spPr>
          <a:xfrm>
            <a:off x="2188345" y="776256"/>
            <a:ext cx="0" cy="1722178"/>
          </a:xfrm>
          <a:prstGeom prst="line">
            <a:avLst/>
          </a:prstGeom>
          <a:ln>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48" name="Text Placeholder 9"/>
          <p:cNvSpPr>
            <a:spLocks noGrp="1"/>
          </p:cNvSpPr>
          <p:nvPr>
            <p:ph type="body" sz="quarter" idx="27" hasCustomPrompt="1"/>
          </p:nvPr>
        </p:nvSpPr>
        <p:spPr>
          <a:xfrm>
            <a:off x="804394" y="1671458"/>
            <a:ext cx="1171399" cy="541666"/>
          </a:xfrm>
          <a:prstGeom prst="rect">
            <a:avLst/>
          </a:prstGeom>
        </p:spPr>
        <p:txBody>
          <a:bodyPr anchor="ctr"/>
          <a:lstStyle>
            <a:lvl1pPr marL="0" indent="0" algn="ctr">
              <a:buNone/>
              <a:defRPr sz="3288"/>
            </a:lvl1pPr>
            <a:lvl2pPr marL="587523" indent="0" algn="ctr">
              <a:buNone/>
              <a:defRPr/>
            </a:lvl2pPr>
            <a:lvl3pPr marL="1175048" indent="0" algn="ctr">
              <a:buNone/>
              <a:defRPr/>
            </a:lvl3pPr>
            <a:lvl4pPr marL="1762571" indent="0" algn="ctr">
              <a:buNone/>
              <a:defRPr/>
            </a:lvl4pPr>
            <a:lvl5pPr marL="2350097" indent="0" algn="ctr">
              <a:buNone/>
              <a:defRPr/>
            </a:lvl5pPr>
          </a:lstStyle>
          <a:p>
            <a:pPr lvl="0"/>
            <a:r>
              <a:rPr lang="en-US" dirty="0" smtClean="0"/>
              <a:t>1</a:t>
            </a:r>
            <a:endParaRPr lang="en-US" dirty="0"/>
          </a:p>
        </p:txBody>
      </p:sp>
      <p:sp>
        <p:nvSpPr>
          <p:cNvPr id="49" name="TextBox 48"/>
          <p:cNvSpPr txBox="1"/>
          <p:nvPr userDrawn="1"/>
        </p:nvSpPr>
        <p:spPr>
          <a:xfrm>
            <a:off x="489442" y="978739"/>
            <a:ext cx="1698904" cy="598305"/>
          </a:xfrm>
          <a:prstGeom prst="rect">
            <a:avLst/>
          </a:prstGeom>
          <a:noFill/>
        </p:spPr>
        <p:txBody>
          <a:bodyPr wrap="square" rtlCol="0" anchor="ctr">
            <a:spAutoFit/>
          </a:bodyPr>
          <a:lstStyle/>
          <a:p>
            <a:pPr algn="ctr"/>
            <a:r>
              <a:rPr lang="en-US" sz="3288" dirty="0" smtClean="0">
                <a:solidFill>
                  <a:prstClr val="black"/>
                </a:solidFill>
              </a:rPr>
              <a:t>QUIZ</a:t>
            </a:r>
            <a:endParaRPr lang="en-US" sz="3288" dirty="0">
              <a:solidFill>
                <a:prstClr val="black"/>
              </a:solidFill>
            </a:endParaRPr>
          </a:p>
        </p:txBody>
      </p:sp>
      <p:graphicFrame>
        <p:nvGraphicFramePr>
          <p:cNvPr id="2" name="Object 1"/>
          <p:cNvGraphicFramePr>
            <a:graphicFrameLocks noChangeAspect="1"/>
          </p:cNvGraphicFramePr>
          <p:nvPr userDrawn="1">
            <p:extLst/>
          </p:nvPr>
        </p:nvGraphicFramePr>
        <p:xfrm>
          <a:off x="13805529" y="3419270"/>
          <a:ext cx="2058918" cy="2065102"/>
        </p:xfrm>
        <a:graphic>
          <a:graphicData uri="http://schemas.openxmlformats.org/presentationml/2006/ole">
            <mc:AlternateContent xmlns:mc="http://schemas.openxmlformats.org/markup-compatibility/2006">
              <mc:Choice xmlns:v="urn:schemas-microsoft-com:vml" Requires="v">
                <p:oleObj spid="_x0000_s14405" name="Image" r:id="rId3" imgW="2539683" imgH="2450794" progId="">
                  <p:embed/>
                </p:oleObj>
              </mc:Choice>
              <mc:Fallback>
                <p:oleObj name="Image" r:id="rId3" imgW="2539683" imgH="2450794"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05529" y="3419270"/>
                        <a:ext cx="2058918" cy="20651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6" name="Picture 25"/>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4165384" y="47829"/>
            <a:ext cx="1761214" cy="636773"/>
          </a:xfrm>
          <a:prstGeom prst="rect">
            <a:avLst/>
          </a:prstGeom>
          <a:noFill/>
          <a:ln>
            <a:noFill/>
          </a:ln>
        </p:spPr>
      </p:pic>
      <p:sp>
        <p:nvSpPr>
          <p:cNvPr id="30" name="TextBox 29"/>
          <p:cNvSpPr txBox="1"/>
          <p:nvPr userDrawn="1"/>
        </p:nvSpPr>
        <p:spPr>
          <a:xfrm>
            <a:off x="1664103" y="2961194"/>
            <a:ext cx="666212" cy="535083"/>
          </a:xfrm>
          <a:prstGeom prst="rect">
            <a:avLst/>
          </a:prstGeom>
          <a:noFill/>
          <a:ln>
            <a:noFill/>
          </a:ln>
        </p:spPr>
        <p:txBody>
          <a:bodyPr wrap="square" rtlCol="0">
            <a:spAutoFit/>
          </a:bodyPr>
          <a:lstStyle/>
          <a:p>
            <a:r>
              <a:rPr lang="en-US" sz="2877" dirty="0" smtClean="0">
                <a:solidFill>
                  <a:prstClr val="black"/>
                </a:solidFill>
              </a:rPr>
              <a:t>a.</a:t>
            </a:r>
            <a:endParaRPr lang="en-US" sz="2877" dirty="0">
              <a:solidFill>
                <a:prstClr val="black"/>
              </a:solidFill>
            </a:endParaRPr>
          </a:p>
        </p:txBody>
      </p:sp>
      <p:sp>
        <p:nvSpPr>
          <p:cNvPr id="31" name="TextBox 30"/>
          <p:cNvSpPr txBox="1"/>
          <p:nvPr userDrawn="1"/>
        </p:nvSpPr>
        <p:spPr>
          <a:xfrm>
            <a:off x="1664102" y="3782292"/>
            <a:ext cx="471604" cy="535083"/>
          </a:xfrm>
          <a:prstGeom prst="rect">
            <a:avLst/>
          </a:prstGeom>
          <a:noFill/>
          <a:ln>
            <a:noFill/>
          </a:ln>
        </p:spPr>
        <p:txBody>
          <a:bodyPr wrap="none" rtlCol="0">
            <a:spAutoFit/>
          </a:bodyPr>
          <a:lstStyle/>
          <a:p>
            <a:r>
              <a:rPr lang="en-US" sz="2877" dirty="0" smtClean="0">
                <a:solidFill>
                  <a:prstClr val="black"/>
                </a:solidFill>
              </a:rPr>
              <a:t>b.</a:t>
            </a:r>
            <a:endParaRPr lang="en-US" sz="2877" dirty="0">
              <a:solidFill>
                <a:prstClr val="black"/>
              </a:solidFill>
            </a:endParaRPr>
          </a:p>
        </p:txBody>
      </p:sp>
      <p:sp>
        <p:nvSpPr>
          <p:cNvPr id="35" name="TextBox 34"/>
          <p:cNvSpPr txBox="1"/>
          <p:nvPr userDrawn="1"/>
        </p:nvSpPr>
        <p:spPr>
          <a:xfrm>
            <a:off x="1664102" y="4603389"/>
            <a:ext cx="623378" cy="535083"/>
          </a:xfrm>
          <a:prstGeom prst="rect">
            <a:avLst/>
          </a:prstGeom>
          <a:noFill/>
          <a:ln>
            <a:noFill/>
          </a:ln>
        </p:spPr>
        <p:txBody>
          <a:bodyPr wrap="square" rtlCol="0">
            <a:spAutoFit/>
          </a:bodyPr>
          <a:lstStyle/>
          <a:p>
            <a:r>
              <a:rPr lang="en-US" sz="2877" dirty="0" smtClean="0">
                <a:solidFill>
                  <a:prstClr val="black"/>
                </a:solidFill>
              </a:rPr>
              <a:t>c.</a:t>
            </a:r>
            <a:endParaRPr lang="en-US" sz="2877" dirty="0">
              <a:solidFill>
                <a:prstClr val="black"/>
              </a:solidFill>
            </a:endParaRPr>
          </a:p>
        </p:txBody>
      </p:sp>
      <p:sp>
        <p:nvSpPr>
          <p:cNvPr id="36" name="TextBox 35"/>
          <p:cNvSpPr txBox="1"/>
          <p:nvPr userDrawn="1"/>
        </p:nvSpPr>
        <p:spPr>
          <a:xfrm>
            <a:off x="1664103" y="5424486"/>
            <a:ext cx="666212" cy="535083"/>
          </a:xfrm>
          <a:prstGeom prst="rect">
            <a:avLst/>
          </a:prstGeom>
          <a:noFill/>
          <a:ln>
            <a:noFill/>
          </a:ln>
        </p:spPr>
        <p:txBody>
          <a:bodyPr wrap="square" rtlCol="0">
            <a:spAutoFit/>
          </a:bodyPr>
          <a:lstStyle/>
          <a:p>
            <a:r>
              <a:rPr lang="en-US" sz="2877" dirty="0" smtClean="0">
                <a:solidFill>
                  <a:prstClr val="black"/>
                </a:solidFill>
              </a:rPr>
              <a:t>d.</a:t>
            </a:r>
            <a:endParaRPr lang="en-US" sz="2877" dirty="0">
              <a:solidFill>
                <a:prstClr val="black"/>
              </a:solidFill>
            </a:endParaRPr>
          </a:p>
        </p:txBody>
      </p:sp>
      <p:sp>
        <p:nvSpPr>
          <p:cNvPr id="37" name="Text Placeholder 3"/>
          <p:cNvSpPr>
            <a:spLocks noGrp="1"/>
          </p:cNvSpPr>
          <p:nvPr>
            <p:ph type="body" sz="quarter" idx="32"/>
          </p:nvPr>
        </p:nvSpPr>
        <p:spPr>
          <a:xfrm>
            <a:off x="2329744" y="2970753"/>
            <a:ext cx="11250640" cy="701711"/>
          </a:xfrm>
          <a:prstGeom prst="rect">
            <a:avLst/>
          </a:prstGeom>
        </p:spPr>
        <p:txBody>
          <a:bodyPr anchor="ctr"/>
          <a:lstStyle>
            <a:lvl1pPr marL="0" indent="0">
              <a:lnSpc>
                <a:spcPct val="90000"/>
              </a:lnSpc>
              <a:buNone/>
              <a:defRPr sz="2877"/>
            </a:lvl1pPr>
          </a:lstStyle>
          <a:p>
            <a:pPr lvl="0"/>
            <a:r>
              <a:rPr lang="en-US" smtClean="0"/>
              <a:t>Click to edit Master text styles</a:t>
            </a:r>
          </a:p>
        </p:txBody>
      </p:sp>
      <p:sp>
        <p:nvSpPr>
          <p:cNvPr id="43" name="Text Placeholder 3"/>
          <p:cNvSpPr>
            <a:spLocks noGrp="1"/>
          </p:cNvSpPr>
          <p:nvPr>
            <p:ph type="body" sz="quarter" idx="33"/>
          </p:nvPr>
        </p:nvSpPr>
        <p:spPr>
          <a:xfrm>
            <a:off x="2329744" y="3796472"/>
            <a:ext cx="11250640" cy="701711"/>
          </a:xfrm>
          <a:prstGeom prst="rect">
            <a:avLst/>
          </a:prstGeom>
        </p:spPr>
        <p:txBody>
          <a:bodyPr anchor="ctr"/>
          <a:lstStyle>
            <a:lvl1pPr marL="0" indent="0">
              <a:lnSpc>
                <a:spcPct val="90000"/>
              </a:lnSpc>
              <a:buNone/>
              <a:defRPr sz="2877"/>
            </a:lvl1pPr>
          </a:lstStyle>
          <a:p>
            <a:pPr lvl="0"/>
            <a:r>
              <a:rPr lang="en-US" smtClean="0"/>
              <a:t>Click to edit Master text styles</a:t>
            </a:r>
          </a:p>
        </p:txBody>
      </p:sp>
      <p:sp>
        <p:nvSpPr>
          <p:cNvPr id="44" name="Text Placeholder 3"/>
          <p:cNvSpPr>
            <a:spLocks noGrp="1"/>
          </p:cNvSpPr>
          <p:nvPr>
            <p:ph type="body" sz="quarter" idx="34"/>
          </p:nvPr>
        </p:nvSpPr>
        <p:spPr>
          <a:xfrm>
            <a:off x="2329744" y="4603335"/>
            <a:ext cx="11250640" cy="701711"/>
          </a:xfrm>
          <a:prstGeom prst="rect">
            <a:avLst/>
          </a:prstGeom>
        </p:spPr>
        <p:txBody>
          <a:bodyPr anchor="ctr"/>
          <a:lstStyle>
            <a:lvl1pPr marL="0" indent="0">
              <a:lnSpc>
                <a:spcPct val="90000"/>
              </a:lnSpc>
              <a:buNone/>
              <a:defRPr sz="2877"/>
            </a:lvl1pPr>
          </a:lstStyle>
          <a:p>
            <a:pPr lvl="0"/>
            <a:r>
              <a:rPr lang="en-US" smtClean="0"/>
              <a:t>Click to edit Master text styles</a:t>
            </a:r>
          </a:p>
        </p:txBody>
      </p:sp>
      <p:sp>
        <p:nvSpPr>
          <p:cNvPr id="45" name="Text Placeholder 3"/>
          <p:cNvSpPr>
            <a:spLocks noGrp="1"/>
          </p:cNvSpPr>
          <p:nvPr>
            <p:ph type="body" sz="quarter" idx="35"/>
          </p:nvPr>
        </p:nvSpPr>
        <p:spPr>
          <a:xfrm>
            <a:off x="2329744" y="5428254"/>
            <a:ext cx="11250640" cy="701711"/>
          </a:xfrm>
          <a:prstGeom prst="rect">
            <a:avLst/>
          </a:prstGeom>
        </p:spPr>
        <p:txBody>
          <a:bodyPr anchor="ctr"/>
          <a:lstStyle>
            <a:lvl1pPr marL="0" indent="0">
              <a:lnSpc>
                <a:spcPct val="90000"/>
              </a:lnSpc>
              <a:buNone/>
              <a:defRPr sz="2877"/>
            </a:lvl1pPr>
          </a:lstStyle>
          <a:p>
            <a:pPr lvl="0"/>
            <a:r>
              <a:rPr lang="en-US" smtClean="0"/>
              <a:t>Click to edit Master text styles</a:t>
            </a:r>
          </a:p>
        </p:txBody>
      </p:sp>
    </p:spTree>
    <p:extLst>
      <p:ext uri="{BB962C8B-B14F-4D97-AF65-F5344CB8AC3E}">
        <p14:creationId xmlns:p14="http://schemas.microsoft.com/office/powerpoint/2010/main" val="3389166992"/>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_Quiiz_single_option">
    <p:spTree>
      <p:nvGrpSpPr>
        <p:cNvPr id="1" name=""/>
        <p:cNvGrpSpPr/>
        <p:nvPr/>
      </p:nvGrpSpPr>
      <p:grpSpPr>
        <a:xfrm>
          <a:off x="0" y="0"/>
          <a:ext cx="0" cy="0"/>
          <a:chOff x="0" y="0"/>
          <a:chExt cx="0" cy="0"/>
        </a:xfrm>
      </p:grpSpPr>
      <p:sp>
        <p:nvSpPr>
          <p:cNvPr id="13" name="Rectangle 12"/>
          <p:cNvSpPr/>
          <p:nvPr userDrawn="1"/>
        </p:nvSpPr>
        <p:spPr>
          <a:xfrm>
            <a:off x="0" y="-24186"/>
            <a:ext cx="1463433" cy="675246"/>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14" name="Rectangle 13"/>
          <p:cNvSpPr/>
          <p:nvPr userDrawn="1"/>
        </p:nvSpPr>
        <p:spPr>
          <a:xfrm>
            <a:off x="1463432" y="-24186"/>
            <a:ext cx="7101807" cy="675246"/>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15" name="Rectangle 14"/>
          <p:cNvSpPr/>
          <p:nvPr userDrawn="1"/>
        </p:nvSpPr>
        <p:spPr>
          <a:xfrm>
            <a:off x="8565235" y="-24186"/>
            <a:ext cx="1404697" cy="675246"/>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16" name="Rectangle 15"/>
          <p:cNvSpPr/>
          <p:nvPr userDrawn="1"/>
        </p:nvSpPr>
        <p:spPr>
          <a:xfrm>
            <a:off x="9969933" y="-24186"/>
            <a:ext cx="469865" cy="675246"/>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17" name="Rectangle 16"/>
          <p:cNvSpPr/>
          <p:nvPr userDrawn="1"/>
        </p:nvSpPr>
        <p:spPr>
          <a:xfrm>
            <a:off x="10439797" y="-24186"/>
            <a:ext cx="166412" cy="6752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19" name="Rectangle 18"/>
          <p:cNvSpPr/>
          <p:nvPr userDrawn="1"/>
        </p:nvSpPr>
        <p:spPr>
          <a:xfrm>
            <a:off x="10606209" y="-24186"/>
            <a:ext cx="1668996" cy="675246"/>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21" name="Rectangle 20"/>
          <p:cNvSpPr/>
          <p:nvPr userDrawn="1"/>
        </p:nvSpPr>
        <p:spPr>
          <a:xfrm>
            <a:off x="12275206" y="-24186"/>
            <a:ext cx="3980795" cy="675246"/>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28" name="Rectangle 27"/>
          <p:cNvSpPr/>
          <p:nvPr userDrawn="1"/>
        </p:nvSpPr>
        <p:spPr>
          <a:xfrm>
            <a:off x="489443" y="776256"/>
            <a:ext cx="1698902" cy="1722178"/>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32" name="Rectangle 31"/>
          <p:cNvSpPr/>
          <p:nvPr userDrawn="1"/>
        </p:nvSpPr>
        <p:spPr>
          <a:xfrm>
            <a:off x="489443" y="776256"/>
            <a:ext cx="15376232" cy="1722178"/>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67" dirty="0">
              <a:solidFill>
                <a:prstClr val="black"/>
              </a:solidFill>
            </a:endParaRPr>
          </a:p>
        </p:txBody>
      </p:sp>
      <p:sp>
        <p:nvSpPr>
          <p:cNvPr id="33" name="Text Placeholder 12"/>
          <p:cNvSpPr>
            <a:spLocks noGrp="1"/>
          </p:cNvSpPr>
          <p:nvPr>
            <p:ph type="body" sz="quarter" idx="15" hasCustomPrompt="1"/>
          </p:nvPr>
        </p:nvSpPr>
        <p:spPr>
          <a:xfrm>
            <a:off x="2310168" y="931282"/>
            <a:ext cx="13391133" cy="1424965"/>
          </a:xfrm>
          <a:prstGeom prst="rect">
            <a:avLst/>
          </a:prstGeom>
          <a:ln>
            <a:noFill/>
          </a:ln>
        </p:spPr>
        <p:txBody>
          <a:bodyPr anchor="ctr"/>
          <a:lstStyle>
            <a:lvl1pPr>
              <a:defRPr lang="en-US" sz="2877" b="0" dirty="0"/>
            </a:lvl1pPr>
          </a:lstStyle>
          <a:p>
            <a:pPr marL="0" lvl="0" indent="0">
              <a:buNone/>
            </a:pPr>
            <a:r>
              <a:rPr lang="en-US" dirty="0" smtClean="0"/>
              <a:t>This is a dummy text for 1 line options.</a:t>
            </a:r>
            <a:endParaRPr lang="en-US" dirty="0"/>
          </a:p>
        </p:txBody>
      </p:sp>
      <p:cxnSp>
        <p:nvCxnSpPr>
          <p:cNvPr id="34" name="Straight Connector 33"/>
          <p:cNvCxnSpPr/>
          <p:nvPr userDrawn="1"/>
        </p:nvCxnSpPr>
        <p:spPr>
          <a:xfrm>
            <a:off x="2188345" y="776256"/>
            <a:ext cx="0" cy="1722178"/>
          </a:xfrm>
          <a:prstGeom prst="line">
            <a:avLst/>
          </a:prstGeom>
          <a:ln>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48" name="Text Placeholder 9"/>
          <p:cNvSpPr>
            <a:spLocks noGrp="1"/>
          </p:cNvSpPr>
          <p:nvPr>
            <p:ph type="body" sz="quarter" idx="27" hasCustomPrompt="1"/>
          </p:nvPr>
        </p:nvSpPr>
        <p:spPr>
          <a:xfrm>
            <a:off x="804394" y="1671458"/>
            <a:ext cx="1171399" cy="541666"/>
          </a:xfrm>
          <a:prstGeom prst="rect">
            <a:avLst/>
          </a:prstGeom>
        </p:spPr>
        <p:txBody>
          <a:bodyPr anchor="ctr"/>
          <a:lstStyle>
            <a:lvl1pPr marL="0" indent="0" algn="ctr">
              <a:buNone/>
              <a:defRPr sz="3288"/>
            </a:lvl1pPr>
            <a:lvl2pPr marL="587523" indent="0" algn="ctr">
              <a:buNone/>
              <a:defRPr/>
            </a:lvl2pPr>
            <a:lvl3pPr marL="1175048" indent="0" algn="ctr">
              <a:buNone/>
              <a:defRPr/>
            </a:lvl3pPr>
            <a:lvl4pPr marL="1762571" indent="0" algn="ctr">
              <a:buNone/>
              <a:defRPr/>
            </a:lvl4pPr>
            <a:lvl5pPr marL="2350097" indent="0" algn="ctr">
              <a:buNone/>
              <a:defRPr/>
            </a:lvl5pPr>
          </a:lstStyle>
          <a:p>
            <a:pPr lvl="0"/>
            <a:r>
              <a:rPr lang="en-US" dirty="0" smtClean="0"/>
              <a:t>1</a:t>
            </a:r>
            <a:endParaRPr lang="en-US" dirty="0"/>
          </a:p>
        </p:txBody>
      </p:sp>
      <p:sp>
        <p:nvSpPr>
          <p:cNvPr id="49" name="TextBox 48"/>
          <p:cNvSpPr txBox="1"/>
          <p:nvPr userDrawn="1"/>
        </p:nvSpPr>
        <p:spPr>
          <a:xfrm>
            <a:off x="489442" y="978739"/>
            <a:ext cx="1698904" cy="598305"/>
          </a:xfrm>
          <a:prstGeom prst="rect">
            <a:avLst/>
          </a:prstGeom>
          <a:noFill/>
        </p:spPr>
        <p:txBody>
          <a:bodyPr wrap="square" rtlCol="0" anchor="ctr">
            <a:spAutoFit/>
          </a:bodyPr>
          <a:lstStyle/>
          <a:p>
            <a:pPr algn="ctr"/>
            <a:r>
              <a:rPr lang="en-US" sz="3288" dirty="0" smtClean="0">
                <a:solidFill>
                  <a:prstClr val="black"/>
                </a:solidFill>
              </a:rPr>
              <a:t>QUIZ</a:t>
            </a:r>
            <a:endParaRPr lang="en-US" sz="3288" dirty="0">
              <a:solidFill>
                <a:prstClr val="black"/>
              </a:solidFill>
            </a:endParaRPr>
          </a:p>
        </p:txBody>
      </p:sp>
      <p:graphicFrame>
        <p:nvGraphicFramePr>
          <p:cNvPr id="2" name="Object 1"/>
          <p:cNvGraphicFramePr>
            <a:graphicFrameLocks noChangeAspect="1"/>
          </p:cNvGraphicFramePr>
          <p:nvPr userDrawn="1">
            <p:extLst/>
          </p:nvPr>
        </p:nvGraphicFramePr>
        <p:xfrm>
          <a:off x="13805529" y="3419270"/>
          <a:ext cx="2058918" cy="2065102"/>
        </p:xfrm>
        <a:graphic>
          <a:graphicData uri="http://schemas.openxmlformats.org/presentationml/2006/ole">
            <mc:AlternateContent xmlns:mc="http://schemas.openxmlformats.org/markup-compatibility/2006">
              <mc:Choice xmlns:v="urn:schemas-microsoft-com:vml" Requires="v">
                <p:oleObj spid="_x0000_s15429" name="Image" r:id="rId3" imgW="2539683" imgH="2450794" progId="">
                  <p:embed/>
                </p:oleObj>
              </mc:Choice>
              <mc:Fallback>
                <p:oleObj name="Image" r:id="rId3" imgW="2539683" imgH="2450794"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05529" y="3419270"/>
                        <a:ext cx="2058918" cy="20651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6" name="Picture 25"/>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4165384" y="47829"/>
            <a:ext cx="1761214" cy="636773"/>
          </a:xfrm>
          <a:prstGeom prst="rect">
            <a:avLst/>
          </a:prstGeom>
          <a:noFill/>
          <a:ln>
            <a:noFill/>
          </a:ln>
        </p:spPr>
      </p:pic>
      <p:sp>
        <p:nvSpPr>
          <p:cNvPr id="30" name="Rectangle 29"/>
          <p:cNvSpPr/>
          <p:nvPr userDrawn="1"/>
        </p:nvSpPr>
        <p:spPr>
          <a:xfrm>
            <a:off x="1" y="6798912"/>
            <a:ext cx="16256000" cy="2022135"/>
          </a:xfrm>
          <a:prstGeom prst="rect">
            <a:avLst/>
          </a:prstGeom>
          <a:gradFill>
            <a:gsLst>
              <a:gs pos="0">
                <a:srgbClr val="EEEEEE"/>
              </a:gs>
              <a:gs pos="100000">
                <a:srgbClr val="D9D9D9"/>
              </a:gs>
            </a:gsLst>
            <a:lin ang="5400000" scaled="1"/>
          </a:gra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77" dirty="0">
              <a:solidFill>
                <a:prstClr val="white"/>
              </a:solidFill>
            </a:endParaRPr>
          </a:p>
        </p:txBody>
      </p:sp>
      <p:sp>
        <p:nvSpPr>
          <p:cNvPr id="35" name="Text Placeholder 6"/>
          <p:cNvSpPr>
            <a:spLocks noGrp="1"/>
          </p:cNvSpPr>
          <p:nvPr>
            <p:ph type="body" sz="quarter" idx="26" hasCustomPrompt="1"/>
          </p:nvPr>
        </p:nvSpPr>
        <p:spPr>
          <a:xfrm>
            <a:off x="489443" y="7435666"/>
            <a:ext cx="15375004" cy="1333852"/>
          </a:xfrm>
          <a:prstGeom prst="rect">
            <a:avLst/>
          </a:prstGeom>
        </p:spPr>
        <p:txBody>
          <a:bodyPr anchor="ctr"/>
          <a:lstStyle>
            <a:lvl1pPr marL="0" indent="0">
              <a:buNone/>
              <a:defRPr sz="2877" b="1"/>
            </a:lvl1pPr>
          </a:lstStyle>
          <a:p>
            <a:pPr lvl="0"/>
            <a:r>
              <a:rPr lang="en-US" dirty="0" smtClean="0"/>
              <a:t>Explanation:</a:t>
            </a:r>
          </a:p>
        </p:txBody>
      </p:sp>
      <p:sp>
        <p:nvSpPr>
          <p:cNvPr id="36" name="TextBox 35"/>
          <p:cNvSpPr txBox="1"/>
          <p:nvPr userDrawn="1"/>
        </p:nvSpPr>
        <p:spPr>
          <a:xfrm>
            <a:off x="489441" y="6789112"/>
            <a:ext cx="3369640" cy="535083"/>
          </a:xfrm>
          <a:prstGeom prst="rect">
            <a:avLst/>
          </a:prstGeom>
          <a:noFill/>
        </p:spPr>
        <p:txBody>
          <a:bodyPr wrap="none" rtlCol="0">
            <a:spAutoFit/>
          </a:bodyPr>
          <a:lstStyle/>
          <a:p>
            <a:r>
              <a:rPr lang="en-US" sz="2877" dirty="0" smtClean="0">
                <a:solidFill>
                  <a:prstClr val="black"/>
                </a:solidFill>
              </a:rPr>
              <a:t>The correct answer is</a:t>
            </a:r>
            <a:endParaRPr lang="en-US" sz="2877" dirty="0">
              <a:solidFill>
                <a:prstClr val="black"/>
              </a:solidFill>
            </a:endParaRPr>
          </a:p>
        </p:txBody>
      </p:sp>
      <p:cxnSp>
        <p:nvCxnSpPr>
          <p:cNvPr id="37" name="Straight Connector 36"/>
          <p:cNvCxnSpPr/>
          <p:nvPr userDrawn="1"/>
        </p:nvCxnSpPr>
        <p:spPr>
          <a:xfrm>
            <a:off x="396856" y="7371304"/>
            <a:ext cx="1451424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a:off x="396854" y="7371304"/>
            <a:ext cx="15462285" cy="0"/>
          </a:xfrm>
          <a:prstGeom prst="line">
            <a:avLst/>
          </a:prstGeom>
          <a:ln w="28575">
            <a:solidFill>
              <a:srgbClr val="CDCDCD"/>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38" name="Content Placeholder 3"/>
          <p:cNvSpPr>
            <a:spLocks noGrp="1"/>
          </p:cNvSpPr>
          <p:nvPr>
            <p:ph sz="quarter" idx="37" hasCustomPrompt="1"/>
          </p:nvPr>
        </p:nvSpPr>
        <p:spPr>
          <a:xfrm>
            <a:off x="3785965" y="6832439"/>
            <a:ext cx="9022188" cy="619532"/>
          </a:xfrm>
          <a:prstGeom prst="rect">
            <a:avLst/>
          </a:prstGeom>
        </p:spPr>
        <p:txBody>
          <a:bodyPr wrap="none" anchor="ctr" anchorCtr="0"/>
          <a:lstStyle>
            <a:lvl1pPr>
              <a:defRPr lang="en-US" sz="2877" b="1" smtClean="0">
                <a:solidFill>
                  <a:srgbClr val="3C9F37"/>
                </a:solidFill>
              </a:defRPr>
            </a:lvl1pPr>
            <a:lvl2pPr>
              <a:defRPr lang="en-US" smtClean="0"/>
            </a:lvl2pPr>
            <a:lvl3pPr>
              <a:defRPr lang="en-US" smtClean="0"/>
            </a:lvl3pPr>
            <a:lvl4pPr>
              <a:defRPr lang="en-US" smtClean="0"/>
            </a:lvl4pPr>
            <a:lvl5pPr>
              <a:defRPr lang="en-US"/>
            </a:lvl5pPr>
          </a:lstStyle>
          <a:p>
            <a:pPr marL="0" lvl="0" indent="0">
              <a:buNone/>
            </a:pPr>
            <a:r>
              <a:rPr lang="en-US" dirty="0" smtClean="0"/>
              <a:t>a</a:t>
            </a:r>
            <a:endParaRPr lang="en-US" dirty="0"/>
          </a:p>
        </p:txBody>
      </p:sp>
      <p:sp>
        <p:nvSpPr>
          <p:cNvPr id="44" name="TextBox 43"/>
          <p:cNvSpPr txBox="1"/>
          <p:nvPr userDrawn="1"/>
        </p:nvSpPr>
        <p:spPr>
          <a:xfrm>
            <a:off x="1664103" y="2961194"/>
            <a:ext cx="666212" cy="535083"/>
          </a:xfrm>
          <a:prstGeom prst="rect">
            <a:avLst/>
          </a:prstGeom>
          <a:noFill/>
          <a:ln>
            <a:noFill/>
          </a:ln>
        </p:spPr>
        <p:txBody>
          <a:bodyPr wrap="square" rtlCol="0">
            <a:spAutoFit/>
          </a:bodyPr>
          <a:lstStyle/>
          <a:p>
            <a:r>
              <a:rPr lang="en-US" sz="2877" dirty="0" smtClean="0">
                <a:solidFill>
                  <a:prstClr val="black"/>
                </a:solidFill>
              </a:rPr>
              <a:t>a.</a:t>
            </a:r>
            <a:endParaRPr lang="en-US" sz="2877" dirty="0">
              <a:solidFill>
                <a:prstClr val="black"/>
              </a:solidFill>
            </a:endParaRPr>
          </a:p>
        </p:txBody>
      </p:sp>
      <p:sp>
        <p:nvSpPr>
          <p:cNvPr id="45" name="TextBox 44"/>
          <p:cNvSpPr txBox="1"/>
          <p:nvPr userDrawn="1"/>
        </p:nvSpPr>
        <p:spPr>
          <a:xfrm>
            <a:off x="1664102" y="3782292"/>
            <a:ext cx="471604" cy="535083"/>
          </a:xfrm>
          <a:prstGeom prst="rect">
            <a:avLst/>
          </a:prstGeom>
          <a:noFill/>
          <a:ln>
            <a:noFill/>
          </a:ln>
        </p:spPr>
        <p:txBody>
          <a:bodyPr wrap="none" rtlCol="0">
            <a:spAutoFit/>
          </a:bodyPr>
          <a:lstStyle/>
          <a:p>
            <a:r>
              <a:rPr lang="en-US" sz="2877" dirty="0" smtClean="0">
                <a:solidFill>
                  <a:prstClr val="black"/>
                </a:solidFill>
              </a:rPr>
              <a:t>b.</a:t>
            </a:r>
            <a:endParaRPr lang="en-US" sz="2877" dirty="0">
              <a:solidFill>
                <a:prstClr val="black"/>
              </a:solidFill>
            </a:endParaRPr>
          </a:p>
        </p:txBody>
      </p:sp>
      <p:sp>
        <p:nvSpPr>
          <p:cNvPr id="46" name="TextBox 45"/>
          <p:cNvSpPr txBox="1"/>
          <p:nvPr userDrawn="1"/>
        </p:nvSpPr>
        <p:spPr>
          <a:xfrm>
            <a:off x="1664102" y="4603389"/>
            <a:ext cx="623378" cy="535083"/>
          </a:xfrm>
          <a:prstGeom prst="rect">
            <a:avLst/>
          </a:prstGeom>
          <a:noFill/>
          <a:ln>
            <a:noFill/>
          </a:ln>
        </p:spPr>
        <p:txBody>
          <a:bodyPr wrap="square" rtlCol="0">
            <a:spAutoFit/>
          </a:bodyPr>
          <a:lstStyle/>
          <a:p>
            <a:r>
              <a:rPr lang="en-US" sz="2877" dirty="0" smtClean="0">
                <a:solidFill>
                  <a:prstClr val="black"/>
                </a:solidFill>
              </a:rPr>
              <a:t>c.</a:t>
            </a:r>
            <a:endParaRPr lang="en-US" sz="2877" dirty="0">
              <a:solidFill>
                <a:prstClr val="black"/>
              </a:solidFill>
            </a:endParaRPr>
          </a:p>
        </p:txBody>
      </p:sp>
      <p:sp>
        <p:nvSpPr>
          <p:cNvPr id="47" name="TextBox 46"/>
          <p:cNvSpPr txBox="1"/>
          <p:nvPr userDrawn="1"/>
        </p:nvSpPr>
        <p:spPr>
          <a:xfrm>
            <a:off x="1664103" y="5424486"/>
            <a:ext cx="666212" cy="535083"/>
          </a:xfrm>
          <a:prstGeom prst="rect">
            <a:avLst/>
          </a:prstGeom>
          <a:noFill/>
          <a:ln>
            <a:noFill/>
          </a:ln>
        </p:spPr>
        <p:txBody>
          <a:bodyPr wrap="square" rtlCol="0">
            <a:spAutoFit/>
          </a:bodyPr>
          <a:lstStyle/>
          <a:p>
            <a:r>
              <a:rPr lang="en-US" sz="2877" dirty="0" smtClean="0">
                <a:solidFill>
                  <a:prstClr val="black"/>
                </a:solidFill>
              </a:rPr>
              <a:t>d.</a:t>
            </a:r>
            <a:endParaRPr lang="en-US" sz="2877" dirty="0">
              <a:solidFill>
                <a:prstClr val="black"/>
              </a:solidFill>
            </a:endParaRPr>
          </a:p>
        </p:txBody>
      </p:sp>
      <p:sp>
        <p:nvSpPr>
          <p:cNvPr id="50" name="Text Placeholder 3"/>
          <p:cNvSpPr>
            <a:spLocks noGrp="1"/>
          </p:cNvSpPr>
          <p:nvPr>
            <p:ph type="body" sz="quarter" idx="32"/>
          </p:nvPr>
        </p:nvSpPr>
        <p:spPr>
          <a:xfrm>
            <a:off x="2329744" y="2970753"/>
            <a:ext cx="11250640" cy="701711"/>
          </a:xfrm>
          <a:prstGeom prst="rect">
            <a:avLst/>
          </a:prstGeom>
        </p:spPr>
        <p:txBody>
          <a:bodyPr anchor="ctr"/>
          <a:lstStyle>
            <a:lvl1pPr marL="0" indent="0">
              <a:lnSpc>
                <a:spcPct val="90000"/>
              </a:lnSpc>
              <a:buNone/>
              <a:defRPr sz="2877"/>
            </a:lvl1pPr>
          </a:lstStyle>
          <a:p>
            <a:pPr lvl="0"/>
            <a:r>
              <a:rPr lang="en-US" smtClean="0"/>
              <a:t>Click to edit Master text styles</a:t>
            </a:r>
          </a:p>
        </p:txBody>
      </p:sp>
      <p:sp>
        <p:nvSpPr>
          <p:cNvPr id="51" name="Text Placeholder 3"/>
          <p:cNvSpPr>
            <a:spLocks noGrp="1"/>
          </p:cNvSpPr>
          <p:nvPr>
            <p:ph type="body" sz="quarter" idx="33"/>
          </p:nvPr>
        </p:nvSpPr>
        <p:spPr>
          <a:xfrm>
            <a:off x="2329744" y="3796472"/>
            <a:ext cx="11250640" cy="701711"/>
          </a:xfrm>
          <a:prstGeom prst="rect">
            <a:avLst/>
          </a:prstGeom>
        </p:spPr>
        <p:txBody>
          <a:bodyPr anchor="ctr"/>
          <a:lstStyle>
            <a:lvl1pPr marL="0" indent="0">
              <a:lnSpc>
                <a:spcPct val="90000"/>
              </a:lnSpc>
              <a:buNone/>
              <a:defRPr sz="2877"/>
            </a:lvl1pPr>
          </a:lstStyle>
          <a:p>
            <a:pPr lvl="0"/>
            <a:r>
              <a:rPr lang="en-US" smtClean="0"/>
              <a:t>Click to edit Master text styles</a:t>
            </a:r>
          </a:p>
        </p:txBody>
      </p:sp>
      <p:sp>
        <p:nvSpPr>
          <p:cNvPr id="52" name="Text Placeholder 3"/>
          <p:cNvSpPr>
            <a:spLocks noGrp="1"/>
          </p:cNvSpPr>
          <p:nvPr>
            <p:ph type="body" sz="quarter" idx="34"/>
          </p:nvPr>
        </p:nvSpPr>
        <p:spPr>
          <a:xfrm>
            <a:off x="2329744" y="4603335"/>
            <a:ext cx="11250640" cy="701711"/>
          </a:xfrm>
          <a:prstGeom prst="rect">
            <a:avLst/>
          </a:prstGeom>
        </p:spPr>
        <p:txBody>
          <a:bodyPr anchor="ctr"/>
          <a:lstStyle>
            <a:lvl1pPr marL="0" indent="0">
              <a:lnSpc>
                <a:spcPct val="90000"/>
              </a:lnSpc>
              <a:buNone/>
              <a:defRPr sz="2877"/>
            </a:lvl1pPr>
          </a:lstStyle>
          <a:p>
            <a:pPr lvl="0"/>
            <a:r>
              <a:rPr lang="en-US" smtClean="0"/>
              <a:t>Click to edit Master text styles</a:t>
            </a:r>
          </a:p>
        </p:txBody>
      </p:sp>
      <p:sp>
        <p:nvSpPr>
          <p:cNvPr id="53" name="Text Placeholder 3"/>
          <p:cNvSpPr>
            <a:spLocks noGrp="1"/>
          </p:cNvSpPr>
          <p:nvPr>
            <p:ph type="body" sz="quarter" idx="35"/>
          </p:nvPr>
        </p:nvSpPr>
        <p:spPr>
          <a:xfrm>
            <a:off x="2329744" y="5428254"/>
            <a:ext cx="11250640" cy="701711"/>
          </a:xfrm>
          <a:prstGeom prst="rect">
            <a:avLst/>
          </a:prstGeom>
        </p:spPr>
        <p:txBody>
          <a:bodyPr anchor="ctr"/>
          <a:lstStyle>
            <a:lvl1pPr marL="0" indent="0">
              <a:lnSpc>
                <a:spcPct val="90000"/>
              </a:lnSpc>
              <a:buNone/>
              <a:defRPr sz="2877"/>
            </a:lvl1pPr>
          </a:lstStyle>
          <a:p>
            <a:pPr lvl="0"/>
            <a:r>
              <a:rPr lang="en-US" smtClean="0"/>
              <a:t>Click to edit Master text styles</a:t>
            </a:r>
          </a:p>
        </p:txBody>
      </p:sp>
    </p:spTree>
    <p:extLst>
      <p:ext uri="{BB962C8B-B14F-4D97-AF65-F5344CB8AC3E}">
        <p14:creationId xmlns:p14="http://schemas.microsoft.com/office/powerpoint/2010/main" val="2553004809"/>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3_Splash screen">
    <p:spTree>
      <p:nvGrpSpPr>
        <p:cNvPr id="1" name=""/>
        <p:cNvGrpSpPr/>
        <p:nvPr/>
      </p:nvGrpSpPr>
      <p:grpSpPr>
        <a:xfrm>
          <a:off x="0" y="0"/>
          <a:ext cx="0" cy="0"/>
          <a:chOff x="0" y="0"/>
          <a:chExt cx="0" cy="0"/>
        </a:xfrm>
      </p:grpSpPr>
      <p:sp>
        <p:nvSpPr>
          <p:cNvPr id="13" name="Rectangle 12"/>
          <p:cNvSpPr/>
          <p:nvPr userDrawn="1"/>
        </p:nvSpPr>
        <p:spPr>
          <a:xfrm>
            <a:off x="0" y="-24186"/>
            <a:ext cx="1463433" cy="675246"/>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14" name="Rectangle 13"/>
          <p:cNvSpPr/>
          <p:nvPr userDrawn="1"/>
        </p:nvSpPr>
        <p:spPr>
          <a:xfrm>
            <a:off x="1463432" y="-24186"/>
            <a:ext cx="7101807" cy="675246"/>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15" name="Rectangle 14"/>
          <p:cNvSpPr/>
          <p:nvPr userDrawn="1"/>
        </p:nvSpPr>
        <p:spPr>
          <a:xfrm>
            <a:off x="8565235" y="-24186"/>
            <a:ext cx="1404697" cy="675246"/>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16" name="Rectangle 15"/>
          <p:cNvSpPr/>
          <p:nvPr userDrawn="1"/>
        </p:nvSpPr>
        <p:spPr>
          <a:xfrm>
            <a:off x="9969933" y="-24186"/>
            <a:ext cx="469865" cy="675246"/>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17" name="Rectangle 16"/>
          <p:cNvSpPr/>
          <p:nvPr userDrawn="1"/>
        </p:nvSpPr>
        <p:spPr>
          <a:xfrm>
            <a:off x="10439797" y="-24186"/>
            <a:ext cx="166412" cy="6752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19" name="Rectangle 18"/>
          <p:cNvSpPr/>
          <p:nvPr userDrawn="1"/>
        </p:nvSpPr>
        <p:spPr>
          <a:xfrm>
            <a:off x="10606209" y="-24186"/>
            <a:ext cx="1668996" cy="675246"/>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21" name="Rectangle 20"/>
          <p:cNvSpPr/>
          <p:nvPr userDrawn="1"/>
        </p:nvSpPr>
        <p:spPr>
          <a:xfrm>
            <a:off x="12275206" y="-24186"/>
            <a:ext cx="3980795" cy="675246"/>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28" name="Rectangle 27"/>
          <p:cNvSpPr/>
          <p:nvPr userDrawn="1"/>
        </p:nvSpPr>
        <p:spPr>
          <a:xfrm>
            <a:off x="489443" y="776256"/>
            <a:ext cx="1698902" cy="1722178"/>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32" name="Rectangle 31"/>
          <p:cNvSpPr/>
          <p:nvPr userDrawn="1"/>
        </p:nvSpPr>
        <p:spPr>
          <a:xfrm>
            <a:off x="489443" y="776256"/>
            <a:ext cx="15376232" cy="1722178"/>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67" dirty="0">
              <a:solidFill>
                <a:prstClr val="black"/>
              </a:solidFill>
            </a:endParaRPr>
          </a:p>
        </p:txBody>
      </p:sp>
      <p:sp>
        <p:nvSpPr>
          <p:cNvPr id="33" name="Text Placeholder 12"/>
          <p:cNvSpPr>
            <a:spLocks noGrp="1"/>
          </p:cNvSpPr>
          <p:nvPr>
            <p:ph type="body" sz="quarter" idx="15" hasCustomPrompt="1"/>
          </p:nvPr>
        </p:nvSpPr>
        <p:spPr>
          <a:xfrm>
            <a:off x="2310168" y="931282"/>
            <a:ext cx="13391133" cy="1424965"/>
          </a:xfrm>
          <a:prstGeom prst="rect">
            <a:avLst/>
          </a:prstGeom>
          <a:ln>
            <a:noFill/>
          </a:ln>
        </p:spPr>
        <p:txBody>
          <a:bodyPr anchor="ctr"/>
          <a:lstStyle>
            <a:lvl1pPr>
              <a:defRPr lang="en-US" sz="2877" b="0" dirty="0"/>
            </a:lvl1pPr>
          </a:lstStyle>
          <a:p>
            <a:pPr marL="0" lvl="0" indent="0">
              <a:buNone/>
            </a:pPr>
            <a:r>
              <a:rPr lang="en-US" dirty="0" smtClean="0"/>
              <a:t>This is a dummy text for 2 line options.</a:t>
            </a:r>
            <a:endParaRPr lang="en-US" dirty="0"/>
          </a:p>
        </p:txBody>
      </p:sp>
      <p:cxnSp>
        <p:nvCxnSpPr>
          <p:cNvPr id="34" name="Straight Connector 33"/>
          <p:cNvCxnSpPr/>
          <p:nvPr userDrawn="1"/>
        </p:nvCxnSpPr>
        <p:spPr>
          <a:xfrm>
            <a:off x="2188345" y="776256"/>
            <a:ext cx="0" cy="1722178"/>
          </a:xfrm>
          <a:prstGeom prst="line">
            <a:avLst/>
          </a:prstGeom>
          <a:ln>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48" name="Text Placeholder 9"/>
          <p:cNvSpPr>
            <a:spLocks noGrp="1"/>
          </p:cNvSpPr>
          <p:nvPr>
            <p:ph type="body" sz="quarter" idx="27" hasCustomPrompt="1"/>
          </p:nvPr>
        </p:nvSpPr>
        <p:spPr>
          <a:xfrm>
            <a:off x="804394" y="1671458"/>
            <a:ext cx="1171399" cy="541666"/>
          </a:xfrm>
          <a:prstGeom prst="rect">
            <a:avLst/>
          </a:prstGeom>
        </p:spPr>
        <p:txBody>
          <a:bodyPr anchor="ctr"/>
          <a:lstStyle>
            <a:lvl1pPr marL="0" indent="0" algn="ctr">
              <a:buNone/>
              <a:defRPr sz="3288"/>
            </a:lvl1pPr>
            <a:lvl2pPr marL="587523" indent="0" algn="ctr">
              <a:buNone/>
              <a:defRPr/>
            </a:lvl2pPr>
            <a:lvl3pPr marL="1175048" indent="0" algn="ctr">
              <a:buNone/>
              <a:defRPr/>
            </a:lvl3pPr>
            <a:lvl4pPr marL="1762571" indent="0" algn="ctr">
              <a:buNone/>
              <a:defRPr/>
            </a:lvl4pPr>
            <a:lvl5pPr marL="2350097" indent="0" algn="ctr">
              <a:buNone/>
              <a:defRPr/>
            </a:lvl5pPr>
          </a:lstStyle>
          <a:p>
            <a:pPr lvl="0"/>
            <a:r>
              <a:rPr lang="en-US" dirty="0" smtClean="0"/>
              <a:t>1</a:t>
            </a:r>
            <a:endParaRPr lang="en-US" dirty="0"/>
          </a:p>
        </p:txBody>
      </p:sp>
      <p:sp>
        <p:nvSpPr>
          <p:cNvPr id="49" name="TextBox 48"/>
          <p:cNvSpPr txBox="1"/>
          <p:nvPr userDrawn="1"/>
        </p:nvSpPr>
        <p:spPr>
          <a:xfrm>
            <a:off x="489442" y="978739"/>
            <a:ext cx="1698904" cy="598305"/>
          </a:xfrm>
          <a:prstGeom prst="rect">
            <a:avLst/>
          </a:prstGeom>
          <a:noFill/>
        </p:spPr>
        <p:txBody>
          <a:bodyPr wrap="square" rtlCol="0" anchor="ctr">
            <a:spAutoFit/>
          </a:bodyPr>
          <a:lstStyle/>
          <a:p>
            <a:pPr algn="ctr"/>
            <a:r>
              <a:rPr lang="en-US" sz="3288" dirty="0" smtClean="0">
                <a:solidFill>
                  <a:prstClr val="black"/>
                </a:solidFill>
              </a:rPr>
              <a:t>QUIZ</a:t>
            </a:r>
            <a:endParaRPr lang="en-US" sz="3288" dirty="0">
              <a:solidFill>
                <a:prstClr val="black"/>
              </a:solidFill>
            </a:endParaRPr>
          </a:p>
        </p:txBody>
      </p:sp>
      <p:graphicFrame>
        <p:nvGraphicFramePr>
          <p:cNvPr id="2" name="Object 1"/>
          <p:cNvGraphicFramePr>
            <a:graphicFrameLocks noChangeAspect="1"/>
          </p:cNvGraphicFramePr>
          <p:nvPr userDrawn="1">
            <p:extLst/>
          </p:nvPr>
        </p:nvGraphicFramePr>
        <p:xfrm>
          <a:off x="13805529" y="3419270"/>
          <a:ext cx="2058918" cy="2065102"/>
        </p:xfrm>
        <a:graphic>
          <a:graphicData uri="http://schemas.openxmlformats.org/presentationml/2006/ole">
            <mc:AlternateContent xmlns:mc="http://schemas.openxmlformats.org/markup-compatibility/2006">
              <mc:Choice xmlns:v="urn:schemas-microsoft-com:vml" Requires="v">
                <p:oleObj spid="_x0000_s16453" name="Image" r:id="rId3" imgW="2539683" imgH="2450794" progId="">
                  <p:embed/>
                </p:oleObj>
              </mc:Choice>
              <mc:Fallback>
                <p:oleObj name="Image" r:id="rId3" imgW="2539683" imgH="2450794"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05529" y="3419270"/>
                        <a:ext cx="2058918" cy="20651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 name="TextBox 37"/>
          <p:cNvSpPr txBox="1"/>
          <p:nvPr userDrawn="1"/>
        </p:nvSpPr>
        <p:spPr>
          <a:xfrm>
            <a:off x="1664103" y="2771372"/>
            <a:ext cx="666212" cy="535083"/>
          </a:xfrm>
          <a:prstGeom prst="rect">
            <a:avLst/>
          </a:prstGeom>
          <a:noFill/>
          <a:ln>
            <a:noFill/>
          </a:ln>
        </p:spPr>
        <p:txBody>
          <a:bodyPr wrap="square" rtlCol="0">
            <a:spAutoFit/>
          </a:bodyPr>
          <a:lstStyle/>
          <a:p>
            <a:r>
              <a:rPr lang="en-US" sz="2877" dirty="0" smtClean="0">
                <a:solidFill>
                  <a:prstClr val="black"/>
                </a:solidFill>
              </a:rPr>
              <a:t>a.</a:t>
            </a:r>
            <a:endParaRPr lang="en-US" sz="2877" dirty="0">
              <a:solidFill>
                <a:prstClr val="black"/>
              </a:solidFill>
            </a:endParaRPr>
          </a:p>
        </p:txBody>
      </p:sp>
      <p:sp>
        <p:nvSpPr>
          <p:cNvPr id="39" name="TextBox 38"/>
          <p:cNvSpPr txBox="1"/>
          <p:nvPr userDrawn="1"/>
        </p:nvSpPr>
        <p:spPr>
          <a:xfrm>
            <a:off x="1664102" y="3782292"/>
            <a:ext cx="471604" cy="535083"/>
          </a:xfrm>
          <a:prstGeom prst="rect">
            <a:avLst/>
          </a:prstGeom>
          <a:noFill/>
          <a:ln>
            <a:noFill/>
          </a:ln>
        </p:spPr>
        <p:txBody>
          <a:bodyPr wrap="none" rtlCol="0">
            <a:spAutoFit/>
          </a:bodyPr>
          <a:lstStyle/>
          <a:p>
            <a:r>
              <a:rPr lang="en-US" sz="2877" dirty="0" smtClean="0">
                <a:solidFill>
                  <a:prstClr val="black"/>
                </a:solidFill>
              </a:rPr>
              <a:t>b.</a:t>
            </a:r>
            <a:endParaRPr lang="en-US" sz="2877" dirty="0">
              <a:solidFill>
                <a:prstClr val="black"/>
              </a:solidFill>
            </a:endParaRPr>
          </a:p>
        </p:txBody>
      </p:sp>
      <p:sp>
        <p:nvSpPr>
          <p:cNvPr id="40" name="TextBox 39"/>
          <p:cNvSpPr txBox="1"/>
          <p:nvPr userDrawn="1"/>
        </p:nvSpPr>
        <p:spPr>
          <a:xfrm>
            <a:off x="1664102" y="4793211"/>
            <a:ext cx="623378" cy="535083"/>
          </a:xfrm>
          <a:prstGeom prst="rect">
            <a:avLst/>
          </a:prstGeom>
          <a:noFill/>
          <a:ln>
            <a:noFill/>
          </a:ln>
        </p:spPr>
        <p:txBody>
          <a:bodyPr wrap="square" rtlCol="0">
            <a:spAutoFit/>
          </a:bodyPr>
          <a:lstStyle/>
          <a:p>
            <a:r>
              <a:rPr lang="en-US" sz="2877" dirty="0" smtClean="0">
                <a:solidFill>
                  <a:prstClr val="black"/>
                </a:solidFill>
              </a:rPr>
              <a:t>c.</a:t>
            </a:r>
            <a:endParaRPr lang="en-US" sz="2877" dirty="0">
              <a:solidFill>
                <a:prstClr val="black"/>
              </a:solidFill>
            </a:endParaRPr>
          </a:p>
        </p:txBody>
      </p:sp>
      <p:sp>
        <p:nvSpPr>
          <p:cNvPr id="41" name="TextBox 40"/>
          <p:cNvSpPr txBox="1"/>
          <p:nvPr userDrawn="1"/>
        </p:nvSpPr>
        <p:spPr>
          <a:xfrm>
            <a:off x="1664103" y="5804130"/>
            <a:ext cx="666212" cy="535083"/>
          </a:xfrm>
          <a:prstGeom prst="rect">
            <a:avLst/>
          </a:prstGeom>
          <a:noFill/>
          <a:ln>
            <a:noFill/>
          </a:ln>
        </p:spPr>
        <p:txBody>
          <a:bodyPr wrap="square" rtlCol="0">
            <a:spAutoFit/>
          </a:bodyPr>
          <a:lstStyle/>
          <a:p>
            <a:r>
              <a:rPr lang="en-US" sz="2877" dirty="0" smtClean="0">
                <a:solidFill>
                  <a:prstClr val="black"/>
                </a:solidFill>
              </a:rPr>
              <a:t>d.</a:t>
            </a:r>
            <a:endParaRPr lang="en-US" sz="2877" dirty="0">
              <a:solidFill>
                <a:prstClr val="black"/>
              </a:solidFill>
            </a:endParaRPr>
          </a:p>
        </p:txBody>
      </p:sp>
      <p:sp>
        <p:nvSpPr>
          <p:cNvPr id="42" name="Text Placeholder 3"/>
          <p:cNvSpPr>
            <a:spLocks noGrp="1"/>
          </p:cNvSpPr>
          <p:nvPr>
            <p:ph type="body" sz="quarter" idx="32"/>
          </p:nvPr>
        </p:nvSpPr>
        <p:spPr>
          <a:xfrm>
            <a:off x="2329744" y="2715101"/>
            <a:ext cx="11250640" cy="883594"/>
          </a:xfrm>
          <a:prstGeom prst="rect">
            <a:avLst/>
          </a:prstGeom>
        </p:spPr>
        <p:txBody>
          <a:bodyPr anchor="ctr"/>
          <a:lstStyle>
            <a:lvl1pPr marL="0" indent="0">
              <a:lnSpc>
                <a:spcPct val="50000"/>
              </a:lnSpc>
              <a:buNone/>
              <a:defRPr sz="2877"/>
            </a:lvl1pPr>
          </a:lstStyle>
          <a:p>
            <a:pPr lvl="0"/>
            <a:r>
              <a:rPr lang="en-US" smtClean="0"/>
              <a:t>Click to edit Master text styles</a:t>
            </a:r>
          </a:p>
        </p:txBody>
      </p:sp>
      <p:sp>
        <p:nvSpPr>
          <p:cNvPr id="43" name="Text Placeholder 3"/>
          <p:cNvSpPr>
            <a:spLocks noGrp="1"/>
          </p:cNvSpPr>
          <p:nvPr>
            <p:ph type="body" sz="quarter" idx="34"/>
          </p:nvPr>
        </p:nvSpPr>
        <p:spPr>
          <a:xfrm>
            <a:off x="2324541" y="5747859"/>
            <a:ext cx="11250640" cy="883594"/>
          </a:xfrm>
          <a:prstGeom prst="rect">
            <a:avLst/>
          </a:prstGeom>
        </p:spPr>
        <p:txBody>
          <a:bodyPr anchor="ctr"/>
          <a:lstStyle>
            <a:lvl1pPr>
              <a:defRPr lang="en-US" sz="2877" dirty="0" smtClean="0"/>
            </a:lvl1pPr>
          </a:lstStyle>
          <a:p>
            <a:pPr marL="0" lvl="0" indent="0">
              <a:lnSpc>
                <a:spcPct val="50000"/>
              </a:lnSpc>
              <a:buNone/>
            </a:pPr>
            <a:r>
              <a:rPr lang="en-US" smtClean="0"/>
              <a:t>Click to edit Master text styles</a:t>
            </a:r>
          </a:p>
        </p:txBody>
      </p:sp>
      <p:sp>
        <p:nvSpPr>
          <p:cNvPr id="44" name="Text Placeholder 3"/>
          <p:cNvSpPr>
            <a:spLocks noGrp="1"/>
          </p:cNvSpPr>
          <p:nvPr>
            <p:ph type="body" sz="quarter" idx="35"/>
          </p:nvPr>
        </p:nvSpPr>
        <p:spPr>
          <a:xfrm>
            <a:off x="2321088" y="3726020"/>
            <a:ext cx="11250640" cy="883594"/>
          </a:xfrm>
          <a:prstGeom prst="rect">
            <a:avLst/>
          </a:prstGeom>
        </p:spPr>
        <p:txBody>
          <a:bodyPr anchor="ctr"/>
          <a:lstStyle>
            <a:lvl1pPr>
              <a:defRPr lang="en-US" sz="2877" dirty="0" smtClean="0"/>
            </a:lvl1pPr>
          </a:lstStyle>
          <a:p>
            <a:pPr marL="0" lvl="0" indent="0">
              <a:lnSpc>
                <a:spcPct val="50000"/>
              </a:lnSpc>
              <a:buNone/>
            </a:pPr>
            <a:r>
              <a:rPr lang="en-US" smtClean="0"/>
              <a:t>Click to edit Master text styles</a:t>
            </a:r>
          </a:p>
        </p:txBody>
      </p:sp>
      <p:sp>
        <p:nvSpPr>
          <p:cNvPr id="45" name="Text Placeholder 3"/>
          <p:cNvSpPr>
            <a:spLocks noGrp="1"/>
          </p:cNvSpPr>
          <p:nvPr>
            <p:ph type="body" sz="quarter" idx="36"/>
          </p:nvPr>
        </p:nvSpPr>
        <p:spPr>
          <a:xfrm>
            <a:off x="2322814" y="4736939"/>
            <a:ext cx="11250640" cy="883594"/>
          </a:xfrm>
          <a:prstGeom prst="rect">
            <a:avLst/>
          </a:prstGeom>
        </p:spPr>
        <p:txBody>
          <a:bodyPr anchor="ctr"/>
          <a:lstStyle>
            <a:lvl1pPr>
              <a:defRPr lang="en-US" sz="2877" dirty="0" smtClean="0"/>
            </a:lvl1pPr>
          </a:lstStyle>
          <a:p>
            <a:pPr marL="0" lvl="0" indent="0">
              <a:lnSpc>
                <a:spcPct val="50000"/>
              </a:lnSpc>
              <a:buNone/>
            </a:pPr>
            <a:r>
              <a:rPr lang="en-US" smtClean="0"/>
              <a:t>Click to edit Master text styles</a:t>
            </a:r>
          </a:p>
        </p:txBody>
      </p:sp>
      <p:pic>
        <p:nvPicPr>
          <p:cNvPr id="26" name="Picture 25"/>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4165384" y="47829"/>
            <a:ext cx="1761214" cy="636773"/>
          </a:xfrm>
          <a:prstGeom prst="rect">
            <a:avLst/>
          </a:prstGeom>
          <a:noFill/>
          <a:ln>
            <a:noFill/>
          </a:ln>
        </p:spPr>
      </p:pic>
    </p:spTree>
    <p:extLst>
      <p:ext uri="{BB962C8B-B14F-4D97-AF65-F5344CB8AC3E}">
        <p14:creationId xmlns:p14="http://schemas.microsoft.com/office/powerpoint/2010/main" val="3675821039"/>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4_Splash screen">
    <p:spTree>
      <p:nvGrpSpPr>
        <p:cNvPr id="1" name=""/>
        <p:cNvGrpSpPr/>
        <p:nvPr/>
      </p:nvGrpSpPr>
      <p:grpSpPr>
        <a:xfrm>
          <a:off x="0" y="0"/>
          <a:ext cx="0" cy="0"/>
          <a:chOff x="0" y="0"/>
          <a:chExt cx="0" cy="0"/>
        </a:xfrm>
      </p:grpSpPr>
      <p:sp>
        <p:nvSpPr>
          <p:cNvPr id="13" name="Rectangle 12"/>
          <p:cNvSpPr/>
          <p:nvPr userDrawn="1"/>
        </p:nvSpPr>
        <p:spPr>
          <a:xfrm>
            <a:off x="0" y="-24186"/>
            <a:ext cx="1463433" cy="675246"/>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14" name="Rectangle 13"/>
          <p:cNvSpPr/>
          <p:nvPr userDrawn="1"/>
        </p:nvSpPr>
        <p:spPr>
          <a:xfrm>
            <a:off x="1463432" y="-24186"/>
            <a:ext cx="7101807" cy="675246"/>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15" name="Rectangle 14"/>
          <p:cNvSpPr/>
          <p:nvPr userDrawn="1"/>
        </p:nvSpPr>
        <p:spPr>
          <a:xfrm>
            <a:off x="8565235" y="-24186"/>
            <a:ext cx="1404697" cy="675246"/>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16" name="Rectangle 15"/>
          <p:cNvSpPr/>
          <p:nvPr userDrawn="1"/>
        </p:nvSpPr>
        <p:spPr>
          <a:xfrm>
            <a:off x="9969933" y="-24186"/>
            <a:ext cx="469865" cy="675246"/>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17" name="Rectangle 16"/>
          <p:cNvSpPr/>
          <p:nvPr userDrawn="1"/>
        </p:nvSpPr>
        <p:spPr>
          <a:xfrm>
            <a:off x="10439797" y="-24186"/>
            <a:ext cx="166412" cy="6752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19" name="Rectangle 18"/>
          <p:cNvSpPr/>
          <p:nvPr userDrawn="1"/>
        </p:nvSpPr>
        <p:spPr>
          <a:xfrm>
            <a:off x="10606209" y="-24186"/>
            <a:ext cx="1668996" cy="675246"/>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21" name="Rectangle 20"/>
          <p:cNvSpPr/>
          <p:nvPr userDrawn="1"/>
        </p:nvSpPr>
        <p:spPr>
          <a:xfrm>
            <a:off x="12275206" y="-24186"/>
            <a:ext cx="3980795" cy="675246"/>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28" name="Rectangle 27"/>
          <p:cNvSpPr/>
          <p:nvPr userDrawn="1"/>
        </p:nvSpPr>
        <p:spPr>
          <a:xfrm>
            <a:off x="489443" y="776256"/>
            <a:ext cx="1698902" cy="1722178"/>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prstClr val="white"/>
              </a:solidFill>
            </a:endParaRPr>
          </a:p>
        </p:txBody>
      </p:sp>
      <p:sp>
        <p:nvSpPr>
          <p:cNvPr id="32" name="Rectangle 31"/>
          <p:cNvSpPr/>
          <p:nvPr userDrawn="1"/>
        </p:nvSpPr>
        <p:spPr>
          <a:xfrm>
            <a:off x="489443" y="776256"/>
            <a:ext cx="15376232" cy="1722178"/>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67" dirty="0">
              <a:solidFill>
                <a:prstClr val="black"/>
              </a:solidFill>
            </a:endParaRPr>
          </a:p>
        </p:txBody>
      </p:sp>
      <p:sp>
        <p:nvSpPr>
          <p:cNvPr id="33" name="Text Placeholder 12"/>
          <p:cNvSpPr>
            <a:spLocks noGrp="1"/>
          </p:cNvSpPr>
          <p:nvPr>
            <p:ph type="body" sz="quarter" idx="15" hasCustomPrompt="1"/>
          </p:nvPr>
        </p:nvSpPr>
        <p:spPr>
          <a:xfrm>
            <a:off x="2310168" y="931282"/>
            <a:ext cx="13391133" cy="1424965"/>
          </a:xfrm>
          <a:prstGeom prst="rect">
            <a:avLst/>
          </a:prstGeom>
          <a:ln>
            <a:noFill/>
          </a:ln>
        </p:spPr>
        <p:txBody>
          <a:bodyPr anchor="ctr"/>
          <a:lstStyle>
            <a:lvl1pPr>
              <a:defRPr lang="en-US" sz="2877" b="0" dirty="0"/>
            </a:lvl1pPr>
          </a:lstStyle>
          <a:p>
            <a:pPr marL="0" lvl="0" indent="0">
              <a:buNone/>
            </a:pPr>
            <a:r>
              <a:rPr lang="en-US" dirty="0" smtClean="0"/>
              <a:t>This is a dummy text for 2 line options.</a:t>
            </a:r>
            <a:endParaRPr lang="en-US" dirty="0"/>
          </a:p>
        </p:txBody>
      </p:sp>
      <p:cxnSp>
        <p:nvCxnSpPr>
          <p:cNvPr id="34" name="Straight Connector 33"/>
          <p:cNvCxnSpPr/>
          <p:nvPr userDrawn="1"/>
        </p:nvCxnSpPr>
        <p:spPr>
          <a:xfrm>
            <a:off x="2188345" y="776256"/>
            <a:ext cx="0" cy="1722178"/>
          </a:xfrm>
          <a:prstGeom prst="line">
            <a:avLst/>
          </a:prstGeom>
          <a:ln>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48" name="Text Placeholder 9"/>
          <p:cNvSpPr>
            <a:spLocks noGrp="1"/>
          </p:cNvSpPr>
          <p:nvPr>
            <p:ph type="body" sz="quarter" idx="27" hasCustomPrompt="1"/>
          </p:nvPr>
        </p:nvSpPr>
        <p:spPr>
          <a:xfrm>
            <a:off x="804394" y="1671458"/>
            <a:ext cx="1171399" cy="541666"/>
          </a:xfrm>
          <a:prstGeom prst="rect">
            <a:avLst/>
          </a:prstGeom>
        </p:spPr>
        <p:txBody>
          <a:bodyPr anchor="ctr"/>
          <a:lstStyle>
            <a:lvl1pPr marL="0" indent="0" algn="ctr">
              <a:buNone/>
              <a:defRPr sz="3288"/>
            </a:lvl1pPr>
            <a:lvl2pPr marL="587523" indent="0" algn="ctr">
              <a:buNone/>
              <a:defRPr/>
            </a:lvl2pPr>
            <a:lvl3pPr marL="1175048" indent="0" algn="ctr">
              <a:buNone/>
              <a:defRPr/>
            </a:lvl3pPr>
            <a:lvl4pPr marL="1762571" indent="0" algn="ctr">
              <a:buNone/>
              <a:defRPr/>
            </a:lvl4pPr>
            <a:lvl5pPr marL="2350097" indent="0" algn="ctr">
              <a:buNone/>
              <a:defRPr/>
            </a:lvl5pPr>
          </a:lstStyle>
          <a:p>
            <a:pPr lvl="0"/>
            <a:r>
              <a:rPr lang="en-US" dirty="0" smtClean="0"/>
              <a:t>1</a:t>
            </a:r>
            <a:endParaRPr lang="en-US" dirty="0"/>
          </a:p>
        </p:txBody>
      </p:sp>
      <p:sp>
        <p:nvSpPr>
          <p:cNvPr id="49" name="TextBox 48"/>
          <p:cNvSpPr txBox="1"/>
          <p:nvPr userDrawn="1"/>
        </p:nvSpPr>
        <p:spPr>
          <a:xfrm>
            <a:off x="489442" y="978739"/>
            <a:ext cx="1698904" cy="598305"/>
          </a:xfrm>
          <a:prstGeom prst="rect">
            <a:avLst/>
          </a:prstGeom>
          <a:noFill/>
        </p:spPr>
        <p:txBody>
          <a:bodyPr wrap="square" rtlCol="0" anchor="ctr">
            <a:spAutoFit/>
          </a:bodyPr>
          <a:lstStyle/>
          <a:p>
            <a:pPr algn="ctr"/>
            <a:r>
              <a:rPr lang="en-US" sz="3288" dirty="0" smtClean="0">
                <a:solidFill>
                  <a:prstClr val="black"/>
                </a:solidFill>
              </a:rPr>
              <a:t>QUIZ</a:t>
            </a:r>
            <a:endParaRPr lang="en-US" sz="3288" dirty="0">
              <a:solidFill>
                <a:prstClr val="black"/>
              </a:solidFill>
            </a:endParaRPr>
          </a:p>
        </p:txBody>
      </p:sp>
      <p:graphicFrame>
        <p:nvGraphicFramePr>
          <p:cNvPr id="2" name="Object 1"/>
          <p:cNvGraphicFramePr>
            <a:graphicFrameLocks noChangeAspect="1"/>
          </p:cNvGraphicFramePr>
          <p:nvPr userDrawn="1">
            <p:extLst/>
          </p:nvPr>
        </p:nvGraphicFramePr>
        <p:xfrm>
          <a:off x="13805529" y="3419270"/>
          <a:ext cx="2058918" cy="2065102"/>
        </p:xfrm>
        <a:graphic>
          <a:graphicData uri="http://schemas.openxmlformats.org/presentationml/2006/ole">
            <mc:AlternateContent xmlns:mc="http://schemas.openxmlformats.org/markup-compatibility/2006">
              <mc:Choice xmlns:v="urn:schemas-microsoft-com:vml" Requires="v">
                <p:oleObj spid="_x0000_s17477" name="Image" r:id="rId3" imgW="2539683" imgH="2450794" progId="">
                  <p:embed/>
                </p:oleObj>
              </mc:Choice>
              <mc:Fallback>
                <p:oleObj name="Image" r:id="rId3" imgW="2539683" imgH="2450794"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05529" y="3419270"/>
                        <a:ext cx="2058918" cy="20651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 name="TextBox 37"/>
          <p:cNvSpPr txBox="1"/>
          <p:nvPr userDrawn="1"/>
        </p:nvSpPr>
        <p:spPr>
          <a:xfrm>
            <a:off x="1664103" y="2771372"/>
            <a:ext cx="666212" cy="535083"/>
          </a:xfrm>
          <a:prstGeom prst="rect">
            <a:avLst/>
          </a:prstGeom>
          <a:noFill/>
          <a:ln>
            <a:noFill/>
          </a:ln>
        </p:spPr>
        <p:txBody>
          <a:bodyPr wrap="square" rtlCol="0">
            <a:spAutoFit/>
          </a:bodyPr>
          <a:lstStyle/>
          <a:p>
            <a:r>
              <a:rPr lang="en-US" sz="2877" dirty="0" smtClean="0">
                <a:solidFill>
                  <a:prstClr val="black"/>
                </a:solidFill>
              </a:rPr>
              <a:t>a.</a:t>
            </a:r>
            <a:endParaRPr lang="en-US" sz="2877" dirty="0">
              <a:solidFill>
                <a:prstClr val="black"/>
              </a:solidFill>
            </a:endParaRPr>
          </a:p>
        </p:txBody>
      </p:sp>
      <p:sp>
        <p:nvSpPr>
          <p:cNvPr id="39" name="TextBox 38"/>
          <p:cNvSpPr txBox="1"/>
          <p:nvPr userDrawn="1"/>
        </p:nvSpPr>
        <p:spPr>
          <a:xfrm>
            <a:off x="1664102" y="3782292"/>
            <a:ext cx="471604" cy="535083"/>
          </a:xfrm>
          <a:prstGeom prst="rect">
            <a:avLst/>
          </a:prstGeom>
          <a:noFill/>
          <a:ln>
            <a:noFill/>
          </a:ln>
        </p:spPr>
        <p:txBody>
          <a:bodyPr wrap="none" rtlCol="0">
            <a:spAutoFit/>
          </a:bodyPr>
          <a:lstStyle/>
          <a:p>
            <a:r>
              <a:rPr lang="en-US" sz="2877" dirty="0" smtClean="0">
                <a:solidFill>
                  <a:prstClr val="black"/>
                </a:solidFill>
              </a:rPr>
              <a:t>b.</a:t>
            </a:r>
            <a:endParaRPr lang="en-US" sz="2877" dirty="0">
              <a:solidFill>
                <a:prstClr val="black"/>
              </a:solidFill>
            </a:endParaRPr>
          </a:p>
        </p:txBody>
      </p:sp>
      <p:sp>
        <p:nvSpPr>
          <p:cNvPr id="40" name="TextBox 39"/>
          <p:cNvSpPr txBox="1"/>
          <p:nvPr userDrawn="1"/>
        </p:nvSpPr>
        <p:spPr>
          <a:xfrm>
            <a:off x="1664102" y="4793211"/>
            <a:ext cx="623378" cy="535083"/>
          </a:xfrm>
          <a:prstGeom prst="rect">
            <a:avLst/>
          </a:prstGeom>
          <a:noFill/>
          <a:ln>
            <a:noFill/>
          </a:ln>
        </p:spPr>
        <p:txBody>
          <a:bodyPr wrap="square" rtlCol="0">
            <a:spAutoFit/>
          </a:bodyPr>
          <a:lstStyle/>
          <a:p>
            <a:r>
              <a:rPr lang="en-US" sz="2877" dirty="0" smtClean="0">
                <a:solidFill>
                  <a:prstClr val="black"/>
                </a:solidFill>
              </a:rPr>
              <a:t>c.</a:t>
            </a:r>
            <a:endParaRPr lang="en-US" sz="2877" dirty="0">
              <a:solidFill>
                <a:prstClr val="black"/>
              </a:solidFill>
            </a:endParaRPr>
          </a:p>
        </p:txBody>
      </p:sp>
      <p:sp>
        <p:nvSpPr>
          <p:cNvPr id="41" name="TextBox 40"/>
          <p:cNvSpPr txBox="1"/>
          <p:nvPr userDrawn="1"/>
        </p:nvSpPr>
        <p:spPr>
          <a:xfrm>
            <a:off x="1664103" y="5804130"/>
            <a:ext cx="666212" cy="535083"/>
          </a:xfrm>
          <a:prstGeom prst="rect">
            <a:avLst/>
          </a:prstGeom>
          <a:noFill/>
          <a:ln>
            <a:noFill/>
          </a:ln>
        </p:spPr>
        <p:txBody>
          <a:bodyPr wrap="square" rtlCol="0">
            <a:spAutoFit/>
          </a:bodyPr>
          <a:lstStyle/>
          <a:p>
            <a:r>
              <a:rPr lang="en-US" sz="2877" dirty="0" smtClean="0">
                <a:solidFill>
                  <a:prstClr val="black"/>
                </a:solidFill>
              </a:rPr>
              <a:t>d.</a:t>
            </a:r>
            <a:endParaRPr lang="en-US" sz="2877" dirty="0">
              <a:solidFill>
                <a:prstClr val="black"/>
              </a:solidFill>
            </a:endParaRPr>
          </a:p>
        </p:txBody>
      </p:sp>
      <p:sp>
        <p:nvSpPr>
          <p:cNvPr id="42" name="Text Placeholder 3"/>
          <p:cNvSpPr>
            <a:spLocks noGrp="1"/>
          </p:cNvSpPr>
          <p:nvPr>
            <p:ph type="body" sz="quarter" idx="32"/>
          </p:nvPr>
        </p:nvSpPr>
        <p:spPr>
          <a:xfrm>
            <a:off x="2329744" y="2715101"/>
            <a:ext cx="11250640" cy="883594"/>
          </a:xfrm>
          <a:prstGeom prst="rect">
            <a:avLst/>
          </a:prstGeom>
        </p:spPr>
        <p:txBody>
          <a:bodyPr anchor="ctr"/>
          <a:lstStyle>
            <a:lvl1pPr marL="0" indent="0">
              <a:lnSpc>
                <a:spcPct val="50000"/>
              </a:lnSpc>
              <a:buNone/>
              <a:defRPr sz="2877"/>
            </a:lvl1pPr>
          </a:lstStyle>
          <a:p>
            <a:pPr lvl="0"/>
            <a:r>
              <a:rPr lang="en-US" smtClean="0"/>
              <a:t>Click to edit Master text styles</a:t>
            </a:r>
          </a:p>
        </p:txBody>
      </p:sp>
      <p:sp>
        <p:nvSpPr>
          <p:cNvPr id="43" name="Text Placeholder 3"/>
          <p:cNvSpPr>
            <a:spLocks noGrp="1"/>
          </p:cNvSpPr>
          <p:nvPr>
            <p:ph type="body" sz="quarter" idx="34"/>
          </p:nvPr>
        </p:nvSpPr>
        <p:spPr>
          <a:xfrm>
            <a:off x="2324541" y="5747859"/>
            <a:ext cx="11250640" cy="883594"/>
          </a:xfrm>
          <a:prstGeom prst="rect">
            <a:avLst/>
          </a:prstGeom>
        </p:spPr>
        <p:txBody>
          <a:bodyPr anchor="ctr"/>
          <a:lstStyle>
            <a:lvl1pPr>
              <a:defRPr lang="en-US" sz="2877" dirty="0" smtClean="0"/>
            </a:lvl1pPr>
          </a:lstStyle>
          <a:p>
            <a:pPr marL="0" lvl="0" indent="0">
              <a:lnSpc>
                <a:spcPct val="50000"/>
              </a:lnSpc>
              <a:buNone/>
            </a:pPr>
            <a:r>
              <a:rPr lang="en-US" smtClean="0"/>
              <a:t>Click to edit Master text styles</a:t>
            </a:r>
          </a:p>
        </p:txBody>
      </p:sp>
      <p:sp>
        <p:nvSpPr>
          <p:cNvPr id="44" name="Text Placeholder 3"/>
          <p:cNvSpPr>
            <a:spLocks noGrp="1"/>
          </p:cNvSpPr>
          <p:nvPr>
            <p:ph type="body" sz="quarter" idx="35"/>
          </p:nvPr>
        </p:nvSpPr>
        <p:spPr>
          <a:xfrm>
            <a:off x="2321088" y="3726020"/>
            <a:ext cx="11250640" cy="883594"/>
          </a:xfrm>
          <a:prstGeom prst="rect">
            <a:avLst/>
          </a:prstGeom>
        </p:spPr>
        <p:txBody>
          <a:bodyPr anchor="ctr"/>
          <a:lstStyle>
            <a:lvl1pPr>
              <a:defRPr lang="en-US" sz="2877" dirty="0" smtClean="0"/>
            </a:lvl1pPr>
          </a:lstStyle>
          <a:p>
            <a:pPr marL="0" lvl="0" indent="0">
              <a:lnSpc>
                <a:spcPct val="50000"/>
              </a:lnSpc>
              <a:buNone/>
            </a:pPr>
            <a:r>
              <a:rPr lang="en-US" smtClean="0"/>
              <a:t>Click to edit Master text styles</a:t>
            </a:r>
          </a:p>
        </p:txBody>
      </p:sp>
      <p:sp>
        <p:nvSpPr>
          <p:cNvPr id="45" name="Text Placeholder 3"/>
          <p:cNvSpPr>
            <a:spLocks noGrp="1"/>
          </p:cNvSpPr>
          <p:nvPr>
            <p:ph type="body" sz="quarter" idx="36"/>
          </p:nvPr>
        </p:nvSpPr>
        <p:spPr>
          <a:xfrm>
            <a:off x="2322814" y="4736939"/>
            <a:ext cx="11250640" cy="883594"/>
          </a:xfrm>
          <a:prstGeom prst="rect">
            <a:avLst/>
          </a:prstGeom>
        </p:spPr>
        <p:txBody>
          <a:bodyPr anchor="ctr"/>
          <a:lstStyle>
            <a:lvl1pPr>
              <a:defRPr lang="en-US" sz="2877" dirty="0" smtClean="0"/>
            </a:lvl1pPr>
          </a:lstStyle>
          <a:p>
            <a:pPr marL="0" lvl="0" indent="0">
              <a:lnSpc>
                <a:spcPct val="50000"/>
              </a:lnSpc>
              <a:buNone/>
            </a:pPr>
            <a:r>
              <a:rPr lang="en-US" smtClean="0"/>
              <a:t>Click to edit Master text styles</a:t>
            </a:r>
          </a:p>
        </p:txBody>
      </p:sp>
      <p:pic>
        <p:nvPicPr>
          <p:cNvPr id="26" name="Picture 25"/>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4165384" y="47829"/>
            <a:ext cx="1761214" cy="636773"/>
          </a:xfrm>
          <a:prstGeom prst="rect">
            <a:avLst/>
          </a:prstGeom>
          <a:noFill/>
          <a:ln>
            <a:noFill/>
          </a:ln>
        </p:spPr>
      </p:pic>
      <p:sp>
        <p:nvSpPr>
          <p:cNvPr id="25" name="Rectangle 24"/>
          <p:cNvSpPr/>
          <p:nvPr userDrawn="1"/>
        </p:nvSpPr>
        <p:spPr>
          <a:xfrm>
            <a:off x="1" y="6789113"/>
            <a:ext cx="16256000" cy="2022135"/>
          </a:xfrm>
          <a:prstGeom prst="rect">
            <a:avLst/>
          </a:prstGeom>
          <a:gradFill>
            <a:gsLst>
              <a:gs pos="0">
                <a:srgbClr val="EEEEEE"/>
              </a:gs>
              <a:gs pos="100000">
                <a:srgbClr val="D9D9D9"/>
              </a:gs>
            </a:gsLst>
            <a:lin ang="5400000" scaled="1"/>
          </a:gra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77" dirty="0">
              <a:solidFill>
                <a:prstClr val="white"/>
              </a:solidFill>
            </a:endParaRPr>
          </a:p>
        </p:txBody>
      </p:sp>
      <p:sp>
        <p:nvSpPr>
          <p:cNvPr id="29" name="Text Placeholder 6"/>
          <p:cNvSpPr>
            <a:spLocks noGrp="1"/>
          </p:cNvSpPr>
          <p:nvPr>
            <p:ph type="body" sz="quarter" idx="26" hasCustomPrompt="1"/>
          </p:nvPr>
        </p:nvSpPr>
        <p:spPr>
          <a:xfrm>
            <a:off x="489443" y="7435666"/>
            <a:ext cx="15375004" cy="1333852"/>
          </a:xfrm>
          <a:prstGeom prst="rect">
            <a:avLst/>
          </a:prstGeom>
        </p:spPr>
        <p:txBody>
          <a:bodyPr anchor="ctr"/>
          <a:lstStyle>
            <a:lvl1pPr marL="0" indent="0">
              <a:buNone/>
              <a:defRPr sz="2877" b="1"/>
            </a:lvl1pPr>
          </a:lstStyle>
          <a:p>
            <a:pPr lvl="0"/>
            <a:r>
              <a:rPr lang="en-US" dirty="0" smtClean="0"/>
              <a:t>Explanation:</a:t>
            </a:r>
          </a:p>
        </p:txBody>
      </p:sp>
      <p:sp>
        <p:nvSpPr>
          <p:cNvPr id="30" name="TextBox 29"/>
          <p:cNvSpPr txBox="1"/>
          <p:nvPr userDrawn="1"/>
        </p:nvSpPr>
        <p:spPr>
          <a:xfrm>
            <a:off x="489441" y="6789112"/>
            <a:ext cx="3369640" cy="535083"/>
          </a:xfrm>
          <a:prstGeom prst="rect">
            <a:avLst/>
          </a:prstGeom>
          <a:noFill/>
        </p:spPr>
        <p:txBody>
          <a:bodyPr wrap="none" rtlCol="0">
            <a:spAutoFit/>
          </a:bodyPr>
          <a:lstStyle/>
          <a:p>
            <a:r>
              <a:rPr lang="en-US" sz="2877" dirty="0" smtClean="0">
                <a:solidFill>
                  <a:prstClr val="black"/>
                </a:solidFill>
              </a:rPr>
              <a:t>The correct answer is</a:t>
            </a:r>
            <a:endParaRPr lang="en-US" sz="2877" dirty="0">
              <a:solidFill>
                <a:prstClr val="black"/>
              </a:solidFill>
            </a:endParaRPr>
          </a:p>
        </p:txBody>
      </p:sp>
      <p:cxnSp>
        <p:nvCxnSpPr>
          <p:cNvPr id="31" name="Straight Connector 30"/>
          <p:cNvCxnSpPr/>
          <p:nvPr userDrawn="1"/>
        </p:nvCxnSpPr>
        <p:spPr>
          <a:xfrm>
            <a:off x="396856" y="7371304"/>
            <a:ext cx="1451424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a:off x="396854" y="7371304"/>
            <a:ext cx="15462285" cy="0"/>
          </a:xfrm>
          <a:prstGeom prst="line">
            <a:avLst/>
          </a:prstGeom>
          <a:ln w="28575">
            <a:solidFill>
              <a:srgbClr val="CDCDCD"/>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36" name="Content Placeholder 3"/>
          <p:cNvSpPr>
            <a:spLocks noGrp="1"/>
          </p:cNvSpPr>
          <p:nvPr>
            <p:ph sz="quarter" idx="37" hasCustomPrompt="1"/>
          </p:nvPr>
        </p:nvSpPr>
        <p:spPr>
          <a:xfrm>
            <a:off x="3785965" y="6832439"/>
            <a:ext cx="9022188" cy="619532"/>
          </a:xfrm>
          <a:prstGeom prst="rect">
            <a:avLst/>
          </a:prstGeom>
        </p:spPr>
        <p:txBody>
          <a:bodyPr wrap="none" anchor="ctr" anchorCtr="0"/>
          <a:lstStyle>
            <a:lvl1pPr>
              <a:defRPr lang="en-US" sz="2877" b="1" smtClean="0">
                <a:solidFill>
                  <a:srgbClr val="3C9F37"/>
                </a:solidFill>
              </a:defRPr>
            </a:lvl1pPr>
            <a:lvl2pPr>
              <a:defRPr lang="en-US" smtClean="0"/>
            </a:lvl2pPr>
            <a:lvl3pPr>
              <a:defRPr lang="en-US" smtClean="0"/>
            </a:lvl3pPr>
            <a:lvl4pPr>
              <a:defRPr lang="en-US" smtClean="0"/>
            </a:lvl4pPr>
            <a:lvl5pPr>
              <a:defRPr lang="en-US"/>
            </a:lvl5pPr>
          </a:lstStyle>
          <a:p>
            <a:pPr marL="0" lvl="0" indent="0">
              <a:buNone/>
            </a:pPr>
            <a:r>
              <a:rPr lang="en-US" dirty="0" smtClean="0"/>
              <a:t>a</a:t>
            </a:r>
            <a:endParaRPr lang="en-US" dirty="0"/>
          </a:p>
        </p:txBody>
      </p:sp>
    </p:spTree>
    <p:extLst>
      <p:ext uri="{BB962C8B-B14F-4D97-AF65-F5344CB8AC3E}">
        <p14:creationId xmlns:p14="http://schemas.microsoft.com/office/powerpoint/2010/main" val="3660252400"/>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5_Content page">
    <p:spTree>
      <p:nvGrpSpPr>
        <p:cNvPr id="1" name=""/>
        <p:cNvGrpSpPr/>
        <p:nvPr/>
      </p:nvGrpSpPr>
      <p:grpSpPr>
        <a:xfrm>
          <a:off x="0" y="0"/>
          <a:ext cx="0" cy="0"/>
          <a:chOff x="0" y="0"/>
          <a:chExt cx="0" cy="0"/>
        </a:xfrm>
      </p:grpSpPr>
      <p:sp>
        <p:nvSpPr>
          <p:cNvPr id="21" name="Rectangle 20"/>
          <p:cNvSpPr/>
          <p:nvPr userDrawn="1"/>
        </p:nvSpPr>
        <p:spPr>
          <a:xfrm>
            <a:off x="0" y="-4724"/>
            <a:ext cx="1463433" cy="19500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a:solidFill>
                <a:prstClr val="white"/>
              </a:solidFill>
            </a:endParaRPr>
          </a:p>
        </p:txBody>
      </p:sp>
      <p:sp>
        <p:nvSpPr>
          <p:cNvPr id="22" name="Rectangle 21"/>
          <p:cNvSpPr/>
          <p:nvPr userDrawn="1"/>
        </p:nvSpPr>
        <p:spPr>
          <a:xfrm>
            <a:off x="1463432" y="-4724"/>
            <a:ext cx="7101807" cy="19500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a:solidFill>
                <a:prstClr val="black"/>
              </a:solidFill>
            </a:endParaRPr>
          </a:p>
        </p:txBody>
      </p:sp>
      <p:sp>
        <p:nvSpPr>
          <p:cNvPr id="23" name="Rectangle 22"/>
          <p:cNvSpPr/>
          <p:nvPr userDrawn="1"/>
        </p:nvSpPr>
        <p:spPr>
          <a:xfrm>
            <a:off x="8565235" y="-4724"/>
            <a:ext cx="1404697" cy="195000"/>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a:solidFill>
                <a:prstClr val="white"/>
              </a:solidFill>
            </a:endParaRPr>
          </a:p>
        </p:txBody>
      </p:sp>
      <p:sp>
        <p:nvSpPr>
          <p:cNvPr id="24" name="Rectangle 23"/>
          <p:cNvSpPr/>
          <p:nvPr userDrawn="1"/>
        </p:nvSpPr>
        <p:spPr>
          <a:xfrm>
            <a:off x="9969933" y="-4724"/>
            <a:ext cx="469865" cy="19500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a:solidFill>
                <a:prstClr val="white"/>
              </a:solidFill>
            </a:endParaRPr>
          </a:p>
        </p:txBody>
      </p:sp>
      <p:sp>
        <p:nvSpPr>
          <p:cNvPr id="25" name="Rectangle 24"/>
          <p:cNvSpPr/>
          <p:nvPr userDrawn="1"/>
        </p:nvSpPr>
        <p:spPr>
          <a:xfrm>
            <a:off x="10439797" y="-4724"/>
            <a:ext cx="166412" cy="19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a:solidFill>
                <a:prstClr val="white"/>
              </a:solidFill>
            </a:endParaRPr>
          </a:p>
        </p:txBody>
      </p:sp>
      <p:sp>
        <p:nvSpPr>
          <p:cNvPr id="26" name="Rectangle 25"/>
          <p:cNvSpPr/>
          <p:nvPr userDrawn="1"/>
        </p:nvSpPr>
        <p:spPr>
          <a:xfrm>
            <a:off x="10606209" y="-4724"/>
            <a:ext cx="1668996" cy="19500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a:solidFill>
                <a:prstClr val="white"/>
              </a:solidFill>
            </a:endParaRPr>
          </a:p>
        </p:txBody>
      </p:sp>
      <p:sp>
        <p:nvSpPr>
          <p:cNvPr id="27" name="Rectangle 26"/>
          <p:cNvSpPr/>
          <p:nvPr userDrawn="1"/>
        </p:nvSpPr>
        <p:spPr>
          <a:xfrm>
            <a:off x="12275206" y="-4724"/>
            <a:ext cx="3980795" cy="195000"/>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a:solidFill>
                <a:prstClr val="white"/>
              </a:solidFill>
            </a:endParaRPr>
          </a:p>
        </p:txBody>
      </p:sp>
      <p:sp>
        <p:nvSpPr>
          <p:cNvPr id="14" name="Text Placeholder 2"/>
          <p:cNvSpPr>
            <a:spLocks noGrp="1"/>
          </p:cNvSpPr>
          <p:nvPr>
            <p:ph type="body" sz="quarter" idx="11" hasCustomPrompt="1"/>
          </p:nvPr>
        </p:nvSpPr>
        <p:spPr>
          <a:xfrm>
            <a:off x="364903" y="1250985"/>
            <a:ext cx="15528768" cy="497446"/>
          </a:xfrm>
          <a:prstGeom prst="rect">
            <a:avLst/>
          </a:prstGeom>
        </p:spPr>
        <p:txBody>
          <a:bodyPr>
            <a:normAutofit/>
          </a:bodyPr>
          <a:lstStyle>
            <a:lvl1pPr marL="457200" indent="-457200">
              <a:lnSpc>
                <a:spcPct val="100000"/>
              </a:lnSpc>
              <a:buNone/>
              <a:defRPr lang="en-US" sz="2800" kern="1200" baseline="0" dirty="0" smtClean="0">
                <a:solidFill>
                  <a:schemeClr val="tx1"/>
                </a:solidFill>
                <a:latin typeface="+mn-lt"/>
                <a:ea typeface="+mn-ea"/>
                <a:cs typeface="+mn-cs"/>
              </a:defRPr>
            </a:lvl1pPr>
          </a:lstStyle>
          <a:p>
            <a:pPr lvl="0"/>
            <a:r>
              <a:rPr lang="en-US" dirty="0" smtClean="0"/>
              <a:t>Write lead-in line here in Calibri 28, sentence case</a:t>
            </a:r>
          </a:p>
        </p:txBody>
      </p:sp>
      <p:sp>
        <p:nvSpPr>
          <p:cNvPr id="15" name="Text Placeholder 12"/>
          <p:cNvSpPr>
            <a:spLocks noGrp="1"/>
          </p:cNvSpPr>
          <p:nvPr>
            <p:ph type="body" sz="quarter" idx="10" hasCustomPrompt="1"/>
          </p:nvPr>
        </p:nvSpPr>
        <p:spPr>
          <a:xfrm>
            <a:off x="2" y="190279"/>
            <a:ext cx="13306558" cy="670312"/>
          </a:xfrm>
          <a:prstGeom prst="rect">
            <a:avLst/>
          </a:prstGeom>
        </p:spPr>
        <p:txBody>
          <a:bodyPr lIns="91440" tIns="0" rIns="0" bIns="0" anchor="ctr" anchorCtr="0">
            <a:normAutofit/>
          </a:bodyPr>
          <a:lstStyle>
            <a:lvl1pPr marL="0" indent="0">
              <a:buNone/>
              <a:defRPr lang="en-US" sz="3200" b="0" baseline="0" smtClean="0">
                <a:latin typeface="+mn-lt"/>
              </a:defRPr>
            </a:lvl1pPr>
            <a:lvl2pPr marL="587523" indent="0">
              <a:buNone/>
              <a:defRPr/>
            </a:lvl2pPr>
            <a:lvl3pPr marL="1175048" indent="0">
              <a:buNone/>
              <a:defRPr/>
            </a:lvl3pPr>
            <a:lvl4pPr marL="1762571" indent="0">
              <a:buNone/>
              <a:defRPr/>
            </a:lvl4pPr>
            <a:lvl5pPr marL="2350097" indent="0">
              <a:buNone/>
              <a:defRPr/>
            </a:lvl5pPr>
          </a:lstStyle>
          <a:p>
            <a:pPr lvl="0"/>
            <a:r>
              <a:rPr lang="en-US" dirty="0" smtClean="0">
                <a:latin typeface="+mj-lt"/>
              </a:rPr>
              <a:t>Title of the slide here in Calibri 32, Title Case</a:t>
            </a:r>
            <a:endParaRPr lang="en-US" dirty="0"/>
          </a:p>
        </p:txBody>
      </p:sp>
      <p:sp>
        <p:nvSpPr>
          <p:cNvPr id="13" name="Rectangle 12"/>
          <p:cNvSpPr/>
          <p:nvPr userDrawn="1"/>
        </p:nvSpPr>
        <p:spPr>
          <a:xfrm>
            <a:off x="5113" y="877463"/>
            <a:ext cx="14039524" cy="39000"/>
          </a:xfrm>
          <a:prstGeom prst="rect">
            <a:avLst/>
          </a:prstGeom>
          <a:gradFill flip="none" rotWithShape="1">
            <a:gsLst>
              <a:gs pos="23000">
                <a:srgbClr val="F28020"/>
              </a:gs>
              <a:gs pos="100000">
                <a:schemeClr val="accent1">
                  <a:tint val="23500"/>
                  <a:satMod val="160000"/>
                  <a:lumMod val="0"/>
                  <a:lumOff val="10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67">
              <a:solidFill>
                <a:prstClr val="white"/>
              </a:solidFill>
            </a:endParaRPr>
          </a:p>
        </p:txBody>
      </p:sp>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754509" y="281244"/>
            <a:ext cx="2157354" cy="779999"/>
          </a:xfrm>
          <a:prstGeom prst="rect">
            <a:avLst/>
          </a:prstGeom>
        </p:spPr>
      </p:pic>
      <p:sp>
        <p:nvSpPr>
          <p:cNvPr id="28" name="Text Placeholder 2"/>
          <p:cNvSpPr>
            <a:spLocks noGrp="1"/>
          </p:cNvSpPr>
          <p:nvPr>
            <p:ph type="body" sz="quarter" idx="14" hasCustomPrompt="1"/>
          </p:nvPr>
        </p:nvSpPr>
        <p:spPr>
          <a:xfrm>
            <a:off x="364903" y="2031140"/>
            <a:ext cx="15528768" cy="6145706"/>
          </a:xfrm>
          <a:prstGeom prst="rect">
            <a:avLst/>
          </a:prstGeom>
        </p:spPr>
        <p:txBody>
          <a:bodyPr>
            <a:normAutofit/>
          </a:bodyPr>
          <a:lstStyle>
            <a:lvl1pPr marL="304792" indent="-304792" algn="l" defTabSz="1219170" rtl="0" eaLnBrk="1" latinLnBrk="0" hangingPunct="1">
              <a:lnSpc>
                <a:spcPct val="100000"/>
              </a:lnSpc>
              <a:spcBef>
                <a:spcPts val="1333"/>
              </a:spcBef>
              <a:buFont typeface="Arial" panose="020B0604020202020204" pitchFamily="34" charset="0"/>
              <a:buChar char="•"/>
              <a:defRPr lang="en-US" sz="2800" kern="1200" baseline="0" dirty="0" smtClean="0">
                <a:solidFill>
                  <a:schemeClr val="tx1"/>
                </a:solidFill>
                <a:latin typeface="+mn-lt"/>
                <a:ea typeface="+mn-ea"/>
                <a:cs typeface="+mn-cs"/>
              </a:defRPr>
            </a:lvl1pPr>
          </a:lstStyle>
          <a:p>
            <a:pPr marL="304792" lvl="0" indent="-304792" algn="l" defTabSz="1219170" rtl="0" eaLnBrk="1" latinLnBrk="0" hangingPunct="1">
              <a:lnSpc>
                <a:spcPct val="100000"/>
              </a:lnSpc>
              <a:spcBef>
                <a:spcPts val="1333"/>
              </a:spcBef>
              <a:buFont typeface="Arial" panose="020B0604020202020204" pitchFamily="34" charset="0"/>
              <a:buChar char="•"/>
            </a:pPr>
            <a:r>
              <a:rPr lang="en-US" sz="2800" dirty="0" smtClean="0"/>
              <a:t>Write bullet points in Calibri 28, sentence case</a:t>
            </a:r>
          </a:p>
          <a:p>
            <a:pPr marL="304792" lvl="0" indent="-304792" algn="l" defTabSz="1219170" rtl="0" eaLnBrk="1" latinLnBrk="0" hangingPunct="1">
              <a:lnSpc>
                <a:spcPct val="100000"/>
              </a:lnSpc>
              <a:spcBef>
                <a:spcPts val="1333"/>
              </a:spcBef>
              <a:buFont typeface="Arial" panose="020B0604020202020204" pitchFamily="34" charset="0"/>
              <a:buChar char="•"/>
            </a:pPr>
            <a:r>
              <a:rPr lang="en-US" sz="2800" dirty="0" smtClean="0"/>
              <a:t>Write more bullet points as required, without disturbing the bullet, indentation, and spacing </a:t>
            </a:r>
          </a:p>
        </p:txBody>
      </p:sp>
    </p:spTree>
    <p:extLst>
      <p:ext uri="{BB962C8B-B14F-4D97-AF65-F5344CB8AC3E}">
        <p14:creationId xmlns:p14="http://schemas.microsoft.com/office/powerpoint/2010/main" val="3586098601"/>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9_Content page">
    <p:spTree>
      <p:nvGrpSpPr>
        <p:cNvPr id="1" name=""/>
        <p:cNvGrpSpPr/>
        <p:nvPr/>
      </p:nvGrpSpPr>
      <p:grpSpPr>
        <a:xfrm>
          <a:off x="0" y="0"/>
          <a:ext cx="0" cy="0"/>
          <a:chOff x="0" y="0"/>
          <a:chExt cx="0" cy="0"/>
        </a:xfrm>
      </p:grpSpPr>
      <p:sp>
        <p:nvSpPr>
          <p:cNvPr id="21" name="Rectangle 20"/>
          <p:cNvSpPr/>
          <p:nvPr userDrawn="1"/>
        </p:nvSpPr>
        <p:spPr>
          <a:xfrm>
            <a:off x="0" y="-4724"/>
            <a:ext cx="1463432" cy="19500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3257" tIns="56630" rIns="113257" bIns="56630" numCol="1" spcCol="0" rtlCol="0" fromWordArt="0" anchor="ctr" anchorCtr="0" forceAA="0" compatLnSpc="1">
            <a:prstTxWarp prst="textNoShape">
              <a:avLst/>
            </a:prstTxWarp>
            <a:noAutofit/>
          </a:bodyPr>
          <a:lstStyle/>
          <a:p>
            <a:pPr algn="ctr"/>
            <a:endParaRPr lang="en-US" sz="1426" b="1">
              <a:solidFill>
                <a:prstClr val="white"/>
              </a:solidFill>
            </a:endParaRPr>
          </a:p>
        </p:txBody>
      </p:sp>
      <p:sp>
        <p:nvSpPr>
          <p:cNvPr id="22" name="Rectangle 21"/>
          <p:cNvSpPr/>
          <p:nvPr userDrawn="1"/>
        </p:nvSpPr>
        <p:spPr>
          <a:xfrm>
            <a:off x="1463432" y="-4724"/>
            <a:ext cx="7101808" cy="19500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3257" tIns="56630" rIns="113257" bIns="56630" numCol="1" spcCol="0" rtlCol="0" fromWordArt="0" anchor="ctr" anchorCtr="0" forceAA="0" compatLnSpc="1">
            <a:prstTxWarp prst="textNoShape">
              <a:avLst/>
            </a:prstTxWarp>
            <a:noAutofit/>
          </a:bodyPr>
          <a:lstStyle/>
          <a:p>
            <a:pPr algn="ctr"/>
            <a:endParaRPr lang="en-US" sz="1426" b="1">
              <a:solidFill>
                <a:prstClr val="black"/>
              </a:solidFill>
            </a:endParaRPr>
          </a:p>
        </p:txBody>
      </p:sp>
      <p:sp>
        <p:nvSpPr>
          <p:cNvPr id="23" name="Rectangle 22"/>
          <p:cNvSpPr/>
          <p:nvPr userDrawn="1"/>
        </p:nvSpPr>
        <p:spPr>
          <a:xfrm>
            <a:off x="8565236" y="-4724"/>
            <a:ext cx="1404697" cy="195000"/>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3257" tIns="56630" rIns="113257" bIns="56630" numCol="1" spcCol="0" rtlCol="0" fromWordArt="0" anchor="ctr" anchorCtr="0" forceAA="0" compatLnSpc="1">
            <a:prstTxWarp prst="textNoShape">
              <a:avLst/>
            </a:prstTxWarp>
            <a:noAutofit/>
          </a:bodyPr>
          <a:lstStyle/>
          <a:p>
            <a:pPr algn="ctr"/>
            <a:endParaRPr lang="en-US" sz="1426" b="1">
              <a:solidFill>
                <a:prstClr val="white"/>
              </a:solidFill>
            </a:endParaRPr>
          </a:p>
        </p:txBody>
      </p:sp>
      <p:sp>
        <p:nvSpPr>
          <p:cNvPr id="24" name="Rectangle 23"/>
          <p:cNvSpPr/>
          <p:nvPr userDrawn="1"/>
        </p:nvSpPr>
        <p:spPr>
          <a:xfrm>
            <a:off x="9969933" y="-4724"/>
            <a:ext cx="469864" cy="19500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3257" tIns="56630" rIns="113257" bIns="56630" numCol="1" spcCol="0" rtlCol="0" fromWordArt="0" anchor="ctr" anchorCtr="0" forceAA="0" compatLnSpc="1">
            <a:prstTxWarp prst="textNoShape">
              <a:avLst/>
            </a:prstTxWarp>
            <a:noAutofit/>
          </a:bodyPr>
          <a:lstStyle/>
          <a:p>
            <a:pPr algn="ctr"/>
            <a:endParaRPr lang="en-US" sz="1426" b="1">
              <a:solidFill>
                <a:prstClr val="white"/>
              </a:solidFill>
            </a:endParaRPr>
          </a:p>
        </p:txBody>
      </p:sp>
      <p:sp>
        <p:nvSpPr>
          <p:cNvPr id="25" name="Rectangle 24"/>
          <p:cNvSpPr/>
          <p:nvPr userDrawn="1"/>
        </p:nvSpPr>
        <p:spPr>
          <a:xfrm>
            <a:off x="10439798" y="-4724"/>
            <a:ext cx="166411" cy="19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3257" tIns="56630" rIns="113257" bIns="56630" numCol="1" spcCol="0" rtlCol="0" fromWordArt="0" anchor="ctr" anchorCtr="0" forceAA="0" compatLnSpc="1">
            <a:prstTxWarp prst="textNoShape">
              <a:avLst/>
            </a:prstTxWarp>
            <a:noAutofit/>
          </a:bodyPr>
          <a:lstStyle/>
          <a:p>
            <a:pPr algn="ctr"/>
            <a:endParaRPr lang="en-US" sz="1426" b="1">
              <a:solidFill>
                <a:prstClr val="white"/>
              </a:solidFill>
            </a:endParaRPr>
          </a:p>
        </p:txBody>
      </p:sp>
      <p:sp>
        <p:nvSpPr>
          <p:cNvPr id="26" name="Rectangle 25"/>
          <p:cNvSpPr/>
          <p:nvPr userDrawn="1"/>
        </p:nvSpPr>
        <p:spPr>
          <a:xfrm>
            <a:off x="10606208" y="-4724"/>
            <a:ext cx="1668997" cy="19500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3257" tIns="56630" rIns="113257" bIns="56630" numCol="1" spcCol="0" rtlCol="0" fromWordArt="0" anchor="ctr" anchorCtr="0" forceAA="0" compatLnSpc="1">
            <a:prstTxWarp prst="textNoShape">
              <a:avLst/>
            </a:prstTxWarp>
            <a:noAutofit/>
          </a:bodyPr>
          <a:lstStyle/>
          <a:p>
            <a:pPr algn="ctr"/>
            <a:endParaRPr lang="en-US" sz="1426" b="1">
              <a:solidFill>
                <a:prstClr val="white"/>
              </a:solidFill>
            </a:endParaRPr>
          </a:p>
        </p:txBody>
      </p:sp>
      <p:sp>
        <p:nvSpPr>
          <p:cNvPr id="27" name="Rectangle 26"/>
          <p:cNvSpPr/>
          <p:nvPr userDrawn="1"/>
        </p:nvSpPr>
        <p:spPr>
          <a:xfrm>
            <a:off x="12275207" y="-4724"/>
            <a:ext cx="3980795" cy="195000"/>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3257" tIns="56630" rIns="113257" bIns="56630" numCol="1" spcCol="0" rtlCol="0" fromWordArt="0" anchor="ctr" anchorCtr="0" forceAA="0" compatLnSpc="1">
            <a:prstTxWarp prst="textNoShape">
              <a:avLst/>
            </a:prstTxWarp>
            <a:noAutofit/>
          </a:bodyPr>
          <a:lstStyle/>
          <a:p>
            <a:pPr algn="ctr"/>
            <a:endParaRPr lang="en-US" sz="1426" b="1">
              <a:solidFill>
                <a:prstClr val="white"/>
              </a:solidFill>
            </a:endParaRPr>
          </a:p>
        </p:txBody>
      </p:sp>
      <p:sp>
        <p:nvSpPr>
          <p:cNvPr id="14" name="Text Placeholder 2"/>
          <p:cNvSpPr>
            <a:spLocks noGrp="1"/>
          </p:cNvSpPr>
          <p:nvPr>
            <p:ph type="body" sz="quarter" idx="11"/>
          </p:nvPr>
        </p:nvSpPr>
        <p:spPr>
          <a:xfrm>
            <a:off x="364903" y="1250984"/>
            <a:ext cx="15528769" cy="7268479"/>
          </a:xfrm>
          <a:prstGeom prst="rect">
            <a:avLst/>
          </a:prstGeom>
        </p:spPr>
        <p:txBody>
          <a:bodyPr/>
          <a:lstStyle>
            <a:lvl1pPr>
              <a:lnSpc>
                <a:spcPct val="100000"/>
              </a:lnSpc>
              <a:defRPr sz="2773"/>
            </a:lvl1pPr>
          </a:lstStyle>
          <a:p>
            <a:pPr lvl="0"/>
            <a:r>
              <a:rPr lang="en-US" smtClean="0"/>
              <a:t>Click to edit Master text styles</a:t>
            </a:r>
          </a:p>
        </p:txBody>
      </p:sp>
      <p:sp>
        <p:nvSpPr>
          <p:cNvPr id="15" name="Text Placeholder 12"/>
          <p:cNvSpPr>
            <a:spLocks noGrp="1"/>
          </p:cNvSpPr>
          <p:nvPr>
            <p:ph type="body" sz="quarter" idx="10" hasCustomPrompt="1"/>
          </p:nvPr>
        </p:nvSpPr>
        <p:spPr>
          <a:xfrm>
            <a:off x="2" y="190279"/>
            <a:ext cx="13306557" cy="670312"/>
          </a:xfrm>
          <a:prstGeom prst="rect">
            <a:avLst/>
          </a:prstGeom>
        </p:spPr>
        <p:txBody>
          <a:bodyPr lIns="91440" tIns="0" rIns="0" bIns="0" anchor="ctr" anchorCtr="0"/>
          <a:lstStyle>
            <a:lvl1pPr marL="0" indent="0">
              <a:buNone/>
              <a:defRPr lang="en-US" sz="3169" b="0" smtClean="0">
                <a:latin typeface="+mn-lt"/>
              </a:defRPr>
            </a:lvl1pPr>
            <a:lvl2pPr marL="566242" indent="0">
              <a:buNone/>
              <a:defRPr/>
            </a:lvl2pPr>
            <a:lvl3pPr marL="1132484" indent="0">
              <a:buNone/>
              <a:defRPr/>
            </a:lvl3pPr>
            <a:lvl4pPr marL="1698726" indent="0">
              <a:buNone/>
              <a:defRPr/>
            </a:lvl4pPr>
            <a:lvl5pPr marL="2264969" indent="0">
              <a:buNone/>
              <a:defRPr/>
            </a:lvl5pPr>
          </a:lstStyle>
          <a:p>
            <a:pPr lvl="0"/>
            <a:r>
              <a:rPr lang="en-US" dirty="0" smtClean="0">
                <a:latin typeface="+mj-lt"/>
              </a:rPr>
              <a:t>Title Text </a:t>
            </a:r>
            <a:endParaRPr lang="en-US" dirty="0"/>
          </a:p>
        </p:txBody>
      </p:sp>
      <p:sp>
        <p:nvSpPr>
          <p:cNvPr id="13" name="Rectangle 12"/>
          <p:cNvSpPr/>
          <p:nvPr userDrawn="1"/>
        </p:nvSpPr>
        <p:spPr>
          <a:xfrm>
            <a:off x="5115" y="877463"/>
            <a:ext cx="14039523" cy="39000"/>
          </a:xfrm>
          <a:prstGeom prst="rect">
            <a:avLst/>
          </a:prstGeom>
          <a:gradFill flip="none" rotWithShape="1">
            <a:gsLst>
              <a:gs pos="23000">
                <a:srgbClr val="F28020"/>
              </a:gs>
              <a:gs pos="100000">
                <a:schemeClr val="accent1">
                  <a:tint val="23500"/>
                  <a:satMod val="160000"/>
                  <a:lumMod val="0"/>
                  <a:lumOff val="10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81">
              <a:solidFill>
                <a:prstClr val="white"/>
              </a:solidFill>
            </a:endParaRPr>
          </a:p>
        </p:txBody>
      </p:sp>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754510" y="281244"/>
            <a:ext cx="2157353" cy="779999"/>
          </a:xfrm>
          <a:prstGeom prst="rect">
            <a:avLst/>
          </a:prstGeom>
        </p:spPr>
      </p:pic>
    </p:spTree>
    <p:extLst>
      <p:ext uri="{BB962C8B-B14F-4D97-AF65-F5344CB8AC3E}">
        <p14:creationId xmlns:p14="http://schemas.microsoft.com/office/powerpoint/2010/main" val="55452162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117600" y="8475663"/>
            <a:ext cx="3657600" cy="485775"/>
          </a:xfrm>
          <a:prstGeom prst="rect">
            <a:avLst/>
          </a:prstGeom>
        </p:spPr>
        <p:txBody>
          <a:bodyPr/>
          <a:lstStyle/>
          <a:p>
            <a:fld id="{A39F6A64-693E-49AB-AC32-2D76D56B2DB3}" type="datetimeFigureOut">
              <a:rPr lang="en-US" smtClean="0">
                <a:solidFill>
                  <a:prstClr val="black"/>
                </a:solidFill>
              </a:rPr>
              <a:pPr/>
              <a:t>7/12/2016</a:t>
            </a:fld>
            <a:endParaRPr lang="en-US">
              <a:solidFill>
                <a:prstClr val="black"/>
              </a:solidFill>
            </a:endParaRPr>
          </a:p>
        </p:txBody>
      </p:sp>
      <p:sp>
        <p:nvSpPr>
          <p:cNvPr id="3" name="Footer Placeholder 2"/>
          <p:cNvSpPr>
            <a:spLocks noGrp="1"/>
          </p:cNvSpPr>
          <p:nvPr>
            <p:ph type="ftr" sz="quarter" idx="11"/>
          </p:nvPr>
        </p:nvSpPr>
        <p:spPr>
          <a:xfrm>
            <a:off x="5384800" y="8475663"/>
            <a:ext cx="5486400" cy="485775"/>
          </a:xfrm>
          <a:prstGeom prst="rect">
            <a:avLst/>
          </a:prstGeom>
        </p:spPr>
        <p:txBody>
          <a:bodyPr/>
          <a:lstStyle/>
          <a:p>
            <a:endParaRPr lang="en-US">
              <a:solidFill>
                <a:prstClr val="black"/>
              </a:solidFill>
            </a:endParaRPr>
          </a:p>
        </p:txBody>
      </p:sp>
      <p:sp>
        <p:nvSpPr>
          <p:cNvPr id="4" name="Slide Number Placeholder 3"/>
          <p:cNvSpPr>
            <a:spLocks noGrp="1"/>
          </p:cNvSpPr>
          <p:nvPr>
            <p:ph type="sldNum" sz="quarter" idx="12"/>
          </p:nvPr>
        </p:nvSpPr>
        <p:spPr>
          <a:xfrm>
            <a:off x="11480800" y="8475663"/>
            <a:ext cx="3657600" cy="485775"/>
          </a:xfrm>
          <a:prstGeom prst="rect">
            <a:avLst/>
          </a:prstGeom>
        </p:spPr>
        <p:txBody>
          <a:bodyPr/>
          <a:lstStyle/>
          <a:p>
            <a:fld id="{E32C7704-B885-43D6-8AB2-7CB0FB8CE4F8}"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68523660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Slide with img">
    <p:spTree>
      <p:nvGrpSpPr>
        <p:cNvPr id="1" name=""/>
        <p:cNvGrpSpPr/>
        <p:nvPr/>
      </p:nvGrpSpPr>
      <p:grpSpPr>
        <a:xfrm>
          <a:off x="0" y="0"/>
          <a:ext cx="0" cy="0"/>
          <a:chOff x="0" y="0"/>
          <a:chExt cx="0" cy="0"/>
        </a:xfrm>
      </p:grpSpPr>
      <p:sp>
        <p:nvSpPr>
          <p:cNvPr id="13" name="Rectangle 12"/>
          <p:cNvSpPr/>
          <p:nvPr userDrawn="1"/>
        </p:nvSpPr>
        <p:spPr>
          <a:xfrm>
            <a:off x="0" y="-4724"/>
            <a:ext cx="1463432" cy="19500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14" name="Rectangle 13"/>
          <p:cNvSpPr/>
          <p:nvPr userDrawn="1"/>
        </p:nvSpPr>
        <p:spPr>
          <a:xfrm>
            <a:off x="1463431" y="-4724"/>
            <a:ext cx="7101806" cy="19500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b="1" dirty="0">
              <a:solidFill>
                <a:prstClr val="black"/>
              </a:solidFill>
            </a:endParaRPr>
          </a:p>
        </p:txBody>
      </p:sp>
      <p:sp>
        <p:nvSpPr>
          <p:cNvPr id="15" name="Rectangle 14"/>
          <p:cNvSpPr/>
          <p:nvPr userDrawn="1"/>
        </p:nvSpPr>
        <p:spPr>
          <a:xfrm>
            <a:off x="8565236" y="-4724"/>
            <a:ext cx="1404697" cy="195000"/>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16" name="Rectangle 15"/>
          <p:cNvSpPr/>
          <p:nvPr userDrawn="1"/>
        </p:nvSpPr>
        <p:spPr>
          <a:xfrm>
            <a:off x="9969933" y="-4724"/>
            <a:ext cx="469864" cy="19500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18" name="Rectangle 17"/>
          <p:cNvSpPr/>
          <p:nvPr userDrawn="1"/>
        </p:nvSpPr>
        <p:spPr>
          <a:xfrm>
            <a:off x="10439798" y="-4724"/>
            <a:ext cx="166411" cy="19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19" name="Rectangle 18"/>
          <p:cNvSpPr/>
          <p:nvPr userDrawn="1"/>
        </p:nvSpPr>
        <p:spPr>
          <a:xfrm>
            <a:off x="10606208" y="-4724"/>
            <a:ext cx="1668997" cy="19500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20" name="Rectangle 19"/>
          <p:cNvSpPr/>
          <p:nvPr userDrawn="1"/>
        </p:nvSpPr>
        <p:spPr>
          <a:xfrm>
            <a:off x="12275205" y="-4724"/>
            <a:ext cx="3980795" cy="195000"/>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9" tIns="58756" rIns="117509" bIns="58756"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3" name="Picture Placeholder 2"/>
          <p:cNvSpPr>
            <a:spLocks noGrp="1"/>
          </p:cNvSpPr>
          <p:nvPr>
            <p:ph type="pic" sz="quarter" idx="11"/>
          </p:nvPr>
        </p:nvSpPr>
        <p:spPr>
          <a:xfrm>
            <a:off x="10203235" y="1250985"/>
            <a:ext cx="5638372" cy="7185163"/>
          </a:xfrm>
          <a:prstGeom prst="rect">
            <a:avLst/>
          </a:prstGeom>
        </p:spPr>
        <p:txBody>
          <a:bodyPr/>
          <a:lstStyle>
            <a:lvl1pPr>
              <a:defRPr sz="2878"/>
            </a:lvl1pPr>
          </a:lstStyle>
          <a:p>
            <a:endParaRPr lang="en-US" dirty="0"/>
          </a:p>
        </p:txBody>
      </p:sp>
      <p:sp>
        <p:nvSpPr>
          <p:cNvPr id="25" name="Text Placeholder 12"/>
          <p:cNvSpPr>
            <a:spLocks noGrp="1"/>
          </p:cNvSpPr>
          <p:nvPr>
            <p:ph type="body" sz="quarter" idx="10" hasCustomPrompt="1"/>
          </p:nvPr>
        </p:nvSpPr>
        <p:spPr>
          <a:xfrm>
            <a:off x="2" y="190277"/>
            <a:ext cx="13306557" cy="670312"/>
          </a:xfrm>
          <a:prstGeom prst="rect">
            <a:avLst/>
          </a:prstGeom>
        </p:spPr>
        <p:txBody>
          <a:bodyPr lIns="91440" tIns="0" rIns="0" bIns="0" anchor="ctr" anchorCtr="0"/>
          <a:lstStyle>
            <a:lvl1pPr marL="0" indent="0">
              <a:buNone/>
              <a:defRPr lang="en-US" sz="3289" b="0" smtClean="0">
                <a:latin typeface="+mn-lt"/>
              </a:defRPr>
            </a:lvl1pPr>
            <a:lvl2pPr marL="587518" indent="0">
              <a:buNone/>
              <a:defRPr/>
            </a:lvl2pPr>
            <a:lvl3pPr marL="1175037" indent="0">
              <a:buNone/>
              <a:defRPr/>
            </a:lvl3pPr>
            <a:lvl4pPr marL="1762555" indent="0">
              <a:buNone/>
              <a:defRPr/>
            </a:lvl4pPr>
            <a:lvl5pPr marL="2350072" indent="0">
              <a:buNone/>
              <a:defRPr/>
            </a:lvl5pPr>
          </a:lstStyle>
          <a:p>
            <a:pPr lvl="0"/>
            <a:r>
              <a:rPr lang="en-US" dirty="0" smtClean="0">
                <a:latin typeface="+mj-lt"/>
              </a:rPr>
              <a:t>Title Text </a:t>
            </a:r>
            <a:endParaRPr lang="en-US" dirty="0"/>
          </a:p>
        </p:txBody>
      </p:sp>
      <p:sp>
        <p:nvSpPr>
          <p:cNvPr id="22" name="Rectangle 21"/>
          <p:cNvSpPr/>
          <p:nvPr userDrawn="1"/>
        </p:nvSpPr>
        <p:spPr>
          <a:xfrm>
            <a:off x="5113" y="877463"/>
            <a:ext cx="14039523" cy="39000"/>
          </a:xfrm>
          <a:prstGeom prst="rect">
            <a:avLst/>
          </a:prstGeom>
          <a:gradFill flip="none" rotWithShape="1">
            <a:gsLst>
              <a:gs pos="23000">
                <a:srgbClr val="F28020"/>
              </a:gs>
              <a:gs pos="100000">
                <a:schemeClr val="accent1">
                  <a:tint val="23500"/>
                  <a:satMod val="160000"/>
                  <a:lumMod val="0"/>
                  <a:lumOff val="10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50" dirty="0">
              <a:solidFill>
                <a:prstClr val="white"/>
              </a:solidFill>
            </a:endParaRPr>
          </a:p>
        </p:txBody>
      </p:sp>
      <p:sp>
        <p:nvSpPr>
          <p:cNvPr id="17" name="Text Placeholder 2"/>
          <p:cNvSpPr>
            <a:spLocks noGrp="1"/>
          </p:cNvSpPr>
          <p:nvPr>
            <p:ph type="body" sz="quarter" idx="12"/>
          </p:nvPr>
        </p:nvSpPr>
        <p:spPr>
          <a:xfrm>
            <a:off x="364902" y="1250984"/>
            <a:ext cx="9605032" cy="7268479"/>
          </a:xfrm>
          <a:prstGeom prst="rect">
            <a:avLst/>
          </a:prstGeom>
        </p:spPr>
        <p:txBody>
          <a:bodyPr/>
          <a:lstStyle>
            <a:lvl1pPr>
              <a:lnSpc>
                <a:spcPct val="100000"/>
              </a:lnSpc>
              <a:defRPr sz="2878"/>
            </a:lvl1pPr>
          </a:lstStyle>
          <a:p>
            <a:pPr lvl="0"/>
            <a:r>
              <a:rPr lang="en-US" dirty="0" smtClean="0"/>
              <a:t>Click to edit Master text styles</a:t>
            </a:r>
          </a:p>
        </p:txBody>
      </p:sp>
      <p:sp>
        <p:nvSpPr>
          <p:cNvPr id="21" name="Slide Number Placeholder 5"/>
          <p:cNvSpPr>
            <a:spLocks noGrp="1"/>
          </p:cNvSpPr>
          <p:nvPr>
            <p:ph type="sldNum" sz="quarter" idx="4"/>
          </p:nvPr>
        </p:nvSpPr>
        <p:spPr>
          <a:xfrm>
            <a:off x="110182" y="8630083"/>
            <a:ext cx="1181945" cy="486834"/>
          </a:xfrm>
          <a:prstGeom prst="rect">
            <a:avLst/>
          </a:prstGeom>
        </p:spPr>
        <p:txBody>
          <a:bodyPr/>
          <a:lstStyle>
            <a:lvl1pPr>
              <a:defRPr sz="2878" b="1">
                <a:solidFill>
                  <a:schemeClr val="bg1">
                    <a:lumMod val="50000"/>
                  </a:schemeClr>
                </a:solidFill>
                <a:latin typeface="Calibri" pitchFamily="34" charset="0"/>
                <a:cs typeface="Calibri" pitchFamily="34" charset="0"/>
              </a:defRPr>
            </a:lvl1pPr>
          </a:lstStyle>
          <a:p>
            <a:fld id="{8524A6C9-6CE9-4945-93D4-91E4A7F47F6F}" type="slidenum">
              <a:rPr lang="en-US" smtClean="0">
                <a:solidFill>
                  <a:prstClr val="white">
                    <a:lumMod val="50000"/>
                  </a:prstClr>
                </a:solidFill>
              </a:rPr>
              <a:pPr/>
              <a:t>‹#›</a:t>
            </a:fld>
            <a:endParaRPr lang="en-US" dirty="0">
              <a:solidFill>
                <a:prstClr val="white">
                  <a:lumMod val="50000"/>
                </a:prstClr>
              </a:solidFill>
            </a:endParaRPr>
          </a:p>
        </p:txBody>
      </p:sp>
      <p:pic>
        <p:nvPicPr>
          <p:cNvPr id="24" name="Picture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754510" y="281244"/>
            <a:ext cx="2157353" cy="779999"/>
          </a:xfrm>
          <a:prstGeom prst="rect">
            <a:avLst/>
          </a:prstGeom>
        </p:spPr>
      </p:pic>
    </p:spTree>
    <p:extLst>
      <p:ext uri="{BB962C8B-B14F-4D97-AF65-F5344CB8AC3E}">
        <p14:creationId xmlns:p14="http://schemas.microsoft.com/office/powerpoint/2010/main" val="3178289997"/>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Thank you">
    <p:spTree>
      <p:nvGrpSpPr>
        <p:cNvPr id="1" name=""/>
        <p:cNvGrpSpPr/>
        <p:nvPr/>
      </p:nvGrpSpPr>
      <p:grpSpPr>
        <a:xfrm>
          <a:off x="0" y="0"/>
          <a:ext cx="0" cy="0"/>
          <a:chOff x="0" y="0"/>
          <a:chExt cx="0" cy="0"/>
        </a:xfrm>
      </p:grpSpPr>
      <p:sp>
        <p:nvSpPr>
          <p:cNvPr id="74" name="Rectangle 73"/>
          <p:cNvSpPr/>
          <p:nvPr userDrawn="1"/>
        </p:nvSpPr>
        <p:spPr>
          <a:xfrm>
            <a:off x="1" y="7677020"/>
            <a:ext cx="16256000" cy="1466983"/>
          </a:xfrm>
          <a:prstGeom prst="rect">
            <a:avLst/>
          </a:prstGeom>
          <a:solidFill>
            <a:srgbClr val="8E8E8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a:solidFill>
                <a:prstClr val="white"/>
              </a:solidFill>
            </a:endParaRPr>
          </a:p>
        </p:txBody>
      </p:sp>
      <p:grpSp>
        <p:nvGrpSpPr>
          <p:cNvPr id="77" name="Group 76"/>
          <p:cNvGrpSpPr/>
          <p:nvPr userDrawn="1"/>
        </p:nvGrpSpPr>
        <p:grpSpPr>
          <a:xfrm>
            <a:off x="-1" y="7545045"/>
            <a:ext cx="16256000" cy="130964"/>
            <a:chOff x="0" y="474414"/>
            <a:chExt cx="7908925" cy="61412"/>
          </a:xfrm>
        </p:grpSpPr>
        <p:sp>
          <p:nvSpPr>
            <p:cNvPr id="78" name="Rectangle 77"/>
            <p:cNvSpPr/>
            <p:nvPr userDrawn="1"/>
          </p:nvSpPr>
          <p:spPr>
            <a:xfrm>
              <a:off x="0" y="474414"/>
              <a:ext cx="711994" cy="61412"/>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a:solidFill>
                  <a:prstClr val="white"/>
                </a:solidFill>
              </a:endParaRPr>
            </a:p>
          </p:txBody>
        </p:sp>
        <p:sp>
          <p:nvSpPr>
            <p:cNvPr id="79" name="Rectangle 78"/>
            <p:cNvSpPr/>
            <p:nvPr userDrawn="1"/>
          </p:nvSpPr>
          <p:spPr>
            <a:xfrm>
              <a:off x="711993" y="474414"/>
              <a:ext cx="3455195" cy="61412"/>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a:solidFill>
                  <a:prstClr val="white"/>
                </a:solidFill>
              </a:endParaRPr>
            </a:p>
          </p:txBody>
        </p:sp>
        <p:sp>
          <p:nvSpPr>
            <p:cNvPr id="80" name="Rectangle 79"/>
            <p:cNvSpPr/>
            <p:nvPr userDrawn="1"/>
          </p:nvSpPr>
          <p:spPr>
            <a:xfrm>
              <a:off x="4167188" y="474414"/>
              <a:ext cx="683418" cy="61412"/>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a:solidFill>
                  <a:prstClr val="white"/>
                </a:solidFill>
              </a:endParaRPr>
            </a:p>
          </p:txBody>
        </p:sp>
        <p:sp>
          <p:nvSpPr>
            <p:cNvPr id="81" name="Rectangle 80"/>
            <p:cNvSpPr/>
            <p:nvPr userDrawn="1"/>
          </p:nvSpPr>
          <p:spPr>
            <a:xfrm>
              <a:off x="4850606" y="474414"/>
              <a:ext cx="228600" cy="61412"/>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a:solidFill>
                  <a:prstClr val="white"/>
                </a:solidFill>
              </a:endParaRPr>
            </a:p>
          </p:txBody>
        </p:sp>
        <p:sp>
          <p:nvSpPr>
            <p:cNvPr id="82" name="Rectangle 81"/>
            <p:cNvSpPr/>
            <p:nvPr userDrawn="1"/>
          </p:nvSpPr>
          <p:spPr>
            <a:xfrm>
              <a:off x="5079206" y="474414"/>
              <a:ext cx="80963" cy="614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a:solidFill>
                  <a:prstClr val="white"/>
                </a:solidFill>
              </a:endParaRPr>
            </a:p>
          </p:txBody>
        </p:sp>
        <p:sp>
          <p:nvSpPr>
            <p:cNvPr id="83" name="Rectangle 82"/>
            <p:cNvSpPr/>
            <p:nvPr userDrawn="1"/>
          </p:nvSpPr>
          <p:spPr>
            <a:xfrm>
              <a:off x="5160169" y="474414"/>
              <a:ext cx="812006" cy="61412"/>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a:solidFill>
                  <a:prstClr val="white"/>
                </a:solidFill>
              </a:endParaRPr>
            </a:p>
          </p:txBody>
        </p:sp>
        <p:sp>
          <p:nvSpPr>
            <p:cNvPr id="84" name="Rectangle 83"/>
            <p:cNvSpPr/>
            <p:nvPr userDrawn="1"/>
          </p:nvSpPr>
          <p:spPr>
            <a:xfrm>
              <a:off x="5972175" y="474414"/>
              <a:ext cx="1936750" cy="61412"/>
            </a:xfrm>
            <a:prstGeom prst="rect">
              <a:avLst/>
            </a:prstGeom>
            <a:solidFill>
              <a:srgbClr val="3F97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a:solidFill>
                  <a:prstClr val="white"/>
                </a:solidFill>
              </a:endParaRPr>
            </a:p>
          </p:txBody>
        </p:sp>
      </p:grpSp>
      <p:sp>
        <p:nvSpPr>
          <p:cNvPr id="86" name="Oval 85"/>
          <p:cNvSpPr>
            <a:spLocks noChangeAspect="1"/>
          </p:cNvSpPr>
          <p:nvPr userDrawn="1"/>
        </p:nvSpPr>
        <p:spPr>
          <a:xfrm>
            <a:off x="3974715" y="2471155"/>
            <a:ext cx="3549855" cy="3683090"/>
          </a:xfrm>
          <a:prstGeom prst="ellipse">
            <a:avLst/>
          </a:prstGeom>
          <a:solidFill>
            <a:schemeClr val="bg1">
              <a:lumMod val="6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93764" algn="ctr">
              <a:lnSpc>
                <a:spcPct val="90000"/>
              </a:lnSpc>
              <a:spcBef>
                <a:spcPts val="1284"/>
              </a:spcBef>
              <a:buFont typeface="Arial" panose="020B0604020202020204" pitchFamily="34" charset="0"/>
              <a:buChar char="•"/>
            </a:pPr>
            <a:endParaRPr lang="en-US" sz="2367">
              <a:solidFill>
                <a:prstClr val="white"/>
              </a:solidFill>
            </a:endParaRPr>
          </a:p>
        </p:txBody>
      </p:sp>
      <p:sp>
        <p:nvSpPr>
          <p:cNvPr id="87" name="Oval 86"/>
          <p:cNvSpPr/>
          <p:nvPr userDrawn="1"/>
        </p:nvSpPr>
        <p:spPr>
          <a:xfrm>
            <a:off x="3974717" y="2466349"/>
            <a:ext cx="3520581" cy="3652716"/>
          </a:xfrm>
          <a:prstGeom prst="ellipse">
            <a:avLst/>
          </a:prstGeom>
          <a:solidFill>
            <a:srgbClr val="5AC7D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a:solidFill>
                <a:prstClr val="white"/>
              </a:solidFill>
            </a:endParaRPr>
          </a:p>
        </p:txBody>
      </p:sp>
      <p:pic>
        <p:nvPicPr>
          <p:cNvPr id="88" name="Picture 8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39516" y="3394734"/>
            <a:ext cx="2718089" cy="1847171"/>
          </a:xfrm>
          <a:prstGeom prst="rect">
            <a:avLst/>
          </a:prstGeom>
        </p:spPr>
      </p:pic>
      <p:sp>
        <p:nvSpPr>
          <p:cNvPr id="89" name="Rectangle 88"/>
          <p:cNvSpPr/>
          <p:nvPr userDrawn="1"/>
        </p:nvSpPr>
        <p:spPr>
          <a:xfrm>
            <a:off x="1" y="0"/>
            <a:ext cx="16256000" cy="1121168"/>
          </a:xfrm>
          <a:prstGeom prst="rect">
            <a:avLst/>
          </a:prstGeom>
          <a:solidFill>
            <a:srgbClr val="5AC7D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a:solidFill>
                <a:prstClr val="white"/>
              </a:solidFill>
            </a:endParaRPr>
          </a:p>
        </p:txBody>
      </p:sp>
      <p:sp>
        <p:nvSpPr>
          <p:cNvPr id="19" name="TextBox 18"/>
          <p:cNvSpPr txBox="1"/>
          <p:nvPr userDrawn="1"/>
        </p:nvSpPr>
        <p:spPr>
          <a:xfrm>
            <a:off x="7784776" y="3586756"/>
            <a:ext cx="3344056" cy="977960"/>
          </a:xfrm>
          <a:prstGeom prst="rect">
            <a:avLst/>
          </a:prstGeom>
          <a:noFill/>
        </p:spPr>
        <p:txBody>
          <a:bodyPr wrap="none" rtlCol="0">
            <a:spAutoFit/>
          </a:bodyPr>
          <a:lstStyle/>
          <a:p>
            <a:pPr algn="ctr" defTabSz="1203241">
              <a:defRPr/>
            </a:pPr>
            <a:r>
              <a:rPr lang="en-US" sz="5755" b="1" dirty="0" smtClean="0">
                <a:solidFill>
                  <a:prstClr val="black">
                    <a:lumMod val="85000"/>
                    <a:lumOff val="15000"/>
                  </a:prstClr>
                </a:solidFill>
              </a:rPr>
              <a:t>Thank You</a:t>
            </a:r>
            <a:endParaRPr lang="en-US" sz="5755" b="1" dirty="0">
              <a:solidFill>
                <a:prstClr val="black">
                  <a:lumMod val="85000"/>
                  <a:lumOff val="15000"/>
                </a:prstClr>
              </a:solidFill>
            </a:endParaRPr>
          </a:p>
        </p:txBody>
      </p:sp>
      <p:sp>
        <p:nvSpPr>
          <p:cNvPr id="25" name="TextBox 24"/>
          <p:cNvSpPr txBox="1"/>
          <p:nvPr userDrawn="1"/>
        </p:nvSpPr>
        <p:spPr>
          <a:xfrm>
            <a:off x="88118" y="8709295"/>
            <a:ext cx="5015347" cy="377155"/>
          </a:xfrm>
          <a:prstGeom prst="rect">
            <a:avLst/>
          </a:prstGeom>
          <a:noFill/>
        </p:spPr>
        <p:txBody>
          <a:bodyPr wrap="none" rtlCol="0" anchor="ctr">
            <a:spAutoFit/>
          </a:bodyPr>
          <a:lstStyle/>
          <a:p>
            <a:r>
              <a:rPr lang="en-US" sz="1851" dirty="0" smtClean="0">
                <a:solidFill>
                  <a:prstClr val="white"/>
                </a:solidFill>
              </a:rPr>
              <a:t>©</a:t>
            </a:r>
            <a:r>
              <a:rPr lang="en-US" sz="1851" dirty="0" smtClean="0">
                <a:solidFill>
                  <a:prstClr val="black"/>
                </a:solidFill>
              </a:rPr>
              <a:t> </a:t>
            </a:r>
            <a:r>
              <a:rPr lang="en-US" sz="1851" dirty="0" smtClean="0">
                <a:solidFill>
                  <a:prstClr val="white"/>
                </a:solidFill>
              </a:rPr>
              <a:t>Copyright 2015, Simplilearn. All rights reserved.</a:t>
            </a:r>
            <a:endParaRPr lang="en-US" sz="1851" dirty="0">
              <a:solidFill>
                <a:prstClr val="white"/>
              </a:solidFill>
            </a:endParaRPr>
          </a:p>
        </p:txBody>
      </p:sp>
      <p:pic>
        <p:nvPicPr>
          <p:cNvPr id="27" name="Picture 2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3470624" y="235393"/>
            <a:ext cx="2409654" cy="871219"/>
          </a:xfrm>
          <a:prstGeom prst="rect">
            <a:avLst/>
          </a:prstGeom>
          <a:noFill/>
          <a:ln>
            <a:noFill/>
          </a:ln>
        </p:spPr>
      </p:pic>
      <p:sp>
        <p:nvSpPr>
          <p:cNvPr id="18" name="Slide Number Placeholder 5"/>
          <p:cNvSpPr>
            <a:spLocks noGrp="1"/>
          </p:cNvSpPr>
          <p:nvPr userDrawn="1"/>
        </p:nvSpPr>
        <p:spPr>
          <a:xfrm flipH="1">
            <a:off x="14554266" y="8713304"/>
            <a:ext cx="1181945" cy="486834"/>
          </a:xfrm>
          <a:prstGeom prst="rect">
            <a:avLst/>
          </a:prstGeom>
        </p:spPr>
        <p:txBody>
          <a:bodyPr vert="horz" lIns="91440" tIns="45720" rIns="91440" bIns="45720" rtlCol="0" anchor="ctr"/>
          <a:lstStyle>
            <a:defPPr>
              <a:defRPr lang="en-US"/>
            </a:defPPr>
            <a:lvl1pPr marL="0" algn="r" defTabSz="1248305" rtl="0" eaLnBrk="1" latinLnBrk="0" hangingPunct="1">
              <a:defRPr sz="1600" kern="1200">
                <a:solidFill>
                  <a:schemeClr val="tx1">
                    <a:tint val="75000"/>
                  </a:schemeClr>
                </a:solidFill>
                <a:latin typeface="+mn-lt"/>
                <a:ea typeface="+mn-ea"/>
                <a:cs typeface="+mn-cs"/>
              </a:defRPr>
            </a:lvl1pPr>
            <a:lvl2pPr marL="624151" algn="l" defTabSz="1248305" rtl="0" eaLnBrk="1" latinLnBrk="0" hangingPunct="1">
              <a:defRPr sz="2457" kern="1200">
                <a:solidFill>
                  <a:schemeClr val="tx1"/>
                </a:solidFill>
                <a:latin typeface="+mn-lt"/>
                <a:ea typeface="+mn-ea"/>
                <a:cs typeface="+mn-cs"/>
              </a:defRPr>
            </a:lvl2pPr>
            <a:lvl3pPr marL="1248305" algn="l" defTabSz="1248305" rtl="0" eaLnBrk="1" latinLnBrk="0" hangingPunct="1">
              <a:defRPr sz="2457" kern="1200">
                <a:solidFill>
                  <a:schemeClr val="tx1"/>
                </a:solidFill>
                <a:latin typeface="+mn-lt"/>
                <a:ea typeface="+mn-ea"/>
                <a:cs typeface="+mn-cs"/>
              </a:defRPr>
            </a:lvl3pPr>
            <a:lvl4pPr marL="1872456" algn="l" defTabSz="1248305" rtl="0" eaLnBrk="1" latinLnBrk="0" hangingPunct="1">
              <a:defRPr sz="2457" kern="1200">
                <a:solidFill>
                  <a:schemeClr val="tx1"/>
                </a:solidFill>
                <a:latin typeface="+mn-lt"/>
                <a:ea typeface="+mn-ea"/>
                <a:cs typeface="+mn-cs"/>
              </a:defRPr>
            </a:lvl4pPr>
            <a:lvl5pPr marL="2496610" algn="l" defTabSz="1248305" rtl="0" eaLnBrk="1" latinLnBrk="0" hangingPunct="1">
              <a:defRPr sz="2457" kern="1200">
                <a:solidFill>
                  <a:schemeClr val="tx1"/>
                </a:solidFill>
                <a:latin typeface="+mn-lt"/>
                <a:ea typeface="+mn-ea"/>
                <a:cs typeface="+mn-cs"/>
              </a:defRPr>
            </a:lvl5pPr>
            <a:lvl6pPr marL="3120761" algn="l" defTabSz="1248305" rtl="0" eaLnBrk="1" latinLnBrk="0" hangingPunct="1">
              <a:defRPr sz="2457" kern="1200">
                <a:solidFill>
                  <a:schemeClr val="tx1"/>
                </a:solidFill>
                <a:latin typeface="+mn-lt"/>
                <a:ea typeface="+mn-ea"/>
                <a:cs typeface="+mn-cs"/>
              </a:defRPr>
            </a:lvl6pPr>
            <a:lvl7pPr marL="3744914" algn="l" defTabSz="1248305" rtl="0" eaLnBrk="1" latinLnBrk="0" hangingPunct="1">
              <a:defRPr sz="2457" kern="1200">
                <a:solidFill>
                  <a:schemeClr val="tx1"/>
                </a:solidFill>
                <a:latin typeface="+mn-lt"/>
                <a:ea typeface="+mn-ea"/>
                <a:cs typeface="+mn-cs"/>
              </a:defRPr>
            </a:lvl7pPr>
            <a:lvl8pPr marL="4369066" algn="l" defTabSz="1248305" rtl="0" eaLnBrk="1" latinLnBrk="0" hangingPunct="1">
              <a:defRPr sz="2457" kern="1200">
                <a:solidFill>
                  <a:schemeClr val="tx1"/>
                </a:solidFill>
                <a:latin typeface="+mn-lt"/>
                <a:ea typeface="+mn-ea"/>
                <a:cs typeface="+mn-cs"/>
              </a:defRPr>
            </a:lvl8pPr>
            <a:lvl9pPr marL="4993219" algn="l" defTabSz="1248305" rtl="0" eaLnBrk="1" latinLnBrk="0" hangingPunct="1">
              <a:defRPr sz="2457" kern="1200">
                <a:solidFill>
                  <a:schemeClr val="tx1"/>
                </a:solidFill>
                <a:latin typeface="+mn-lt"/>
                <a:ea typeface="+mn-ea"/>
                <a:cs typeface="+mn-cs"/>
              </a:defRPr>
            </a:lvl9pPr>
          </a:lstStyle>
          <a:p>
            <a:fld id="{8524A6C9-6CE9-4945-93D4-91E4A7F47F6F}"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324093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9188" y="609600"/>
            <a:ext cx="5243512" cy="2133600"/>
          </a:xfrm>
          <a:prstGeom prst="rect">
            <a:avLst/>
          </a:prstGeo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6910388" y="1316038"/>
            <a:ext cx="8229600" cy="64992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119188" y="2743200"/>
            <a:ext cx="5243512" cy="508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1117600" y="8475663"/>
            <a:ext cx="3657600" cy="485775"/>
          </a:xfrm>
          <a:prstGeom prst="rect">
            <a:avLst/>
          </a:prstGeom>
        </p:spPr>
        <p:txBody>
          <a:bodyPr/>
          <a:lstStyle/>
          <a:p>
            <a:fld id="{A39F6A64-693E-49AB-AC32-2D76D56B2DB3}" type="datetimeFigureOut">
              <a:rPr lang="en-US" smtClean="0">
                <a:solidFill>
                  <a:prstClr val="black"/>
                </a:solidFill>
              </a:rPr>
              <a:pPr/>
              <a:t>7/12/2016</a:t>
            </a:fld>
            <a:endParaRPr lang="en-US">
              <a:solidFill>
                <a:prstClr val="black"/>
              </a:solidFill>
            </a:endParaRPr>
          </a:p>
        </p:txBody>
      </p:sp>
      <p:sp>
        <p:nvSpPr>
          <p:cNvPr id="6" name="Footer Placeholder 5"/>
          <p:cNvSpPr>
            <a:spLocks noGrp="1"/>
          </p:cNvSpPr>
          <p:nvPr>
            <p:ph type="ftr" sz="quarter" idx="11"/>
          </p:nvPr>
        </p:nvSpPr>
        <p:spPr>
          <a:xfrm>
            <a:off x="5384800" y="8475663"/>
            <a:ext cx="5486400" cy="485775"/>
          </a:xfrm>
          <a:prstGeom prst="rect">
            <a:avLst/>
          </a:prstGeom>
        </p:spPr>
        <p:txBody>
          <a:bodyPr/>
          <a:lstStyle/>
          <a:p>
            <a:endParaRPr lang="en-US">
              <a:solidFill>
                <a:prstClr val="black"/>
              </a:solidFill>
            </a:endParaRPr>
          </a:p>
        </p:txBody>
      </p:sp>
      <p:sp>
        <p:nvSpPr>
          <p:cNvPr id="7" name="Slide Number Placeholder 6"/>
          <p:cNvSpPr>
            <a:spLocks noGrp="1"/>
          </p:cNvSpPr>
          <p:nvPr>
            <p:ph type="sldNum" sz="quarter" idx="12"/>
          </p:nvPr>
        </p:nvSpPr>
        <p:spPr>
          <a:xfrm>
            <a:off x="11480800" y="8475663"/>
            <a:ext cx="3657600" cy="485775"/>
          </a:xfrm>
          <a:prstGeom prst="rect">
            <a:avLst/>
          </a:prstGeom>
        </p:spPr>
        <p:txBody>
          <a:bodyPr/>
          <a:lstStyle/>
          <a:p>
            <a:fld id="{E32C7704-B885-43D6-8AB2-7CB0FB8CE4F8}"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83697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9188" y="609600"/>
            <a:ext cx="5243512" cy="2133600"/>
          </a:xfrm>
          <a:prstGeom prst="rect">
            <a:avLst/>
          </a:prstGeo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6910388" y="1316038"/>
            <a:ext cx="8229600" cy="64992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119188" y="2743200"/>
            <a:ext cx="5243512" cy="508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1117600" y="8475663"/>
            <a:ext cx="3657600" cy="485775"/>
          </a:xfrm>
          <a:prstGeom prst="rect">
            <a:avLst/>
          </a:prstGeom>
        </p:spPr>
        <p:txBody>
          <a:bodyPr/>
          <a:lstStyle/>
          <a:p>
            <a:fld id="{A39F6A64-693E-49AB-AC32-2D76D56B2DB3}" type="datetimeFigureOut">
              <a:rPr lang="en-US" smtClean="0">
                <a:solidFill>
                  <a:prstClr val="black"/>
                </a:solidFill>
              </a:rPr>
              <a:pPr/>
              <a:t>7/12/2016</a:t>
            </a:fld>
            <a:endParaRPr lang="en-US">
              <a:solidFill>
                <a:prstClr val="black"/>
              </a:solidFill>
            </a:endParaRPr>
          </a:p>
        </p:txBody>
      </p:sp>
      <p:sp>
        <p:nvSpPr>
          <p:cNvPr id="6" name="Footer Placeholder 5"/>
          <p:cNvSpPr>
            <a:spLocks noGrp="1"/>
          </p:cNvSpPr>
          <p:nvPr>
            <p:ph type="ftr" sz="quarter" idx="11"/>
          </p:nvPr>
        </p:nvSpPr>
        <p:spPr>
          <a:xfrm>
            <a:off x="5384800" y="8475663"/>
            <a:ext cx="5486400" cy="485775"/>
          </a:xfrm>
          <a:prstGeom prst="rect">
            <a:avLst/>
          </a:prstGeom>
        </p:spPr>
        <p:txBody>
          <a:bodyPr/>
          <a:lstStyle/>
          <a:p>
            <a:endParaRPr lang="en-US">
              <a:solidFill>
                <a:prstClr val="black"/>
              </a:solidFill>
            </a:endParaRPr>
          </a:p>
        </p:txBody>
      </p:sp>
      <p:sp>
        <p:nvSpPr>
          <p:cNvPr id="7" name="Slide Number Placeholder 6"/>
          <p:cNvSpPr>
            <a:spLocks noGrp="1"/>
          </p:cNvSpPr>
          <p:nvPr>
            <p:ph type="sldNum" sz="quarter" idx="12"/>
          </p:nvPr>
        </p:nvSpPr>
        <p:spPr>
          <a:xfrm>
            <a:off x="11480800" y="8475663"/>
            <a:ext cx="3657600" cy="485775"/>
          </a:xfrm>
          <a:prstGeom prst="rect">
            <a:avLst/>
          </a:prstGeom>
        </p:spPr>
        <p:txBody>
          <a:bodyPr/>
          <a:lstStyle/>
          <a:p>
            <a:fld id="{E32C7704-B885-43D6-8AB2-7CB0FB8CE4F8}"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205666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36.xml"/><Relationship Id="rId18" Type="http://schemas.openxmlformats.org/officeDocument/2006/relationships/slideLayout" Target="../slideLayouts/slideLayout41.xml"/><Relationship Id="rId26" Type="http://schemas.openxmlformats.org/officeDocument/2006/relationships/slideLayout" Target="../slideLayouts/slideLayout49.xml"/><Relationship Id="rId39" Type="http://schemas.openxmlformats.org/officeDocument/2006/relationships/slideLayout" Target="../slideLayouts/slideLayout62.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34" Type="http://schemas.openxmlformats.org/officeDocument/2006/relationships/slideLayout" Target="../slideLayouts/slideLayout57.xml"/><Relationship Id="rId42" Type="http://schemas.openxmlformats.org/officeDocument/2006/relationships/slideLayout" Target="../slideLayouts/slideLayout65.xml"/><Relationship Id="rId47" Type="http://schemas.openxmlformats.org/officeDocument/2006/relationships/slideLayout" Target="../slideLayouts/slideLayout70.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slideLayout" Target="../slideLayouts/slideLayout48.xml"/><Relationship Id="rId33" Type="http://schemas.openxmlformats.org/officeDocument/2006/relationships/slideLayout" Target="../slideLayouts/slideLayout56.xml"/><Relationship Id="rId38" Type="http://schemas.openxmlformats.org/officeDocument/2006/relationships/slideLayout" Target="../slideLayouts/slideLayout61.xml"/><Relationship Id="rId46" Type="http://schemas.openxmlformats.org/officeDocument/2006/relationships/slideLayout" Target="../slideLayouts/slideLayout69.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29" Type="http://schemas.openxmlformats.org/officeDocument/2006/relationships/slideLayout" Target="../slideLayouts/slideLayout52.xml"/><Relationship Id="rId41" Type="http://schemas.openxmlformats.org/officeDocument/2006/relationships/slideLayout" Target="../slideLayouts/slideLayout64.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slideLayout" Target="../slideLayouts/slideLayout47.xml"/><Relationship Id="rId32" Type="http://schemas.openxmlformats.org/officeDocument/2006/relationships/slideLayout" Target="../slideLayouts/slideLayout55.xml"/><Relationship Id="rId37" Type="http://schemas.openxmlformats.org/officeDocument/2006/relationships/slideLayout" Target="../slideLayouts/slideLayout60.xml"/><Relationship Id="rId40" Type="http://schemas.openxmlformats.org/officeDocument/2006/relationships/slideLayout" Target="../slideLayouts/slideLayout63.xml"/><Relationship Id="rId45" Type="http://schemas.openxmlformats.org/officeDocument/2006/relationships/slideLayout" Target="../slideLayouts/slideLayout68.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28" Type="http://schemas.openxmlformats.org/officeDocument/2006/relationships/slideLayout" Target="../slideLayouts/slideLayout51.xml"/><Relationship Id="rId36" Type="http://schemas.openxmlformats.org/officeDocument/2006/relationships/slideLayout" Target="../slideLayouts/slideLayout59.xml"/><Relationship Id="rId49" Type="http://schemas.openxmlformats.org/officeDocument/2006/relationships/theme" Target="../theme/theme3.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31" Type="http://schemas.openxmlformats.org/officeDocument/2006/relationships/slideLayout" Target="../slideLayouts/slideLayout54.xml"/><Relationship Id="rId44" Type="http://schemas.openxmlformats.org/officeDocument/2006/relationships/slideLayout" Target="../slideLayouts/slideLayout67.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 Id="rId27" Type="http://schemas.openxmlformats.org/officeDocument/2006/relationships/slideLayout" Target="../slideLayouts/slideLayout50.xml"/><Relationship Id="rId30" Type="http://schemas.openxmlformats.org/officeDocument/2006/relationships/slideLayout" Target="../slideLayouts/slideLayout53.xml"/><Relationship Id="rId35" Type="http://schemas.openxmlformats.org/officeDocument/2006/relationships/slideLayout" Target="../slideLayouts/slideLayout58.xml"/><Relationship Id="rId43" Type="http://schemas.openxmlformats.org/officeDocument/2006/relationships/slideLayout" Target="../slideLayouts/slideLayout66.xml"/><Relationship Id="rId48" Type="http://schemas.openxmlformats.org/officeDocument/2006/relationships/slideLayout" Target="../slideLayouts/slideLayout71.xml"/><Relationship Id="rId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TextBox 12"/>
          <p:cNvSpPr txBox="1"/>
          <p:nvPr userDrawn="1"/>
        </p:nvSpPr>
        <p:spPr>
          <a:xfrm>
            <a:off x="7159886" y="4128240"/>
            <a:ext cx="7796956" cy="977960"/>
          </a:xfrm>
          <a:prstGeom prst="rect">
            <a:avLst/>
          </a:prstGeom>
          <a:noFill/>
        </p:spPr>
        <p:txBody>
          <a:bodyPr wrap="square" rtlCol="0">
            <a:spAutoFit/>
          </a:bodyPr>
          <a:lstStyle/>
          <a:p>
            <a:r>
              <a:rPr lang="en-US" sz="5755" b="1" dirty="0" smtClean="0">
                <a:solidFill>
                  <a:prstClr val="black">
                    <a:lumMod val="75000"/>
                    <a:lumOff val="25000"/>
                  </a:prstClr>
                </a:solidFill>
              </a:rPr>
              <a:t>Spot the Error</a:t>
            </a:r>
            <a:endParaRPr lang="en-US" sz="5755" b="1" dirty="0">
              <a:solidFill>
                <a:prstClr val="black">
                  <a:lumMod val="75000"/>
                  <a:lumOff val="25000"/>
                </a:prstClr>
              </a:solidFill>
            </a:endParaRPr>
          </a:p>
        </p:txBody>
      </p:sp>
      <p:pic>
        <p:nvPicPr>
          <p:cNvPr id="16386" name="Picture 2" descr="http://simplistock.blrsimplilearn.com/uploads/27062.pn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4299868" y="2749427"/>
            <a:ext cx="2860018" cy="4286496"/>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descr="http://simplistock.blrsimplilearn.com/uploads/3511.png"/>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5014335" y="3079080"/>
            <a:ext cx="3416686" cy="307628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userDrawn="1"/>
        </p:nvSpPr>
        <p:spPr>
          <a:xfrm>
            <a:off x="0" y="-4724"/>
            <a:ext cx="1463433" cy="19500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15" name="Rectangle 14"/>
          <p:cNvSpPr/>
          <p:nvPr userDrawn="1"/>
        </p:nvSpPr>
        <p:spPr>
          <a:xfrm>
            <a:off x="1463432" y="-4724"/>
            <a:ext cx="7101807" cy="195000"/>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black"/>
              </a:solidFill>
            </a:endParaRPr>
          </a:p>
        </p:txBody>
      </p:sp>
      <p:sp>
        <p:nvSpPr>
          <p:cNvPr id="16" name="Rectangle 15"/>
          <p:cNvSpPr/>
          <p:nvPr userDrawn="1"/>
        </p:nvSpPr>
        <p:spPr>
          <a:xfrm>
            <a:off x="8565235" y="-4724"/>
            <a:ext cx="1404697" cy="195000"/>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17" name="Rectangle 16"/>
          <p:cNvSpPr/>
          <p:nvPr userDrawn="1"/>
        </p:nvSpPr>
        <p:spPr>
          <a:xfrm>
            <a:off x="9969933" y="-4724"/>
            <a:ext cx="469865" cy="195000"/>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18" name="Rectangle 17"/>
          <p:cNvSpPr/>
          <p:nvPr userDrawn="1"/>
        </p:nvSpPr>
        <p:spPr>
          <a:xfrm>
            <a:off x="10439797" y="-4724"/>
            <a:ext cx="166412" cy="19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19" name="Rectangle 18"/>
          <p:cNvSpPr/>
          <p:nvPr userDrawn="1"/>
        </p:nvSpPr>
        <p:spPr>
          <a:xfrm>
            <a:off x="10606209" y="-4724"/>
            <a:ext cx="1668996" cy="195000"/>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sp>
        <p:nvSpPr>
          <p:cNvPr id="20" name="Rectangle 19"/>
          <p:cNvSpPr/>
          <p:nvPr userDrawn="1"/>
        </p:nvSpPr>
        <p:spPr>
          <a:xfrm>
            <a:off x="12275206" y="-4724"/>
            <a:ext cx="3980795" cy="195000"/>
          </a:xfrm>
          <a:prstGeom prst="rect">
            <a:avLst/>
          </a:prstGeom>
          <a:solidFill>
            <a:srgbClr val="61B4D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white"/>
              </a:solidFill>
            </a:endParaRPr>
          </a:p>
        </p:txBody>
      </p:sp>
      <p:pic>
        <p:nvPicPr>
          <p:cNvPr id="21" name="Picture 20"/>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3754509" y="281244"/>
            <a:ext cx="2157354" cy="779999"/>
          </a:xfrm>
          <a:prstGeom prst="rect">
            <a:avLst/>
          </a:prstGeom>
        </p:spPr>
      </p:pic>
    </p:spTree>
    <p:extLst>
      <p:ext uri="{BB962C8B-B14F-4D97-AF65-F5344CB8AC3E}">
        <p14:creationId xmlns:p14="http://schemas.microsoft.com/office/powerpoint/2010/main" val="2547815861"/>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17600" y="486834"/>
            <a:ext cx="14020800" cy="176741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17600" y="2434167"/>
            <a:ext cx="14020800" cy="580178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17600" y="8475134"/>
            <a:ext cx="3657600" cy="486833"/>
          </a:xfrm>
          <a:prstGeom prst="rect">
            <a:avLst/>
          </a:prstGeom>
        </p:spPr>
        <p:txBody>
          <a:bodyPr vert="horz" lIns="91440" tIns="45720" rIns="91440" bIns="45720" rtlCol="0" anchor="ctr"/>
          <a:lstStyle>
            <a:lvl1pPr algn="l">
              <a:defRPr sz="1600">
                <a:solidFill>
                  <a:schemeClr val="tx1">
                    <a:tint val="75000"/>
                  </a:schemeClr>
                </a:solidFill>
              </a:defRPr>
            </a:lvl1pPr>
          </a:lstStyle>
          <a:p>
            <a:pPr defTabSz="1219170"/>
            <a:fld id="{EEBFD264-AA23-48DA-8917-7592E1D31AED}" type="datetimeFigureOut">
              <a:rPr lang="en-US" smtClean="0">
                <a:solidFill>
                  <a:prstClr val="black">
                    <a:tint val="75000"/>
                  </a:prstClr>
                </a:solidFill>
              </a:rPr>
              <a:pPr defTabSz="1219170"/>
              <a:t>7/12/2016</a:t>
            </a:fld>
            <a:endParaRPr lang="en-US">
              <a:solidFill>
                <a:prstClr val="black">
                  <a:tint val="75000"/>
                </a:prstClr>
              </a:solidFill>
            </a:endParaRPr>
          </a:p>
        </p:txBody>
      </p:sp>
      <p:sp>
        <p:nvSpPr>
          <p:cNvPr id="5" name="Footer Placeholder 4"/>
          <p:cNvSpPr>
            <a:spLocks noGrp="1"/>
          </p:cNvSpPr>
          <p:nvPr>
            <p:ph type="ftr" sz="quarter" idx="3"/>
          </p:nvPr>
        </p:nvSpPr>
        <p:spPr>
          <a:xfrm>
            <a:off x="5384800" y="8475134"/>
            <a:ext cx="5486400" cy="486833"/>
          </a:xfrm>
          <a:prstGeom prst="rect">
            <a:avLst/>
          </a:prstGeom>
        </p:spPr>
        <p:txBody>
          <a:bodyPr vert="horz" lIns="91440" tIns="45720" rIns="91440" bIns="45720" rtlCol="0" anchor="ctr"/>
          <a:lstStyle>
            <a:lvl1pPr algn="ctr">
              <a:defRPr sz="1600">
                <a:solidFill>
                  <a:schemeClr val="tx1">
                    <a:tint val="75000"/>
                  </a:schemeClr>
                </a:solidFill>
              </a:defRPr>
            </a:lvl1pPr>
          </a:lstStyle>
          <a:p>
            <a:pPr defTabSz="1219170"/>
            <a:endParaRPr lang="en-US">
              <a:solidFill>
                <a:prstClr val="black">
                  <a:tint val="75000"/>
                </a:prstClr>
              </a:solidFill>
            </a:endParaRPr>
          </a:p>
        </p:txBody>
      </p:sp>
      <p:sp>
        <p:nvSpPr>
          <p:cNvPr id="6" name="Slide Number Placeholder 5"/>
          <p:cNvSpPr>
            <a:spLocks noGrp="1"/>
          </p:cNvSpPr>
          <p:nvPr>
            <p:ph type="sldNum" sz="quarter" idx="4"/>
          </p:nvPr>
        </p:nvSpPr>
        <p:spPr>
          <a:xfrm>
            <a:off x="11480800" y="8475134"/>
            <a:ext cx="3657600" cy="486833"/>
          </a:xfrm>
          <a:prstGeom prst="rect">
            <a:avLst/>
          </a:prstGeom>
        </p:spPr>
        <p:txBody>
          <a:bodyPr vert="horz" lIns="91440" tIns="45720" rIns="91440" bIns="45720" rtlCol="0" anchor="ctr"/>
          <a:lstStyle>
            <a:lvl1pPr algn="r">
              <a:defRPr sz="1600">
                <a:solidFill>
                  <a:schemeClr val="tx1">
                    <a:tint val="75000"/>
                  </a:schemeClr>
                </a:solidFill>
              </a:defRPr>
            </a:lvl1pPr>
          </a:lstStyle>
          <a:p>
            <a:pPr defTabSz="1219170"/>
            <a:fld id="{E6C66ACC-6D3E-42BE-8AD3-0DD69A63F81C}" type="slidenum">
              <a:rPr lang="en-US" smtClean="0">
                <a:solidFill>
                  <a:prstClr val="black">
                    <a:tint val="75000"/>
                  </a:prstClr>
                </a:solidFill>
              </a:rPr>
              <a:pPr defTabSz="1219170"/>
              <a:t>‹#›</a:t>
            </a:fld>
            <a:endParaRPr lang="en-US">
              <a:solidFill>
                <a:prstClr val="black">
                  <a:tint val="75000"/>
                </a:prstClr>
              </a:solidFill>
            </a:endParaRPr>
          </a:p>
        </p:txBody>
      </p:sp>
    </p:spTree>
    <p:extLst>
      <p:ext uri="{BB962C8B-B14F-4D97-AF65-F5344CB8AC3E}">
        <p14:creationId xmlns:p14="http://schemas.microsoft.com/office/powerpoint/2010/main" val="3197100644"/>
      </p:ext>
    </p:extLst>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 id="2147483829" r:id="rId12"/>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17600" y="486834"/>
            <a:ext cx="14020800" cy="176741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17600" y="2434167"/>
            <a:ext cx="14020800" cy="580178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17600" y="8475134"/>
            <a:ext cx="3657600" cy="486833"/>
          </a:xfrm>
          <a:prstGeom prst="rect">
            <a:avLst/>
          </a:prstGeom>
        </p:spPr>
        <p:txBody>
          <a:bodyPr vert="horz" lIns="91440" tIns="45720" rIns="91440" bIns="45720" rtlCol="0" anchor="ctr"/>
          <a:lstStyle>
            <a:lvl1pPr algn="l">
              <a:defRPr sz="1600">
                <a:solidFill>
                  <a:schemeClr val="tx1">
                    <a:tint val="75000"/>
                  </a:schemeClr>
                </a:solidFill>
              </a:defRPr>
            </a:lvl1pPr>
          </a:lstStyle>
          <a:p>
            <a:fld id="{C764DE79-268F-4C1A-8933-263129D2AF90}" type="datetimeFigureOut">
              <a:rPr lang="en-US" smtClean="0">
                <a:solidFill>
                  <a:prstClr val="black">
                    <a:tint val="75000"/>
                  </a:prstClr>
                </a:solidFill>
              </a:rPr>
              <a:pPr/>
              <a:t>7/12/2016</a:t>
            </a:fld>
            <a:endParaRPr lang="en-US" dirty="0">
              <a:solidFill>
                <a:prstClr val="black">
                  <a:tint val="75000"/>
                </a:prstClr>
              </a:solidFill>
            </a:endParaRPr>
          </a:p>
        </p:txBody>
      </p:sp>
      <p:sp>
        <p:nvSpPr>
          <p:cNvPr id="5" name="Footer Placeholder 4"/>
          <p:cNvSpPr>
            <a:spLocks noGrp="1"/>
          </p:cNvSpPr>
          <p:nvPr>
            <p:ph type="ftr" sz="quarter" idx="3"/>
          </p:nvPr>
        </p:nvSpPr>
        <p:spPr>
          <a:xfrm>
            <a:off x="5384800" y="8475134"/>
            <a:ext cx="5486400" cy="48683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solidFill>
                <a:prstClr val="black">
                  <a:tint val="75000"/>
                </a:prstClr>
              </a:solidFill>
            </a:endParaRPr>
          </a:p>
        </p:txBody>
      </p:sp>
      <p:sp>
        <p:nvSpPr>
          <p:cNvPr id="7" name="Rectangle 6"/>
          <p:cNvSpPr/>
          <p:nvPr userDrawn="1"/>
        </p:nvSpPr>
        <p:spPr>
          <a:xfrm>
            <a:off x="-8263" y="8839009"/>
            <a:ext cx="16253204" cy="292361"/>
          </a:xfrm>
          <a:prstGeom prst="rect">
            <a:avLst/>
          </a:prstGeom>
          <a:solidFill>
            <a:srgbClr val="C4C4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b="1" dirty="0">
              <a:solidFill>
                <a:prstClr val="black"/>
              </a:solidFill>
            </a:endParaRPr>
          </a:p>
        </p:txBody>
      </p:sp>
      <p:sp>
        <p:nvSpPr>
          <p:cNvPr id="8" name="TextBox 7"/>
          <p:cNvSpPr txBox="1"/>
          <p:nvPr userDrawn="1"/>
        </p:nvSpPr>
        <p:spPr>
          <a:xfrm flipH="1">
            <a:off x="1" y="8798336"/>
            <a:ext cx="4468083" cy="345351"/>
          </a:xfrm>
          <a:prstGeom prst="rect">
            <a:avLst/>
          </a:prstGeom>
          <a:noFill/>
        </p:spPr>
        <p:txBody>
          <a:bodyPr wrap="none" rtlCol="0">
            <a:spAutoFit/>
          </a:bodyPr>
          <a:lstStyle/>
          <a:p>
            <a:pPr defTabSz="1203241"/>
            <a:r>
              <a:rPr lang="en-US" sz="1644" dirty="0" smtClean="0">
                <a:solidFill>
                  <a:srgbClr val="E7E6E6">
                    <a:lumMod val="25000"/>
                  </a:srgbClr>
                </a:solidFill>
              </a:rPr>
              <a:t>© Copyright 2015, Simplilearn. All rights reserved.</a:t>
            </a:r>
            <a:endParaRPr lang="en-US" sz="1644" dirty="0">
              <a:solidFill>
                <a:srgbClr val="E7E6E6">
                  <a:lumMod val="25000"/>
                </a:srgbClr>
              </a:solidFill>
            </a:endParaRPr>
          </a:p>
        </p:txBody>
      </p:sp>
    </p:spTree>
    <p:extLst>
      <p:ext uri="{BB962C8B-B14F-4D97-AF65-F5344CB8AC3E}">
        <p14:creationId xmlns:p14="http://schemas.microsoft.com/office/powerpoint/2010/main" val="1645213873"/>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 id="2147483843" r:id="rId13"/>
    <p:sldLayoutId id="2147483844" r:id="rId14"/>
    <p:sldLayoutId id="2147483845" r:id="rId15"/>
    <p:sldLayoutId id="2147483846" r:id="rId16"/>
    <p:sldLayoutId id="2147483847" r:id="rId17"/>
    <p:sldLayoutId id="2147483848" r:id="rId18"/>
    <p:sldLayoutId id="2147483849" r:id="rId19"/>
    <p:sldLayoutId id="2147483850" r:id="rId20"/>
    <p:sldLayoutId id="2147483851" r:id="rId21"/>
    <p:sldLayoutId id="2147483852" r:id="rId22"/>
    <p:sldLayoutId id="2147483853" r:id="rId23"/>
    <p:sldLayoutId id="2147483854" r:id="rId24"/>
    <p:sldLayoutId id="2147483855" r:id="rId25"/>
    <p:sldLayoutId id="2147483856" r:id="rId26"/>
    <p:sldLayoutId id="2147483857" r:id="rId27"/>
    <p:sldLayoutId id="2147483858" r:id="rId28"/>
    <p:sldLayoutId id="2147483859" r:id="rId29"/>
    <p:sldLayoutId id="2147483860" r:id="rId30"/>
    <p:sldLayoutId id="2147483861" r:id="rId31"/>
    <p:sldLayoutId id="2147483862" r:id="rId32"/>
    <p:sldLayoutId id="2147483863" r:id="rId33"/>
    <p:sldLayoutId id="2147483864" r:id="rId34"/>
    <p:sldLayoutId id="2147483865" r:id="rId35"/>
    <p:sldLayoutId id="2147483866" r:id="rId36"/>
    <p:sldLayoutId id="2147483867" r:id="rId37"/>
    <p:sldLayoutId id="2147483868" r:id="rId38"/>
    <p:sldLayoutId id="2147483869" r:id="rId39"/>
    <p:sldLayoutId id="2147483870" r:id="rId40"/>
    <p:sldLayoutId id="2147483871" r:id="rId41"/>
    <p:sldLayoutId id="2147483872" r:id="rId42"/>
    <p:sldLayoutId id="2147483873" r:id="rId43"/>
    <p:sldLayoutId id="2147483874" r:id="rId44"/>
    <p:sldLayoutId id="2147483875" r:id="rId45"/>
    <p:sldLayoutId id="2147483876" r:id="rId46"/>
    <p:sldLayoutId id="2147483877" r:id="rId47"/>
    <p:sldLayoutId id="2147483878" r:id="rId48"/>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70418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Project </a:t>
            </a:r>
            <a:r>
              <a:rPr lang="en-US" dirty="0" smtClean="0"/>
              <a:t>02: </a:t>
            </a:r>
            <a:r>
              <a:rPr lang="en-US" dirty="0"/>
              <a:t>Titanic data set analysis </a:t>
            </a:r>
          </a:p>
        </p:txBody>
      </p:sp>
      <p:sp>
        <p:nvSpPr>
          <p:cNvPr id="14" name="Rounded Rectangle 13"/>
          <p:cNvSpPr/>
          <p:nvPr/>
        </p:nvSpPr>
        <p:spPr>
          <a:xfrm>
            <a:off x="321275" y="1391340"/>
            <a:ext cx="15365555" cy="703596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400" dirty="0" smtClean="0">
              <a:solidFill>
                <a:schemeClr val="tx1"/>
              </a:solidFill>
              <a:latin typeface="Open Sans" panose="020B0606030504020204"/>
            </a:endParaRPr>
          </a:p>
          <a:p>
            <a:r>
              <a:rPr lang="en-US" sz="2400" dirty="0" smtClean="0">
                <a:solidFill>
                  <a:schemeClr val="tx1"/>
                </a:solidFill>
                <a:latin typeface="Open Sans" panose="020B0606030504020204"/>
              </a:rPr>
              <a:t>After </a:t>
            </a:r>
            <a:r>
              <a:rPr lang="en-US" sz="2400" dirty="0">
                <a:solidFill>
                  <a:schemeClr val="tx1"/>
                </a:solidFill>
                <a:latin typeface="Open Sans" panose="020B0606030504020204"/>
              </a:rPr>
              <a:t>learning about Data Science in depth, it is time to implement the knowledge gained through this course in </a:t>
            </a:r>
            <a:r>
              <a:rPr lang="en-US" sz="2400" dirty="0" smtClean="0">
                <a:solidFill>
                  <a:schemeClr val="tx1"/>
                </a:solidFill>
                <a:latin typeface="Open Sans" panose="020B0606030504020204"/>
              </a:rPr>
              <a:t>real-life </a:t>
            </a:r>
            <a:r>
              <a:rPr lang="en-US" sz="2400" dirty="0">
                <a:solidFill>
                  <a:schemeClr val="tx1"/>
                </a:solidFill>
                <a:latin typeface="Open Sans" panose="020B0606030504020204"/>
              </a:rPr>
              <a:t>scenarios. We are providing </a:t>
            </a:r>
            <a:r>
              <a:rPr lang="en-US" sz="2400" dirty="0" smtClean="0">
                <a:solidFill>
                  <a:schemeClr val="tx1"/>
                </a:solidFill>
                <a:latin typeface="Open Sans" panose="020B0606030504020204"/>
              </a:rPr>
              <a:t>four real-life </a:t>
            </a:r>
            <a:r>
              <a:rPr lang="en-US" sz="2400" dirty="0">
                <a:solidFill>
                  <a:schemeClr val="tx1"/>
                </a:solidFill>
                <a:latin typeface="Open Sans" panose="020B0606030504020204"/>
              </a:rPr>
              <a:t>scenarios where you can implement data science </a:t>
            </a:r>
            <a:r>
              <a:rPr lang="en-US" sz="2400" dirty="0" smtClean="0">
                <a:solidFill>
                  <a:schemeClr val="tx1"/>
                </a:solidFill>
                <a:latin typeface="Open Sans" panose="020B0606030504020204"/>
              </a:rPr>
              <a:t>solutions. To develop solutions </a:t>
            </a:r>
            <a:r>
              <a:rPr lang="en-US" sz="2400" dirty="0">
                <a:solidFill>
                  <a:schemeClr val="tx1"/>
                </a:solidFill>
                <a:latin typeface="Open Sans" panose="020B0606030504020204"/>
              </a:rPr>
              <a:t>to these problems, you can use various Python libraries </a:t>
            </a:r>
            <a:r>
              <a:rPr lang="en-US" sz="2400" dirty="0" smtClean="0">
                <a:solidFill>
                  <a:schemeClr val="tx1"/>
                </a:solidFill>
                <a:latin typeface="Open Sans" panose="020B0606030504020204"/>
              </a:rPr>
              <a:t>like </a:t>
            </a:r>
            <a:r>
              <a:rPr lang="en-US" sz="2400" dirty="0" err="1">
                <a:solidFill>
                  <a:schemeClr val="tx1"/>
                </a:solidFill>
                <a:latin typeface="Open Sans" panose="020B0606030504020204"/>
              </a:rPr>
              <a:t>NumPy</a:t>
            </a:r>
            <a:r>
              <a:rPr lang="en-US" sz="2400" dirty="0">
                <a:solidFill>
                  <a:schemeClr val="tx1"/>
                </a:solidFill>
                <a:latin typeface="Open Sans" panose="020B0606030504020204"/>
              </a:rPr>
              <a:t>, </a:t>
            </a:r>
            <a:r>
              <a:rPr lang="en-US" sz="2400" dirty="0" err="1">
                <a:solidFill>
                  <a:schemeClr val="tx1"/>
                </a:solidFill>
                <a:latin typeface="Open Sans" panose="020B0606030504020204"/>
              </a:rPr>
              <a:t>SciPy</a:t>
            </a:r>
            <a:r>
              <a:rPr lang="en-US" sz="2400" dirty="0">
                <a:solidFill>
                  <a:schemeClr val="tx1"/>
                </a:solidFill>
                <a:latin typeface="Open Sans" panose="020B0606030504020204"/>
              </a:rPr>
              <a:t>, Pandas, </a:t>
            </a:r>
            <a:r>
              <a:rPr lang="en-US" sz="2400" dirty="0" err="1">
                <a:solidFill>
                  <a:schemeClr val="tx1"/>
                </a:solidFill>
                <a:latin typeface="Open Sans" panose="020B0606030504020204"/>
              </a:rPr>
              <a:t>S</a:t>
            </a:r>
            <a:r>
              <a:rPr lang="en-US" sz="2400" dirty="0" err="1" smtClean="0">
                <a:solidFill>
                  <a:schemeClr val="tx1"/>
                </a:solidFill>
                <a:latin typeface="Open Sans" panose="020B0606030504020204"/>
              </a:rPr>
              <a:t>cikit</a:t>
            </a:r>
            <a:r>
              <a:rPr lang="en-US" sz="2400" dirty="0" smtClean="0">
                <a:solidFill>
                  <a:schemeClr val="tx1"/>
                </a:solidFill>
                <a:latin typeface="Open Sans" panose="020B0606030504020204"/>
              </a:rPr>
              <a:t>-learn</a:t>
            </a:r>
            <a:r>
              <a:rPr lang="en-US" sz="2400" dirty="0">
                <a:solidFill>
                  <a:schemeClr val="tx1"/>
                </a:solidFill>
                <a:latin typeface="Open Sans" panose="020B0606030504020204"/>
              </a:rPr>
              <a:t>, </a:t>
            </a:r>
            <a:r>
              <a:rPr lang="en-US" sz="2400" dirty="0" smtClean="0">
                <a:solidFill>
                  <a:schemeClr val="tx1"/>
                </a:solidFill>
                <a:latin typeface="Open Sans" panose="020B0606030504020204"/>
              </a:rPr>
              <a:t>Matplotlib</a:t>
            </a:r>
            <a:r>
              <a:rPr lang="en-US" sz="2400" dirty="0">
                <a:solidFill>
                  <a:schemeClr val="tx1"/>
                </a:solidFill>
                <a:latin typeface="Open Sans" panose="020B0606030504020204"/>
              </a:rPr>
              <a:t>, </a:t>
            </a:r>
            <a:r>
              <a:rPr lang="en-US" sz="2400" dirty="0" err="1" smtClean="0">
                <a:solidFill>
                  <a:schemeClr val="tx1"/>
                </a:solidFill>
                <a:latin typeface="Open Sans" panose="020B0606030504020204"/>
              </a:rPr>
              <a:t>BeautifulSoup</a:t>
            </a:r>
            <a:r>
              <a:rPr lang="en-US" sz="2400" dirty="0">
                <a:solidFill>
                  <a:schemeClr val="tx1"/>
                </a:solidFill>
                <a:latin typeface="Open Sans" panose="020B0606030504020204"/>
              </a:rPr>
              <a:t>, and so on. </a:t>
            </a:r>
            <a:endParaRPr lang="en-US" sz="2400" dirty="0" smtClean="0">
              <a:solidFill>
                <a:schemeClr val="tx1"/>
              </a:solidFill>
              <a:latin typeface="Open Sans" panose="020B0606030504020204"/>
            </a:endParaRPr>
          </a:p>
          <a:p>
            <a:r>
              <a:rPr lang="en-US" sz="2400" dirty="0" smtClean="0">
                <a:solidFill>
                  <a:schemeClr val="tx1"/>
                </a:solidFill>
                <a:latin typeface="Open Sans" panose="020B0606030504020204"/>
              </a:rPr>
              <a:t>Project details </a:t>
            </a:r>
            <a:r>
              <a:rPr lang="en-US" sz="2400" dirty="0">
                <a:solidFill>
                  <a:schemeClr val="tx1"/>
                </a:solidFill>
                <a:latin typeface="Open Sans" panose="020B0606030504020204"/>
              </a:rPr>
              <a:t>are given below</a:t>
            </a:r>
            <a:r>
              <a:rPr lang="en-US" sz="2400" dirty="0" smtClean="0">
                <a:solidFill>
                  <a:schemeClr val="tx1"/>
                </a:solidFill>
                <a:latin typeface="Open Sans" panose="020B0606030504020204"/>
              </a:rPr>
              <a:t>:</a:t>
            </a:r>
          </a:p>
          <a:p>
            <a:pPr defTabSz="1219170">
              <a:lnSpc>
                <a:spcPct val="150000"/>
              </a:lnSpc>
            </a:pPr>
            <a:endParaRPr lang="en-US" sz="2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859271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Project </a:t>
            </a:r>
            <a:r>
              <a:rPr lang="en-US" dirty="0" smtClean="0"/>
              <a:t>03: Titanic Data Set Analysis</a:t>
            </a:r>
            <a:endParaRPr lang="en-US" dirty="0"/>
          </a:p>
        </p:txBody>
      </p:sp>
      <p:sp>
        <p:nvSpPr>
          <p:cNvPr id="6" name="Rounded Rectangle 5"/>
          <p:cNvSpPr/>
          <p:nvPr/>
        </p:nvSpPr>
        <p:spPr>
          <a:xfrm>
            <a:off x="383823" y="1388534"/>
            <a:ext cx="15488356" cy="7529689"/>
          </a:xfrm>
          <a:prstGeom prst="roundRect">
            <a:avLst>
              <a:gd name="adj" fmla="val 134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3200">
              <a:solidFill>
                <a:prstClr val="white"/>
              </a:solidFill>
            </a:endParaRPr>
          </a:p>
        </p:txBody>
      </p:sp>
      <p:sp>
        <p:nvSpPr>
          <p:cNvPr id="7" name="Rounded Rectangle 6"/>
          <p:cNvSpPr/>
          <p:nvPr/>
        </p:nvSpPr>
        <p:spPr>
          <a:xfrm>
            <a:off x="395099" y="1399823"/>
            <a:ext cx="1757257" cy="677333"/>
          </a:xfrm>
          <a:prstGeom prst="roundRect">
            <a:avLst/>
          </a:prstGeom>
          <a:solidFill>
            <a:schemeClr val="bg1">
              <a:lumMod val="50000"/>
            </a:schemeClr>
          </a:solidFill>
          <a:ln w="28575">
            <a:solidFill>
              <a:srgbClr val="61B4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r>
              <a:rPr lang="en-US" sz="2800" dirty="0">
                <a:solidFill>
                  <a:prstClr val="white"/>
                </a:solidFill>
                <a:latin typeface="Open Sans" panose="020B0606030504020204" pitchFamily="34" charset="0"/>
                <a:ea typeface="Open Sans" panose="020B0606030504020204" pitchFamily="34" charset="0"/>
                <a:cs typeface="Open Sans" panose="020B0606030504020204" pitchFamily="34" charset="0"/>
              </a:rPr>
              <a:t>Problem</a:t>
            </a:r>
          </a:p>
        </p:txBody>
      </p:sp>
      <p:sp>
        <p:nvSpPr>
          <p:cNvPr id="14" name="Rounded Rectangle 13"/>
          <p:cNvSpPr/>
          <p:nvPr/>
        </p:nvSpPr>
        <p:spPr>
          <a:xfrm>
            <a:off x="395099" y="2216927"/>
            <a:ext cx="15477080" cy="6364205"/>
          </a:xfrm>
          <a:prstGeom prst="roundRect">
            <a:avLst>
              <a:gd name="adj" fmla="val 408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1219170">
              <a:lnSpc>
                <a:spcPct val="150000"/>
              </a:lnSpc>
            </a:pPr>
            <a:endParaRPr lang="en-US" sz="24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TextBox 1"/>
          <p:cNvSpPr txBox="1"/>
          <p:nvPr/>
        </p:nvSpPr>
        <p:spPr>
          <a:xfrm>
            <a:off x="2227739" y="7657802"/>
            <a:ext cx="11078822" cy="400110"/>
          </a:xfrm>
          <a:prstGeom prst="rect">
            <a:avLst/>
          </a:prstGeom>
          <a:noFill/>
        </p:spPr>
        <p:txBody>
          <a:bodyPr wrap="square" rtlCol="0">
            <a:spAutoFit/>
          </a:bodyPr>
          <a:lstStyle/>
          <a:p>
            <a:r>
              <a:rPr lang="en-US" sz="2000" i="1" dirty="0">
                <a:solidFill>
                  <a:schemeClr val="accent2"/>
                </a:solidFill>
                <a:latin typeface="Open Sans" panose="020B0606030504020204" pitchFamily="34" charset="0"/>
                <a:ea typeface="Open Sans" panose="020B0606030504020204" pitchFamily="34" charset="0"/>
                <a:cs typeface="Open Sans" panose="020B0606030504020204" pitchFamily="34" charset="0"/>
              </a:rPr>
              <a:t>Click each tab to know more. Click the Resources tab to download the files for this </a:t>
            </a:r>
            <a:r>
              <a:rPr lang="en-US" sz="2000" i="1"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project.</a:t>
            </a:r>
            <a:endParaRPr lang="en-US" sz="2000" i="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Rectangle 4"/>
          <p:cNvSpPr/>
          <p:nvPr/>
        </p:nvSpPr>
        <p:spPr>
          <a:xfrm>
            <a:off x="700258" y="2240935"/>
            <a:ext cx="14787739" cy="4216539"/>
          </a:xfrm>
          <a:prstGeom prst="rect">
            <a:avLst/>
          </a:prstGeom>
        </p:spPr>
        <p:txBody>
          <a:bodyPr wrap="square">
            <a:spAutoFit/>
          </a:bodyPr>
          <a:lstStyle/>
          <a:p>
            <a:pPr lvl="0"/>
            <a:endParaRPr lang="en-US" sz="2400" b="1" dirty="0" smtClean="0">
              <a:latin typeface="Open Sans" panose="020B0606030504020204"/>
            </a:endParaRPr>
          </a:p>
          <a:p>
            <a:pPr lvl="0"/>
            <a:r>
              <a:rPr lang="en-US" sz="2400" b="1" dirty="0" smtClean="0">
                <a:latin typeface="Open Sans" panose="020B0606030504020204"/>
              </a:rPr>
              <a:t>Titanic </a:t>
            </a:r>
            <a:r>
              <a:rPr lang="en-US" sz="2400" b="1" dirty="0">
                <a:latin typeface="Open Sans" panose="020B0606030504020204"/>
              </a:rPr>
              <a:t>Dataset Analysis</a:t>
            </a:r>
          </a:p>
          <a:p>
            <a:pPr lvl="0"/>
            <a:endParaRPr lang="en-IN" sz="2400" b="1" dirty="0">
              <a:latin typeface="Open Sans" panose="020B0606030504020204"/>
            </a:endParaRPr>
          </a:p>
          <a:p>
            <a:r>
              <a:rPr lang="en-US" sz="2400" dirty="0">
                <a:latin typeface="Open Sans" panose="020B0606030504020204"/>
              </a:rPr>
              <a:t>On April 15, 1912, the Titanic sank after colliding with an iceberg, killing 1502 out of 2224 passengers and crew. This tragedy shocked the world and led to better safety regulations for ships. Here, we ask you to perform the analysis through the exploratory data analysis technique. In particular, we want you to apply the tools of machine learning to predict which passengers survived the tragedy.</a:t>
            </a:r>
            <a:endParaRPr lang="en-IN" sz="2400" dirty="0">
              <a:latin typeface="Open Sans" panose="020B0606030504020204"/>
            </a:endParaRPr>
          </a:p>
          <a:p>
            <a:endParaRPr lang="en-IN" sz="2400" dirty="0">
              <a:latin typeface="Open Sans" panose="020B0606030504020204"/>
            </a:endParaRPr>
          </a:p>
          <a:p>
            <a:r>
              <a:rPr lang="en-US" sz="2400" dirty="0">
                <a:latin typeface="Open Sans" panose="020B0606030504020204"/>
              </a:rPr>
              <a:t> </a:t>
            </a:r>
            <a:endParaRPr lang="en-IN" sz="2800" dirty="0"/>
          </a:p>
          <a:p>
            <a:r>
              <a:rPr lang="en-US" sz="2400" dirty="0">
                <a:latin typeface="Open Sans" panose="020B0606030504020204"/>
              </a:rPr>
              <a:t>The details of these projects and their scope are listed in the following sections.</a:t>
            </a:r>
            <a:endParaRPr lang="en-IN" sz="2400" dirty="0">
              <a:latin typeface="Open Sans" panose="020B0606030504020204"/>
            </a:endParaRPr>
          </a:p>
          <a:p>
            <a:r>
              <a:rPr lang="en-US" sz="2800" dirty="0"/>
              <a:t> </a:t>
            </a:r>
            <a:endParaRPr lang="en-IN" sz="2800" dirty="0"/>
          </a:p>
        </p:txBody>
      </p:sp>
      <p:sp>
        <p:nvSpPr>
          <p:cNvPr id="10" name="Rounded Rectangle 9"/>
          <p:cNvSpPr/>
          <p:nvPr/>
        </p:nvSpPr>
        <p:spPr>
          <a:xfrm>
            <a:off x="2137019" y="1399823"/>
            <a:ext cx="2400197" cy="677333"/>
          </a:xfrm>
          <a:prstGeom prst="roundRect">
            <a:avLst/>
          </a:prstGeom>
          <a:solidFill>
            <a:schemeClr val="bg1">
              <a:lumMod val="75000"/>
            </a:schemeClr>
          </a:solidFill>
          <a:ln w="28575">
            <a:solidFill>
              <a:srgbClr val="61B4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r>
              <a:rPr lang="en-US" sz="2800" dirty="0" smtClean="0">
                <a:solidFill>
                  <a:prstClr val="white"/>
                </a:solidFill>
                <a:latin typeface="Open Sans" panose="020B0606030504020204" pitchFamily="34" charset="0"/>
                <a:ea typeface="Open Sans" panose="020B0606030504020204" pitchFamily="34" charset="0"/>
                <a:cs typeface="Open Sans" panose="020B0606030504020204" pitchFamily="34" charset="0"/>
              </a:rPr>
              <a:t>Instructions</a:t>
            </a:r>
            <a:endParaRPr lang="en-US" sz="2800"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Rounded Rectangle 8"/>
          <p:cNvSpPr/>
          <p:nvPr/>
        </p:nvSpPr>
        <p:spPr>
          <a:xfrm>
            <a:off x="4552553" y="1413575"/>
            <a:ext cx="2090190" cy="677333"/>
          </a:xfrm>
          <a:prstGeom prst="roundRect">
            <a:avLst/>
          </a:prstGeom>
          <a:solidFill>
            <a:schemeClr val="bg1">
              <a:lumMod val="75000"/>
            </a:schemeClr>
          </a:solidFill>
          <a:ln w="28575">
            <a:solidFill>
              <a:srgbClr val="61B4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r>
              <a:rPr lang="en-US" sz="2800" dirty="0" smtClean="0">
                <a:solidFill>
                  <a:prstClr val="white"/>
                </a:solidFill>
                <a:latin typeface="Open Sans" panose="020B0606030504020204" pitchFamily="34" charset="0"/>
                <a:ea typeface="Open Sans" panose="020B0606030504020204" pitchFamily="34" charset="0"/>
                <a:cs typeface="Open Sans" panose="020B0606030504020204" pitchFamily="34" charset="0"/>
              </a:rPr>
              <a:t>Solution</a:t>
            </a:r>
            <a:endParaRPr lang="en-US" sz="2800"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7738702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Project </a:t>
            </a:r>
            <a:r>
              <a:rPr lang="en-US" dirty="0" smtClean="0"/>
              <a:t>03: Titanic Data Set Analysis</a:t>
            </a:r>
            <a:endParaRPr lang="en-US" dirty="0"/>
          </a:p>
        </p:txBody>
      </p:sp>
      <p:sp>
        <p:nvSpPr>
          <p:cNvPr id="6" name="Rounded Rectangle 5"/>
          <p:cNvSpPr/>
          <p:nvPr/>
        </p:nvSpPr>
        <p:spPr>
          <a:xfrm>
            <a:off x="383823" y="1388534"/>
            <a:ext cx="15488356" cy="7529689"/>
          </a:xfrm>
          <a:prstGeom prst="roundRect">
            <a:avLst>
              <a:gd name="adj" fmla="val 134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3200">
              <a:solidFill>
                <a:prstClr val="white"/>
              </a:solidFill>
            </a:endParaRPr>
          </a:p>
        </p:txBody>
      </p:sp>
      <p:sp>
        <p:nvSpPr>
          <p:cNvPr id="7" name="Rounded Rectangle 6"/>
          <p:cNvSpPr/>
          <p:nvPr/>
        </p:nvSpPr>
        <p:spPr>
          <a:xfrm>
            <a:off x="395099" y="1399823"/>
            <a:ext cx="1757257" cy="677333"/>
          </a:xfrm>
          <a:prstGeom prst="roundRect">
            <a:avLst/>
          </a:prstGeom>
          <a:solidFill>
            <a:schemeClr val="bg1">
              <a:lumMod val="50000"/>
            </a:schemeClr>
          </a:solidFill>
          <a:ln w="28575">
            <a:solidFill>
              <a:srgbClr val="61B4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r>
              <a:rPr lang="en-US" sz="2800" dirty="0">
                <a:solidFill>
                  <a:prstClr val="white"/>
                </a:solidFill>
                <a:latin typeface="Open Sans" panose="020B0606030504020204" pitchFamily="34" charset="0"/>
                <a:ea typeface="Open Sans" panose="020B0606030504020204" pitchFamily="34" charset="0"/>
                <a:cs typeface="Open Sans" panose="020B0606030504020204" pitchFamily="34" charset="0"/>
              </a:rPr>
              <a:t>Problem</a:t>
            </a:r>
          </a:p>
        </p:txBody>
      </p:sp>
      <p:sp>
        <p:nvSpPr>
          <p:cNvPr id="14" name="Rounded Rectangle 13"/>
          <p:cNvSpPr/>
          <p:nvPr/>
        </p:nvSpPr>
        <p:spPr>
          <a:xfrm>
            <a:off x="395099" y="2216927"/>
            <a:ext cx="15477080" cy="6364205"/>
          </a:xfrm>
          <a:prstGeom prst="roundRect">
            <a:avLst>
              <a:gd name="adj" fmla="val 408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1219170">
              <a:lnSpc>
                <a:spcPct val="150000"/>
              </a:lnSpc>
            </a:pPr>
            <a:endParaRPr lang="en-US" sz="24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TextBox 1"/>
          <p:cNvSpPr txBox="1"/>
          <p:nvPr/>
        </p:nvSpPr>
        <p:spPr>
          <a:xfrm>
            <a:off x="2227739" y="7657802"/>
            <a:ext cx="11078822" cy="400110"/>
          </a:xfrm>
          <a:prstGeom prst="rect">
            <a:avLst/>
          </a:prstGeom>
          <a:noFill/>
        </p:spPr>
        <p:txBody>
          <a:bodyPr wrap="square" rtlCol="0">
            <a:spAutoFit/>
          </a:bodyPr>
          <a:lstStyle/>
          <a:p>
            <a:r>
              <a:rPr lang="en-US" sz="2000" i="1" dirty="0">
                <a:solidFill>
                  <a:schemeClr val="accent2"/>
                </a:solidFill>
                <a:latin typeface="Open Sans" panose="020B0606030504020204" pitchFamily="34" charset="0"/>
                <a:ea typeface="Open Sans" panose="020B0606030504020204" pitchFamily="34" charset="0"/>
                <a:cs typeface="Open Sans" panose="020B0606030504020204" pitchFamily="34" charset="0"/>
              </a:rPr>
              <a:t>Click each tab to know more. Click the Resources tab to download the files for this </a:t>
            </a:r>
            <a:r>
              <a:rPr lang="en-US" sz="2000" i="1"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project.</a:t>
            </a:r>
            <a:endParaRPr lang="en-US" sz="2000" i="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Rectangle 4"/>
          <p:cNvSpPr/>
          <p:nvPr/>
        </p:nvSpPr>
        <p:spPr>
          <a:xfrm>
            <a:off x="967544" y="2427064"/>
            <a:ext cx="14787739" cy="4893647"/>
          </a:xfrm>
          <a:prstGeom prst="rect">
            <a:avLst/>
          </a:prstGeom>
        </p:spPr>
        <p:txBody>
          <a:bodyPr wrap="square">
            <a:spAutoFit/>
          </a:bodyPr>
          <a:lstStyle/>
          <a:p>
            <a:r>
              <a:rPr lang="en-US" sz="2400" b="1" u="sng" dirty="0" smtClean="0">
                <a:latin typeface="Open Sans" panose="020B0606030504020204"/>
              </a:rPr>
              <a:t>Titanic </a:t>
            </a:r>
            <a:r>
              <a:rPr lang="en-US" sz="2400" b="1" u="sng" dirty="0">
                <a:latin typeface="Open Sans" panose="020B0606030504020204"/>
              </a:rPr>
              <a:t>Dataset </a:t>
            </a:r>
            <a:r>
              <a:rPr lang="en-US" sz="2400" b="1" u="sng" dirty="0" smtClean="0">
                <a:latin typeface="Open Sans" panose="020B0606030504020204"/>
              </a:rPr>
              <a:t>Analysis</a:t>
            </a:r>
          </a:p>
          <a:p>
            <a:endParaRPr lang="en-IN" sz="2400" dirty="0">
              <a:latin typeface="Open Sans" panose="020B0606030504020204"/>
            </a:endParaRPr>
          </a:p>
          <a:p>
            <a:pPr marL="342900" lvl="0" indent="-342900">
              <a:buFont typeface="Arial" panose="020B0604020202020204" pitchFamily="34" charset="0"/>
              <a:buChar char="•"/>
            </a:pPr>
            <a:r>
              <a:rPr lang="en-US" sz="2400" dirty="0">
                <a:latin typeface="Open Sans" panose="020B0606030504020204"/>
              </a:rPr>
              <a:t>Data acquisition of the Titanic dataset</a:t>
            </a:r>
            <a:endParaRPr lang="en-IN" sz="2400" dirty="0">
              <a:latin typeface="Open Sans" panose="020B0606030504020204"/>
            </a:endParaRPr>
          </a:p>
          <a:p>
            <a:pPr marL="967051" lvl="1" indent="-342900">
              <a:buFont typeface="Courier New" panose="02070309020205020404" pitchFamily="49" charset="0"/>
              <a:buChar char="o"/>
            </a:pPr>
            <a:r>
              <a:rPr lang="en-US" sz="2400" dirty="0" smtClean="0">
                <a:latin typeface="Open Sans" panose="020B0606030504020204"/>
              </a:rPr>
              <a:t>train </a:t>
            </a:r>
            <a:r>
              <a:rPr lang="en-US" sz="2400" dirty="0">
                <a:latin typeface="Open Sans" panose="020B0606030504020204"/>
              </a:rPr>
              <a:t>dataset</a:t>
            </a:r>
            <a:endParaRPr lang="en-IN" sz="2400" dirty="0">
              <a:latin typeface="Open Sans" panose="020B0606030504020204"/>
            </a:endParaRPr>
          </a:p>
          <a:p>
            <a:pPr marL="967051" lvl="1" indent="-342900">
              <a:buFont typeface="Courier New" panose="02070309020205020404" pitchFamily="49" charset="0"/>
              <a:buChar char="o"/>
            </a:pPr>
            <a:r>
              <a:rPr lang="en-US" sz="2400" dirty="0" smtClean="0">
                <a:latin typeface="Open Sans" panose="020B0606030504020204"/>
              </a:rPr>
              <a:t>test dataset</a:t>
            </a:r>
          </a:p>
          <a:p>
            <a:pPr lvl="0"/>
            <a:endParaRPr lang="en-IN" sz="2400" dirty="0">
              <a:latin typeface="Open Sans" panose="020B0606030504020204"/>
            </a:endParaRPr>
          </a:p>
          <a:p>
            <a:pPr marL="342900" lvl="0" indent="-342900">
              <a:buFont typeface="Arial" panose="020B0604020202020204" pitchFamily="34" charset="0"/>
              <a:buChar char="•"/>
            </a:pPr>
            <a:r>
              <a:rPr lang="en-US" sz="2400" dirty="0">
                <a:latin typeface="Open Sans" panose="020B0606030504020204"/>
              </a:rPr>
              <a:t>Perform the Exploratory Data Analysis (EDA) - for train dataset</a:t>
            </a:r>
            <a:endParaRPr lang="en-IN" sz="2400" dirty="0">
              <a:latin typeface="Open Sans" panose="020B0606030504020204"/>
            </a:endParaRPr>
          </a:p>
          <a:p>
            <a:pPr marL="967051" lvl="1" indent="-342900">
              <a:buFont typeface="Courier New" panose="02070309020205020404" pitchFamily="49" charset="0"/>
              <a:buChar char="o"/>
            </a:pPr>
            <a:r>
              <a:rPr lang="en-US" sz="2400" dirty="0" smtClean="0">
                <a:latin typeface="Open Sans" panose="020B0606030504020204"/>
              </a:rPr>
              <a:t>passengers </a:t>
            </a:r>
            <a:r>
              <a:rPr lang="en-US" sz="2400" dirty="0">
                <a:latin typeface="Open Sans" panose="020B0606030504020204"/>
              </a:rPr>
              <a:t>age distribution</a:t>
            </a:r>
            <a:endParaRPr lang="en-IN" sz="2400" dirty="0">
              <a:latin typeface="Open Sans" panose="020B0606030504020204"/>
            </a:endParaRPr>
          </a:p>
          <a:p>
            <a:pPr marL="967051" lvl="1" indent="-342900">
              <a:buFont typeface="Courier New" panose="02070309020205020404" pitchFamily="49" charset="0"/>
              <a:buChar char="o"/>
            </a:pPr>
            <a:r>
              <a:rPr lang="en-US" sz="2400" dirty="0">
                <a:latin typeface="Open Sans" panose="020B0606030504020204"/>
              </a:rPr>
              <a:t>passengers survival by age</a:t>
            </a:r>
            <a:endParaRPr lang="en-IN" sz="2400" dirty="0">
              <a:latin typeface="Open Sans" panose="020B0606030504020204"/>
            </a:endParaRPr>
          </a:p>
          <a:p>
            <a:pPr marL="967051" lvl="1" indent="-342900">
              <a:buFont typeface="Courier New" panose="02070309020205020404" pitchFamily="49" charset="0"/>
              <a:buChar char="o"/>
            </a:pPr>
            <a:r>
              <a:rPr lang="en-US" sz="2400" dirty="0">
                <a:latin typeface="Open Sans" panose="020B0606030504020204"/>
              </a:rPr>
              <a:t>passengers survival breakdown</a:t>
            </a:r>
            <a:endParaRPr lang="en-IN" sz="2400" dirty="0">
              <a:latin typeface="Open Sans" panose="020B0606030504020204"/>
            </a:endParaRPr>
          </a:p>
          <a:p>
            <a:pPr marL="967051" lvl="1" indent="-342900">
              <a:buFont typeface="Courier New" panose="02070309020205020404" pitchFamily="49" charset="0"/>
              <a:buChar char="o"/>
            </a:pPr>
            <a:r>
              <a:rPr lang="en-US" sz="2400" dirty="0">
                <a:latin typeface="Open Sans" panose="020B0606030504020204"/>
              </a:rPr>
              <a:t>passengers class distribution</a:t>
            </a:r>
            <a:endParaRPr lang="en-IN" sz="2400" dirty="0">
              <a:latin typeface="Open Sans" panose="020B0606030504020204"/>
            </a:endParaRPr>
          </a:p>
          <a:p>
            <a:pPr marL="967051" lvl="1" indent="-342900">
              <a:buFont typeface="Courier New" panose="02070309020205020404" pitchFamily="49" charset="0"/>
              <a:buChar char="o"/>
            </a:pPr>
            <a:r>
              <a:rPr lang="en-US" sz="2400" dirty="0">
                <a:latin typeface="Open Sans" panose="020B0606030504020204"/>
              </a:rPr>
              <a:t>passengers embarkation   by locations</a:t>
            </a:r>
            <a:endParaRPr lang="en-IN" sz="2400" dirty="0">
              <a:latin typeface="Open Sans" panose="020B0606030504020204"/>
            </a:endParaRPr>
          </a:p>
          <a:p>
            <a:pPr marL="342900" indent="-342900">
              <a:buFont typeface="Courier New" panose="02070309020205020404" pitchFamily="49" charset="0"/>
              <a:buChar char="o"/>
            </a:pPr>
            <a:endParaRPr lang="en-IN" sz="2400" dirty="0">
              <a:latin typeface="Open Sans" panose="020B0606030504020204"/>
            </a:endParaRPr>
          </a:p>
        </p:txBody>
      </p:sp>
      <p:sp>
        <p:nvSpPr>
          <p:cNvPr id="10" name="Rounded Rectangle 9"/>
          <p:cNvSpPr/>
          <p:nvPr/>
        </p:nvSpPr>
        <p:spPr>
          <a:xfrm>
            <a:off x="2137019" y="1399823"/>
            <a:ext cx="2400197" cy="677333"/>
          </a:xfrm>
          <a:prstGeom prst="roundRect">
            <a:avLst/>
          </a:prstGeom>
          <a:solidFill>
            <a:schemeClr val="bg1">
              <a:lumMod val="75000"/>
            </a:schemeClr>
          </a:solidFill>
          <a:ln w="28575">
            <a:solidFill>
              <a:srgbClr val="61B4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r>
              <a:rPr lang="en-US" sz="2800" dirty="0" smtClean="0">
                <a:solidFill>
                  <a:prstClr val="white"/>
                </a:solidFill>
                <a:latin typeface="Open Sans" panose="020B0606030504020204" pitchFamily="34" charset="0"/>
                <a:ea typeface="Open Sans" panose="020B0606030504020204" pitchFamily="34" charset="0"/>
                <a:cs typeface="Open Sans" panose="020B0606030504020204" pitchFamily="34" charset="0"/>
              </a:rPr>
              <a:t>Instructions</a:t>
            </a:r>
            <a:endParaRPr lang="en-US" sz="2800"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Rounded Rectangle 8"/>
          <p:cNvSpPr/>
          <p:nvPr/>
        </p:nvSpPr>
        <p:spPr>
          <a:xfrm>
            <a:off x="4552553" y="1413575"/>
            <a:ext cx="2090190" cy="677333"/>
          </a:xfrm>
          <a:prstGeom prst="roundRect">
            <a:avLst/>
          </a:prstGeom>
          <a:solidFill>
            <a:schemeClr val="bg1">
              <a:lumMod val="75000"/>
            </a:schemeClr>
          </a:solidFill>
          <a:ln w="28575">
            <a:solidFill>
              <a:srgbClr val="61B4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r>
              <a:rPr lang="en-US" sz="2800" dirty="0" smtClean="0">
                <a:solidFill>
                  <a:prstClr val="white"/>
                </a:solidFill>
                <a:latin typeface="Open Sans" panose="020B0606030504020204" pitchFamily="34" charset="0"/>
                <a:ea typeface="Open Sans" panose="020B0606030504020204" pitchFamily="34" charset="0"/>
                <a:cs typeface="Open Sans" panose="020B0606030504020204" pitchFamily="34" charset="0"/>
              </a:rPr>
              <a:t>Solution</a:t>
            </a:r>
            <a:endParaRPr lang="en-US" sz="2800"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6125716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Project </a:t>
            </a:r>
            <a:r>
              <a:rPr lang="en-US" dirty="0" smtClean="0"/>
              <a:t>03: Titanic Data Set Analysis</a:t>
            </a:r>
            <a:endParaRPr lang="en-US" dirty="0"/>
          </a:p>
        </p:txBody>
      </p:sp>
      <p:sp>
        <p:nvSpPr>
          <p:cNvPr id="6" name="Rounded Rectangle 5"/>
          <p:cNvSpPr/>
          <p:nvPr/>
        </p:nvSpPr>
        <p:spPr>
          <a:xfrm>
            <a:off x="383823" y="1388534"/>
            <a:ext cx="15488356" cy="7529689"/>
          </a:xfrm>
          <a:prstGeom prst="roundRect">
            <a:avLst>
              <a:gd name="adj" fmla="val 134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3200">
              <a:solidFill>
                <a:prstClr val="white"/>
              </a:solidFill>
            </a:endParaRPr>
          </a:p>
        </p:txBody>
      </p:sp>
      <p:sp>
        <p:nvSpPr>
          <p:cNvPr id="7" name="Rounded Rectangle 6"/>
          <p:cNvSpPr/>
          <p:nvPr/>
        </p:nvSpPr>
        <p:spPr>
          <a:xfrm>
            <a:off x="395099" y="1399823"/>
            <a:ext cx="1757257" cy="677333"/>
          </a:xfrm>
          <a:prstGeom prst="roundRect">
            <a:avLst/>
          </a:prstGeom>
          <a:solidFill>
            <a:schemeClr val="bg1">
              <a:lumMod val="50000"/>
            </a:schemeClr>
          </a:solidFill>
          <a:ln w="28575">
            <a:solidFill>
              <a:srgbClr val="61B4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r>
              <a:rPr lang="en-US" sz="2800" dirty="0">
                <a:solidFill>
                  <a:prstClr val="white"/>
                </a:solidFill>
                <a:latin typeface="Open Sans" panose="020B0606030504020204" pitchFamily="34" charset="0"/>
                <a:ea typeface="Open Sans" panose="020B0606030504020204" pitchFamily="34" charset="0"/>
                <a:cs typeface="Open Sans" panose="020B0606030504020204" pitchFamily="34" charset="0"/>
              </a:rPr>
              <a:t>Problem</a:t>
            </a:r>
          </a:p>
        </p:txBody>
      </p:sp>
      <p:sp>
        <p:nvSpPr>
          <p:cNvPr id="14" name="Rounded Rectangle 13"/>
          <p:cNvSpPr/>
          <p:nvPr/>
        </p:nvSpPr>
        <p:spPr>
          <a:xfrm>
            <a:off x="395099" y="2216927"/>
            <a:ext cx="15477080" cy="6364205"/>
          </a:xfrm>
          <a:prstGeom prst="roundRect">
            <a:avLst>
              <a:gd name="adj" fmla="val 408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1219170">
              <a:lnSpc>
                <a:spcPct val="150000"/>
              </a:lnSpc>
            </a:pPr>
            <a:endParaRPr lang="en-US" sz="24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TextBox 1"/>
          <p:cNvSpPr txBox="1"/>
          <p:nvPr/>
        </p:nvSpPr>
        <p:spPr>
          <a:xfrm>
            <a:off x="2588590" y="7610461"/>
            <a:ext cx="11078822" cy="400110"/>
          </a:xfrm>
          <a:prstGeom prst="rect">
            <a:avLst/>
          </a:prstGeom>
          <a:noFill/>
        </p:spPr>
        <p:txBody>
          <a:bodyPr wrap="square" rtlCol="0">
            <a:spAutoFit/>
          </a:bodyPr>
          <a:lstStyle/>
          <a:p>
            <a:r>
              <a:rPr lang="en-US" sz="2000" i="1" dirty="0">
                <a:solidFill>
                  <a:schemeClr val="accent2"/>
                </a:solidFill>
                <a:latin typeface="Open Sans" panose="020B0606030504020204" pitchFamily="34" charset="0"/>
                <a:ea typeface="Open Sans" panose="020B0606030504020204" pitchFamily="34" charset="0"/>
                <a:cs typeface="Open Sans" panose="020B0606030504020204" pitchFamily="34" charset="0"/>
              </a:rPr>
              <a:t>Click each tab to know more. Click the Resources tab to download the files for this </a:t>
            </a:r>
            <a:r>
              <a:rPr lang="en-US" sz="2000" i="1"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project.</a:t>
            </a:r>
            <a:endParaRPr lang="en-US" sz="2000" i="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Rectangle 4"/>
          <p:cNvSpPr/>
          <p:nvPr/>
        </p:nvSpPr>
        <p:spPr>
          <a:xfrm>
            <a:off x="700258" y="2240935"/>
            <a:ext cx="14787739" cy="4154984"/>
          </a:xfrm>
          <a:prstGeom prst="rect">
            <a:avLst/>
          </a:prstGeom>
        </p:spPr>
        <p:txBody>
          <a:bodyPr wrap="square">
            <a:spAutoFit/>
          </a:bodyPr>
          <a:lstStyle/>
          <a:p>
            <a:endParaRPr lang="en-US" sz="2400" b="1" u="sng" dirty="0" smtClean="0">
              <a:latin typeface="Open Sans" panose="020B0606030504020204"/>
            </a:endParaRPr>
          </a:p>
          <a:p>
            <a:r>
              <a:rPr lang="en-US" sz="2400" b="1" u="sng" dirty="0" smtClean="0">
                <a:latin typeface="Open Sans" panose="020B0606030504020204"/>
              </a:rPr>
              <a:t>Titanic </a:t>
            </a:r>
            <a:r>
              <a:rPr lang="en-US" sz="2400" b="1" u="sng" dirty="0">
                <a:latin typeface="Open Sans" panose="020B0606030504020204"/>
              </a:rPr>
              <a:t>Dataset </a:t>
            </a:r>
            <a:r>
              <a:rPr lang="en-US" sz="2400" b="1" u="sng" dirty="0" smtClean="0">
                <a:latin typeface="Open Sans" panose="020B0606030504020204"/>
              </a:rPr>
              <a:t>Analysis</a:t>
            </a:r>
          </a:p>
          <a:p>
            <a:endParaRPr lang="en-IN" sz="2400" dirty="0">
              <a:latin typeface="Open Sans" panose="020B0606030504020204"/>
            </a:endParaRPr>
          </a:p>
          <a:p>
            <a:pPr marL="342900" lvl="0" indent="-342900">
              <a:buFont typeface="Arial" panose="020B0604020202020204" pitchFamily="34" charset="0"/>
              <a:buChar char="•"/>
            </a:pPr>
            <a:r>
              <a:rPr lang="en-US" sz="2400" dirty="0">
                <a:latin typeface="Open Sans" panose="020B0606030504020204"/>
              </a:rPr>
              <a:t>Perform machine learning to train the machine model and </a:t>
            </a:r>
            <a:endParaRPr lang="en-IN" sz="2400" dirty="0">
              <a:latin typeface="Open Sans" panose="020B0606030504020204"/>
            </a:endParaRPr>
          </a:p>
          <a:p>
            <a:pPr marL="967051" lvl="1" indent="-342900">
              <a:buFont typeface="Courier New" panose="02070309020205020404" pitchFamily="49" charset="0"/>
              <a:buChar char="o"/>
            </a:pPr>
            <a:r>
              <a:rPr lang="en-US" sz="2400" dirty="0">
                <a:latin typeface="Open Sans" panose="020B0606030504020204"/>
              </a:rPr>
              <a:t>create user defined function to load train data set</a:t>
            </a:r>
            <a:endParaRPr lang="en-IN" sz="2400" dirty="0">
              <a:latin typeface="Open Sans" panose="020B0606030504020204"/>
            </a:endParaRPr>
          </a:p>
          <a:p>
            <a:pPr marL="967051" lvl="1" indent="-342900">
              <a:buFont typeface="Courier New" panose="02070309020205020404" pitchFamily="49" charset="0"/>
              <a:buChar char="o"/>
            </a:pPr>
            <a:r>
              <a:rPr lang="en-US" sz="2400" dirty="0">
                <a:latin typeface="Open Sans" panose="020B0606030504020204"/>
              </a:rPr>
              <a:t>create user defined function to load test data set </a:t>
            </a:r>
            <a:endParaRPr lang="en-IN" sz="2400" dirty="0">
              <a:latin typeface="Open Sans" panose="020B0606030504020204"/>
            </a:endParaRPr>
          </a:p>
          <a:p>
            <a:pPr marL="967051" lvl="1" indent="-342900">
              <a:buFont typeface="Courier New" panose="02070309020205020404" pitchFamily="49" charset="0"/>
              <a:buChar char="o"/>
            </a:pPr>
            <a:r>
              <a:rPr lang="en-US" sz="2400" dirty="0">
                <a:latin typeface="Open Sans" panose="020B0606030504020204"/>
              </a:rPr>
              <a:t>create machine model </a:t>
            </a:r>
            <a:endParaRPr lang="en-IN" sz="2400" dirty="0">
              <a:latin typeface="Open Sans" panose="020B0606030504020204"/>
            </a:endParaRPr>
          </a:p>
          <a:p>
            <a:pPr marL="967051" lvl="1" indent="-342900">
              <a:buFont typeface="Courier New" panose="02070309020205020404" pitchFamily="49" charset="0"/>
              <a:buChar char="o"/>
            </a:pPr>
            <a:r>
              <a:rPr lang="en-US" sz="2400" dirty="0">
                <a:latin typeface="Open Sans" panose="020B0606030504020204"/>
              </a:rPr>
              <a:t>train the machine</a:t>
            </a:r>
            <a:endParaRPr lang="en-IN" sz="2400" dirty="0">
              <a:latin typeface="Open Sans" panose="020B0606030504020204"/>
            </a:endParaRPr>
          </a:p>
          <a:p>
            <a:pPr marL="967051" lvl="1" indent="-342900">
              <a:buFont typeface="Courier New" panose="02070309020205020404" pitchFamily="49" charset="0"/>
              <a:buChar char="o"/>
            </a:pPr>
            <a:r>
              <a:rPr lang="en-US" sz="2400" dirty="0">
                <a:latin typeface="Open Sans" panose="020B0606030504020204"/>
              </a:rPr>
              <a:t>predict whether a passenger survived the tragedy or not</a:t>
            </a:r>
            <a:endParaRPr lang="en-IN" sz="2400" dirty="0">
              <a:latin typeface="Open Sans" panose="020B0606030504020204"/>
            </a:endParaRPr>
          </a:p>
          <a:p>
            <a:pPr marL="967051" lvl="1" indent="-342900">
              <a:buFont typeface="Courier New" panose="02070309020205020404" pitchFamily="49" charset="0"/>
              <a:buChar char="o"/>
            </a:pPr>
            <a:r>
              <a:rPr lang="en-US" sz="2400" dirty="0">
                <a:latin typeface="Open Sans" panose="020B0606030504020204"/>
              </a:rPr>
              <a:t>persist the mode for future re-use</a:t>
            </a:r>
            <a:endParaRPr lang="en-IN" sz="2400" dirty="0">
              <a:latin typeface="Open Sans" panose="020B0606030504020204"/>
            </a:endParaRPr>
          </a:p>
          <a:p>
            <a:pPr marL="342900" indent="-342900">
              <a:buFont typeface="Courier New" panose="02070309020205020404" pitchFamily="49" charset="0"/>
              <a:buChar char="o"/>
            </a:pPr>
            <a:r>
              <a:rPr lang="en-US" sz="2400" dirty="0">
                <a:latin typeface="Open Sans" panose="020B0606030504020204"/>
              </a:rPr>
              <a:t> </a:t>
            </a:r>
            <a:endParaRPr lang="en-IN" sz="2400" dirty="0">
              <a:latin typeface="Open Sans" panose="020B0606030504020204"/>
            </a:endParaRPr>
          </a:p>
        </p:txBody>
      </p:sp>
      <p:sp>
        <p:nvSpPr>
          <p:cNvPr id="10" name="Rounded Rectangle 9"/>
          <p:cNvSpPr/>
          <p:nvPr/>
        </p:nvSpPr>
        <p:spPr>
          <a:xfrm>
            <a:off x="2137019" y="1399823"/>
            <a:ext cx="2400197" cy="677333"/>
          </a:xfrm>
          <a:prstGeom prst="roundRect">
            <a:avLst/>
          </a:prstGeom>
          <a:solidFill>
            <a:schemeClr val="bg1">
              <a:lumMod val="75000"/>
            </a:schemeClr>
          </a:solidFill>
          <a:ln w="28575">
            <a:solidFill>
              <a:srgbClr val="61B4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r>
              <a:rPr lang="en-US" sz="2800" dirty="0" smtClean="0">
                <a:solidFill>
                  <a:prstClr val="white"/>
                </a:solidFill>
                <a:latin typeface="Open Sans" panose="020B0606030504020204" pitchFamily="34" charset="0"/>
                <a:ea typeface="Open Sans" panose="020B0606030504020204" pitchFamily="34" charset="0"/>
                <a:cs typeface="Open Sans" panose="020B0606030504020204" pitchFamily="34" charset="0"/>
              </a:rPr>
              <a:t>Instructions</a:t>
            </a:r>
            <a:endParaRPr lang="en-US" sz="2800"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Rounded Rectangle 8"/>
          <p:cNvSpPr/>
          <p:nvPr/>
        </p:nvSpPr>
        <p:spPr>
          <a:xfrm>
            <a:off x="4552553" y="1413575"/>
            <a:ext cx="2090190" cy="677333"/>
          </a:xfrm>
          <a:prstGeom prst="roundRect">
            <a:avLst/>
          </a:prstGeom>
          <a:solidFill>
            <a:schemeClr val="bg1">
              <a:lumMod val="75000"/>
            </a:schemeClr>
          </a:solidFill>
          <a:ln w="28575">
            <a:solidFill>
              <a:srgbClr val="61B4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r>
              <a:rPr lang="en-US" sz="2800" dirty="0" smtClean="0">
                <a:solidFill>
                  <a:prstClr val="white"/>
                </a:solidFill>
                <a:latin typeface="Open Sans" panose="020B0606030504020204" pitchFamily="34" charset="0"/>
                <a:ea typeface="Open Sans" panose="020B0606030504020204" pitchFamily="34" charset="0"/>
                <a:cs typeface="Open Sans" panose="020B0606030504020204" pitchFamily="34" charset="0"/>
              </a:rPr>
              <a:t>Solution</a:t>
            </a:r>
            <a:endParaRPr lang="en-US" sz="2800"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0622268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Project 01: Stock Market Data Analysis</a:t>
            </a:r>
          </a:p>
        </p:txBody>
      </p:sp>
      <p:sp>
        <p:nvSpPr>
          <p:cNvPr id="6" name="Rounded Rectangle 5"/>
          <p:cNvSpPr/>
          <p:nvPr/>
        </p:nvSpPr>
        <p:spPr>
          <a:xfrm>
            <a:off x="383823" y="1388534"/>
            <a:ext cx="15488356" cy="7529689"/>
          </a:xfrm>
          <a:prstGeom prst="roundRect">
            <a:avLst>
              <a:gd name="adj" fmla="val 134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3200">
              <a:solidFill>
                <a:prstClr val="white"/>
              </a:solidFill>
            </a:endParaRPr>
          </a:p>
        </p:txBody>
      </p:sp>
      <p:sp>
        <p:nvSpPr>
          <p:cNvPr id="14" name="Rounded Rectangle 13"/>
          <p:cNvSpPr/>
          <p:nvPr/>
        </p:nvSpPr>
        <p:spPr>
          <a:xfrm>
            <a:off x="395100" y="2223913"/>
            <a:ext cx="15398056" cy="659271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1219170">
              <a:lnSpc>
                <a:spcPct val="150000"/>
              </a:lnSpc>
            </a:pPr>
            <a:r>
              <a:rPr lang="en-US" sz="2400" dirty="0">
                <a:solidFill>
                  <a:prstClr val="black"/>
                </a:solidFill>
                <a:latin typeface="Open Sans" panose="020B0606030504020204" pitchFamily="34" charset="0"/>
                <a:ea typeface="Open Sans" panose="020B0606030504020204" pitchFamily="34" charset="0"/>
                <a:cs typeface="Open Sans" panose="020B0606030504020204" pitchFamily="34" charset="0"/>
              </a:rPr>
              <a:t>Instructions </a:t>
            </a:r>
            <a:r>
              <a:rPr lang="en-US" sz="24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to perform the project:</a:t>
            </a:r>
            <a:endParaRPr lang="en-US" sz="24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indent="-457200" defTabSz="1219170">
              <a:lnSpc>
                <a:spcPct val="150000"/>
              </a:lnSpc>
              <a:buFont typeface="Arial" panose="020B0604020202020204" pitchFamily="34" charset="0"/>
              <a:buChar char="•"/>
            </a:pPr>
            <a:r>
              <a:rPr lang="en-US" sz="24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Download the </a:t>
            </a:r>
            <a:r>
              <a:rPr lang="en-US" sz="2400" dirty="0">
                <a:solidFill>
                  <a:prstClr val="black"/>
                </a:solidFill>
                <a:latin typeface="Open Sans" panose="020B0606030504020204" pitchFamily="34" charset="0"/>
                <a:ea typeface="Open Sans" panose="020B0606030504020204" pitchFamily="34" charset="0"/>
                <a:cs typeface="Open Sans" panose="020B0606030504020204" pitchFamily="34" charset="0"/>
              </a:rPr>
              <a:t>“Anaconda Installation Instructions” document from the “Resources” tab to view the steps </a:t>
            </a:r>
            <a:r>
              <a:rPr lang="en-US" sz="24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to install Anaconda </a:t>
            </a:r>
            <a:r>
              <a:rPr lang="en-US" sz="2400" dirty="0">
                <a:solidFill>
                  <a:prstClr val="black"/>
                </a:solidFill>
                <a:latin typeface="Open Sans" panose="020B0606030504020204" pitchFamily="34" charset="0"/>
                <a:ea typeface="Open Sans" panose="020B0606030504020204" pitchFamily="34" charset="0"/>
                <a:cs typeface="Open Sans" panose="020B0606030504020204" pitchFamily="34" charset="0"/>
              </a:rPr>
              <a:t>and the Jupyter notebook.</a:t>
            </a:r>
          </a:p>
          <a:p>
            <a:pPr indent="-457200" defTabSz="1219170">
              <a:lnSpc>
                <a:spcPct val="150000"/>
              </a:lnSpc>
              <a:buFont typeface="Arial" panose="020B0604020202020204" pitchFamily="34" charset="0"/>
              <a:buChar char="•"/>
            </a:pPr>
            <a:r>
              <a:rPr lang="en-US" sz="2400" dirty="0">
                <a:solidFill>
                  <a:prstClr val="black"/>
                </a:solidFill>
                <a:latin typeface="Open Sans" panose="020B0606030504020204" pitchFamily="34" charset="0"/>
                <a:ea typeface="Open Sans" panose="020B0606030504020204" pitchFamily="34" charset="0"/>
                <a:cs typeface="Open Sans" panose="020B0606030504020204" pitchFamily="34" charset="0"/>
              </a:rPr>
              <a:t>Download the </a:t>
            </a:r>
            <a:r>
              <a:rPr lang="en-US" sz="24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“Project 02” </a:t>
            </a:r>
            <a:r>
              <a:rPr lang="en-US" sz="2400" dirty="0">
                <a:solidFill>
                  <a:prstClr val="black"/>
                </a:solidFill>
                <a:latin typeface="Open Sans" panose="020B0606030504020204" pitchFamily="34" charset="0"/>
                <a:ea typeface="Open Sans" panose="020B0606030504020204" pitchFamily="34" charset="0"/>
                <a:cs typeface="Open Sans" panose="020B0606030504020204" pitchFamily="34" charset="0"/>
              </a:rPr>
              <a:t>notebook and upload it on the Jupyter notebook to access it.</a:t>
            </a:r>
          </a:p>
          <a:p>
            <a:pPr indent="-457200" defTabSz="1219170">
              <a:lnSpc>
                <a:spcPct val="150000"/>
              </a:lnSpc>
              <a:buFont typeface="Arial" panose="020B0604020202020204" pitchFamily="34" charset="0"/>
              <a:buChar char="•"/>
            </a:pPr>
            <a:r>
              <a:rPr lang="en-US" sz="2400" dirty="0">
                <a:solidFill>
                  <a:prstClr val="black"/>
                </a:solidFill>
                <a:latin typeface="Open Sans" panose="020B0606030504020204" pitchFamily="34" charset="0"/>
                <a:ea typeface="Open Sans" panose="020B0606030504020204" pitchFamily="34" charset="0"/>
                <a:cs typeface="Open Sans" panose="020B0606030504020204" pitchFamily="34" charset="0"/>
              </a:rPr>
              <a:t>Follow the provided cues to complete the </a:t>
            </a:r>
            <a:r>
              <a:rPr lang="en-US" sz="24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project.</a:t>
            </a:r>
          </a:p>
          <a:p>
            <a:pPr indent="-457200" defTabSz="1219170">
              <a:lnSpc>
                <a:spcPct val="150000"/>
              </a:lnSpc>
              <a:buFont typeface="Arial" panose="020B0604020202020204" pitchFamily="34" charset="0"/>
              <a:buChar char="•"/>
            </a:pPr>
            <a:endParaRPr lang="en-US" sz="24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defTabSz="1219170">
              <a:lnSpc>
                <a:spcPct val="150000"/>
              </a:lnSpc>
            </a:pPr>
            <a:r>
              <a:rPr lang="en-US" sz="2400">
                <a:solidFill>
                  <a:prstClr val="black"/>
                </a:solidFill>
                <a:latin typeface="Open Sans" panose="020B0606030504020204" pitchFamily="34" charset="0"/>
                <a:ea typeface="Open Sans" panose="020B0606030504020204" pitchFamily="34" charset="0"/>
                <a:cs typeface="Open Sans" panose="020B0606030504020204" pitchFamily="34" charset="0"/>
              </a:rPr>
              <a:t>We recommend you to first solve the project and then view the solution to assess your learning.</a:t>
            </a:r>
          </a:p>
          <a:p>
            <a:pPr defTabSz="1219170">
              <a:lnSpc>
                <a:spcPct val="150000"/>
              </a:lnSpc>
            </a:pPr>
            <a:endParaRPr lang="en-US" sz="24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 name="Rounded Rectangle 10"/>
          <p:cNvSpPr/>
          <p:nvPr/>
        </p:nvSpPr>
        <p:spPr>
          <a:xfrm>
            <a:off x="395099" y="1399823"/>
            <a:ext cx="1757257" cy="677333"/>
          </a:xfrm>
          <a:prstGeom prst="roundRect">
            <a:avLst/>
          </a:prstGeom>
          <a:solidFill>
            <a:schemeClr val="bg1">
              <a:lumMod val="75000"/>
            </a:schemeClr>
          </a:solidFill>
          <a:ln w="28575">
            <a:solidFill>
              <a:srgbClr val="61B4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r>
              <a:rPr lang="en-US" sz="2800" dirty="0">
                <a:solidFill>
                  <a:prstClr val="white"/>
                </a:solidFill>
                <a:latin typeface="Open Sans" panose="020B0606030504020204" pitchFamily="34" charset="0"/>
                <a:ea typeface="Open Sans" panose="020B0606030504020204" pitchFamily="34" charset="0"/>
                <a:cs typeface="Open Sans" panose="020B0606030504020204" pitchFamily="34" charset="0"/>
              </a:rPr>
              <a:t>Problem</a:t>
            </a:r>
          </a:p>
        </p:txBody>
      </p:sp>
      <p:sp>
        <p:nvSpPr>
          <p:cNvPr id="12" name="Rounded Rectangle 11"/>
          <p:cNvSpPr/>
          <p:nvPr/>
        </p:nvSpPr>
        <p:spPr>
          <a:xfrm>
            <a:off x="2163632" y="1388534"/>
            <a:ext cx="2400197" cy="677333"/>
          </a:xfrm>
          <a:prstGeom prst="roundRect">
            <a:avLst/>
          </a:prstGeom>
          <a:solidFill>
            <a:schemeClr val="bg2">
              <a:lumMod val="50000"/>
            </a:schemeClr>
          </a:solidFill>
          <a:ln w="28575">
            <a:solidFill>
              <a:srgbClr val="61B4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r>
              <a:rPr lang="en-US" sz="2800" dirty="0" smtClean="0">
                <a:solidFill>
                  <a:prstClr val="white"/>
                </a:solidFill>
                <a:latin typeface="Open Sans" panose="020B0606030504020204" pitchFamily="34" charset="0"/>
                <a:ea typeface="Open Sans" panose="020B0606030504020204" pitchFamily="34" charset="0"/>
                <a:cs typeface="Open Sans" panose="020B0606030504020204" pitchFamily="34" charset="0"/>
              </a:rPr>
              <a:t>Instructions</a:t>
            </a:r>
            <a:endParaRPr lang="en-US" sz="2800"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ounded Rectangle 6"/>
          <p:cNvSpPr/>
          <p:nvPr/>
        </p:nvSpPr>
        <p:spPr>
          <a:xfrm>
            <a:off x="4552553" y="1413575"/>
            <a:ext cx="2090190" cy="677333"/>
          </a:xfrm>
          <a:prstGeom prst="roundRect">
            <a:avLst/>
          </a:prstGeom>
          <a:solidFill>
            <a:schemeClr val="bg1">
              <a:lumMod val="75000"/>
            </a:schemeClr>
          </a:solidFill>
          <a:ln w="28575">
            <a:solidFill>
              <a:srgbClr val="61B4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r>
              <a:rPr lang="en-US" sz="2800" dirty="0" smtClean="0">
                <a:solidFill>
                  <a:prstClr val="white"/>
                </a:solidFill>
                <a:latin typeface="Open Sans" panose="020B0606030504020204" pitchFamily="34" charset="0"/>
                <a:ea typeface="Open Sans" panose="020B0606030504020204" pitchFamily="34" charset="0"/>
                <a:cs typeface="Open Sans" panose="020B0606030504020204" pitchFamily="34" charset="0"/>
              </a:rPr>
              <a:t>Solution</a:t>
            </a:r>
            <a:endParaRPr lang="en-US" sz="2800"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8575088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Project 01: Stock Market Data Analysis</a:t>
            </a:r>
          </a:p>
        </p:txBody>
      </p:sp>
      <p:sp>
        <p:nvSpPr>
          <p:cNvPr id="6" name="Rounded Rectangle 5"/>
          <p:cNvSpPr/>
          <p:nvPr/>
        </p:nvSpPr>
        <p:spPr>
          <a:xfrm>
            <a:off x="383823" y="1388534"/>
            <a:ext cx="15488356" cy="7529689"/>
          </a:xfrm>
          <a:prstGeom prst="roundRect">
            <a:avLst>
              <a:gd name="adj" fmla="val 134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3200">
              <a:solidFill>
                <a:prstClr val="white"/>
              </a:solidFill>
            </a:endParaRPr>
          </a:p>
        </p:txBody>
      </p:sp>
      <p:sp>
        <p:nvSpPr>
          <p:cNvPr id="14" name="Rounded Rectangle 13"/>
          <p:cNvSpPr/>
          <p:nvPr/>
        </p:nvSpPr>
        <p:spPr>
          <a:xfrm>
            <a:off x="395100" y="2223913"/>
            <a:ext cx="15398056" cy="659271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1219170">
              <a:lnSpc>
                <a:spcPct val="150000"/>
              </a:lnSpc>
            </a:pPr>
            <a:endParaRPr lang="en-US" sz="24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Rounded Rectangle 8"/>
          <p:cNvSpPr/>
          <p:nvPr/>
        </p:nvSpPr>
        <p:spPr>
          <a:xfrm>
            <a:off x="4552553" y="1413575"/>
            <a:ext cx="2090190" cy="677333"/>
          </a:xfrm>
          <a:prstGeom prst="roundRect">
            <a:avLst/>
          </a:prstGeom>
          <a:solidFill>
            <a:schemeClr val="bg1">
              <a:lumMod val="50000"/>
            </a:schemeClr>
          </a:solidFill>
          <a:ln w="28575">
            <a:solidFill>
              <a:srgbClr val="61B4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r>
              <a:rPr lang="en-US" sz="2800" dirty="0" smtClean="0">
                <a:solidFill>
                  <a:prstClr val="white"/>
                </a:solidFill>
                <a:latin typeface="Open Sans" panose="020B0606030504020204" pitchFamily="34" charset="0"/>
                <a:ea typeface="Open Sans" panose="020B0606030504020204" pitchFamily="34" charset="0"/>
                <a:cs typeface="Open Sans" panose="020B0606030504020204" pitchFamily="34" charset="0"/>
              </a:rPr>
              <a:t>Solution</a:t>
            </a:r>
            <a:endParaRPr lang="en-US" sz="2800"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Rounded Rectangle 9"/>
          <p:cNvSpPr/>
          <p:nvPr/>
        </p:nvSpPr>
        <p:spPr>
          <a:xfrm>
            <a:off x="395099" y="1399823"/>
            <a:ext cx="1757257" cy="677333"/>
          </a:xfrm>
          <a:prstGeom prst="roundRect">
            <a:avLst/>
          </a:prstGeom>
          <a:solidFill>
            <a:schemeClr val="bg1">
              <a:lumMod val="75000"/>
            </a:schemeClr>
          </a:solidFill>
          <a:ln w="28575">
            <a:solidFill>
              <a:srgbClr val="61B4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r>
              <a:rPr lang="en-US" sz="2800" dirty="0">
                <a:solidFill>
                  <a:prstClr val="white"/>
                </a:solidFill>
                <a:latin typeface="Open Sans" panose="020B0606030504020204" pitchFamily="34" charset="0"/>
                <a:ea typeface="Open Sans" panose="020B0606030504020204" pitchFamily="34" charset="0"/>
                <a:cs typeface="Open Sans" panose="020B0606030504020204" pitchFamily="34" charset="0"/>
              </a:rPr>
              <a:t>Problem</a:t>
            </a:r>
          </a:p>
        </p:txBody>
      </p:sp>
      <p:sp>
        <p:nvSpPr>
          <p:cNvPr id="4" name="TextBox 3"/>
          <p:cNvSpPr txBox="1"/>
          <p:nvPr/>
        </p:nvSpPr>
        <p:spPr>
          <a:xfrm>
            <a:off x="914399" y="2912535"/>
            <a:ext cx="13955151" cy="3416320"/>
          </a:xfrm>
          <a:prstGeom prst="rect">
            <a:avLst/>
          </a:prstGeom>
          <a:noFill/>
        </p:spPr>
        <p:txBody>
          <a:bodyPr wrap="square" rtlCol="0">
            <a:spAutoFit/>
          </a:bodyPr>
          <a:lstStyle/>
          <a:p>
            <a:pPr defTabSz="1219170">
              <a:lnSpc>
                <a:spcPct val="150000"/>
              </a:lnSpc>
            </a:pPr>
            <a:r>
              <a:rPr lang="en-US" sz="2400" dirty="0">
                <a:solidFill>
                  <a:prstClr val="black"/>
                </a:solidFill>
                <a:latin typeface="Open Sans" panose="020B0606030504020204" pitchFamily="34" charset="0"/>
                <a:ea typeface="Open Sans" panose="020B0606030504020204" pitchFamily="34" charset="0"/>
                <a:cs typeface="Open Sans" panose="020B0606030504020204" pitchFamily="34" charset="0"/>
              </a:rPr>
              <a:t>Hope you had a good experience </a:t>
            </a:r>
            <a:r>
              <a:rPr lang="en-US" sz="24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working </a:t>
            </a:r>
            <a:r>
              <a:rPr lang="en-US" sz="2400" dirty="0">
                <a:solidFill>
                  <a:prstClr val="black"/>
                </a:solidFill>
                <a:latin typeface="Open Sans" panose="020B0606030504020204" pitchFamily="34" charset="0"/>
                <a:ea typeface="Open Sans" panose="020B0606030504020204" pitchFamily="34" charset="0"/>
                <a:cs typeface="Open Sans" panose="020B0606030504020204" pitchFamily="34" charset="0"/>
              </a:rPr>
              <a:t>on the project “Titanic data set </a:t>
            </a:r>
            <a:r>
              <a:rPr lang="en-US" sz="24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analysis.”</a:t>
            </a:r>
          </a:p>
          <a:p>
            <a:pPr defTabSz="1219170">
              <a:lnSpc>
                <a:spcPct val="150000"/>
              </a:lnSpc>
            </a:pPr>
            <a:r>
              <a:rPr lang="en-US" sz="24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Go to the next screen to assess your performance.</a:t>
            </a:r>
          </a:p>
          <a:p>
            <a:pPr defTabSz="1219170">
              <a:lnSpc>
                <a:spcPct val="150000"/>
              </a:lnSpc>
            </a:pPr>
            <a:endParaRPr lang="en-US" sz="24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defTabSz="1219170">
              <a:lnSpc>
                <a:spcPct val="150000"/>
              </a:lnSpc>
            </a:pPr>
            <a:r>
              <a:rPr lang="en-US" sz="24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Click </a:t>
            </a:r>
            <a:r>
              <a:rPr lang="en-US" sz="2400" b="1"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Next</a:t>
            </a:r>
            <a:r>
              <a:rPr lang="en-US" sz="24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rPr>
              <a:t> </a:t>
            </a:r>
            <a:r>
              <a:rPr lang="en-US" sz="2400" dirty="0">
                <a:solidFill>
                  <a:prstClr val="black"/>
                </a:solidFill>
                <a:latin typeface="Open Sans" panose="020B0606030504020204" pitchFamily="34" charset="0"/>
                <a:ea typeface="Open Sans" panose="020B0606030504020204" pitchFamily="34" charset="0"/>
                <a:cs typeface="Open Sans" panose="020B0606030504020204" pitchFamily="34" charset="0"/>
              </a:rPr>
              <a:t>to view the demo. </a:t>
            </a:r>
          </a:p>
          <a:p>
            <a:pPr defTabSz="1219170">
              <a:lnSpc>
                <a:spcPct val="150000"/>
              </a:lnSpc>
            </a:pPr>
            <a:endParaRPr lang="en-US" sz="24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defTabSz="1219170">
              <a:lnSpc>
                <a:spcPct val="150000"/>
              </a:lnSpc>
            </a:pPr>
            <a:endParaRPr lang="en-US" sz="2400" dirty="0" smtClean="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1" name="Rounded Rectangle 10"/>
          <p:cNvSpPr/>
          <p:nvPr/>
        </p:nvSpPr>
        <p:spPr>
          <a:xfrm>
            <a:off x="2152356" y="1399823"/>
            <a:ext cx="2400197" cy="677333"/>
          </a:xfrm>
          <a:prstGeom prst="roundRect">
            <a:avLst/>
          </a:prstGeom>
          <a:solidFill>
            <a:schemeClr val="bg1">
              <a:lumMod val="75000"/>
            </a:schemeClr>
          </a:solidFill>
          <a:ln w="28575">
            <a:solidFill>
              <a:srgbClr val="61B4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r>
              <a:rPr lang="en-US" sz="2800" dirty="0" smtClean="0">
                <a:solidFill>
                  <a:prstClr val="white"/>
                </a:solidFill>
                <a:latin typeface="Open Sans" panose="020B0606030504020204" pitchFamily="34" charset="0"/>
                <a:ea typeface="Open Sans" panose="020B0606030504020204" pitchFamily="34" charset="0"/>
                <a:cs typeface="Open Sans" panose="020B0606030504020204" pitchFamily="34" charset="0"/>
              </a:rPr>
              <a:t>Instructions</a:t>
            </a:r>
            <a:endParaRPr lang="en-US" sz="2800" dirty="0">
              <a:solidFill>
                <a:prstClr val="white"/>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TextBox 11"/>
          <p:cNvSpPr txBox="1"/>
          <p:nvPr/>
        </p:nvSpPr>
        <p:spPr>
          <a:xfrm>
            <a:off x="8848578" y="8368858"/>
            <a:ext cx="6183267" cy="400110"/>
          </a:xfrm>
          <a:prstGeom prst="rect">
            <a:avLst/>
          </a:prstGeom>
          <a:noFill/>
        </p:spPr>
        <p:txBody>
          <a:bodyPr wrap="square" rtlCol="0">
            <a:spAutoFit/>
          </a:bodyPr>
          <a:lstStyle/>
          <a:p>
            <a:r>
              <a:rPr lang="en-US" sz="2000" i="1" dirty="0" smtClean="0">
                <a:solidFill>
                  <a:schemeClr val="accent2"/>
                </a:solidFill>
                <a:latin typeface="Open Sans" panose="020B0606030504020204" pitchFamily="34" charset="0"/>
                <a:ea typeface="Open Sans" panose="020B0606030504020204" pitchFamily="34" charset="0"/>
                <a:cs typeface="Open Sans" panose="020B0606030504020204" pitchFamily="34" charset="0"/>
              </a:rPr>
              <a:t>To view the demo for this project, click Next.</a:t>
            </a:r>
            <a:endParaRPr lang="en-US" sz="2000" i="1" dirty="0">
              <a:solidFill>
                <a:schemeClr val="accent2"/>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386773069"/>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mplilearn Training v3.potx" id="{60136ACF-5152-4115-8E80-B36F80E039E6}" vid="{F973FFD7-C3B8-4956-A5CF-6E7E679E2DE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Simplilearn Training v3</Template>
  <TotalTime>13418</TotalTime>
  <Words>477</Words>
  <Application>Microsoft Office PowerPoint</Application>
  <PresentationFormat>Custom</PresentationFormat>
  <Paragraphs>69</Paragraphs>
  <Slides>7</Slides>
  <Notes>6</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7</vt:i4>
      </vt:variant>
    </vt:vector>
  </HeadingPairs>
  <TitlesOfParts>
    <vt:vector size="16" baseType="lpstr">
      <vt:lpstr>Arial</vt:lpstr>
      <vt:lpstr>Calibri</vt:lpstr>
      <vt:lpstr>Calibri Light</vt:lpstr>
      <vt:lpstr>Courier New</vt:lpstr>
      <vt:lpstr>Open Sans</vt:lpstr>
      <vt:lpstr>Custom Design</vt:lpstr>
      <vt:lpstr>1_Office Theme</vt:lpstr>
      <vt:lpstr>2_Office Theme</vt:lpstr>
      <vt:lpstr>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Anindya Roy</dc:creator>
  <cp:lastModifiedBy>Gargi Baruah</cp:lastModifiedBy>
  <cp:revision>686</cp:revision>
  <dcterms:created xsi:type="dcterms:W3CDTF">2015-05-06T16:52:47Z</dcterms:created>
  <dcterms:modified xsi:type="dcterms:W3CDTF">2016-07-12T08:54:07Z</dcterms:modified>
</cp:coreProperties>
</file>