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Franklin Gothic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Franklin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92adedb3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92adedb3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392adedb36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92adedb3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92adedb3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392adedb36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92adedb36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92adedb3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392adedb36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92adedb3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92adedb3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392adedb3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UBHRANILGHOSH07/stego.gi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1130475" y="4828775"/>
            <a:ext cx="10130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b="1" lang="en-US" sz="2400">
                <a:solidFill>
                  <a:srgbClr val="1482AB"/>
                </a:solidFill>
              </a:rPr>
              <a:t>: Subhranil Ghosh</a:t>
            </a:r>
            <a:endParaRPr b="1" sz="24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b="1" lang="en-US" sz="2400">
                <a:solidFill>
                  <a:srgbClr val="1482AC"/>
                </a:solidFill>
              </a:rPr>
              <a:t>Subhranil Ghosh</a:t>
            </a:r>
            <a:endParaRPr b="1" sz="24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Name: </a:t>
            </a:r>
            <a:r>
              <a:rPr b="1" lang="en-US" sz="2400">
                <a:solidFill>
                  <a:srgbClr val="1482AB"/>
                </a:solidFill>
              </a:rPr>
              <a:t>Institute of Engineering and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Department : </a:t>
            </a:r>
            <a:r>
              <a:rPr b="1" lang="en-US" sz="2400">
                <a:solidFill>
                  <a:srgbClr val="1482AB"/>
                </a:solidFill>
              </a:rPr>
              <a:t>Electrical</a:t>
            </a:r>
            <a:r>
              <a:rPr b="1" lang="en-US" sz="24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Image with Key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02025"/>
            <a:ext cx="11029499" cy="4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Input/Output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02025"/>
            <a:ext cx="10930225" cy="46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581192" y="879365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581200" y="2041750"/>
            <a:ext cx="110295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Steganography provides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way of communicating sensitive information.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project showcases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yet effective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implementation of message hiding in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improvements can make it more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robust, secure, and scalable.</a:t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pixel-level RGB channel manipulation to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conceal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messages without visibly altering the image.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with a single dependency(OpenCV),prioritizing simplicity and ease of use across systems.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 encrypted data as a standard PNG file,ensuring seamless sharing and cross-platform access.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▪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 steganography with lightweight encryption,offering a user-friendly yet secure solution for real-world data hiding.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581192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24"/>
              <a:buChar char="◼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https://github.com/SUBHRANILGHOSH07/stego.git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581192" y="2238303"/>
            <a:ext cx="11029616" cy="2800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Encryption Techniques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Integrate AES encryption before embedding text in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Audio &amp; Video Steganography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beyond images.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AI-based Detection Prevention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Ensuring messages stay undetectable from modern forensic tools.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 App &amp; Web Version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Expanding accessibility beyond desktops.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Multi-Layer Security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Combining steganography with blockchain for ultra-secure communication.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877721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Traditional encryption methods are easily detectable and can raise suspicion.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for a secure way to hide confidential messages within images.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data security while maintaining the integrity of the cover image.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encryption and decryption accessible to non-technical users through a simple interface.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980133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endParaRPr/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Processing Library: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OpenCV(for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read/write operations)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 &amp; Security: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encryption logic for password protection</a:t>
            </a:r>
            <a:endParaRPr/>
          </a:p>
          <a:p>
            <a:pPr indent="-3568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456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 Specifications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RAM: 16 GB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Processor: Intel(R) Core(TM)i5-9300H CPU @ 2.40 GHz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SzPts val="2024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11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200" y="948325"/>
            <a:ext cx="11123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2367175"/>
            <a:ext cx="111963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1.Password Authentication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Requires a password to encrypt/decrypt,adding a security.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2.NULL Byte Termination: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\0 as an end marker for precise message extraction.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3.Error Handling: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message length against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capacity to avoid data loss.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4.Pixel-Level Encryption: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Embeds data directly into RGB channels without altering visual quality.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5.Lightweight &amp; Simple: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dependencies (only OpenCV) for easy setup and execution.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6.Cross-Compatibility: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Encrypted output is a standard PNG file,ensuring portability.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972818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Cybersecurity Enthusiasts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Exploring secure communication techniques.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&amp; Defense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Secure message transmission without raising suspicion.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Concealing sensitive information in images to avoid surveillance.</a:t>
            </a:r>
            <a:endParaRPr/>
          </a:p>
          <a:p>
            <a:pPr indent="-306000" lvl="0" marL="30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Developers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Learning steganography concepts and their applications.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6586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Franklin Gothic"/>
              <a:buNone/>
            </a:pPr>
            <a:r>
              <a:rPr lang="en-US" sz="4000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Code: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657392" y="4858465"/>
            <a:ext cx="1818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667098" y="4858465"/>
            <a:ext cx="19896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50" y="1439700"/>
            <a:ext cx="9175326" cy="47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tion Code: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02025"/>
            <a:ext cx="11029500" cy="53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Image: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84125"/>
            <a:ext cx="11029500" cy="4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