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" y="500063"/>
            <a:ext cx="18284822" cy="151447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95100" y="6657975"/>
            <a:ext cx="6677025" cy="35051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11418" y="7116651"/>
            <a:ext cx="2185035" cy="2270125"/>
          </a:xfrm>
          <a:custGeom>
            <a:avLst/>
            <a:gdLst/>
            <a:ahLst/>
            <a:cxnLst/>
            <a:rect l="l" t="t" r="r" b="b"/>
            <a:pathLst>
              <a:path w="2185035" h="2270125">
                <a:moveTo>
                  <a:pt x="2184654" y="2269991"/>
                </a:moveTo>
                <a:lnTo>
                  <a:pt x="14816" y="2269991"/>
                </a:lnTo>
                <a:lnTo>
                  <a:pt x="13099" y="2269643"/>
                </a:lnTo>
                <a:lnTo>
                  <a:pt x="6286" y="2265045"/>
                </a:lnTo>
                <a:lnTo>
                  <a:pt x="1687" y="2258231"/>
                </a:lnTo>
                <a:lnTo>
                  <a:pt x="0" y="2249900"/>
                </a:lnTo>
                <a:lnTo>
                  <a:pt x="0" y="0"/>
                </a:lnTo>
                <a:lnTo>
                  <a:pt x="42862" y="0"/>
                </a:lnTo>
                <a:lnTo>
                  <a:pt x="42862" y="2228469"/>
                </a:lnTo>
                <a:lnTo>
                  <a:pt x="21431" y="2228469"/>
                </a:lnTo>
                <a:lnTo>
                  <a:pt x="21431" y="2249900"/>
                </a:lnTo>
                <a:lnTo>
                  <a:pt x="2184653" y="2249900"/>
                </a:lnTo>
                <a:lnTo>
                  <a:pt x="2184654" y="2269991"/>
                </a:lnTo>
                <a:close/>
              </a:path>
              <a:path w="2185035" h="2270125">
                <a:moveTo>
                  <a:pt x="42862" y="2249900"/>
                </a:moveTo>
                <a:lnTo>
                  <a:pt x="21431" y="2249900"/>
                </a:lnTo>
                <a:lnTo>
                  <a:pt x="21431" y="2228469"/>
                </a:lnTo>
                <a:lnTo>
                  <a:pt x="42862" y="2228469"/>
                </a:lnTo>
                <a:lnTo>
                  <a:pt x="42862" y="2249900"/>
                </a:lnTo>
                <a:close/>
              </a:path>
              <a:path w="2185035" h="2270125">
                <a:moveTo>
                  <a:pt x="2184654" y="2249900"/>
                </a:moveTo>
                <a:lnTo>
                  <a:pt x="42862" y="2249900"/>
                </a:lnTo>
                <a:lnTo>
                  <a:pt x="42862" y="2228469"/>
                </a:lnTo>
                <a:lnTo>
                  <a:pt x="2184654" y="2228469"/>
                </a:lnTo>
                <a:lnTo>
                  <a:pt x="2184654" y="2249900"/>
                </a:lnTo>
                <a:close/>
              </a:path>
            </a:pathLst>
          </a:custGeom>
          <a:solidFill>
            <a:srgbClr val="E6E4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4754" y="6365834"/>
            <a:ext cx="5298188" cy="298141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75" y="500063"/>
            <a:ext cx="18284822" cy="151447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595100" y="6657975"/>
            <a:ext cx="6677025" cy="3505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54100" y="234950"/>
            <a:ext cx="15947390" cy="1423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30998" y="2704640"/>
            <a:ext cx="14370050" cy="528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Relationship Id="rId4" Type="http://schemas.openxmlformats.org/officeDocument/2006/relationships/image" Target="../media/image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74700">
              <a:lnSpc>
                <a:spcPct val="100000"/>
              </a:lnSpc>
              <a:spcBef>
                <a:spcPts val="100"/>
              </a:spcBef>
            </a:pPr>
            <a:r>
              <a:rPr dirty="0" sz="9000" b="0">
                <a:latin typeface="Calibri"/>
                <a:cs typeface="Calibri"/>
              </a:rPr>
              <a:t>AI</a:t>
            </a:r>
            <a:r>
              <a:rPr dirty="0" sz="9000" spc="-190" b="0">
                <a:latin typeface="Calibri"/>
                <a:cs typeface="Calibri"/>
              </a:rPr>
              <a:t> </a:t>
            </a:r>
            <a:r>
              <a:rPr dirty="0" sz="9000" spc="-15" b="0">
                <a:latin typeface="Calibri"/>
                <a:cs typeface="Calibri"/>
              </a:rPr>
              <a:t>-</a:t>
            </a:r>
            <a:r>
              <a:rPr dirty="0" sz="9000" b="0">
                <a:latin typeface="Calibri"/>
                <a:cs typeface="Calibri"/>
              </a:rPr>
              <a:t>Powered</a:t>
            </a:r>
            <a:r>
              <a:rPr dirty="0" sz="9000" spc="-190" b="0">
                <a:latin typeface="Calibri"/>
                <a:cs typeface="Calibri"/>
              </a:rPr>
              <a:t> </a:t>
            </a:r>
            <a:r>
              <a:rPr dirty="0" sz="9000" b="0">
                <a:latin typeface="Calibri"/>
                <a:cs typeface="Calibri"/>
              </a:rPr>
              <a:t>Resume</a:t>
            </a:r>
            <a:r>
              <a:rPr dirty="0" sz="9000" spc="-185" b="0">
                <a:latin typeface="Calibri"/>
                <a:cs typeface="Calibri"/>
              </a:rPr>
              <a:t> </a:t>
            </a:r>
            <a:r>
              <a:rPr dirty="0" sz="9000" spc="-10" b="0">
                <a:latin typeface="Calibri"/>
                <a:cs typeface="Calibri"/>
              </a:rPr>
              <a:t>Evaluator</a:t>
            </a:r>
            <a:endParaRPr sz="90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876672" y="3667890"/>
            <a:ext cx="3119120" cy="3406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3300"/>
              </a:lnSpc>
              <a:spcBef>
                <a:spcPts val="95"/>
              </a:spcBef>
              <a:tabLst>
                <a:tab pos="1094740" algn="l"/>
                <a:tab pos="2397760" algn="l"/>
                <a:tab pos="2895600" algn="l"/>
              </a:tabLst>
            </a:pPr>
            <a:r>
              <a:rPr dirty="0" sz="3600" spc="-10">
                <a:latin typeface="Calibri"/>
                <a:cs typeface="Calibri"/>
              </a:rPr>
              <a:t>Sunil</a:t>
            </a:r>
            <a:r>
              <a:rPr dirty="0" sz="3600">
                <a:latin typeface="Calibri"/>
                <a:cs typeface="Calibri"/>
              </a:rPr>
              <a:t>	</a:t>
            </a:r>
            <a:r>
              <a:rPr dirty="0" sz="3600" spc="-10">
                <a:latin typeface="Calibri"/>
                <a:cs typeface="Calibri"/>
              </a:rPr>
              <a:t>Kumar</a:t>
            </a:r>
            <a:r>
              <a:rPr dirty="0" sz="3600" spc="-170">
                <a:latin typeface="Calibri"/>
                <a:cs typeface="Calibri"/>
              </a:rPr>
              <a:t> </a:t>
            </a:r>
            <a:r>
              <a:rPr dirty="0" sz="3600" spc="-50">
                <a:latin typeface="Calibri"/>
                <a:cs typeface="Calibri"/>
              </a:rPr>
              <a:t>A </a:t>
            </a:r>
            <a:r>
              <a:rPr dirty="0" sz="3600" spc="-10">
                <a:latin typeface="Calibri"/>
                <a:cs typeface="Calibri"/>
              </a:rPr>
              <a:t>Vijay</a:t>
            </a:r>
            <a:r>
              <a:rPr dirty="0" sz="3600" spc="-16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Kumar</a:t>
            </a:r>
            <a:r>
              <a:rPr dirty="0" sz="3600">
                <a:latin typeface="Calibri"/>
                <a:cs typeface="Calibri"/>
              </a:rPr>
              <a:t>	</a:t>
            </a:r>
            <a:r>
              <a:rPr dirty="0" sz="3600" spc="-50">
                <a:latin typeface="Calibri"/>
                <a:cs typeface="Calibri"/>
              </a:rPr>
              <a:t>T </a:t>
            </a:r>
            <a:r>
              <a:rPr dirty="0" sz="3600" spc="-10">
                <a:latin typeface="Calibri"/>
                <a:cs typeface="Calibri"/>
              </a:rPr>
              <a:t>Dinesh</a:t>
            </a:r>
            <a:r>
              <a:rPr dirty="0" sz="3600" spc="-165">
                <a:latin typeface="Calibri"/>
                <a:cs typeface="Calibri"/>
              </a:rPr>
              <a:t> </a:t>
            </a:r>
            <a:r>
              <a:rPr dirty="0" sz="3600" spc="-50">
                <a:latin typeface="Calibri"/>
                <a:cs typeface="Calibri"/>
              </a:rPr>
              <a:t>K </a:t>
            </a:r>
            <a:r>
              <a:rPr dirty="0" sz="3600" spc="-10">
                <a:latin typeface="Calibri"/>
                <a:cs typeface="Calibri"/>
              </a:rPr>
              <a:t>JyothiSwaroop</a:t>
            </a:r>
            <a:r>
              <a:rPr dirty="0" sz="3600">
                <a:latin typeface="Calibri"/>
                <a:cs typeface="Calibri"/>
              </a:rPr>
              <a:t>	</a:t>
            </a:r>
            <a:r>
              <a:rPr dirty="0" sz="3600" spc="-50">
                <a:latin typeface="Calibri"/>
                <a:cs typeface="Calibri"/>
              </a:rPr>
              <a:t>S </a:t>
            </a:r>
            <a:r>
              <a:rPr dirty="0" sz="3600" spc="-25">
                <a:latin typeface="Calibri"/>
                <a:cs typeface="Calibri"/>
              </a:rPr>
              <a:t>Subramanian</a:t>
            </a:r>
            <a:r>
              <a:rPr dirty="0" sz="3600" spc="-140">
                <a:latin typeface="Calibri"/>
                <a:cs typeface="Calibri"/>
              </a:rPr>
              <a:t> </a:t>
            </a:r>
            <a:r>
              <a:rPr dirty="0" sz="3600" spc="-50">
                <a:latin typeface="Calibri"/>
                <a:cs typeface="Calibri"/>
              </a:rPr>
              <a:t>K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60036" y="3364763"/>
            <a:ext cx="2957195" cy="5473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400" b="1">
                <a:latin typeface="Calibri"/>
                <a:cs typeface="Calibri"/>
              </a:rPr>
              <a:t>Team</a:t>
            </a:r>
            <a:r>
              <a:rPr dirty="0" sz="3400" spc="-85" b="1">
                <a:latin typeface="Calibri"/>
                <a:cs typeface="Calibri"/>
              </a:rPr>
              <a:t> </a:t>
            </a:r>
            <a:r>
              <a:rPr dirty="0" sz="3400" spc="-10" b="1">
                <a:latin typeface="Calibri"/>
                <a:cs typeface="Calibri"/>
              </a:rPr>
              <a:t>Members: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6991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Conclusion: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4823" y="2999851"/>
            <a:ext cx="114300" cy="114299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3185" rIns="0" bIns="0" rtlCol="0" vert="horz">
            <a:spAutoFit/>
          </a:bodyPr>
          <a:lstStyle/>
          <a:p>
            <a:pPr marL="12700" marR="1072515">
              <a:lnSpc>
                <a:spcPts val="3679"/>
              </a:lnSpc>
              <a:spcBef>
                <a:spcPts val="655"/>
              </a:spcBef>
            </a:pPr>
            <a:r>
              <a:rPr dirty="0" b="1">
                <a:latin typeface="Calibri"/>
                <a:cs typeface="Calibri"/>
              </a:rPr>
              <a:t>User</a:t>
            </a:r>
            <a:r>
              <a:rPr dirty="0" spc="-7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Experience</a:t>
            </a:r>
            <a:r>
              <a:rPr dirty="0" spc="-7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Matters:</a:t>
            </a:r>
            <a:r>
              <a:rPr dirty="0" spc="-70" b="1">
                <a:latin typeface="Calibri"/>
                <a:cs typeface="Calibri"/>
              </a:rPr>
              <a:t> </a:t>
            </a:r>
            <a:r>
              <a:rPr dirty="0"/>
              <a:t>The</a:t>
            </a:r>
            <a:r>
              <a:rPr dirty="0" spc="-75"/>
              <a:t> </a:t>
            </a:r>
            <a:r>
              <a:rPr dirty="0"/>
              <a:t>project</a:t>
            </a:r>
            <a:r>
              <a:rPr dirty="0" spc="-75"/>
              <a:t> </a:t>
            </a:r>
            <a:r>
              <a:rPr dirty="0"/>
              <a:t>taught</a:t>
            </a:r>
            <a:r>
              <a:rPr dirty="0" spc="-75"/>
              <a:t> </a:t>
            </a:r>
            <a:r>
              <a:rPr dirty="0"/>
              <a:t>me</a:t>
            </a:r>
            <a:r>
              <a:rPr dirty="0" spc="-75"/>
              <a:t> </a:t>
            </a:r>
            <a:r>
              <a:rPr dirty="0"/>
              <a:t>the</a:t>
            </a:r>
            <a:r>
              <a:rPr dirty="0" spc="-70"/>
              <a:t> </a:t>
            </a:r>
            <a:r>
              <a:rPr dirty="0"/>
              <a:t>importance</a:t>
            </a:r>
            <a:r>
              <a:rPr dirty="0" spc="-75"/>
              <a:t> </a:t>
            </a:r>
            <a:r>
              <a:rPr dirty="0"/>
              <a:t>of</a:t>
            </a:r>
            <a:r>
              <a:rPr dirty="0" spc="-75"/>
              <a:t> </a:t>
            </a:r>
            <a:r>
              <a:rPr dirty="0" spc="-10"/>
              <a:t>user- </a:t>
            </a:r>
            <a:r>
              <a:rPr dirty="0"/>
              <a:t>friendly</a:t>
            </a:r>
            <a:r>
              <a:rPr dirty="0" spc="-50"/>
              <a:t> </a:t>
            </a:r>
            <a:r>
              <a:rPr dirty="0"/>
              <a:t>design</a:t>
            </a:r>
            <a:r>
              <a:rPr dirty="0" spc="-50"/>
              <a:t> </a:t>
            </a:r>
            <a:r>
              <a:rPr dirty="0"/>
              <a:t>to</a:t>
            </a:r>
            <a:r>
              <a:rPr dirty="0" spc="-45"/>
              <a:t> </a:t>
            </a:r>
            <a:r>
              <a:rPr dirty="0"/>
              <a:t>ensure</a:t>
            </a:r>
            <a:r>
              <a:rPr dirty="0" spc="-50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/>
              <a:t>tool</a:t>
            </a:r>
            <a:r>
              <a:rPr dirty="0" spc="-50"/>
              <a:t> </a:t>
            </a:r>
            <a:r>
              <a:rPr dirty="0"/>
              <a:t>is</a:t>
            </a:r>
            <a:r>
              <a:rPr dirty="0" spc="-45"/>
              <a:t> </a:t>
            </a:r>
            <a:r>
              <a:rPr dirty="0"/>
              <a:t>accessible</a:t>
            </a:r>
            <a:r>
              <a:rPr dirty="0" spc="-50"/>
              <a:t> </a:t>
            </a:r>
            <a:r>
              <a:rPr dirty="0"/>
              <a:t>for</a:t>
            </a:r>
            <a:r>
              <a:rPr dirty="0" spc="-45"/>
              <a:t> </a:t>
            </a:r>
            <a:r>
              <a:rPr dirty="0"/>
              <a:t>job</a:t>
            </a:r>
            <a:r>
              <a:rPr dirty="0" spc="-50"/>
              <a:t> </a:t>
            </a:r>
            <a:r>
              <a:rPr dirty="0"/>
              <a:t>seekers</a:t>
            </a:r>
            <a:r>
              <a:rPr dirty="0" spc="-45"/>
              <a:t> </a:t>
            </a:r>
            <a:r>
              <a:rPr dirty="0"/>
              <a:t>at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50"/>
              <a:t> </a:t>
            </a:r>
            <a:r>
              <a:rPr dirty="0" spc="-10"/>
              <a:t>levels.</a:t>
            </a:r>
          </a:p>
          <a:p>
            <a:pPr marL="12700" marR="1111885">
              <a:lnSpc>
                <a:spcPts val="3679"/>
              </a:lnSpc>
              <a:spcBef>
                <a:spcPts val="4115"/>
              </a:spcBef>
            </a:pPr>
            <a:r>
              <a:rPr dirty="0" b="1">
                <a:latin typeface="Calibri"/>
                <a:cs typeface="Calibri"/>
              </a:rPr>
              <a:t>AI’s</a:t>
            </a:r>
            <a:r>
              <a:rPr dirty="0" spc="-6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Role</a:t>
            </a:r>
            <a:r>
              <a:rPr dirty="0" spc="-6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in</a:t>
            </a:r>
            <a:r>
              <a:rPr dirty="0" spc="-6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Resume</a:t>
            </a:r>
            <a:r>
              <a:rPr dirty="0" spc="-6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Evaluation:</a:t>
            </a:r>
            <a:r>
              <a:rPr dirty="0" spc="-55" b="1">
                <a:latin typeface="Calibri"/>
                <a:cs typeface="Calibri"/>
              </a:rPr>
              <a:t> </a:t>
            </a:r>
            <a:r>
              <a:rPr dirty="0"/>
              <a:t>Can</a:t>
            </a:r>
            <a:r>
              <a:rPr dirty="0" spc="-60"/>
              <a:t> </a:t>
            </a:r>
            <a:r>
              <a:rPr dirty="0"/>
              <a:t>AI</a:t>
            </a:r>
            <a:r>
              <a:rPr dirty="0" spc="-60"/>
              <a:t> </a:t>
            </a:r>
            <a:r>
              <a:rPr dirty="0"/>
              <a:t>truly</a:t>
            </a:r>
            <a:r>
              <a:rPr dirty="0" spc="-60"/>
              <a:t> </a:t>
            </a:r>
            <a:r>
              <a:rPr dirty="0"/>
              <a:t>match</a:t>
            </a:r>
            <a:r>
              <a:rPr dirty="0" spc="-60"/>
              <a:t> </a:t>
            </a:r>
            <a:r>
              <a:rPr dirty="0"/>
              <a:t>the</a:t>
            </a:r>
            <a:r>
              <a:rPr dirty="0" spc="-60"/>
              <a:t> </a:t>
            </a:r>
            <a:r>
              <a:rPr dirty="0"/>
              <a:t>human</a:t>
            </a:r>
            <a:r>
              <a:rPr dirty="0" spc="-60"/>
              <a:t> </a:t>
            </a:r>
            <a:r>
              <a:rPr dirty="0"/>
              <a:t>context</a:t>
            </a:r>
            <a:r>
              <a:rPr dirty="0" spc="-60"/>
              <a:t> </a:t>
            </a:r>
            <a:r>
              <a:rPr dirty="0" spc="-25"/>
              <a:t>in </a:t>
            </a:r>
            <a:r>
              <a:rPr dirty="0"/>
              <a:t>evaluating</a:t>
            </a:r>
            <a:r>
              <a:rPr dirty="0" spc="-50"/>
              <a:t> </a:t>
            </a:r>
            <a:r>
              <a:rPr dirty="0"/>
              <a:t>resumes?</a:t>
            </a:r>
            <a:r>
              <a:rPr dirty="0" spc="-50"/>
              <a:t> </a:t>
            </a:r>
            <a:r>
              <a:rPr dirty="0"/>
              <a:t>We're</a:t>
            </a:r>
            <a:r>
              <a:rPr dirty="0" spc="-45"/>
              <a:t> </a:t>
            </a:r>
            <a:r>
              <a:rPr dirty="0"/>
              <a:t>exploring</a:t>
            </a:r>
            <a:r>
              <a:rPr dirty="0" spc="-50"/>
              <a:t> </a:t>
            </a:r>
            <a:r>
              <a:rPr dirty="0"/>
              <a:t>how</a:t>
            </a:r>
            <a:r>
              <a:rPr dirty="0" spc="-45"/>
              <a:t> </a:t>
            </a:r>
            <a:r>
              <a:rPr dirty="0"/>
              <a:t>AI</a:t>
            </a:r>
            <a:r>
              <a:rPr dirty="0" spc="-50"/>
              <a:t> </a:t>
            </a:r>
            <a:r>
              <a:rPr dirty="0"/>
              <a:t>can</a:t>
            </a:r>
            <a:r>
              <a:rPr dirty="0" spc="-45"/>
              <a:t> </a:t>
            </a:r>
            <a:r>
              <a:rPr dirty="0"/>
              <a:t>be</a:t>
            </a:r>
            <a:r>
              <a:rPr dirty="0" spc="-50"/>
              <a:t> </a:t>
            </a:r>
            <a:r>
              <a:rPr dirty="0"/>
              <a:t>more</a:t>
            </a:r>
            <a:r>
              <a:rPr dirty="0" spc="-45"/>
              <a:t> </a:t>
            </a:r>
            <a:r>
              <a:rPr dirty="0" spc="-20"/>
              <a:t>context-</a:t>
            </a:r>
            <a:r>
              <a:rPr dirty="0" spc="-10"/>
              <a:t>aware.</a:t>
            </a:r>
          </a:p>
          <a:p>
            <a:pPr marL="12700" marR="5080">
              <a:lnSpc>
                <a:spcPts val="3679"/>
              </a:lnSpc>
              <a:spcBef>
                <a:spcPts val="3665"/>
              </a:spcBef>
            </a:pPr>
            <a:r>
              <a:rPr dirty="0" b="1">
                <a:latin typeface="Calibri"/>
                <a:cs typeface="Calibri"/>
              </a:rPr>
              <a:t>Data</a:t>
            </a:r>
            <a:r>
              <a:rPr dirty="0" spc="-6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Accuracy</a:t>
            </a:r>
            <a:r>
              <a:rPr dirty="0" spc="-6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is</a:t>
            </a:r>
            <a:r>
              <a:rPr dirty="0" spc="-6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Key:</a:t>
            </a:r>
            <a:r>
              <a:rPr dirty="0" spc="-60" b="1">
                <a:latin typeface="Calibri"/>
                <a:cs typeface="Calibri"/>
              </a:rPr>
              <a:t> </a:t>
            </a:r>
            <a:r>
              <a:rPr dirty="0"/>
              <a:t>Ensuring</a:t>
            </a:r>
            <a:r>
              <a:rPr dirty="0" spc="-60"/>
              <a:t> </a:t>
            </a:r>
            <a:r>
              <a:rPr dirty="0"/>
              <a:t>accurate</a:t>
            </a:r>
            <a:r>
              <a:rPr dirty="0" spc="-60"/>
              <a:t> </a:t>
            </a:r>
            <a:r>
              <a:rPr dirty="0"/>
              <a:t>parsing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/>
              <a:t>evaluation</a:t>
            </a:r>
            <a:r>
              <a:rPr dirty="0" spc="-65"/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/>
              <a:t>resumes</a:t>
            </a:r>
            <a:r>
              <a:rPr dirty="0" spc="-65"/>
              <a:t> </a:t>
            </a:r>
            <a:r>
              <a:rPr dirty="0" spc="-25"/>
              <a:t>was </a:t>
            </a:r>
            <a:r>
              <a:rPr dirty="0"/>
              <a:t>challenging</a:t>
            </a:r>
            <a:r>
              <a:rPr dirty="0" spc="-60"/>
              <a:t> </a:t>
            </a:r>
            <a:r>
              <a:rPr dirty="0"/>
              <a:t>but</a:t>
            </a:r>
            <a:r>
              <a:rPr dirty="0" spc="-55"/>
              <a:t> </a:t>
            </a:r>
            <a:r>
              <a:rPr dirty="0"/>
              <a:t>crucial</a:t>
            </a:r>
            <a:r>
              <a:rPr dirty="0" spc="-60"/>
              <a:t> </a:t>
            </a:r>
            <a:r>
              <a:rPr dirty="0"/>
              <a:t>for</a:t>
            </a:r>
            <a:r>
              <a:rPr dirty="0" spc="-55"/>
              <a:t> </a:t>
            </a:r>
            <a:r>
              <a:rPr dirty="0"/>
              <a:t>providing</a:t>
            </a:r>
            <a:r>
              <a:rPr dirty="0" spc="-60"/>
              <a:t> </a:t>
            </a:r>
            <a:r>
              <a:rPr dirty="0"/>
              <a:t>useful</a:t>
            </a:r>
            <a:r>
              <a:rPr dirty="0" spc="-55"/>
              <a:t> </a:t>
            </a:r>
            <a:r>
              <a:rPr dirty="0" spc="-10"/>
              <a:t>feedback.</a:t>
            </a:r>
          </a:p>
          <a:p>
            <a:pPr marL="12700" marR="85725">
              <a:lnSpc>
                <a:spcPts val="3679"/>
              </a:lnSpc>
              <a:spcBef>
                <a:spcPts val="3665"/>
              </a:spcBef>
            </a:pPr>
            <a:r>
              <a:rPr dirty="0" b="1">
                <a:latin typeface="Calibri"/>
                <a:cs typeface="Calibri"/>
              </a:rPr>
              <a:t>Job</a:t>
            </a:r>
            <a:r>
              <a:rPr dirty="0" spc="-6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Portal</a:t>
            </a:r>
            <a:r>
              <a:rPr dirty="0" spc="-6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Integration:</a:t>
            </a:r>
            <a:r>
              <a:rPr dirty="0" spc="-60" b="1">
                <a:latin typeface="Calibri"/>
                <a:cs typeface="Calibri"/>
              </a:rPr>
              <a:t> </a:t>
            </a:r>
            <a:r>
              <a:rPr dirty="0"/>
              <a:t>Next,</a:t>
            </a:r>
            <a:r>
              <a:rPr dirty="0" spc="-60"/>
              <a:t> </a:t>
            </a:r>
            <a:r>
              <a:rPr dirty="0"/>
              <a:t>I</a:t>
            </a:r>
            <a:r>
              <a:rPr dirty="0" spc="-60"/>
              <a:t> </a:t>
            </a:r>
            <a:r>
              <a:rPr dirty="0"/>
              <a:t>plan</a:t>
            </a:r>
            <a:r>
              <a:rPr dirty="0" spc="-65"/>
              <a:t> </a:t>
            </a:r>
            <a:r>
              <a:rPr dirty="0"/>
              <a:t>to</a:t>
            </a:r>
            <a:r>
              <a:rPr dirty="0" spc="-60"/>
              <a:t> </a:t>
            </a:r>
            <a:r>
              <a:rPr dirty="0"/>
              <a:t>integrate</a:t>
            </a:r>
            <a:r>
              <a:rPr dirty="0" spc="-60"/>
              <a:t> </a:t>
            </a:r>
            <a:r>
              <a:rPr dirty="0"/>
              <a:t>the</a:t>
            </a:r>
            <a:r>
              <a:rPr dirty="0" spc="-65"/>
              <a:t> </a:t>
            </a:r>
            <a:r>
              <a:rPr dirty="0"/>
              <a:t>system</a:t>
            </a:r>
            <a:r>
              <a:rPr dirty="0" spc="-60"/>
              <a:t> </a:t>
            </a:r>
            <a:r>
              <a:rPr dirty="0"/>
              <a:t>with</a:t>
            </a:r>
            <a:r>
              <a:rPr dirty="0" spc="-60"/>
              <a:t> </a:t>
            </a:r>
            <a:r>
              <a:rPr dirty="0"/>
              <a:t>job</a:t>
            </a:r>
            <a:r>
              <a:rPr dirty="0" spc="-65"/>
              <a:t> </a:t>
            </a:r>
            <a:r>
              <a:rPr dirty="0"/>
              <a:t>portals</a:t>
            </a:r>
            <a:r>
              <a:rPr dirty="0" spc="-60"/>
              <a:t> </a:t>
            </a:r>
            <a:r>
              <a:rPr dirty="0" spc="-20"/>
              <a:t>like </a:t>
            </a:r>
            <a:r>
              <a:rPr dirty="0"/>
              <a:t>LinkedIn</a:t>
            </a:r>
            <a:r>
              <a:rPr dirty="0" spc="-70"/>
              <a:t> </a:t>
            </a:r>
            <a:r>
              <a:rPr dirty="0"/>
              <a:t>for</a:t>
            </a:r>
            <a:r>
              <a:rPr dirty="0" spc="-65"/>
              <a:t> </a:t>
            </a:r>
            <a:r>
              <a:rPr dirty="0"/>
              <a:t>seamless</a:t>
            </a:r>
            <a:r>
              <a:rPr dirty="0" spc="-70"/>
              <a:t> </a:t>
            </a:r>
            <a:r>
              <a:rPr dirty="0"/>
              <a:t>resume</a:t>
            </a:r>
            <a:r>
              <a:rPr dirty="0" spc="-65"/>
              <a:t> </a:t>
            </a:r>
            <a:r>
              <a:rPr dirty="0"/>
              <a:t>application</a:t>
            </a:r>
            <a:r>
              <a:rPr dirty="0" spc="-70"/>
              <a:t> </a:t>
            </a:r>
            <a:r>
              <a:rPr dirty="0"/>
              <a:t>and</a:t>
            </a:r>
            <a:r>
              <a:rPr dirty="0" spc="-65"/>
              <a:t> </a:t>
            </a:r>
            <a:r>
              <a:rPr dirty="0" spc="-10"/>
              <a:t>feedback.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4823" y="4457176"/>
            <a:ext cx="114300" cy="1142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4823" y="5857351"/>
            <a:ext cx="114300" cy="11429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4823" y="7257526"/>
            <a:ext cx="114300" cy="1142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30852" y="2341953"/>
            <a:ext cx="1013142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99080" algn="l"/>
                <a:tab pos="5760085" algn="l"/>
                <a:tab pos="6537959" algn="l"/>
              </a:tabLst>
            </a:pPr>
            <a:r>
              <a:rPr dirty="0" sz="6000" spc="150">
                <a:latin typeface="Times New Roman"/>
                <a:cs typeface="Times New Roman"/>
              </a:rPr>
              <a:t>Resume</a:t>
            </a:r>
            <a:r>
              <a:rPr dirty="0" sz="6000">
                <a:latin typeface="Times New Roman"/>
                <a:cs typeface="Times New Roman"/>
              </a:rPr>
              <a:t>	</a:t>
            </a:r>
            <a:r>
              <a:rPr dirty="0" sz="6000" spc="80">
                <a:latin typeface="Times New Roman"/>
                <a:cs typeface="Times New Roman"/>
              </a:rPr>
              <a:t>Building</a:t>
            </a:r>
            <a:r>
              <a:rPr dirty="0" sz="6000">
                <a:latin typeface="Times New Roman"/>
                <a:cs typeface="Times New Roman"/>
              </a:rPr>
              <a:t>	</a:t>
            </a:r>
            <a:r>
              <a:rPr dirty="0" sz="6000" spc="-50">
                <a:latin typeface="Times New Roman"/>
                <a:cs typeface="Times New Roman"/>
              </a:rPr>
              <a:t>&amp;</a:t>
            </a:r>
            <a:r>
              <a:rPr dirty="0" sz="6000">
                <a:latin typeface="Times New Roman"/>
                <a:cs typeface="Times New Roman"/>
              </a:rPr>
              <a:t>	</a:t>
            </a:r>
            <a:r>
              <a:rPr dirty="0" sz="6000" spc="200">
                <a:latin typeface="Times New Roman"/>
                <a:cs typeface="Times New Roman"/>
              </a:rPr>
              <a:t>Evaluation</a:t>
            </a:r>
            <a:endParaRPr sz="60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7377" y="4130142"/>
            <a:ext cx="104775" cy="1047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828968" y="3860267"/>
            <a:ext cx="13289915" cy="250952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algn="just" marL="12700" marR="605155">
              <a:lnSpc>
                <a:spcPts val="3900"/>
              </a:lnSpc>
              <a:spcBef>
                <a:spcPts val="280"/>
              </a:spcBef>
            </a:pPr>
            <a:r>
              <a:rPr dirty="0" sz="3300">
                <a:latin typeface="Calibri"/>
                <a:cs typeface="Calibri"/>
              </a:rPr>
              <a:t>By</a:t>
            </a:r>
            <a:r>
              <a:rPr dirty="0" sz="3300" spc="-2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providing</a:t>
            </a:r>
            <a:r>
              <a:rPr dirty="0" sz="3300" spc="-2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an</a:t>
            </a:r>
            <a:r>
              <a:rPr dirty="0" sz="3300" spc="-2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automated</a:t>
            </a:r>
            <a:r>
              <a:rPr dirty="0" sz="3300" spc="-2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Resume</a:t>
            </a:r>
            <a:r>
              <a:rPr dirty="0" sz="3300" spc="-2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Generator</a:t>
            </a:r>
            <a:r>
              <a:rPr dirty="0" sz="3300" spc="-2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and</a:t>
            </a:r>
            <a:r>
              <a:rPr dirty="0" sz="3300" spc="-2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Resume</a:t>
            </a:r>
            <a:r>
              <a:rPr dirty="0" sz="3300" spc="-2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Evaluator,</a:t>
            </a:r>
            <a:r>
              <a:rPr dirty="0" sz="3300" spc="-20">
                <a:latin typeface="Calibri"/>
                <a:cs typeface="Calibri"/>
              </a:rPr>
              <a:t> </a:t>
            </a:r>
            <a:r>
              <a:rPr dirty="0" sz="3300" spc="-25">
                <a:latin typeface="Calibri"/>
                <a:cs typeface="Calibri"/>
              </a:rPr>
              <a:t>you </a:t>
            </a:r>
            <a:r>
              <a:rPr dirty="0" sz="3300">
                <a:latin typeface="Calibri"/>
                <a:cs typeface="Calibri"/>
              </a:rPr>
              <a:t>enable</a:t>
            </a:r>
            <a:r>
              <a:rPr dirty="0" sz="3300" spc="-4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candidates</a:t>
            </a:r>
            <a:r>
              <a:rPr dirty="0" sz="3300" spc="-4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to</a:t>
            </a:r>
            <a:r>
              <a:rPr dirty="0" sz="3300" spc="-3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quickly</a:t>
            </a:r>
            <a:r>
              <a:rPr dirty="0" sz="3300" spc="-4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craft</a:t>
            </a:r>
            <a:r>
              <a:rPr dirty="0" sz="3300" spc="-4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professional,</a:t>
            </a:r>
            <a:r>
              <a:rPr dirty="0" sz="3300" spc="-3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personalized</a:t>
            </a:r>
            <a:r>
              <a:rPr dirty="0" sz="3300" spc="-40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resumes.</a:t>
            </a:r>
            <a:endParaRPr sz="3300">
              <a:latin typeface="Calibri"/>
              <a:cs typeface="Calibri"/>
            </a:endParaRPr>
          </a:p>
          <a:p>
            <a:pPr algn="just" marL="12700" marR="5080">
              <a:lnSpc>
                <a:spcPts val="3900"/>
              </a:lnSpc>
            </a:pPr>
            <a:r>
              <a:rPr dirty="0" sz="3300">
                <a:latin typeface="Calibri"/>
                <a:cs typeface="Calibri"/>
              </a:rPr>
              <a:t>The</a:t>
            </a:r>
            <a:r>
              <a:rPr dirty="0" sz="3300" spc="71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Evaluator</a:t>
            </a:r>
            <a:r>
              <a:rPr dirty="0" sz="3300" spc="71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analyzes</a:t>
            </a:r>
            <a:r>
              <a:rPr dirty="0" sz="3300" spc="71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resumes</a:t>
            </a:r>
            <a:r>
              <a:rPr dirty="0" sz="3300" spc="71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against</a:t>
            </a:r>
            <a:r>
              <a:rPr dirty="0" sz="3300" spc="71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job</a:t>
            </a:r>
            <a:r>
              <a:rPr dirty="0" sz="3300" spc="71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descriptions</a:t>
            </a:r>
            <a:r>
              <a:rPr dirty="0" sz="3300" spc="71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to</a:t>
            </a:r>
            <a:r>
              <a:rPr dirty="0" sz="3300" spc="71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ensure</a:t>
            </a:r>
            <a:r>
              <a:rPr dirty="0" sz="3300" spc="710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better </a:t>
            </a:r>
            <a:r>
              <a:rPr dirty="0" sz="3300">
                <a:latin typeface="Calibri"/>
                <a:cs typeface="Calibri"/>
              </a:rPr>
              <a:t>matchmaking,</a:t>
            </a:r>
            <a:r>
              <a:rPr dirty="0" sz="3300" spc="645">
                <a:latin typeface="Calibri"/>
                <a:cs typeface="Calibri"/>
              </a:rPr>
              <a:t>  </a:t>
            </a:r>
            <a:r>
              <a:rPr dirty="0" sz="3300">
                <a:latin typeface="Calibri"/>
                <a:cs typeface="Calibri"/>
              </a:rPr>
              <a:t>helping</a:t>
            </a:r>
            <a:r>
              <a:rPr dirty="0" sz="3300" spc="660">
                <a:latin typeface="Calibri"/>
                <a:cs typeface="Calibri"/>
              </a:rPr>
              <a:t>  </a:t>
            </a:r>
            <a:r>
              <a:rPr dirty="0" sz="3300">
                <a:latin typeface="Calibri"/>
                <a:cs typeface="Calibri"/>
              </a:rPr>
              <a:t>candidates</a:t>
            </a:r>
            <a:r>
              <a:rPr dirty="0" sz="3300" spc="665">
                <a:latin typeface="Calibri"/>
                <a:cs typeface="Calibri"/>
              </a:rPr>
              <a:t>  </a:t>
            </a:r>
            <a:r>
              <a:rPr dirty="0" sz="3300">
                <a:latin typeface="Calibri"/>
                <a:cs typeface="Calibri"/>
              </a:rPr>
              <a:t>improve</a:t>
            </a:r>
            <a:r>
              <a:rPr dirty="0" sz="3300" spc="660">
                <a:latin typeface="Calibri"/>
                <a:cs typeface="Calibri"/>
              </a:rPr>
              <a:t>  </a:t>
            </a:r>
            <a:r>
              <a:rPr dirty="0" sz="3300">
                <a:latin typeface="Calibri"/>
                <a:cs typeface="Calibri"/>
              </a:rPr>
              <a:t>their</a:t>
            </a:r>
            <a:r>
              <a:rPr dirty="0" sz="3300" spc="665">
                <a:latin typeface="Calibri"/>
                <a:cs typeface="Calibri"/>
              </a:rPr>
              <a:t>  </a:t>
            </a:r>
            <a:r>
              <a:rPr dirty="0" sz="3300">
                <a:latin typeface="Calibri"/>
                <a:cs typeface="Calibri"/>
              </a:rPr>
              <a:t>chances</a:t>
            </a:r>
            <a:r>
              <a:rPr dirty="0" sz="3300" spc="660">
                <a:latin typeface="Calibri"/>
                <a:cs typeface="Calibri"/>
              </a:rPr>
              <a:t>  </a:t>
            </a:r>
            <a:r>
              <a:rPr dirty="0" sz="3300">
                <a:latin typeface="Calibri"/>
                <a:cs typeface="Calibri"/>
              </a:rPr>
              <a:t>of</a:t>
            </a:r>
            <a:r>
              <a:rPr dirty="0" sz="3300" spc="665">
                <a:latin typeface="Calibri"/>
                <a:cs typeface="Calibri"/>
              </a:rPr>
              <a:t>  </a:t>
            </a:r>
            <a:r>
              <a:rPr dirty="0" sz="3300" spc="-10">
                <a:latin typeface="Calibri"/>
                <a:cs typeface="Calibri"/>
              </a:rPr>
              <a:t>landing interviews.</a:t>
            </a:r>
            <a:endParaRPr sz="33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7377" y="5120742"/>
            <a:ext cx="104775" cy="1047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75227" y="564578"/>
            <a:ext cx="6960870" cy="1093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0" spc="-10"/>
              <a:t>Business</a:t>
            </a:r>
            <a:r>
              <a:rPr dirty="0" sz="7000" spc="-325"/>
              <a:t> </a:t>
            </a:r>
            <a:r>
              <a:rPr dirty="0" sz="7000" spc="-10"/>
              <a:t>Challenge</a:t>
            </a:r>
            <a:endParaRPr sz="7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6672" rIns="0" bIns="0" rtlCol="0" vert="horz">
            <a:spAutoFit/>
          </a:bodyPr>
          <a:lstStyle/>
          <a:p>
            <a:pPr marL="4431665">
              <a:lnSpc>
                <a:spcPct val="100000"/>
              </a:lnSpc>
              <a:spcBef>
                <a:spcPts val="100"/>
              </a:spcBef>
            </a:pPr>
            <a:r>
              <a:rPr dirty="0"/>
              <a:t>Our</a:t>
            </a:r>
            <a:r>
              <a:rPr dirty="0" spc="-140"/>
              <a:t> </a:t>
            </a:r>
            <a:r>
              <a:rPr dirty="0" spc="-10"/>
              <a:t>Solution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8773" y="2664751"/>
            <a:ext cx="104775" cy="1047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880364" y="2394876"/>
            <a:ext cx="14642465" cy="7291070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12700" marR="1120140">
              <a:lnSpc>
                <a:spcPct val="79500"/>
              </a:lnSpc>
              <a:spcBef>
                <a:spcPts val="910"/>
              </a:spcBef>
            </a:pPr>
            <a:r>
              <a:rPr dirty="0" sz="3300" b="1">
                <a:latin typeface="Calibri"/>
                <a:cs typeface="Calibri"/>
              </a:rPr>
              <a:t>Generate</a:t>
            </a:r>
            <a:r>
              <a:rPr dirty="0" sz="3300" spc="-40" b="1">
                <a:latin typeface="Calibri"/>
                <a:cs typeface="Calibri"/>
              </a:rPr>
              <a:t> </a:t>
            </a:r>
            <a:r>
              <a:rPr dirty="0" sz="3300" b="1">
                <a:latin typeface="Calibri"/>
                <a:cs typeface="Calibri"/>
              </a:rPr>
              <a:t>Resume</a:t>
            </a:r>
            <a:r>
              <a:rPr dirty="0" sz="3300" spc="-35" b="1">
                <a:latin typeface="Calibri"/>
                <a:cs typeface="Calibri"/>
              </a:rPr>
              <a:t> </a:t>
            </a:r>
            <a:r>
              <a:rPr dirty="0" sz="3300" b="1">
                <a:latin typeface="Calibri"/>
                <a:cs typeface="Calibri"/>
              </a:rPr>
              <a:t>:</a:t>
            </a:r>
            <a:r>
              <a:rPr dirty="0" sz="3300" spc="-35" b="1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Generate</a:t>
            </a:r>
            <a:r>
              <a:rPr dirty="0" sz="3300" spc="-3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</a:t>
            </a:r>
            <a:r>
              <a:rPr dirty="0" sz="3300" spc="-3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tailored</a:t>
            </a:r>
            <a:r>
              <a:rPr dirty="0" sz="3300" spc="-4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resume</a:t>
            </a:r>
            <a:r>
              <a:rPr dirty="0" sz="3300" spc="-3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by</a:t>
            </a:r>
            <a:r>
              <a:rPr dirty="0" sz="3300" spc="-3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inputting</a:t>
            </a:r>
            <a:r>
              <a:rPr dirty="0" sz="3300" spc="-3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key</a:t>
            </a:r>
            <a:r>
              <a:rPr dirty="0" sz="3300" spc="-3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details</a:t>
            </a:r>
            <a:r>
              <a:rPr dirty="0" sz="3300" spc="-3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such</a:t>
            </a:r>
            <a:r>
              <a:rPr dirty="0" sz="3300" spc="-40">
                <a:latin typeface="Calibri"/>
                <a:cs typeface="Calibri"/>
              </a:rPr>
              <a:t> </a:t>
            </a:r>
            <a:r>
              <a:rPr dirty="0" sz="3300" spc="-25">
                <a:latin typeface="Calibri"/>
                <a:cs typeface="Calibri"/>
              </a:rPr>
              <a:t>as </a:t>
            </a:r>
            <a:r>
              <a:rPr dirty="0" sz="3300">
                <a:latin typeface="Calibri"/>
                <a:cs typeface="Calibri"/>
              </a:rPr>
              <a:t>personal</a:t>
            </a:r>
            <a:r>
              <a:rPr dirty="0" sz="3300" spc="-7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information,</a:t>
            </a:r>
            <a:r>
              <a:rPr dirty="0" sz="3300" spc="-7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skills,</a:t>
            </a:r>
            <a:r>
              <a:rPr dirty="0" sz="3300" spc="-7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experience,</a:t>
            </a:r>
            <a:r>
              <a:rPr dirty="0" sz="3300" spc="-6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and</a:t>
            </a:r>
            <a:r>
              <a:rPr dirty="0" sz="3300" spc="-7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education,</a:t>
            </a:r>
            <a:r>
              <a:rPr dirty="0" sz="3300" spc="-7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ensuring</a:t>
            </a:r>
            <a:r>
              <a:rPr dirty="0" sz="3300" spc="-6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</a:t>
            </a:r>
            <a:r>
              <a:rPr dirty="0" sz="3300" spc="-70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customized </a:t>
            </a:r>
            <a:r>
              <a:rPr dirty="0" sz="3300">
                <a:latin typeface="Calibri"/>
                <a:cs typeface="Calibri"/>
              </a:rPr>
              <a:t>document</a:t>
            </a:r>
            <a:r>
              <a:rPr dirty="0" sz="3300" spc="-6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for</a:t>
            </a:r>
            <a:r>
              <a:rPr dirty="0" sz="3300" spc="-6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job</a:t>
            </a:r>
            <a:r>
              <a:rPr dirty="0" sz="3300" spc="-60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applications.</a:t>
            </a:r>
            <a:endParaRPr sz="3300">
              <a:latin typeface="Calibri"/>
              <a:cs typeface="Calibri"/>
            </a:endParaRPr>
          </a:p>
          <a:p>
            <a:pPr marL="12700" marR="438784">
              <a:lnSpc>
                <a:spcPct val="79500"/>
              </a:lnSpc>
              <a:spcBef>
                <a:spcPts val="3900"/>
              </a:spcBef>
            </a:pPr>
            <a:r>
              <a:rPr dirty="0" sz="3300" b="1">
                <a:latin typeface="Calibri"/>
                <a:cs typeface="Calibri"/>
              </a:rPr>
              <a:t>Enhances</a:t>
            </a:r>
            <a:r>
              <a:rPr dirty="0" sz="3300" spc="-60" b="1">
                <a:latin typeface="Calibri"/>
                <a:cs typeface="Calibri"/>
              </a:rPr>
              <a:t> </a:t>
            </a:r>
            <a:r>
              <a:rPr dirty="0" sz="3300" b="1">
                <a:latin typeface="Calibri"/>
                <a:cs typeface="Calibri"/>
              </a:rPr>
              <a:t>ATS</a:t>
            </a:r>
            <a:r>
              <a:rPr dirty="0" sz="3300" spc="-60" b="1">
                <a:latin typeface="Calibri"/>
                <a:cs typeface="Calibri"/>
              </a:rPr>
              <a:t> </a:t>
            </a:r>
            <a:r>
              <a:rPr dirty="0" sz="3300" spc="-10" b="1">
                <a:latin typeface="Calibri"/>
                <a:cs typeface="Calibri"/>
              </a:rPr>
              <a:t>Compatibility</a:t>
            </a:r>
            <a:r>
              <a:rPr dirty="0" sz="3300" spc="-10">
                <a:latin typeface="Calibri"/>
                <a:cs typeface="Calibri"/>
              </a:rPr>
              <a:t>:</a:t>
            </a:r>
            <a:r>
              <a:rPr dirty="0" sz="3300" spc="-6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Ensures</a:t>
            </a:r>
            <a:r>
              <a:rPr dirty="0" sz="3300" spc="-6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resumes</a:t>
            </a:r>
            <a:r>
              <a:rPr dirty="0" sz="3300" spc="-6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are</a:t>
            </a:r>
            <a:r>
              <a:rPr dirty="0" sz="3300" spc="-6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optimized</a:t>
            </a:r>
            <a:r>
              <a:rPr dirty="0" sz="3300" spc="-6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for</a:t>
            </a:r>
            <a:r>
              <a:rPr dirty="0" sz="3300" spc="-6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Applicant</a:t>
            </a:r>
            <a:r>
              <a:rPr dirty="0" sz="3300" spc="-60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Tracking </a:t>
            </a:r>
            <a:r>
              <a:rPr dirty="0" sz="3300">
                <a:latin typeface="Calibri"/>
                <a:cs typeface="Calibri"/>
              </a:rPr>
              <a:t>Systems</a:t>
            </a:r>
            <a:r>
              <a:rPr dirty="0" sz="3300" spc="-4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(ATS),</a:t>
            </a:r>
            <a:r>
              <a:rPr dirty="0" sz="3300" spc="-4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which</a:t>
            </a:r>
            <a:r>
              <a:rPr dirty="0" sz="3300" spc="-3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is</a:t>
            </a:r>
            <a:r>
              <a:rPr dirty="0" sz="3300" spc="-4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crucial</a:t>
            </a:r>
            <a:r>
              <a:rPr dirty="0" sz="3300" spc="-4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for</a:t>
            </a:r>
            <a:r>
              <a:rPr dirty="0" sz="3300" spc="-3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passing</a:t>
            </a:r>
            <a:r>
              <a:rPr dirty="0" sz="3300" spc="-4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automated</a:t>
            </a:r>
            <a:r>
              <a:rPr dirty="0" sz="3300" spc="-40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filters.</a:t>
            </a:r>
            <a:endParaRPr sz="3300">
              <a:latin typeface="Calibri"/>
              <a:cs typeface="Calibri"/>
            </a:endParaRPr>
          </a:p>
          <a:p>
            <a:pPr marL="12700" marR="563880">
              <a:lnSpc>
                <a:spcPts val="3900"/>
              </a:lnSpc>
              <a:spcBef>
                <a:spcPts val="3645"/>
              </a:spcBef>
            </a:pPr>
            <a:r>
              <a:rPr dirty="0" sz="3300" b="1">
                <a:latin typeface="Calibri"/>
                <a:cs typeface="Calibri"/>
              </a:rPr>
              <a:t>AI</a:t>
            </a:r>
            <a:r>
              <a:rPr dirty="0" sz="3300" spc="-30" b="1">
                <a:latin typeface="Calibri"/>
                <a:cs typeface="Calibri"/>
              </a:rPr>
              <a:t> </a:t>
            </a:r>
            <a:r>
              <a:rPr dirty="0" sz="3300" b="1">
                <a:latin typeface="Calibri"/>
                <a:cs typeface="Calibri"/>
              </a:rPr>
              <a:t>Evaluation</a:t>
            </a:r>
            <a:r>
              <a:rPr dirty="0" sz="3300" spc="-30" b="1">
                <a:latin typeface="Calibri"/>
                <a:cs typeface="Calibri"/>
              </a:rPr>
              <a:t> </a:t>
            </a:r>
            <a:r>
              <a:rPr dirty="0" sz="3300" b="1">
                <a:latin typeface="Calibri"/>
                <a:cs typeface="Calibri"/>
              </a:rPr>
              <a:t>Model</a:t>
            </a:r>
            <a:r>
              <a:rPr dirty="0" sz="3300" spc="-25" b="1">
                <a:latin typeface="Calibri"/>
                <a:cs typeface="Calibri"/>
              </a:rPr>
              <a:t> </a:t>
            </a:r>
            <a:r>
              <a:rPr dirty="0" sz="3300" b="1">
                <a:latin typeface="Calibri"/>
                <a:cs typeface="Calibri"/>
              </a:rPr>
              <a:t>:</a:t>
            </a:r>
            <a:r>
              <a:rPr dirty="0" sz="3300" spc="-30" b="1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Develop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an</a:t>
            </a:r>
            <a:r>
              <a:rPr dirty="0" sz="3300" spc="-3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AI</a:t>
            </a:r>
            <a:r>
              <a:rPr dirty="0" sz="3300" spc="-3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model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to</a:t>
            </a:r>
            <a:r>
              <a:rPr dirty="0" sz="3300" spc="-3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analyze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resumes</a:t>
            </a:r>
            <a:r>
              <a:rPr dirty="0" sz="3300" spc="-3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based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on</a:t>
            </a:r>
            <a:r>
              <a:rPr dirty="0" sz="3300" spc="-3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job</a:t>
            </a:r>
            <a:r>
              <a:rPr dirty="0" sz="3300" spc="-30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roles, </a:t>
            </a:r>
            <a:r>
              <a:rPr dirty="0" sz="3300">
                <a:latin typeface="Calibri"/>
                <a:cs typeface="Calibri"/>
              </a:rPr>
              <a:t>keywords,</a:t>
            </a:r>
            <a:r>
              <a:rPr dirty="0" sz="3300" spc="-3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and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structure.</a:t>
            </a:r>
            <a:endParaRPr sz="3300">
              <a:latin typeface="Calibri"/>
              <a:cs typeface="Calibri"/>
            </a:endParaRPr>
          </a:p>
          <a:p>
            <a:pPr marL="12700" marR="908050">
              <a:lnSpc>
                <a:spcPts val="3900"/>
              </a:lnSpc>
              <a:spcBef>
                <a:spcPts val="3900"/>
              </a:spcBef>
            </a:pPr>
            <a:r>
              <a:rPr dirty="0" sz="3300" b="1">
                <a:latin typeface="Calibri"/>
                <a:cs typeface="Calibri"/>
              </a:rPr>
              <a:t>Feedback</a:t>
            </a:r>
            <a:r>
              <a:rPr dirty="0" sz="3300" spc="-35" b="1">
                <a:latin typeface="Calibri"/>
                <a:cs typeface="Calibri"/>
              </a:rPr>
              <a:t> </a:t>
            </a:r>
            <a:r>
              <a:rPr dirty="0" sz="3300" b="1">
                <a:latin typeface="Calibri"/>
                <a:cs typeface="Calibri"/>
              </a:rPr>
              <a:t>for</a:t>
            </a:r>
            <a:r>
              <a:rPr dirty="0" sz="3300" spc="-35" b="1">
                <a:latin typeface="Calibri"/>
                <a:cs typeface="Calibri"/>
              </a:rPr>
              <a:t> </a:t>
            </a:r>
            <a:r>
              <a:rPr dirty="0" sz="3300" b="1">
                <a:latin typeface="Calibri"/>
                <a:cs typeface="Calibri"/>
              </a:rPr>
              <a:t>User</a:t>
            </a:r>
            <a:r>
              <a:rPr dirty="0" sz="3300" spc="-35" b="1">
                <a:latin typeface="Calibri"/>
                <a:cs typeface="Calibri"/>
              </a:rPr>
              <a:t> </a:t>
            </a:r>
            <a:r>
              <a:rPr dirty="0" sz="3300" b="1">
                <a:latin typeface="Calibri"/>
                <a:cs typeface="Calibri"/>
              </a:rPr>
              <a:t>:</a:t>
            </a:r>
            <a:r>
              <a:rPr dirty="0" sz="3300" spc="-35" b="1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Display</a:t>
            </a:r>
            <a:r>
              <a:rPr dirty="0" sz="3300" spc="-3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resume</a:t>
            </a:r>
            <a:r>
              <a:rPr dirty="0" sz="3300" spc="-3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scores,</a:t>
            </a:r>
            <a:r>
              <a:rPr dirty="0" sz="3300" spc="-3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feedback,</a:t>
            </a:r>
            <a:r>
              <a:rPr dirty="0" sz="3300" spc="-3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and</a:t>
            </a:r>
            <a:r>
              <a:rPr dirty="0" sz="3300" spc="-3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the</a:t>
            </a:r>
            <a:r>
              <a:rPr dirty="0" sz="3300" spc="-3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potential</a:t>
            </a:r>
            <a:r>
              <a:rPr dirty="0" sz="3300" spc="-3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ATS</a:t>
            </a:r>
            <a:r>
              <a:rPr dirty="0" sz="3300" spc="-35">
                <a:latin typeface="Calibri"/>
                <a:cs typeface="Calibri"/>
              </a:rPr>
              <a:t> </a:t>
            </a:r>
            <a:r>
              <a:rPr dirty="0" sz="3300" spc="-20">
                <a:latin typeface="Calibri"/>
                <a:cs typeface="Calibri"/>
              </a:rPr>
              <a:t>scan </a:t>
            </a:r>
            <a:r>
              <a:rPr dirty="0" sz="3300">
                <a:latin typeface="Calibri"/>
                <a:cs typeface="Calibri"/>
              </a:rPr>
              <a:t>results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in</a:t>
            </a:r>
            <a:r>
              <a:rPr dirty="0" sz="3300" spc="-2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</a:t>
            </a:r>
            <a:r>
              <a:rPr dirty="0" sz="3300" spc="-2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clean,</a:t>
            </a:r>
            <a:r>
              <a:rPr dirty="0" sz="3300" spc="-2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easy-to-understand</a:t>
            </a:r>
            <a:r>
              <a:rPr dirty="0" sz="3300" spc="-20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interface.</a:t>
            </a:r>
            <a:endParaRPr sz="3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3300">
              <a:latin typeface="Calibri"/>
              <a:cs typeface="Calibri"/>
            </a:endParaRPr>
          </a:p>
          <a:p>
            <a:pPr marL="12700" marR="5080">
              <a:lnSpc>
                <a:spcPct val="79500"/>
              </a:lnSpc>
            </a:pPr>
            <a:r>
              <a:rPr dirty="0" sz="3300" b="1">
                <a:latin typeface="Calibri"/>
                <a:cs typeface="Calibri"/>
              </a:rPr>
              <a:t>Profile</a:t>
            </a:r>
            <a:r>
              <a:rPr dirty="0" sz="3300" spc="-35" b="1">
                <a:latin typeface="Calibri"/>
                <a:cs typeface="Calibri"/>
              </a:rPr>
              <a:t> </a:t>
            </a:r>
            <a:r>
              <a:rPr dirty="0" sz="3300" b="1">
                <a:latin typeface="Calibri"/>
                <a:cs typeface="Calibri"/>
              </a:rPr>
              <a:t>Matching</a:t>
            </a:r>
            <a:r>
              <a:rPr dirty="0" sz="3300" spc="-35" b="1">
                <a:latin typeface="Calibri"/>
                <a:cs typeface="Calibri"/>
              </a:rPr>
              <a:t> </a:t>
            </a:r>
            <a:r>
              <a:rPr dirty="0" sz="3300" b="1">
                <a:latin typeface="Calibri"/>
                <a:cs typeface="Calibri"/>
              </a:rPr>
              <a:t>:</a:t>
            </a:r>
            <a:r>
              <a:rPr dirty="0" sz="3300" spc="-35" b="1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This</a:t>
            </a:r>
            <a:r>
              <a:rPr dirty="0" sz="3300" spc="-3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process</a:t>
            </a:r>
            <a:r>
              <a:rPr dirty="0" sz="3300" spc="-3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can</a:t>
            </a:r>
            <a:r>
              <a:rPr dirty="0" sz="3300" spc="-3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be</a:t>
            </a:r>
            <a:r>
              <a:rPr dirty="0" sz="3300" spc="-3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built</a:t>
            </a:r>
            <a:r>
              <a:rPr dirty="0" sz="3300" spc="-3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into</a:t>
            </a:r>
            <a:r>
              <a:rPr dirty="0" sz="3300" spc="-3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</a:t>
            </a:r>
            <a:r>
              <a:rPr dirty="0" sz="3300" spc="-3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resume</a:t>
            </a:r>
            <a:r>
              <a:rPr dirty="0" sz="3300" spc="-3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evaluator</a:t>
            </a:r>
            <a:r>
              <a:rPr dirty="0" sz="3300" spc="-3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system,</a:t>
            </a:r>
            <a:r>
              <a:rPr dirty="0" sz="3300" spc="-30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allowing </a:t>
            </a:r>
            <a:r>
              <a:rPr dirty="0" sz="3300">
                <a:latin typeface="Calibri"/>
                <a:cs typeface="Calibri"/>
              </a:rPr>
              <a:t>job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seekers</a:t>
            </a:r>
            <a:r>
              <a:rPr dirty="0" sz="3300" spc="-2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to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enhance</a:t>
            </a:r>
            <a:r>
              <a:rPr dirty="0" sz="3300" spc="-2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their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resumes</a:t>
            </a:r>
            <a:r>
              <a:rPr dirty="0" sz="3300" spc="-2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and</a:t>
            </a:r>
            <a:r>
              <a:rPr dirty="0" sz="3300" spc="-2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improve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their</a:t>
            </a:r>
            <a:r>
              <a:rPr dirty="0" sz="3300" spc="-2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chances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of</a:t>
            </a:r>
            <a:r>
              <a:rPr dirty="0" sz="3300" spc="-2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getting</a:t>
            </a:r>
            <a:r>
              <a:rPr dirty="0" sz="3300" spc="-2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noticed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 spc="-25">
                <a:latin typeface="Calibri"/>
                <a:cs typeface="Calibri"/>
              </a:rPr>
              <a:t>by </a:t>
            </a:r>
            <a:r>
              <a:rPr dirty="0" sz="3300" spc="-10">
                <a:latin typeface="Calibri"/>
                <a:cs typeface="Calibri"/>
              </a:rPr>
              <a:t>recruiters.</a:t>
            </a:r>
            <a:endParaRPr sz="33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8773" y="4360201"/>
            <a:ext cx="104775" cy="10477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8773" y="5703226"/>
            <a:ext cx="104775" cy="1047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8773" y="7189126"/>
            <a:ext cx="104775" cy="1047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8773" y="8627401"/>
            <a:ext cx="104775" cy="1047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405635" y="3690781"/>
            <a:ext cx="9136380" cy="1718945"/>
            <a:chOff x="3405635" y="3690781"/>
            <a:chExt cx="9136380" cy="1718945"/>
          </a:xfrm>
        </p:grpSpPr>
        <p:sp>
          <p:nvSpPr>
            <p:cNvPr id="3" name="object 3" descr=""/>
            <p:cNvSpPr/>
            <p:nvPr/>
          </p:nvSpPr>
          <p:spPr>
            <a:xfrm>
              <a:off x="7124127" y="3690781"/>
              <a:ext cx="24765" cy="442595"/>
            </a:xfrm>
            <a:custGeom>
              <a:avLst/>
              <a:gdLst/>
              <a:ahLst/>
              <a:cxnLst/>
              <a:rect l="l" t="t" r="r" b="b"/>
              <a:pathLst>
                <a:path w="24765" h="442595">
                  <a:moveTo>
                    <a:pt x="15240" y="442245"/>
                  </a:moveTo>
                  <a:lnTo>
                    <a:pt x="0" y="381"/>
                  </a:lnTo>
                  <a:lnTo>
                    <a:pt x="9525" y="0"/>
                  </a:lnTo>
                  <a:lnTo>
                    <a:pt x="24765" y="441960"/>
                  </a:lnTo>
                  <a:lnTo>
                    <a:pt x="15240" y="4422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2128" y="4019229"/>
              <a:ext cx="116585" cy="118438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3405635" y="4092531"/>
              <a:ext cx="9136380" cy="38735"/>
            </a:xfrm>
            <a:custGeom>
              <a:avLst/>
              <a:gdLst/>
              <a:ahLst/>
              <a:cxnLst/>
              <a:rect l="l" t="t" r="r" b="b"/>
              <a:pathLst>
                <a:path w="9136380" h="38735">
                  <a:moveTo>
                    <a:pt x="9136093" y="38671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9136093" y="571"/>
                  </a:lnTo>
                  <a:lnTo>
                    <a:pt x="9136093" y="386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389783" y="4549740"/>
              <a:ext cx="2168525" cy="859790"/>
            </a:xfrm>
            <a:custGeom>
              <a:avLst/>
              <a:gdLst/>
              <a:ahLst/>
              <a:cxnLst/>
              <a:rect l="l" t="t" r="r" b="b"/>
              <a:pathLst>
                <a:path w="2168525" h="859789">
                  <a:moveTo>
                    <a:pt x="2163890" y="859535"/>
                  </a:moveTo>
                  <a:lnTo>
                    <a:pt x="4286" y="859535"/>
                  </a:lnTo>
                  <a:lnTo>
                    <a:pt x="0" y="855249"/>
                  </a:lnTo>
                  <a:lnTo>
                    <a:pt x="0" y="4286"/>
                  </a:lnTo>
                  <a:lnTo>
                    <a:pt x="4286" y="0"/>
                  </a:lnTo>
                  <a:lnTo>
                    <a:pt x="2163890" y="0"/>
                  </a:lnTo>
                  <a:lnTo>
                    <a:pt x="2168176" y="4286"/>
                  </a:lnTo>
                  <a:lnTo>
                    <a:pt x="2168176" y="9525"/>
                  </a:lnTo>
                  <a:lnTo>
                    <a:pt x="9525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840485"/>
                  </a:lnTo>
                  <a:lnTo>
                    <a:pt x="9525" y="840485"/>
                  </a:lnTo>
                  <a:lnTo>
                    <a:pt x="9525" y="850010"/>
                  </a:lnTo>
                  <a:lnTo>
                    <a:pt x="2168176" y="850010"/>
                  </a:lnTo>
                  <a:lnTo>
                    <a:pt x="2168176" y="855249"/>
                  </a:lnTo>
                  <a:lnTo>
                    <a:pt x="2163890" y="859535"/>
                  </a:lnTo>
                  <a:close/>
                </a:path>
                <a:path w="2168525" h="859789">
                  <a:moveTo>
                    <a:pt x="19050" y="19050"/>
                  </a:moveTo>
                  <a:lnTo>
                    <a:pt x="9525" y="19050"/>
                  </a:lnTo>
                  <a:lnTo>
                    <a:pt x="9525" y="9525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2168525" h="859789">
                  <a:moveTo>
                    <a:pt x="2149126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2149126" y="9525"/>
                  </a:lnTo>
                  <a:lnTo>
                    <a:pt x="2149126" y="19050"/>
                  </a:lnTo>
                  <a:close/>
                </a:path>
                <a:path w="2168525" h="859789">
                  <a:moveTo>
                    <a:pt x="2158651" y="850010"/>
                  </a:moveTo>
                  <a:lnTo>
                    <a:pt x="2149126" y="850010"/>
                  </a:lnTo>
                  <a:lnTo>
                    <a:pt x="2149126" y="9525"/>
                  </a:lnTo>
                  <a:lnTo>
                    <a:pt x="2158651" y="9525"/>
                  </a:lnTo>
                  <a:lnTo>
                    <a:pt x="2158651" y="19050"/>
                  </a:lnTo>
                  <a:lnTo>
                    <a:pt x="2168176" y="19050"/>
                  </a:lnTo>
                  <a:lnTo>
                    <a:pt x="2168176" y="840485"/>
                  </a:lnTo>
                  <a:lnTo>
                    <a:pt x="2158651" y="840485"/>
                  </a:lnTo>
                  <a:lnTo>
                    <a:pt x="2158651" y="850010"/>
                  </a:lnTo>
                  <a:close/>
                </a:path>
                <a:path w="2168525" h="859789">
                  <a:moveTo>
                    <a:pt x="2168176" y="19050"/>
                  </a:moveTo>
                  <a:lnTo>
                    <a:pt x="2158651" y="19050"/>
                  </a:lnTo>
                  <a:lnTo>
                    <a:pt x="2158651" y="9525"/>
                  </a:lnTo>
                  <a:lnTo>
                    <a:pt x="2168176" y="9525"/>
                  </a:lnTo>
                  <a:lnTo>
                    <a:pt x="2168176" y="19050"/>
                  </a:lnTo>
                  <a:close/>
                </a:path>
                <a:path w="2168525" h="859789">
                  <a:moveTo>
                    <a:pt x="19050" y="850010"/>
                  </a:moveTo>
                  <a:lnTo>
                    <a:pt x="9525" y="850010"/>
                  </a:lnTo>
                  <a:lnTo>
                    <a:pt x="9525" y="840485"/>
                  </a:lnTo>
                  <a:lnTo>
                    <a:pt x="19050" y="840485"/>
                  </a:lnTo>
                  <a:lnTo>
                    <a:pt x="19050" y="850010"/>
                  </a:lnTo>
                  <a:close/>
                </a:path>
                <a:path w="2168525" h="859789">
                  <a:moveTo>
                    <a:pt x="2149126" y="850010"/>
                  </a:moveTo>
                  <a:lnTo>
                    <a:pt x="19050" y="850010"/>
                  </a:lnTo>
                  <a:lnTo>
                    <a:pt x="19050" y="840485"/>
                  </a:lnTo>
                  <a:lnTo>
                    <a:pt x="2149126" y="840485"/>
                  </a:lnTo>
                  <a:lnTo>
                    <a:pt x="2149126" y="850010"/>
                  </a:lnTo>
                  <a:close/>
                </a:path>
                <a:path w="2168525" h="859789">
                  <a:moveTo>
                    <a:pt x="2168176" y="850010"/>
                  </a:moveTo>
                  <a:lnTo>
                    <a:pt x="2158651" y="850010"/>
                  </a:lnTo>
                  <a:lnTo>
                    <a:pt x="2158651" y="840485"/>
                  </a:lnTo>
                  <a:lnTo>
                    <a:pt x="2168176" y="840485"/>
                  </a:lnTo>
                  <a:lnTo>
                    <a:pt x="2168176" y="850010"/>
                  </a:lnTo>
                  <a:close/>
                </a:path>
              </a:pathLst>
            </a:custGeom>
            <a:solidFill>
              <a:srgbClr val="42729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6189012" y="4729286"/>
            <a:ext cx="5251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Login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7858505" y="4580608"/>
            <a:ext cx="2030730" cy="811530"/>
          </a:xfrm>
          <a:custGeom>
            <a:avLst/>
            <a:gdLst/>
            <a:ahLst/>
            <a:cxnLst/>
            <a:rect l="l" t="t" r="r" b="b"/>
            <a:pathLst>
              <a:path w="2030729" h="811529">
                <a:moveTo>
                  <a:pt x="2026443" y="811529"/>
                </a:moveTo>
                <a:lnTo>
                  <a:pt x="4286" y="811529"/>
                </a:lnTo>
                <a:lnTo>
                  <a:pt x="0" y="807243"/>
                </a:lnTo>
                <a:lnTo>
                  <a:pt x="0" y="4286"/>
                </a:lnTo>
                <a:lnTo>
                  <a:pt x="4286" y="0"/>
                </a:lnTo>
                <a:lnTo>
                  <a:pt x="2026443" y="0"/>
                </a:lnTo>
                <a:lnTo>
                  <a:pt x="2030730" y="4286"/>
                </a:lnTo>
                <a:lnTo>
                  <a:pt x="203073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792480"/>
                </a:lnTo>
                <a:lnTo>
                  <a:pt x="9525" y="792480"/>
                </a:lnTo>
                <a:lnTo>
                  <a:pt x="9525" y="802005"/>
                </a:lnTo>
                <a:lnTo>
                  <a:pt x="2030730" y="802005"/>
                </a:lnTo>
                <a:lnTo>
                  <a:pt x="2030730" y="807243"/>
                </a:lnTo>
                <a:lnTo>
                  <a:pt x="2026443" y="811529"/>
                </a:lnTo>
                <a:close/>
              </a:path>
              <a:path w="2030729" h="811529">
                <a:moveTo>
                  <a:pt x="19050" y="19050"/>
                </a:moveTo>
                <a:lnTo>
                  <a:pt x="9525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2030729" h="811529">
                <a:moveTo>
                  <a:pt x="2011680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2011680" y="9525"/>
                </a:lnTo>
                <a:lnTo>
                  <a:pt x="2011680" y="19050"/>
                </a:lnTo>
                <a:close/>
              </a:path>
              <a:path w="2030729" h="811529">
                <a:moveTo>
                  <a:pt x="2021205" y="802005"/>
                </a:moveTo>
                <a:lnTo>
                  <a:pt x="2011680" y="802005"/>
                </a:lnTo>
                <a:lnTo>
                  <a:pt x="2011680" y="9525"/>
                </a:lnTo>
                <a:lnTo>
                  <a:pt x="2021205" y="9525"/>
                </a:lnTo>
                <a:lnTo>
                  <a:pt x="2021205" y="19050"/>
                </a:lnTo>
                <a:lnTo>
                  <a:pt x="2030730" y="19050"/>
                </a:lnTo>
                <a:lnTo>
                  <a:pt x="2030730" y="792480"/>
                </a:lnTo>
                <a:lnTo>
                  <a:pt x="2021205" y="792480"/>
                </a:lnTo>
                <a:lnTo>
                  <a:pt x="2021205" y="802005"/>
                </a:lnTo>
                <a:close/>
              </a:path>
              <a:path w="2030729" h="811529">
                <a:moveTo>
                  <a:pt x="2030730" y="19050"/>
                </a:moveTo>
                <a:lnTo>
                  <a:pt x="2021205" y="19050"/>
                </a:lnTo>
                <a:lnTo>
                  <a:pt x="2021205" y="9525"/>
                </a:lnTo>
                <a:lnTo>
                  <a:pt x="2030730" y="9525"/>
                </a:lnTo>
                <a:lnTo>
                  <a:pt x="2030730" y="19050"/>
                </a:lnTo>
                <a:close/>
              </a:path>
              <a:path w="2030729" h="811529">
                <a:moveTo>
                  <a:pt x="19050" y="802005"/>
                </a:moveTo>
                <a:lnTo>
                  <a:pt x="9525" y="802005"/>
                </a:lnTo>
                <a:lnTo>
                  <a:pt x="9525" y="792480"/>
                </a:lnTo>
                <a:lnTo>
                  <a:pt x="19050" y="792480"/>
                </a:lnTo>
                <a:lnTo>
                  <a:pt x="19050" y="802005"/>
                </a:lnTo>
                <a:close/>
              </a:path>
              <a:path w="2030729" h="811529">
                <a:moveTo>
                  <a:pt x="2011680" y="802005"/>
                </a:moveTo>
                <a:lnTo>
                  <a:pt x="19050" y="802005"/>
                </a:lnTo>
                <a:lnTo>
                  <a:pt x="19050" y="792480"/>
                </a:lnTo>
                <a:lnTo>
                  <a:pt x="2011680" y="792480"/>
                </a:lnTo>
                <a:lnTo>
                  <a:pt x="2011680" y="802005"/>
                </a:lnTo>
                <a:close/>
              </a:path>
              <a:path w="2030729" h="811529">
                <a:moveTo>
                  <a:pt x="2030730" y="802005"/>
                </a:moveTo>
                <a:lnTo>
                  <a:pt x="2021205" y="802005"/>
                </a:lnTo>
                <a:lnTo>
                  <a:pt x="2021205" y="792480"/>
                </a:lnTo>
                <a:lnTo>
                  <a:pt x="2030730" y="792480"/>
                </a:lnTo>
                <a:lnTo>
                  <a:pt x="2030730" y="802005"/>
                </a:lnTo>
                <a:close/>
              </a:path>
            </a:pathLst>
          </a:custGeom>
          <a:solidFill>
            <a:srgbClr val="4272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8454848" y="4736156"/>
            <a:ext cx="787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Register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2376839" y="4079400"/>
            <a:ext cx="14345285" cy="4032250"/>
            <a:chOff x="2376839" y="4079400"/>
            <a:chExt cx="14345285" cy="4032250"/>
          </a:xfrm>
        </p:grpSpPr>
        <p:sp>
          <p:nvSpPr>
            <p:cNvPr id="11" name="object 11" descr=""/>
            <p:cNvSpPr/>
            <p:nvPr/>
          </p:nvSpPr>
          <p:spPr>
            <a:xfrm>
              <a:off x="6408744" y="4079400"/>
              <a:ext cx="24765" cy="442595"/>
            </a:xfrm>
            <a:custGeom>
              <a:avLst/>
              <a:gdLst/>
              <a:ahLst/>
              <a:cxnLst/>
              <a:rect l="l" t="t" r="r" b="b"/>
              <a:pathLst>
                <a:path w="24764" h="442595">
                  <a:moveTo>
                    <a:pt x="15240" y="442245"/>
                  </a:moveTo>
                  <a:lnTo>
                    <a:pt x="0" y="381"/>
                  </a:lnTo>
                  <a:lnTo>
                    <a:pt x="9525" y="0"/>
                  </a:lnTo>
                  <a:lnTo>
                    <a:pt x="24765" y="441960"/>
                  </a:lnTo>
                  <a:lnTo>
                    <a:pt x="15240" y="4422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6744" y="4407848"/>
              <a:ext cx="116585" cy="118438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8788731" y="4132738"/>
              <a:ext cx="24765" cy="442595"/>
            </a:xfrm>
            <a:custGeom>
              <a:avLst/>
              <a:gdLst/>
              <a:ahLst/>
              <a:cxnLst/>
              <a:rect l="l" t="t" r="r" b="b"/>
              <a:pathLst>
                <a:path w="24765" h="442595">
                  <a:moveTo>
                    <a:pt x="15240" y="442245"/>
                  </a:moveTo>
                  <a:lnTo>
                    <a:pt x="0" y="381"/>
                  </a:lnTo>
                  <a:lnTo>
                    <a:pt x="9525" y="0"/>
                  </a:lnTo>
                  <a:lnTo>
                    <a:pt x="24765" y="441960"/>
                  </a:lnTo>
                  <a:lnTo>
                    <a:pt x="15240" y="4422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46731" y="4461186"/>
              <a:ext cx="116585" cy="118438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43666" y="4979515"/>
              <a:ext cx="324326" cy="116679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2376839" y="6903754"/>
              <a:ext cx="14345285" cy="50800"/>
            </a:xfrm>
            <a:custGeom>
              <a:avLst/>
              <a:gdLst/>
              <a:ahLst/>
              <a:cxnLst/>
              <a:rect l="l" t="t" r="r" b="b"/>
              <a:pathLst>
                <a:path w="14345285" h="50800">
                  <a:moveTo>
                    <a:pt x="190" y="50672"/>
                  </a:moveTo>
                  <a:lnTo>
                    <a:pt x="0" y="37909"/>
                  </a:lnTo>
                  <a:lnTo>
                    <a:pt x="14344651" y="0"/>
                  </a:lnTo>
                  <a:lnTo>
                    <a:pt x="14344841" y="12763"/>
                  </a:lnTo>
                  <a:lnTo>
                    <a:pt x="190" y="506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854094" y="7299564"/>
              <a:ext cx="2552065" cy="811530"/>
            </a:xfrm>
            <a:custGeom>
              <a:avLst/>
              <a:gdLst/>
              <a:ahLst/>
              <a:cxnLst/>
              <a:rect l="l" t="t" r="r" b="b"/>
              <a:pathLst>
                <a:path w="2552065" h="811529">
                  <a:moveTo>
                    <a:pt x="2548890" y="811529"/>
                  </a:moveTo>
                  <a:lnTo>
                    <a:pt x="4286" y="811529"/>
                  </a:lnTo>
                  <a:lnTo>
                    <a:pt x="0" y="807243"/>
                  </a:lnTo>
                  <a:lnTo>
                    <a:pt x="0" y="4286"/>
                  </a:lnTo>
                  <a:lnTo>
                    <a:pt x="4286" y="0"/>
                  </a:lnTo>
                  <a:lnTo>
                    <a:pt x="2548890" y="0"/>
                  </a:lnTo>
                  <a:lnTo>
                    <a:pt x="2551879" y="2989"/>
                  </a:lnTo>
                  <a:lnTo>
                    <a:pt x="2551879" y="9525"/>
                  </a:lnTo>
                  <a:lnTo>
                    <a:pt x="9525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792480"/>
                  </a:lnTo>
                  <a:lnTo>
                    <a:pt x="9525" y="792480"/>
                  </a:lnTo>
                  <a:lnTo>
                    <a:pt x="9525" y="802005"/>
                  </a:lnTo>
                  <a:lnTo>
                    <a:pt x="2551879" y="802005"/>
                  </a:lnTo>
                  <a:lnTo>
                    <a:pt x="2551879" y="808540"/>
                  </a:lnTo>
                  <a:lnTo>
                    <a:pt x="2548890" y="811529"/>
                  </a:lnTo>
                  <a:close/>
                </a:path>
                <a:path w="2552065" h="811529">
                  <a:moveTo>
                    <a:pt x="19050" y="19050"/>
                  </a:moveTo>
                  <a:lnTo>
                    <a:pt x="9525" y="19050"/>
                  </a:lnTo>
                  <a:lnTo>
                    <a:pt x="9525" y="9525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2552065" h="811529">
                  <a:moveTo>
                    <a:pt x="2534126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2534126" y="9525"/>
                  </a:lnTo>
                  <a:lnTo>
                    <a:pt x="2534126" y="19050"/>
                  </a:lnTo>
                  <a:close/>
                </a:path>
                <a:path w="2552065" h="811529">
                  <a:moveTo>
                    <a:pt x="2543651" y="802005"/>
                  </a:moveTo>
                  <a:lnTo>
                    <a:pt x="2534126" y="802005"/>
                  </a:lnTo>
                  <a:lnTo>
                    <a:pt x="2534126" y="9525"/>
                  </a:lnTo>
                  <a:lnTo>
                    <a:pt x="2543651" y="9525"/>
                  </a:lnTo>
                  <a:lnTo>
                    <a:pt x="2543651" y="19050"/>
                  </a:lnTo>
                  <a:lnTo>
                    <a:pt x="2551879" y="19050"/>
                  </a:lnTo>
                  <a:lnTo>
                    <a:pt x="2551879" y="792480"/>
                  </a:lnTo>
                  <a:lnTo>
                    <a:pt x="2543651" y="792480"/>
                  </a:lnTo>
                  <a:lnTo>
                    <a:pt x="2543651" y="802005"/>
                  </a:lnTo>
                  <a:close/>
                </a:path>
                <a:path w="2552065" h="811529">
                  <a:moveTo>
                    <a:pt x="2551879" y="19050"/>
                  </a:moveTo>
                  <a:lnTo>
                    <a:pt x="2543651" y="19050"/>
                  </a:lnTo>
                  <a:lnTo>
                    <a:pt x="2543651" y="9525"/>
                  </a:lnTo>
                  <a:lnTo>
                    <a:pt x="2551879" y="9525"/>
                  </a:lnTo>
                  <a:lnTo>
                    <a:pt x="2551879" y="19050"/>
                  </a:lnTo>
                  <a:close/>
                </a:path>
                <a:path w="2552065" h="811529">
                  <a:moveTo>
                    <a:pt x="19050" y="802005"/>
                  </a:moveTo>
                  <a:lnTo>
                    <a:pt x="9525" y="802005"/>
                  </a:lnTo>
                  <a:lnTo>
                    <a:pt x="9525" y="792480"/>
                  </a:lnTo>
                  <a:lnTo>
                    <a:pt x="19050" y="792480"/>
                  </a:lnTo>
                  <a:lnTo>
                    <a:pt x="19050" y="802005"/>
                  </a:lnTo>
                  <a:close/>
                </a:path>
                <a:path w="2552065" h="811529">
                  <a:moveTo>
                    <a:pt x="2534126" y="802005"/>
                  </a:moveTo>
                  <a:lnTo>
                    <a:pt x="19050" y="802005"/>
                  </a:lnTo>
                  <a:lnTo>
                    <a:pt x="19050" y="792480"/>
                  </a:lnTo>
                  <a:lnTo>
                    <a:pt x="2534126" y="792480"/>
                  </a:lnTo>
                  <a:lnTo>
                    <a:pt x="2534126" y="802005"/>
                  </a:lnTo>
                  <a:close/>
                </a:path>
                <a:path w="2552065" h="811529">
                  <a:moveTo>
                    <a:pt x="2551879" y="802005"/>
                  </a:moveTo>
                  <a:lnTo>
                    <a:pt x="2543651" y="802005"/>
                  </a:lnTo>
                  <a:lnTo>
                    <a:pt x="2543651" y="792480"/>
                  </a:lnTo>
                  <a:lnTo>
                    <a:pt x="2551879" y="792480"/>
                  </a:lnTo>
                  <a:lnTo>
                    <a:pt x="2551879" y="802005"/>
                  </a:lnTo>
                  <a:close/>
                </a:path>
              </a:pathLst>
            </a:custGeom>
            <a:solidFill>
              <a:srgbClr val="42729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4206026" y="7455112"/>
            <a:ext cx="178371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Resume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Generator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8069591" y="7299564"/>
            <a:ext cx="3623945" cy="811530"/>
          </a:xfrm>
          <a:custGeom>
            <a:avLst/>
            <a:gdLst/>
            <a:ahLst/>
            <a:cxnLst/>
            <a:rect l="l" t="t" r="r" b="b"/>
            <a:pathLst>
              <a:path w="3623945" h="811529">
                <a:moveTo>
                  <a:pt x="3619404" y="811529"/>
                </a:moveTo>
                <a:lnTo>
                  <a:pt x="4286" y="811529"/>
                </a:lnTo>
                <a:lnTo>
                  <a:pt x="0" y="807243"/>
                </a:lnTo>
                <a:lnTo>
                  <a:pt x="0" y="4286"/>
                </a:lnTo>
                <a:lnTo>
                  <a:pt x="4286" y="0"/>
                </a:lnTo>
                <a:lnTo>
                  <a:pt x="3619404" y="0"/>
                </a:lnTo>
                <a:lnTo>
                  <a:pt x="3623352" y="3947"/>
                </a:lnTo>
                <a:lnTo>
                  <a:pt x="3623352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792480"/>
                </a:lnTo>
                <a:lnTo>
                  <a:pt x="9525" y="792480"/>
                </a:lnTo>
                <a:lnTo>
                  <a:pt x="9525" y="802005"/>
                </a:lnTo>
                <a:lnTo>
                  <a:pt x="3623352" y="802005"/>
                </a:lnTo>
                <a:lnTo>
                  <a:pt x="3623352" y="807582"/>
                </a:lnTo>
                <a:lnTo>
                  <a:pt x="3619404" y="811529"/>
                </a:lnTo>
                <a:close/>
              </a:path>
              <a:path w="3623945" h="811529">
                <a:moveTo>
                  <a:pt x="19050" y="19050"/>
                </a:moveTo>
                <a:lnTo>
                  <a:pt x="9525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3623945" h="811529">
                <a:moveTo>
                  <a:pt x="3604641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3604641" y="9525"/>
                </a:lnTo>
                <a:lnTo>
                  <a:pt x="3604641" y="19050"/>
                </a:lnTo>
                <a:close/>
              </a:path>
              <a:path w="3623945" h="811529">
                <a:moveTo>
                  <a:pt x="3614166" y="802005"/>
                </a:moveTo>
                <a:lnTo>
                  <a:pt x="3604641" y="802005"/>
                </a:lnTo>
                <a:lnTo>
                  <a:pt x="3604641" y="9525"/>
                </a:lnTo>
                <a:lnTo>
                  <a:pt x="3614166" y="9525"/>
                </a:lnTo>
                <a:lnTo>
                  <a:pt x="3614166" y="19050"/>
                </a:lnTo>
                <a:lnTo>
                  <a:pt x="3623352" y="19050"/>
                </a:lnTo>
                <a:lnTo>
                  <a:pt x="3623352" y="792480"/>
                </a:lnTo>
                <a:lnTo>
                  <a:pt x="3614166" y="792480"/>
                </a:lnTo>
                <a:lnTo>
                  <a:pt x="3614166" y="802005"/>
                </a:lnTo>
                <a:close/>
              </a:path>
              <a:path w="3623945" h="811529">
                <a:moveTo>
                  <a:pt x="3623352" y="19050"/>
                </a:moveTo>
                <a:lnTo>
                  <a:pt x="3614166" y="19050"/>
                </a:lnTo>
                <a:lnTo>
                  <a:pt x="3614166" y="9525"/>
                </a:lnTo>
                <a:lnTo>
                  <a:pt x="3623352" y="9525"/>
                </a:lnTo>
                <a:lnTo>
                  <a:pt x="3623352" y="19050"/>
                </a:lnTo>
                <a:close/>
              </a:path>
              <a:path w="3623945" h="811529">
                <a:moveTo>
                  <a:pt x="19050" y="802005"/>
                </a:moveTo>
                <a:lnTo>
                  <a:pt x="9525" y="802005"/>
                </a:lnTo>
                <a:lnTo>
                  <a:pt x="9525" y="792480"/>
                </a:lnTo>
                <a:lnTo>
                  <a:pt x="19050" y="792480"/>
                </a:lnTo>
                <a:lnTo>
                  <a:pt x="19050" y="802005"/>
                </a:lnTo>
                <a:close/>
              </a:path>
              <a:path w="3623945" h="811529">
                <a:moveTo>
                  <a:pt x="3604641" y="802005"/>
                </a:moveTo>
                <a:lnTo>
                  <a:pt x="19050" y="802005"/>
                </a:lnTo>
                <a:lnTo>
                  <a:pt x="19050" y="792480"/>
                </a:lnTo>
                <a:lnTo>
                  <a:pt x="3604641" y="792480"/>
                </a:lnTo>
                <a:lnTo>
                  <a:pt x="3604641" y="802005"/>
                </a:lnTo>
                <a:close/>
              </a:path>
              <a:path w="3623945" h="811529">
                <a:moveTo>
                  <a:pt x="3623352" y="802005"/>
                </a:moveTo>
                <a:lnTo>
                  <a:pt x="3614166" y="802005"/>
                </a:lnTo>
                <a:lnTo>
                  <a:pt x="3614166" y="792480"/>
                </a:lnTo>
                <a:lnTo>
                  <a:pt x="3623352" y="792480"/>
                </a:lnTo>
                <a:lnTo>
                  <a:pt x="3623352" y="802005"/>
                </a:lnTo>
                <a:close/>
              </a:path>
            </a:pathLst>
          </a:custGeom>
          <a:solidFill>
            <a:srgbClr val="4272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8991000" y="7455112"/>
            <a:ext cx="1715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Resume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Evaluator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2582261" y="8691216"/>
            <a:ext cx="2010410" cy="795655"/>
          </a:xfrm>
          <a:custGeom>
            <a:avLst/>
            <a:gdLst/>
            <a:ahLst/>
            <a:cxnLst/>
            <a:rect l="l" t="t" r="r" b="b"/>
            <a:pathLst>
              <a:path w="2010410" h="795654">
                <a:moveTo>
                  <a:pt x="0" y="0"/>
                </a:moveTo>
                <a:lnTo>
                  <a:pt x="2009792" y="0"/>
                </a:lnTo>
                <a:lnTo>
                  <a:pt x="2009792" y="795468"/>
                </a:lnTo>
                <a:lnTo>
                  <a:pt x="0" y="795468"/>
                </a:lnTo>
                <a:lnTo>
                  <a:pt x="0" y="0"/>
                </a:lnTo>
                <a:close/>
              </a:path>
            </a:pathLst>
          </a:custGeom>
          <a:ln w="9554">
            <a:solidFill>
              <a:srgbClr val="42729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2587039" y="8841983"/>
            <a:ext cx="20002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794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Fields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5056678" y="8686435"/>
            <a:ext cx="2030730" cy="811530"/>
          </a:xfrm>
          <a:custGeom>
            <a:avLst/>
            <a:gdLst/>
            <a:ahLst/>
            <a:cxnLst/>
            <a:rect l="l" t="t" r="r" b="b"/>
            <a:pathLst>
              <a:path w="2030729" h="811529">
                <a:moveTo>
                  <a:pt x="2026443" y="811529"/>
                </a:moveTo>
                <a:lnTo>
                  <a:pt x="4286" y="811529"/>
                </a:lnTo>
                <a:lnTo>
                  <a:pt x="0" y="807244"/>
                </a:lnTo>
                <a:lnTo>
                  <a:pt x="0" y="4286"/>
                </a:lnTo>
                <a:lnTo>
                  <a:pt x="4286" y="0"/>
                </a:lnTo>
                <a:lnTo>
                  <a:pt x="2026443" y="0"/>
                </a:lnTo>
                <a:lnTo>
                  <a:pt x="2030729" y="4286"/>
                </a:lnTo>
                <a:lnTo>
                  <a:pt x="2030729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792480"/>
                </a:lnTo>
                <a:lnTo>
                  <a:pt x="9525" y="792480"/>
                </a:lnTo>
                <a:lnTo>
                  <a:pt x="9525" y="802005"/>
                </a:lnTo>
                <a:lnTo>
                  <a:pt x="2030729" y="802005"/>
                </a:lnTo>
                <a:lnTo>
                  <a:pt x="2030729" y="807244"/>
                </a:lnTo>
                <a:lnTo>
                  <a:pt x="2026443" y="811529"/>
                </a:lnTo>
                <a:close/>
              </a:path>
              <a:path w="2030729" h="811529">
                <a:moveTo>
                  <a:pt x="19050" y="19050"/>
                </a:moveTo>
                <a:lnTo>
                  <a:pt x="9525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2030729" h="811529">
                <a:moveTo>
                  <a:pt x="2011679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2011679" y="9525"/>
                </a:lnTo>
                <a:lnTo>
                  <a:pt x="2011679" y="19050"/>
                </a:lnTo>
                <a:close/>
              </a:path>
              <a:path w="2030729" h="811529">
                <a:moveTo>
                  <a:pt x="2021204" y="802005"/>
                </a:moveTo>
                <a:lnTo>
                  <a:pt x="2011679" y="802005"/>
                </a:lnTo>
                <a:lnTo>
                  <a:pt x="2011679" y="9525"/>
                </a:lnTo>
                <a:lnTo>
                  <a:pt x="2021204" y="9525"/>
                </a:lnTo>
                <a:lnTo>
                  <a:pt x="2021204" y="19050"/>
                </a:lnTo>
                <a:lnTo>
                  <a:pt x="2030729" y="19050"/>
                </a:lnTo>
                <a:lnTo>
                  <a:pt x="2030729" y="792480"/>
                </a:lnTo>
                <a:lnTo>
                  <a:pt x="2021204" y="792480"/>
                </a:lnTo>
                <a:lnTo>
                  <a:pt x="2021204" y="802005"/>
                </a:lnTo>
                <a:close/>
              </a:path>
              <a:path w="2030729" h="811529">
                <a:moveTo>
                  <a:pt x="2030729" y="19050"/>
                </a:moveTo>
                <a:lnTo>
                  <a:pt x="2021204" y="19050"/>
                </a:lnTo>
                <a:lnTo>
                  <a:pt x="2021204" y="9525"/>
                </a:lnTo>
                <a:lnTo>
                  <a:pt x="2030729" y="9525"/>
                </a:lnTo>
                <a:lnTo>
                  <a:pt x="2030729" y="19050"/>
                </a:lnTo>
                <a:close/>
              </a:path>
              <a:path w="2030729" h="811529">
                <a:moveTo>
                  <a:pt x="19050" y="802005"/>
                </a:moveTo>
                <a:lnTo>
                  <a:pt x="9525" y="802005"/>
                </a:lnTo>
                <a:lnTo>
                  <a:pt x="9525" y="792480"/>
                </a:lnTo>
                <a:lnTo>
                  <a:pt x="19050" y="792480"/>
                </a:lnTo>
                <a:lnTo>
                  <a:pt x="19050" y="802005"/>
                </a:lnTo>
                <a:close/>
              </a:path>
              <a:path w="2030729" h="811529">
                <a:moveTo>
                  <a:pt x="2011679" y="802005"/>
                </a:moveTo>
                <a:lnTo>
                  <a:pt x="19050" y="802005"/>
                </a:lnTo>
                <a:lnTo>
                  <a:pt x="19050" y="792480"/>
                </a:lnTo>
                <a:lnTo>
                  <a:pt x="2011679" y="792480"/>
                </a:lnTo>
                <a:lnTo>
                  <a:pt x="2011679" y="802005"/>
                </a:lnTo>
                <a:close/>
              </a:path>
              <a:path w="2030729" h="811529">
                <a:moveTo>
                  <a:pt x="2030729" y="802005"/>
                </a:moveTo>
                <a:lnTo>
                  <a:pt x="2021204" y="802005"/>
                </a:lnTo>
                <a:lnTo>
                  <a:pt x="2021204" y="792480"/>
                </a:lnTo>
                <a:lnTo>
                  <a:pt x="2030729" y="792480"/>
                </a:lnTo>
                <a:lnTo>
                  <a:pt x="2030729" y="802005"/>
                </a:lnTo>
                <a:close/>
              </a:path>
            </a:pathLst>
          </a:custGeom>
          <a:solidFill>
            <a:srgbClr val="4272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5535764" y="8684081"/>
            <a:ext cx="1019810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dirty="0" sz="1800" spc="-15" b="1">
                <a:latin typeface="Calibri"/>
                <a:cs typeface="Calibri"/>
              </a:rPr>
              <a:t>Generated </a:t>
            </a:r>
            <a:r>
              <a:rPr dirty="0" sz="1800" spc="-10" b="1">
                <a:latin typeface="Calibri"/>
                <a:cs typeface="Calibri"/>
              </a:rPr>
              <a:t>Resume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7415625" y="8677295"/>
            <a:ext cx="2030730" cy="811530"/>
          </a:xfrm>
          <a:custGeom>
            <a:avLst/>
            <a:gdLst/>
            <a:ahLst/>
            <a:cxnLst/>
            <a:rect l="l" t="t" r="r" b="b"/>
            <a:pathLst>
              <a:path w="2030729" h="811529">
                <a:moveTo>
                  <a:pt x="2026443" y="811529"/>
                </a:moveTo>
                <a:lnTo>
                  <a:pt x="4286" y="811529"/>
                </a:lnTo>
                <a:lnTo>
                  <a:pt x="0" y="807244"/>
                </a:lnTo>
                <a:lnTo>
                  <a:pt x="0" y="4286"/>
                </a:lnTo>
                <a:lnTo>
                  <a:pt x="4286" y="0"/>
                </a:lnTo>
                <a:lnTo>
                  <a:pt x="2026443" y="0"/>
                </a:lnTo>
                <a:lnTo>
                  <a:pt x="2030730" y="4286"/>
                </a:lnTo>
                <a:lnTo>
                  <a:pt x="203073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792480"/>
                </a:lnTo>
                <a:lnTo>
                  <a:pt x="9525" y="792480"/>
                </a:lnTo>
                <a:lnTo>
                  <a:pt x="9525" y="802005"/>
                </a:lnTo>
                <a:lnTo>
                  <a:pt x="2030730" y="802005"/>
                </a:lnTo>
                <a:lnTo>
                  <a:pt x="2030730" y="807244"/>
                </a:lnTo>
                <a:lnTo>
                  <a:pt x="2026443" y="811529"/>
                </a:lnTo>
                <a:close/>
              </a:path>
              <a:path w="2030729" h="811529">
                <a:moveTo>
                  <a:pt x="19050" y="19050"/>
                </a:moveTo>
                <a:lnTo>
                  <a:pt x="9525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2030729" h="811529">
                <a:moveTo>
                  <a:pt x="2011680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2011680" y="9525"/>
                </a:lnTo>
                <a:lnTo>
                  <a:pt x="2011680" y="19050"/>
                </a:lnTo>
                <a:close/>
              </a:path>
              <a:path w="2030729" h="811529">
                <a:moveTo>
                  <a:pt x="2021205" y="802005"/>
                </a:moveTo>
                <a:lnTo>
                  <a:pt x="2011680" y="802005"/>
                </a:lnTo>
                <a:lnTo>
                  <a:pt x="2011680" y="9525"/>
                </a:lnTo>
                <a:lnTo>
                  <a:pt x="2021205" y="9525"/>
                </a:lnTo>
                <a:lnTo>
                  <a:pt x="2021205" y="19050"/>
                </a:lnTo>
                <a:lnTo>
                  <a:pt x="2030730" y="19050"/>
                </a:lnTo>
                <a:lnTo>
                  <a:pt x="2030730" y="792480"/>
                </a:lnTo>
                <a:lnTo>
                  <a:pt x="2021205" y="792480"/>
                </a:lnTo>
                <a:lnTo>
                  <a:pt x="2021205" y="802005"/>
                </a:lnTo>
                <a:close/>
              </a:path>
              <a:path w="2030729" h="811529">
                <a:moveTo>
                  <a:pt x="2030730" y="19050"/>
                </a:moveTo>
                <a:lnTo>
                  <a:pt x="2021205" y="19050"/>
                </a:lnTo>
                <a:lnTo>
                  <a:pt x="2021205" y="9525"/>
                </a:lnTo>
                <a:lnTo>
                  <a:pt x="2030730" y="9525"/>
                </a:lnTo>
                <a:lnTo>
                  <a:pt x="2030730" y="19050"/>
                </a:lnTo>
                <a:close/>
              </a:path>
              <a:path w="2030729" h="811529">
                <a:moveTo>
                  <a:pt x="19050" y="802005"/>
                </a:moveTo>
                <a:lnTo>
                  <a:pt x="9525" y="802005"/>
                </a:lnTo>
                <a:lnTo>
                  <a:pt x="9525" y="792480"/>
                </a:lnTo>
                <a:lnTo>
                  <a:pt x="19050" y="792480"/>
                </a:lnTo>
                <a:lnTo>
                  <a:pt x="19050" y="802005"/>
                </a:lnTo>
                <a:close/>
              </a:path>
              <a:path w="2030729" h="811529">
                <a:moveTo>
                  <a:pt x="2011680" y="802005"/>
                </a:moveTo>
                <a:lnTo>
                  <a:pt x="19050" y="802005"/>
                </a:lnTo>
                <a:lnTo>
                  <a:pt x="19050" y="792480"/>
                </a:lnTo>
                <a:lnTo>
                  <a:pt x="2011680" y="792480"/>
                </a:lnTo>
                <a:lnTo>
                  <a:pt x="2011680" y="802005"/>
                </a:lnTo>
                <a:close/>
              </a:path>
              <a:path w="2030729" h="811529">
                <a:moveTo>
                  <a:pt x="2030730" y="802005"/>
                </a:moveTo>
                <a:lnTo>
                  <a:pt x="2021205" y="802005"/>
                </a:lnTo>
                <a:lnTo>
                  <a:pt x="2021205" y="792480"/>
                </a:lnTo>
                <a:lnTo>
                  <a:pt x="2030730" y="792480"/>
                </a:lnTo>
                <a:lnTo>
                  <a:pt x="2030730" y="802005"/>
                </a:lnTo>
                <a:close/>
              </a:path>
            </a:pathLst>
          </a:custGeom>
          <a:solidFill>
            <a:srgbClr val="4272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7651100" y="8856615"/>
            <a:ext cx="15227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Upload </a:t>
            </a:r>
            <a:r>
              <a:rPr dirty="0" sz="1800" spc="-10" b="1">
                <a:latin typeface="Calibri"/>
                <a:cs typeface="Calibri"/>
              </a:rPr>
              <a:t>Resume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4092121" y="7194225"/>
            <a:ext cx="5936615" cy="1504315"/>
            <a:chOff x="4092121" y="7194225"/>
            <a:chExt cx="5936615" cy="1504315"/>
          </a:xfrm>
        </p:grpSpPr>
        <p:pic>
          <p:nvPicPr>
            <p:cNvPr id="28" name="object 2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12042" y="7230510"/>
              <a:ext cx="116679" cy="116678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92121" y="8581423"/>
              <a:ext cx="116678" cy="116678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79826" y="7194225"/>
              <a:ext cx="116678" cy="116678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6587" y="8560615"/>
              <a:ext cx="116679" cy="116678"/>
            </a:xfrm>
            <a:prstGeom prst="rect">
              <a:avLst/>
            </a:prstGeom>
          </p:spPr>
        </p:pic>
      </p:grpSp>
      <p:pic>
        <p:nvPicPr>
          <p:cNvPr id="32" name="object 3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70773" y="8569755"/>
            <a:ext cx="116679" cy="116678"/>
          </a:xfrm>
          <a:prstGeom prst="rect">
            <a:avLst/>
          </a:prstGeom>
        </p:spPr>
      </p:pic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7102" rIns="0" bIns="0" rtlCol="0" vert="horz">
            <a:spAutoFit/>
          </a:bodyPr>
          <a:lstStyle/>
          <a:p>
            <a:pPr marL="4822190">
              <a:lnSpc>
                <a:spcPct val="100000"/>
              </a:lnSpc>
              <a:spcBef>
                <a:spcPts val="100"/>
              </a:spcBef>
            </a:pPr>
            <a:r>
              <a:rPr dirty="0" sz="6900">
                <a:latin typeface="Arial"/>
                <a:cs typeface="Arial"/>
              </a:rPr>
              <a:t>Project</a:t>
            </a:r>
            <a:r>
              <a:rPr dirty="0" sz="6900" spc="-325">
                <a:latin typeface="Arial"/>
                <a:cs typeface="Arial"/>
              </a:rPr>
              <a:t> </a:t>
            </a:r>
            <a:r>
              <a:rPr dirty="0" sz="6900" spc="-20">
                <a:latin typeface="Arial"/>
                <a:cs typeface="Arial"/>
              </a:rPr>
              <a:t>Flow</a:t>
            </a:r>
            <a:endParaRPr sz="690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801846" y="2001752"/>
            <a:ext cx="1038225" cy="1345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097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latin typeface="Calibri"/>
                <a:cs typeface="Calibri"/>
              </a:rPr>
              <a:t>USER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2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latin typeface="Calibri"/>
                <a:cs typeface="Calibri"/>
              </a:rPr>
              <a:t>HomePage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6802477" y="5947879"/>
            <a:ext cx="1499235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65"/>
              </a:lnSpc>
            </a:pPr>
            <a:r>
              <a:rPr dirty="0" sz="2700" spc="-20">
                <a:latin typeface="Calibri"/>
                <a:cs typeface="Calibri"/>
              </a:rPr>
              <a:t>Dashboard</a:t>
            </a:r>
            <a:endParaRPr sz="2700">
              <a:latin typeface="Calibri"/>
              <a:cs typeface="Calibri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5458342" y="5708367"/>
            <a:ext cx="4448175" cy="748030"/>
            <a:chOff x="5458342" y="5708367"/>
            <a:chExt cx="4448175" cy="748030"/>
          </a:xfrm>
        </p:grpSpPr>
        <p:sp>
          <p:nvSpPr>
            <p:cNvPr id="37" name="object 37" descr=""/>
            <p:cNvSpPr/>
            <p:nvPr/>
          </p:nvSpPr>
          <p:spPr>
            <a:xfrm>
              <a:off x="5467866" y="5717892"/>
              <a:ext cx="4429125" cy="728980"/>
            </a:xfrm>
            <a:custGeom>
              <a:avLst/>
              <a:gdLst/>
              <a:ahLst/>
              <a:cxnLst/>
              <a:rect l="l" t="t" r="r" b="b"/>
              <a:pathLst>
                <a:path w="4429125" h="728979">
                  <a:moveTo>
                    <a:pt x="4428901" y="728662"/>
                  </a:moveTo>
                  <a:lnTo>
                    <a:pt x="0" y="728662"/>
                  </a:lnTo>
                  <a:lnTo>
                    <a:pt x="0" y="0"/>
                  </a:lnTo>
                  <a:lnTo>
                    <a:pt x="4428901" y="0"/>
                  </a:lnTo>
                  <a:lnTo>
                    <a:pt x="4428901" y="7286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5458342" y="5708367"/>
              <a:ext cx="4448175" cy="748030"/>
            </a:xfrm>
            <a:custGeom>
              <a:avLst/>
              <a:gdLst/>
              <a:ahLst/>
              <a:cxnLst/>
              <a:rect l="l" t="t" r="r" b="b"/>
              <a:pathLst>
                <a:path w="4448175" h="748029">
                  <a:moveTo>
                    <a:pt x="4443888" y="747712"/>
                  </a:moveTo>
                  <a:lnTo>
                    <a:pt x="4286" y="747712"/>
                  </a:lnTo>
                  <a:lnTo>
                    <a:pt x="0" y="743426"/>
                  </a:lnTo>
                  <a:lnTo>
                    <a:pt x="0" y="4286"/>
                  </a:lnTo>
                  <a:lnTo>
                    <a:pt x="4286" y="0"/>
                  </a:lnTo>
                  <a:lnTo>
                    <a:pt x="4443888" y="0"/>
                  </a:lnTo>
                  <a:lnTo>
                    <a:pt x="4448174" y="4286"/>
                  </a:lnTo>
                  <a:lnTo>
                    <a:pt x="4448174" y="9525"/>
                  </a:lnTo>
                  <a:lnTo>
                    <a:pt x="9525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728662"/>
                  </a:lnTo>
                  <a:lnTo>
                    <a:pt x="9525" y="728662"/>
                  </a:lnTo>
                  <a:lnTo>
                    <a:pt x="9525" y="738187"/>
                  </a:lnTo>
                  <a:lnTo>
                    <a:pt x="4448174" y="738187"/>
                  </a:lnTo>
                  <a:lnTo>
                    <a:pt x="4448174" y="743426"/>
                  </a:lnTo>
                  <a:lnTo>
                    <a:pt x="4443888" y="747712"/>
                  </a:lnTo>
                  <a:close/>
                </a:path>
                <a:path w="4448175" h="748029">
                  <a:moveTo>
                    <a:pt x="19050" y="19050"/>
                  </a:moveTo>
                  <a:lnTo>
                    <a:pt x="9525" y="19050"/>
                  </a:lnTo>
                  <a:lnTo>
                    <a:pt x="9525" y="9525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4448175" h="748029">
                  <a:moveTo>
                    <a:pt x="4429124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4429124" y="9525"/>
                  </a:lnTo>
                  <a:lnTo>
                    <a:pt x="4429124" y="19050"/>
                  </a:lnTo>
                  <a:close/>
                </a:path>
                <a:path w="4448175" h="748029">
                  <a:moveTo>
                    <a:pt x="4438649" y="738187"/>
                  </a:moveTo>
                  <a:lnTo>
                    <a:pt x="4429124" y="738187"/>
                  </a:lnTo>
                  <a:lnTo>
                    <a:pt x="4429124" y="9525"/>
                  </a:lnTo>
                  <a:lnTo>
                    <a:pt x="4438649" y="9525"/>
                  </a:lnTo>
                  <a:lnTo>
                    <a:pt x="4438649" y="19050"/>
                  </a:lnTo>
                  <a:lnTo>
                    <a:pt x="4448174" y="19050"/>
                  </a:lnTo>
                  <a:lnTo>
                    <a:pt x="4448174" y="728662"/>
                  </a:lnTo>
                  <a:lnTo>
                    <a:pt x="4438649" y="728662"/>
                  </a:lnTo>
                  <a:lnTo>
                    <a:pt x="4438649" y="738187"/>
                  </a:lnTo>
                  <a:close/>
                </a:path>
                <a:path w="4448175" h="748029">
                  <a:moveTo>
                    <a:pt x="4448174" y="19050"/>
                  </a:moveTo>
                  <a:lnTo>
                    <a:pt x="4438649" y="19050"/>
                  </a:lnTo>
                  <a:lnTo>
                    <a:pt x="4438649" y="9525"/>
                  </a:lnTo>
                  <a:lnTo>
                    <a:pt x="4448174" y="9525"/>
                  </a:lnTo>
                  <a:lnTo>
                    <a:pt x="4448174" y="19050"/>
                  </a:lnTo>
                  <a:close/>
                </a:path>
                <a:path w="4448175" h="748029">
                  <a:moveTo>
                    <a:pt x="19050" y="738187"/>
                  </a:moveTo>
                  <a:lnTo>
                    <a:pt x="9525" y="738187"/>
                  </a:lnTo>
                  <a:lnTo>
                    <a:pt x="9525" y="728662"/>
                  </a:lnTo>
                  <a:lnTo>
                    <a:pt x="19050" y="728662"/>
                  </a:lnTo>
                  <a:lnTo>
                    <a:pt x="19050" y="738187"/>
                  </a:lnTo>
                  <a:close/>
                </a:path>
                <a:path w="4448175" h="748029">
                  <a:moveTo>
                    <a:pt x="4429124" y="738187"/>
                  </a:moveTo>
                  <a:lnTo>
                    <a:pt x="19050" y="738187"/>
                  </a:lnTo>
                  <a:lnTo>
                    <a:pt x="19050" y="728662"/>
                  </a:lnTo>
                  <a:lnTo>
                    <a:pt x="4429124" y="728662"/>
                  </a:lnTo>
                  <a:lnTo>
                    <a:pt x="4429124" y="738187"/>
                  </a:lnTo>
                  <a:close/>
                </a:path>
                <a:path w="4448175" h="748029">
                  <a:moveTo>
                    <a:pt x="4448174" y="738187"/>
                  </a:moveTo>
                  <a:lnTo>
                    <a:pt x="4438649" y="738187"/>
                  </a:lnTo>
                  <a:lnTo>
                    <a:pt x="4438649" y="728662"/>
                  </a:lnTo>
                  <a:lnTo>
                    <a:pt x="4448174" y="728662"/>
                  </a:lnTo>
                  <a:lnTo>
                    <a:pt x="4448174" y="738187"/>
                  </a:lnTo>
                  <a:close/>
                </a:path>
              </a:pathLst>
            </a:custGeom>
            <a:solidFill>
              <a:srgbClr val="0067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6655614" y="5595654"/>
            <a:ext cx="152463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10">
                <a:latin typeface="Calibri"/>
                <a:cs typeface="Calibri"/>
              </a:rPr>
              <a:t>Dashboard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9977561" y="8874979"/>
            <a:ext cx="15862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Resume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Analysis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7568069" y="6451315"/>
            <a:ext cx="8496935" cy="2235200"/>
            <a:chOff x="7568069" y="6451315"/>
            <a:chExt cx="8496935" cy="2235200"/>
          </a:xfrm>
        </p:grpSpPr>
        <p:pic>
          <p:nvPicPr>
            <p:cNvPr id="42" name="object 4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84748" y="8569755"/>
              <a:ext cx="116679" cy="116678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7577585" y="6460840"/>
              <a:ext cx="514350" cy="457200"/>
            </a:xfrm>
            <a:custGeom>
              <a:avLst/>
              <a:gdLst/>
              <a:ahLst/>
              <a:cxnLst/>
              <a:rect l="l" t="t" r="r" b="b"/>
              <a:pathLst>
                <a:path w="514350" h="457200">
                  <a:moveTo>
                    <a:pt x="385762" y="228599"/>
                  </a:moveTo>
                  <a:lnTo>
                    <a:pt x="128587" y="228599"/>
                  </a:lnTo>
                  <a:lnTo>
                    <a:pt x="128587" y="0"/>
                  </a:lnTo>
                  <a:lnTo>
                    <a:pt x="385762" y="0"/>
                  </a:lnTo>
                  <a:lnTo>
                    <a:pt x="385762" y="228599"/>
                  </a:lnTo>
                  <a:close/>
                </a:path>
                <a:path w="514350" h="457200">
                  <a:moveTo>
                    <a:pt x="257174" y="457199"/>
                  </a:moveTo>
                  <a:lnTo>
                    <a:pt x="0" y="228599"/>
                  </a:lnTo>
                  <a:lnTo>
                    <a:pt x="514349" y="228599"/>
                  </a:lnTo>
                  <a:lnTo>
                    <a:pt x="257174" y="457199"/>
                  </a:lnTo>
                  <a:close/>
                </a:path>
              </a:pathLst>
            </a:custGeom>
            <a:solidFill>
              <a:srgbClr val="5999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7572831" y="6456078"/>
              <a:ext cx="514350" cy="457200"/>
            </a:xfrm>
            <a:custGeom>
              <a:avLst/>
              <a:gdLst/>
              <a:ahLst/>
              <a:cxnLst/>
              <a:rect l="l" t="t" r="r" b="b"/>
              <a:pathLst>
                <a:path w="514350" h="457200">
                  <a:moveTo>
                    <a:pt x="0" y="228599"/>
                  </a:moveTo>
                  <a:lnTo>
                    <a:pt x="128583" y="228599"/>
                  </a:lnTo>
                  <a:lnTo>
                    <a:pt x="128583" y="0"/>
                  </a:lnTo>
                  <a:lnTo>
                    <a:pt x="385749" y="0"/>
                  </a:lnTo>
                  <a:lnTo>
                    <a:pt x="385749" y="228599"/>
                  </a:lnTo>
                  <a:lnTo>
                    <a:pt x="514332" y="228599"/>
                  </a:lnTo>
                  <a:lnTo>
                    <a:pt x="257166" y="457199"/>
                  </a:lnTo>
                  <a:lnTo>
                    <a:pt x="0" y="2285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2451093" y="7367619"/>
              <a:ext cx="3603625" cy="792480"/>
            </a:xfrm>
            <a:custGeom>
              <a:avLst/>
              <a:gdLst/>
              <a:ahLst/>
              <a:cxnLst/>
              <a:rect l="l" t="t" r="r" b="b"/>
              <a:pathLst>
                <a:path w="3603625" h="792479">
                  <a:moveTo>
                    <a:pt x="3603307" y="792479"/>
                  </a:moveTo>
                  <a:lnTo>
                    <a:pt x="0" y="792479"/>
                  </a:lnTo>
                  <a:lnTo>
                    <a:pt x="0" y="0"/>
                  </a:lnTo>
                  <a:lnTo>
                    <a:pt x="3603307" y="0"/>
                  </a:lnTo>
                  <a:lnTo>
                    <a:pt x="3603307" y="7924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2441568" y="7310904"/>
              <a:ext cx="3623945" cy="811530"/>
            </a:xfrm>
            <a:custGeom>
              <a:avLst/>
              <a:gdLst/>
              <a:ahLst/>
              <a:cxnLst/>
              <a:rect l="l" t="t" r="r" b="b"/>
              <a:pathLst>
                <a:path w="3623944" h="811529">
                  <a:moveTo>
                    <a:pt x="3619404" y="811529"/>
                  </a:moveTo>
                  <a:lnTo>
                    <a:pt x="4286" y="811529"/>
                  </a:lnTo>
                  <a:lnTo>
                    <a:pt x="0" y="807243"/>
                  </a:lnTo>
                  <a:lnTo>
                    <a:pt x="0" y="4286"/>
                  </a:lnTo>
                  <a:lnTo>
                    <a:pt x="4286" y="0"/>
                  </a:lnTo>
                  <a:lnTo>
                    <a:pt x="3619404" y="0"/>
                  </a:lnTo>
                  <a:lnTo>
                    <a:pt x="3623352" y="3947"/>
                  </a:lnTo>
                  <a:lnTo>
                    <a:pt x="3623352" y="9525"/>
                  </a:lnTo>
                  <a:lnTo>
                    <a:pt x="9525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792480"/>
                  </a:lnTo>
                  <a:lnTo>
                    <a:pt x="9525" y="792480"/>
                  </a:lnTo>
                  <a:lnTo>
                    <a:pt x="9525" y="802005"/>
                  </a:lnTo>
                  <a:lnTo>
                    <a:pt x="3623352" y="802005"/>
                  </a:lnTo>
                  <a:lnTo>
                    <a:pt x="3623352" y="807582"/>
                  </a:lnTo>
                  <a:lnTo>
                    <a:pt x="3619404" y="811529"/>
                  </a:lnTo>
                  <a:close/>
                </a:path>
                <a:path w="3623944" h="811529">
                  <a:moveTo>
                    <a:pt x="19050" y="19050"/>
                  </a:moveTo>
                  <a:lnTo>
                    <a:pt x="9525" y="19050"/>
                  </a:lnTo>
                  <a:lnTo>
                    <a:pt x="9525" y="9525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3623944" h="811529">
                  <a:moveTo>
                    <a:pt x="3604641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3604641" y="9525"/>
                  </a:lnTo>
                  <a:lnTo>
                    <a:pt x="3604641" y="19050"/>
                  </a:lnTo>
                  <a:close/>
                </a:path>
                <a:path w="3623944" h="811529">
                  <a:moveTo>
                    <a:pt x="3614166" y="802005"/>
                  </a:moveTo>
                  <a:lnTo>
                    <a:pt x="3604641" y="802005"/>
                  </a:lnTo>
                  <a:lnTo>
                    <a:pt x="3604641" y="9525"/>
                  </a:lnTo>
                  <a:lnTo>
                    <a:pt x="3614166" y="9525"/>
                  </a:lnTo>
                  <a:lnTo>
                    <a:pt x="3614166" y="19050"/>
                  </a:lnTo>
                  <a:lnTo>
                    <a:pt x="3623352" y="19050"/>
                  </a:lnTo>
                  <a:lnTo>
                    <a:pt x="3623352" y="792480"/>
                  </a:lnTo>
                  <a:lnTo>
                    <a:pt x="3614166" y="792480"/>
                  </a:lnTo>
                  <a:lnTo>
                    <a:pt x="3614166" y="802005"/>
                  </a:lnTo>
                  <a:close/>
                </a:path>
                <a:path w="3623944" h="811529">
                  <a:moveTo>
                    <a:pt x="3623352" y="19050"/>
                  </a:moveTo>
                  <a:lnTo>
                    <a:pt x="3614166" y="19050"/>
                  </a:lnTo>
                  <a:lnTo>
                    <a:pt x="3614166" y="9525"/>
                  </a:lnTo>
                  <a:lnTo>
                    <a:pt x="3623352" y="9525"/>
                  </a:lnTo>
                  <a:lnTo>
                    <a:pt x="3623352" y="19050"/>
                  </a:lnTo>
                  <a:close/>
                </a:path>
                <a:path w="3623944" h="811529">
                  <a:moveTo>
                    <a:pt x="19050" y="802005"/>
                  </a:moveTo>
                  <a:lnTo>
                    <a:pt x="9525" y="802005"/>
                  </a:lnTo>
                  <a:lnTo>
                    <a:pt x="9525" y="792480"/>
                  </a:lnTo>
                  <a:lnTo>
                    <a:pt x="19050" y="792480"/>
                  </a:lnTo>
                  <a:lnTo>
                    <a:pt x="19050" y="802005"/>
                  </a:lnTo>
                  <a:close/>
                </a:path>
                <a:path w="3623944" h="811529">
                  <a:moveTo>
                    <a:pt x="3604641" y="802005"/>
                  </a:moveTo>
                  <a:lnTo>
                    <a:pt x="19050" y="802005"/>
                  </a:lnTo>
                  <a:lnTo>
                    <a:pt x="19050" y="792480"/>
                  </a:lnTo>
                  <a:lnTo>
                    <a:pt x="3604641" y="792480"/>
                  </a:lnTo>
                  <a:lnTo>
                    <a:pt x="3604641" y="802005"/>
                  </a:lnTo>
                  <a:close/>
                </a:path>
                <a:path w="3623944" h="811529">
                  <a:moveTo>
                    <a:pt x="3623352" y="802005"/>
                  </a:moveTo>
                  <a:lnTo>
                    <a:pt x="3614166" y="802005"/>
                  </a:lnTo>
                  <a:lnTo>
                    <a:pt x="3614166" y="792480"/>
                  </a:lnTo>
                  <a:lnTo>
                    <a:pt x="3623352" y="792480"/>
                  </a:lnTo>
                  <a:lnTo>
                    <a:pt x="3623352" y="802005"/>
                  </a:lnTo>
                  <a:close/>
                </a:path>
              </a:pathLst>
            </a:custGeom>
            <a:solidFill>
              <a:srgbClr val="42729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13502670" y="7448234"/>
            <a:ext cx="14376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Job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description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12073348" y="7137075"/>
            <a:ext cx="2270760" cy="2352040"/>
            <a:chOff x="12073348" y="7137075"/>
            <a:chExt cx="2270760" cy="2352040"/>
          </a:xfrm>
        </p:grpSpPr>
        <p:pic>
          <p:nvPicPr>
            <p:cNvPr id="49" name="object 4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26865" y="7137075"/>
              <a:ext cx="116678" cy="116678"/>
            </a:xfrm>
            <a:prstGeom prst="rect">
              <a:avLst/>
            </a:prstGeom>
          </p:spPr>
        </p:pic>
        <p:sp>
          <p:nvSpPr>
            <p:cNvPr id="50" name="object 50" descr=""/>
            <p:cNvSpPr/>
            <p:nvPr/>
          </p:nvSpPr>
          <p:spPr>
            <a:xfrm>
              <a:off x="12073348" y="8677295"/>
              <a:ext cx="2030730" cy="811530"/>
            </a:xfrm>
            <a:custGeom>
              <a:avLst/>
              <a:gdLst/>
              <a:ahLst/>
              <a:cxnLst/>
              <a:rect l="l" t="t" r="r" b="b"/>
              <a:pathLst>
                <a:path w="2030730" h="811529">
                  <a:moveTo>
                    <a:pt x="2026443" y="811529"/>
                  </a:moveTo>
                  <a:lnTo>
                    <a:pt x="4286" y="811529"/>
                  </a:lnTo>
                  <a:lnTo>
                    <a:pt x="0" y="807244"/>
                  </a:lnTo>
                  <a:lnTo>
                    <a:pt x="0" y="4286"/>
                  </a:lnTo>
                  <a:lnTo>
                    <a:pt x="4286" y="0"/>
                  </a:lnTo>
                  <a:lnTo>
                    <a:pt x="2026443" y="0"/>
                  </a:lnTo>
                  <a:lnTo>
                    <a:pt x="2030730" y="4286"/>
                  </a:lnTo>
                  <a:lnTo>
                    <a:pt x="2030730" y="9525"/>
                  </a:lnTo>
                  <a:lnTo>
                    <a:pt x="9525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792480"/>
                  </a:lnTo>
                  <a:lnTo>
                    <a:pt x="9525" y="792480"/>
                  </a:lnTo>
                  <a:lnTo>
                    <a:pt x="9525" y="802005"/>
                  </a:lnTo>
                  <a:lnTo>
                    <a:pt x="2030730" y="802005"/>
                  </a:lnTo>
                  <a:lnTo>
                    <a:pt x="2030730" y="807244"/>
                  </a:lnTo>
                  <a:lnTo>
                    <a:pt x="2026443" y="811529"/>
                  </a:lnTo>
                  <a:close/>
                </a:path>
                <a:path w="2030730" h="811529">
                  <a:moveTo>
                    <a:pt x="19050" y="19050"/>
                  </a:moveTo>
                  <a:lnTo>
                    <a:pt x="9525" y="19050"/>
                  </a:lnTo>
                  <a:lnTo>
                    <a:pt x="9525" y="9525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2030730" h="811529">
                  <a:moveTo>
                    <a:pt x="2011680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2011680" y="9525"/>
                  </a:lnTo>
                  <a:lnTo>
                    <a:pt x="2011680" y="19050"/>
                  </a:lnTo>
                  <a:close/>
                </a:path>
                <a:path w="2030730" h="811529">
                  <a:moveTo>
                    <a:pt x="2021205" y="802005"/>
                  </a:moveTo>
                  <a:lnTo>
                    <a:pt x="2011680" y="802005"/>
                  </a:lnTo>
                  <a:lnTo>
                    <a:pt x="2011680" y="9525"/>
                  </a:lnTo>
                  <a:lnTo>
                    <a:pt x="2021205" y="9525"/>
                  </a:lnTo>
                  <a:lnTo>
                    <a:pt x="2021205" y="19050"/>
                  </a:lnTo>
                  <a:lnTo>
                    <a:pt x="2030730" y="19050"/>
                  </a:lnTo>
                  <a:lnTo>
                    <a:pt x="2030730" y="792480"/>
                  </a:lnTo>
                  <a:lnTo>
                    <a:pt x="2021205" y="792480"/>
                  </a:lnTo>
                  <a:lnTo>
                    <a:pt x="2021205" y="802005"/>
                  </a:lnTo>
                  <a:close/>
                </a:path>
                <a:path w="2030730" h="811529">
                  <a:moveTo>
                    <a:pt x="2030730" y="19050"/>
                  </a:moveTo>
                  <a:lnTo>
                    <a:pt x="2021205" y="19050"/>
                  </a:lnTo>
                  <a:lnTo>
                    <a:pt x="2021205" y="9525"/>
                  </a:lnTo>
                  <a:lnTo>
                    <a:pt x="2030730" y="9525"/>
                  </a:lnTo>
                  <a:lnTo>
                    <a:pt x="2030730" y="19050"/>
                  </a:lnTo>
                  <a:close/>
                </a:path>
                <a:path w="2030730" h="811529">
                  <a:moveTo>
                    <a:pt x="19050" y="802005"/>
                  </a:moveTo>
                  <a:lnTo>
                    <a:pt x="9525" y="802005"/>
                  </a:lnTo>
                  <a:lnTo>
                    <a:pt x="9525" y="792480"/>
                  </a:lnTo>
                  <a:lnTo>
                    <a:pt x="19050" y="792480"/>
                  </a:lnTo>
                  <a:lnTo>
                    <a:pt x="19050" y="802005"/>
                  </a:lnTo>
                  <a:close/>
                </a:path>
                <a:path w="2030730" h="811529">
                  <a:moveTo>
                    <a:pt x="2011680" y="802005"/>
                  </a:moveTo>
                  <a:lnTo>
                    <a:pt x="19050" y="802005"/>
                  </a:lnTo>
                  <a:lnTo>
                    <a:pt x="19050" y="792480"/>
                  </a:lnTo>
                  <a:lnTo>
                    <a:pt x="2011680" y="792480"/>
                  </a:lnTo>
                  <a:lnTo>
                    <a:pt x="2011680" y="802005"/>
                  </a:lnTo>
                  <a:close/>
                </a:path>
                <a:path w="2030730" h="811529">
                  <a:moveTo>
                    <a:pt x="2030730" y="802005"/>
                  </a:moveTo>
                  <a:lnTo>
                    <a:pt x="2021205" y="802005"/>
                  </a:lnTo>
                  <a:lnTo>
                    <a:pt x="2021205" y="792480"/>
                  </a:lnTo>
                  <a:lnTo>
                    <a:pt x="2030730" y="792480"/>
                  </a:lnTo>
                  <a:lnTo>
                    <a:pt x="2030730" y="802005"/>
                  </a:lnTo>
                  <a:close/>
                </a:path>
              </a:pathLst>
            </a:custGeom>
            <a:solidFill>
              <a:srgbClr val="42729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12327243" y="8874979"/>
            <a:ext cx="14592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Job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Description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12913872" y="8551090"/>
            <a:ext cx="3734435" cy="1062355"/>
            <a:chOff x="12913872" y="8551090"/>
            <a:chExt cx="3734435" cy="1062355"/>
          </a:xfrm>
        </p:grpSpPr>
        <p:sp>
          <p:nvSpPr>
            <p:cNvPr id="53" name="object 53" descr=""/>
            <p:cNvSpPr/>
            <p:nvPr/>
          </p:nvSpPr>
          <p:spPr>
            <a:xfrm>
              <a:off x="14547466" y="8820393"/>
              <a:ext cx="2089785" cy="792480"/>
            </a:xfrm>
            <a:custGeom>
              <a:avLst/>
              <a:gdLst/>
              <a:ahLst/>
              <a:cxnLst/>
              <a:rect l="l" t="t" r="r" b="b"/>
              <a:pathLst>
                <a:path w="2089784" h="792479">
                  <a:moveTo>
                    <a:pt x="2089546" y="792479"/>
                  </a:moveTo>
                  <a:lnTo>
                    <a:pt x="0" y="792479"/>
                  </a:lnTo>
                  <a:lnTo>
                    <a:pt x="0" y="0"/>
                  </a:lnTo>
                  <a:lnTo>
                    <a:pt x="2089546" y="0"/>
                  </a:lnTo>
                  <a:lnTo>
                    <a:pt x="2089546" y="7924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4537941" y="8686436"/>
              <a:ext cx="2110105" cy="811530"/>
            </a:xfrm>
            <a:custGeom>
              <a:avLst/>
              <a:gdLst/>
              <a:ahLst/>
              <a:cxnLst/>
              <a:rect l="l" t="t" r="r" b="b"/>
              <a:pathLst>
                <a:path w="2110105" h="811529">
                  <a:moveTo>
                    <a:pt x="2105596" y="811529"/>
                  </a:moveTo>
                  <a:lnTo>
                    <a:pt x="4286" y="811529"/>
                  </a:lnTo>
                  <a:lnTo>
                    <a:pt x="0" y="807244"/>
                  </a:lnTo>
                  <a:lnTo>
                    <a:pt x="0" y="4286"/>
                  </a:lnTo>
                  <a:lnTo>
                    <a:pt x="4286" y="0"/>
                  </a:lnTo>
                  <a:lnTo>
                    <a:pt x="2105596" y="0"/>
                  </a:lnTo>
                  <a:lnTo>
                    <a:pt x="2109883" y="4286"/>
                  </a:lnTo>
                  <a:lnTo>
                    <a:pt x="2109883" y="9525"/>
                  </a:lnTo>
                  <a:lnTo>
                    <a:pt x="9525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792480"/>
                  </a:lnTo>
                  <a:lnTo>
                    <a:pt x="9525" y="792480"/>
                  </a:lnTo>
                  <a:lnTo>
                    <a:pt x="9525" y="802005"/>
                  </a:lnTo>
                  <a:lnTo>
                    <a:pt x="2109883" y="802005"/>
                  </a:lnTo>
                  <a:lnTo>
                    <a:pt x="2109883" y="807244"/>
                  </a:lnTo>
                  <a:lnTo>
                    <a:pt x="2105596" y="811529"/>
                  </a:lnTo>
                  <a:close/>
                </a:path>
                <a:path w="2110105" h="811529">
                  <a:moveTo>
                    <a:pt x="19050" y="19050"/>
                  </a:moveTo>
                  <a:lnTo>
                    <a:pt x="9525" y="19050"/>
                  </a:lnTo>
                  <a:lnTo>
                    <a:pt x="9525" y="9525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2110105" h="811529">
                  <a:moveTo>
                    <a:pt x="2090833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2090833" y="9525"/>
                  </a:lnTo>
                  <a:lnTo>
                    <a:pt x="2090833" y="19050"/>
                  </a:lnTo>
                  <a:close/>
                </a:path>
                <a:path w="2110105" h="811529">
                  <a:moveTo>
                    <a:pt x="2100358" y="802005"/>
                  </a:moveTo>
                  <a:lnTo>
                    <a:pt x="2090833" y="802005"/>
                  </a:lnTo>
                  <a:lnTo>
                    <a:pt x="2090833" y="9525"/>
                  </a:lnTo>
                  <a:lnTo>
                    <a:pt x="2100358" y="9525"/>
                  </a:lnTo>
                  <a:lnTo>
                    <a:pt x="2100358" y="19050"/>
                  </a:lnTo>
                  <a:lnTo>
                    <a:pt x="2109883" y="19050"/>
                  </a:lnTo>
                  <a:lnTo>
                    <a:pt x="2109883" y="792480"/>
                  </a:lnTo>
                  <a:lnTo>
                    <a:pt x="2100358" y="792480"/>
                  </a:lnTo>
                  <a:lnTo>
                    <a:pt x="2100358" y="802005"/>
                  </a:lnTo>
                  <a:close/>
                </a:path>
                <a:path w="2110105" h="811529">
                  <a:moveTo>
                    <a:pt x="2109883" y="19050"/>
                  </a:moveTo>
                  <a:lnTo>
                    <a:pt x="2100358" y="19050"/>
                  </a:lnTo>
                  <a:lnTo>
                    <a:pt x="2100358" y="9525"/>
                  </a:lnTo>
                  <a:lnTo>
                    <a:pt x="2109883" y="9525"/>
                  </a:lnTo>
                  <a:lnTo>
                    <a:pt x="2109883" y="19050"/>
                  </a:lnTo>
                  <a:close/>
                </a:path>
                <a:path w="2110105" h="811529">
                  <a:moveTo>
                    <a:pt x="19050" y="802005"/>
                  </a:moveTo>
                  <a:lnTo>
                    <a:pt x="9525" y="802005"/>
                  </a:lnTo>
                  <a:lnTo>
                    <a:pt x="9525" y="792480"/>
                  </a:lnTo>
                  <a:lnTo>
                    <a:pt x="19050" y="792480"/>
                  </a:lnTo>
                  <a:lnTo>
                    <a:pt x="19050" y="802005"/>
                  </a:lnTo>
                  <a:close/>
                </a:path>
                <a:path w="2110105" h="811529">
                  <a:moveTo>
                    <a:pt x="2090833" y="802005"/>
                  </a:moveTo>
                  <a:lnTo>
                    <a:pt x="19050" y="802005"/>
                  </a:lnTo>
                  <a:lnTo>
                    <a:pt x="19050" y="792480"/>
                  </a:lnTo>
                  <a:lnTo>
                    <a:pt x="2090833" y="792480"/>
                  </a:lnTo>
                  <a:lnTo>
                    <a:pt x="2090833" y="802005"/>
                  </a:lnTo>
                  <a:close/>
                </a:path>
                <a:path w="2110105" h="811529">
                  <a:moveTo>
                    <a:pt x="2109883" y="802005"/>
                  </a:moveTo>
                  <a:lnTo>
                    <a:pt x="2100358" y="802005"/>
                  </a:lnTo>
                  <a:lnTo>
                    <a:pt x="2100358" y="792480"/>
                  </a:lnTo>
                  <a:lnTo>
                    <a:pt x="2109883" y="792480"/>
                  </a:lnTo>
                  <a:lnTo>
                    <a:pt x="2109883" y="802005"/>
                  </a:lnTo>
                  <a:close/>
                </a:path>
              </a:pathLst>
            </a:custGeom>
            <a:solidFill>
              <a:srgbClr val="42729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13872" y="8551090"/>
              <a:ext cx="116678" cy="116678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28435" y="8560615"/>
              <a:ext cx="116678" cy="116678"/>
            </a:xfrm>
            <a:prstGeom prst="rect">
              <a:avLst/>
            </a:prstGeom>
          </p:spPr>
        </p:pic>
      </p:grpSp>
      <p:sp>
        <p:nvSpPr>
          <p:cNvPr id="57" name="object 57" descr=""/>
          <p:cNvSpPr txBox="1"/>
          <p:nvPr/>
        </p:nvSpPr>
        <p:spPr>
          <a:xfrm>
            <a:off x="14775741" y="8775917"/>
            <a:ext cx="1557655" cy="56642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dirty="0" sz="1800" spc="-10" b="1">
                <a:latin typeface="Calibri"/>
                <a:cs typeface="Calibri"/>
              </a:rPr>
              <a:t>Profile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matching </a:t>
            </a:r>
            <a:r>
              <a:rPr dirty="0" sz="1800" spc="-10" b="1">
                <a:latin typeface="Calibri"/>
                <a:cs typeface="Calibri"/>
              </a:rPr>
              <a:t>Resume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8" name="object 58" descr=""/>
          <p:cNvGrpSpPr/>
          <p:nvPr/>
        </p:nvGrpSpPr>
        <p:grpSpPr>
          <a:xfrm>
            <a:off x="9743793" y="8106626"/>
            <a:ext cx="2030730" cy="1403350"/>
            <a:chOff x="9743793" y="8106626"/>
            <a:chExt cx="2030730" cy="1403350"/>
          </a:xfrm>
        </p:grpSpPr>
        <p:sp>
          <p:nvSpPr>
            <p:cNvPr id="59" name="object 59" descr=""/>
            <p:cNvSpPr/>
            <p:nvPr/>
          </p:nvSpPr>
          <p:spPr>
            <a:xfrm>
              <a:off x="9743793" y="8698103"/>
              <a:ext cx="2030730" cy="811530"/>
            </a:xfrm>
            <a:custGeom>
              <a:avLst/>
              <a:gdLst/>
              <a:ahLst/>
              <a:cxnLst/>
              <a:rect l="l" t="t" r="r" b="b"/>
              <a:pathLst>
                <a:path w="2030729" h="811529">
                  <a:moveTo>
                    <a:pt x="2026443" y="811529"/>
                  </a:moveTo>
                  <a:lnTo>
                    <a:pt x="4286" y="811529"/>
                  </a:lnTo>
                  <a:lnTo>
                    <a:pt x="0" y="807244"/>
                  </a:lnTo>
                  <a:lnTo>
                    <a:pt x="0" y="4286"/>
                  </a:lnTo>
                  <a:lnTo>
                    <a:pt x="4286" y="0"/>
                  </a:lnTo>
                  <a:lnTo>
                    <a:pt x="2026443" y="0"/>
                  </a:lnTo>
                  <a:lnTo>
                    <a:pt x="2030730" y="4286"/>
                  </a:lnTo>
                  <a:lnTo>
                    <a:pt x="2030730" y="9525"/>
                  </a:lnTo>
                  <a:lnTo>
                    <a:pt x="9525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792480"/>
                  </a:lnTo>
                  <a:lnTo>
                    <a:pt x="9525" y="792480"/>
                  </a:lnTo>
                  <a:lnTo>
                    <a:pt x="9525" y="802005"/>
                  </a:lnTo>
                  <a:lnTo>
                    <a:pt x="2030730" y="802005"/>
                  </a:lnTo>
                  <a:lnTo>
                    <a:pt x="2030730" y="807244"/>
                  </a:lnTo>
                  <a:lnTo>
                    <a:pt x="2026443" y="811529"/>
                  </a:lnTo>
                  <a:close/>
                </a:path>
                <a:path w="2030729" h="811529">
                  <a:moveTo>
                    <a:pt x="19050" y="19050"/>
                  </a:moveTo>
                  <a:lnTo>
                    <a:pt x="9525" y="19050"/>
                  </a:lnTo>
                  <a:lnTo>
                    <a:pt x="9525" y="9525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2030729" h="811529">
                  <a:moveTo>
                    <a:pt x="2011680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2011680" y="9525"/>
                  </a:lnTo>
                  <a:lnTo>
                    <a:pt x="2011680" y="19050"/>
                  </a:lnTo>
                  <a:close/>
                </a:path>
                <a:path w="2030729" h="811529">
                  <a:moveTo>
                    <a:pt x="2021205" y="802005"/>
                  </a:moveTo>
                  <a:lnTo>
                    <a:pt x="2011680" y="802005"/>
                  </a:lnTo>
                  <a:lnTo>
                    <a:pt x="2011680" y="9525"/>
                  </a:lnTo>
                  <a:lnTo>
                    <a:pt x="2021205" y="9525"/>
                  </a:lnTo>
                  <a:lnTo>
                    <a:pt x="2021205" y="19050"/>
                  </a:lnTo>
                  <a:lnTo>
                    <a:pt x="2030730" y="19050"/>
                  </a:lnTo>
                  <a:lnTo>
                    <a:pt x="2030730" y="792480"/>
                  </a:lnTo>
                  <a:lnTo>
                    <a:pt x="2021205" y="792480"/>
                  </a:lnTo>
                  <a:lnTo>
                    <a:pt x="2021205" y="802005"/>
                  </a:lnTo>
                  <a:close/>
                </a:path>
                <a:path w="2030729" h="811529">
                  <a:moveTo>
                    <a:pt x="2030730" y="19050"/>
                  </a:moveTo>
                  <a:lnTo>
                    <a:pt x="2021205" y="19050"/>
                  </a:lnTo>
                  <a:lnTo>
                    <a:pt x="2021205" y="9525"/>
                  </a:lnTo>
                  <a:lnTo>
                    <a:pt x="2030730" y="9525"/>
                  </a:lnTo>
                  <a:lnTo>
                    <a:pt x="2030730" y="19050"/>
                  </a:lnTo>
                  <a:close/>
                </a:path>
                <a:path w="2030729" h="811529">
                  <a:moveTo>
                    <a:pt x="19050" y="802005"/>
                  </a:moveTo>
                  <a:lnTo>
                    <a:pt x="9525" y="802005"/>
                  </a:lnTo>
                  <a:lnTo>
                    <a:pt x="9525" y="792480"/>
                  </a:lnTo>
                  <a:lnTo>
                    <a:pt x="19050" y="792480"/>
                  </a:lnTo>
                  <a:lnTo>
                    <a:pt x="19050" y="802005"/>
                  </a:lnTo>
                  <a:close/>
                </a:path>
                <a:path w="2030729" h="811529">
                  <a:moveTo>
                    <a:pt x="2011680" y="802005"/>
                  </a:moveTo>
                  <a:lnTo>
                    <a:pt x="19050" y="802005"/>
                  </a:lnTo>
                  <a:lnTo>
                    <a:pt x="19050" y="792480"/>
                  </a:lnTo>
                  <a:lnTo>
                    <a:pt x="2011680" y="792480"/>
                  </a:lnTo>
                  <a:lnTo>
                    <a:pt x="2011680" y="802005"/>
                  </a:lnTo>
                  <a:close/>
                </a:path>
                <a:path w="2030729" h="811529">
                  <a:moveTo>
                    <a:pt x="2030730" y="802005"/>
                  </a:moveTo>
                  <a:lnTo>
                    <a:pt x="2021205" y="802005"/>
                  </a:lnTo>
                  <a:lnTo>
                    <a:pt x="2021205" y="792480"/>
                  </a:lnTo>
                  <a:lnTo>
                    <a:pt x="2030730" y="792480"/>
                  </a:lnTo>
                  <a:lnTo>
                    <a:pt x="2030730" y="802005"/>
                  </a:lnTo>
                  <a:close/>
                </a:path>
              </a:pathLst>
            </a:custGeom>
            <a:solidFill>
              <a:srgbClr val="4272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1015694" y="8106626"/>
              <a:ext cx="27305" cy="644525"/>
            </a:xfrm>
            <a:custGeom>
              <a:avLst/>
              <a:gdLst/>
              <a:ahLst/>
              <a:cxnLst/>
              <a:rect l="l" t="t" r="r" b="b"/>
              <a:pathLst>
                <a:path w="27304" h="644525">
                  <a:moveTo>
                    <a:pt x="16573" y="644461"/>
                  </a:moveTo>
                  <a:lnTo>
                    <a:pt x="0" y="190"/>
                  </a:lnTo>
                  <a:lnTo>
                    <a:pt x="10286" y="0"/>
                  </a:lnTo>
                  <a:lnTo>
                    <a:pt x="26860" y="644175"/>
                  </a:lnTo>
                  <a:lnTo>
                    <a:pt x="16573" y="6444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1" name="object 61" descr=""/>
          <p:cNvGrpSpPr/>
          <p:nvPr/>
        </p:nvGrpSpPr>
        <p:grpSpPr>
          <a:xfrm>
            <a:off x="4150461" y="5290030"/>
            <a:ext cx="11050270" cy="3461385"/>
            <a:chOff x="4150461" y="5290030"/>
            <a:chExt cx="11050270" cy="3461385"/>
          </a:xfrm>
        </p:grpSpPr>
        <p:pic>
          <p:nvPicPr>
            <p:cNvPr id="62" name="object 6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7413" y="5589904"/>
              <a:ext cx="116585" cy="118438"/>
            </a:xfrm>
            <a:prstGeom prst="rect">
              <a:avLst/>
            </a:prstGeom>
          </p:spPr>
        </p:pic>
        <p:sp>
          <p:nvSpPr>
            <p:cNvPr id="63" name="object 63" descr=""/>
            <p:cNvSpPr/>
            <p:nvPr/>
          </p:nvSpPr>
          <p:spPr>
            <a:xfrm>
              <a:off x="4150461" y="5290032"/>
              <a:ext cx="11050270" cy="3461385"/>
            </a:xfrm>
            <a:custGeom>
              <a:avLst/>
              <a:gdLst/>
              <a:ahLst/>
              <a:cxnLst/>
              <a:rect l="l" t="t" r="r" b="b"/>
              <a:pathLst>
                <a:path w="11050269" h="3461384">
                  <a:moveTo>
                    <a:pt x="26860" y="3460775"/>
                  </a:moveTo>
                  <a:lnTo>
                    <a:pt x="10287" y="2816606"/>
                  </a:lnTo>
                  <a:lnTo>
                    <a:pt x="0" y="2816796"/>
                  </a:lnTo>
                  <a:lnTo>
                    <a:pt x="16573" y="3461067"/>
                  </a:lnTo>
                  <a:lnTo>
                    <a:pt x="26860" y="3460775"/>
                  </a:lnTo>
                  <a:close/>
                </a:path>
                <a:path w="11050269" h="3461384">
                  <a:moveTo>
                    <a:pt x="979385" y="2048192"/>
                  </a:moveTo>
                  <a:lnTo>
                    <a:pt x="964145" y="1606232"/>
                  </a:lnTo>
                  <a:lnTo>
                    <a:pt x="954620" y="1606613"/>
                  </a:lnTo>
                  <a:lnTo>
                    <a:pt x="969860" y="2048484"/>
                  </a:lnTo>
                  <a:lnTo>
                    <a:pt x="979385" y="2048192"/>
                  </a:lnTo>
                  <a:close/>
                </a:path>
                <a:path w="11050269" h="3461384">
                  <a:moveTo>
                    <a:pt x="1797900" y="3454819"/>
                  </a:moveTo>
                  <a:lnTo>
                    <a:pt x="1781327" y="2810637"/>
                  </a:lnTo>
                  <a:lnTo>
                    <a:pt x="1771040" y="2810827"/>
                  </a:lnTo>
                  <a:lnTo>
                    <a:pt x="1787613" y="3455098"/>
                  </a:lnTo>
                  <a:lnTo>
                    <a:pt x="1797900" y="3454819"/>
                  </a:lnTo>
                  <a:close/>
                </a:path>
                <a:path w="11050269" h="3461384">
                  <a:moveTo>
                    <a:pt x="2847632" y="441960"/>
                  </a:moveTo>
                  <a:lnTo>
                    <a:pt x="2832392" y="0"/>
                  </a:lnTo>
                  <a:lnTo>
                    <a:pt x="2822867" y="381"/>
                  </a:lnTo>
                  <a:lnTo>
                    <a:pt x="2838107" y="442252"/>
                  </a:lnTo>
                  <a:lnTo>
                    <a:pt x="2847632" y="441960"/>
                  </a:lnTo>
                  <a:close/>
                </a:path>
                <a:path w="11050269" h="3461384">
                  <a:moveTo>
                    <a:pt x="4392638" y="3423424"/>
                  </a:moveTo>
                  <a:lnTo>
                    <a:pt x="4376064" y="2779242"/>
                  </a:lnTo>
                  <a:lnTo>
                    <a:pt x="4365777" y="2779433"/>
                  </a:lnTo>
                  <a:lnTo>
                    <a:pt x="4382351" y="3423704"/>
                  </a:lnTo>
                  <a:lnTo>
                    <a:pt x="4392638" y="3423424"/>
                  </a:lnTo>
                  <a:close/>
                </a:path>
                <a:path w="11050269" h="3461384">
                  <a:moveTo>
                    <a:pt x="5851410" y="2052193"/>
                  </a:moveTo>
                  <a:lnTo>
                    <a:pt x="5836170" y="1610512"/>
                  </a:lnTo>
                  <a:lnTo>
                    <a:pt x="5826645" y="1610893"/>
                  </a:lnTo>
                  <a:lnTo>
                    <a:pt x="5841885" y="2052472"/>
                  </a:lnTo>
                  <a:lnTo>
                    <a:pt x="5851410" y="2052193"/>
                  </a:lnTo>
                  <a:close/>
                </a:path>
                <a:path w="11050269" h="3461384">
                  <a:moveTo>
                    <a:pt x="8835187" y="3454819"/>
                  </a:moveTo>
                  <a:lnTo>
                    <a:pt x="8818613" y="2810637"/>
                  </a:lnTo>
                  <a:lnTo>
                    <a:pt x="8808326" y="2810827"/>
                  </a:lnTo>
                  <a:lnTo>
                    <a:pt x="8824900" y="3455098"/>
                  </a:lnTo>
                  <a:lnTo>
                    <a:pt x="8835187" y="3454819"/>
                  </a:lnTo>
                  <a:close/>
                </a:path>
                <a:path w="11050269" h="3461384">
                  <a:moveTo>
                    <a:pt x="10169411" y="2027212"/>
                  </a:moveTo>
                  <a:lnTo>
                    <a:pt x="10122548" y="1585252"/>
                  </a:lnTo>
                  <a:lnTo>
                    <a:pt x="10093211" y="1585633"/>
                  </a:lnTo>
                  <a:lnTo>
                    <a:pt x="10140074" y="2027491"/>
                  </a:lnTo>
                  <a:lnTo>
                    <a:pt x="10169411" y="2027212"/>
                  </a:lnTo>
                  <a:close/>
                </a:path>
                <a:path w="11050269" h="3461384">
                  <a:moveTo>
                    <a:pt x="11049749" y="3460775"/>
                  </a:moveTo>
                  <a:lnTo>
                    <a:pt x="11033176" y="2816606"/>
                  </a:lnTo>
                  <a:lnTo>
                    <a:pt x="11022889" y="2816796"/>
                  </a:lnTo>
                  <a:lnTo>
                    <a:pt x="11039462" y="3461067"/>
                  </a:lnTo>
                  <a:lnTo>
                    <a:pt x="11049749" y="34607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4" name="object 64" descr=""/>
          <p:cNvGrpSpPr/>
          <p:nvPr/>
        </p:nvGrpSpPr>
        <p:grpSpPr>
          <a:xfrm>
            <a:off x="6232905" y="2340135"/>
            <a:ext cx="2030730" cy="1350645"/>
            <a:chOff x="6232905" y="2340135"/>
            <a:chExt cx="2030730" cy="1350645"/>
          </a:xfrm>
        </p:grpSpPr>
        <p:sp>
          <p:nvSpPr>
            <p:cNvPr id="65" name="object 65" descr=""/>
            <p:cNvSpPr/>
            <p:nvPr/>
          </p:nvSpPr>
          <p:spPr>
            <a:xfrm>
              <a:off x="7226362" y="2340135"/>
              <a:ext cx="24765" cy="442595"/>
            </a:xfrm>
            <a:custGeom>
              <a:avLst/>
              <a:gdLst/>
              <a:ahLst/>
              <a:cxnLst/>
              <a:rect l="l" t="t" r="r" b="b"/>
              <a:pathLst>
                <a:path w="24765" h="442594">
                  <a:moveTo>
                    <a:pt x="15240" y="442245"/>
                  </a:moveTo>
                  <a:lnTo>
                    <a:pt x="0" y="381"/>
                  </a:lnTo>
                  <a:lnTo>
                    <a:pt x="9525" y="0"/>
                  </a:lnTo>
                  <a:lnTo>
                    <a:pt x="24765" y="441960"/>
                  </a:lnTo>
                  <a:lnTo>
                    <a:pt x="15240" y="4422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9544" y="2782249"/>
              <a:ext cx="116585" cy="118438"/>
            </a:xfrm>
            <a:prstGeom prst="rect">
              <a:avLst/>
            </a:prstGeom>
          </p:spPr>
        </p:pic>
        <p:sp>
          <p:nvSpPr>
            <p:cNvPr id="67" name="object 67" descr=""/>
            <p:cNvSpPr/>
            <p:nvPr/>
          </p:nvSpPr>
          <p:spPr>
            <a:xfrm>
              <a:off x="6232905" y="2878807"/>
              <a:ext cx="2030730" cy="811530"/>
            </a:xfrm>
            <a:custGeom>
              <a:avLst/>
              <a:gdLst/>
              <a:ahLst/>
              <a:cxnLst/>
              <a:rect l="l" t="t" r="r" b="b"/>
              <a:pathLst>
                <a:path w="2030729" h="811529">
                  <a:moveTo>
                    <a:pt x="2026443" y="811529"/>
                  </a:moveTo>
                  <a:lnTo>
                    <a:pt x="4286" y="811529"/>
                  </a:lnTo>
                  <a:lnTo>
                    <a:pt x="0" y="807243"/>
                  </a:lnTo>
                  <a:lnTo>
                    <a:pt x="0" y="4286"/>
                  </a:lnTo>
                  <a:lnTo>
                    <a:pt x="4286" y="0"/>
                  </a:lnTo>
                  <a:lnTo>
                    <a:pt x="2026443" y="0"/>
                  </a:lnTo>
                  <a:lnTo>
                    <a:pt x="2030730" y="4286"/>
                  </a:lnTo>
                  <a:lnTo>
                    <a:pt x="2030730" y="9525"/>
                  </a:lnTo>
                  <a:lnTo>
                    <a:pt x="9525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792480"/>
                  </a:lnTo>
                  <a:lnTo>
                    <a:pt x="9525" y="792480"/>
                  </a:lnTo>
                  <a:lnTo>
                    <a:pt x="9525" y="802005"/>
                  </a:lnTo>
                  <a:lnTo>
                    <a:pt x="2030730" y="802005"/>
                  </a:lnTo>
                  <a:lnTo>
                    <a:pt x="2030730" y="807243"/>
                  </a:lnTo>
                  <a:lnTo>
                    <a:pt x="2026443" y="811529"/>
                  </a:lnTo>
                  <a:close/>
                </a:path>
                <a:path w="2030729" h="811529">
                  <a:moveTo>
                    <a:pt x="19050" y="19050"/>
                  </a:moveTo>
                  <a:lnTo>
                    <a:pt x="9525" y="19050"/>
                  </a:lnTo>
                  <a:lnTo>
                    <a:pt x="9525" y="9525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2030729" h="811529">
                  <a:moveTo>
                    <a:pt x="2011680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2011680" y="9525"/>
                  </a:lnTo>
                  <a:lnTo>
                    <a:pt x="2011680" y="19050"/>
                  </a:lnTo>
                  <a:close/>
                </a:path>
                <a:path w="2030729" h="811529">
                  <a:moveTo>
                    <a:pt x="2021205" y="802005"/>
                  </a:moveTo>
                  <a:lnTo>
                    <a:pt x="2011680" y="802005"/>
                  </a:lnTo>
                  <a:lnTo>
                    <a:pt x="2011680" y="9525"/>
                  </a:lnTo>
                  <a:lnTo>
                    <a:pt x="2021205" y="9525"/>
                  </a:lnTo>
                  <a:lnTo>
                    <a:pt x="2021205" y="19050"/>
                  </a:lnTo>
                  <a:lnTo>
                    <a:pt x="2030730" y="19050"/>
                  </a:lnTo>
                  <a:lnTo>
                    <a:pt x="2030730" y="792480"/>
                  </a:lnTo>
                  <a:lnTo>
                    <a:pt x="2021205" y="792480"/>
                  </a:lnTo>
                  <a:lnTo>
                    <a:pt x="2021205" y="802005"/>
                  </a:lnTo>
                  <a:close/>
                </a:path>
                <a:path w="2030729" h="811529">
                  <a:moveTo>
                    <a:pt x="2030730" y="19050"/>
                  </a:moveTo>
                  <a:lnTo>
                    <a:pt x="2021205" y="19050"/>
                  </a:lnTo>
                  <a:lnTo>
                    <a:pt x="2021205" y="9525"/>
                  </a:lnTo>
                  <a:lnTo>
                    <a:pt x="2030730" y="9525"/>
                  </a:lnTo>
                  <a:lnTo>
                    <a:pt x="2030730" y="19050"/>
                  </a:lnTo>
                  <a:close/>
                </a:path>
                <a:path w="2030729" h="811529">
                  <a:moveTo>
                    <a:pt x="19050" y="802005"/>
                  </a:moveTo>
                  <a:lnTo>
                    <a:pt x="9525" y="802005"/>
                  </a:lnTo>
                  <a:lnTo>
                    <a:pt x="9525" y="792480"/>
                  </a:lnTo>
                  <a:lnTo>
                    <a:pt x="19050" y="792480"/>
                  </a:lnTo>
                  <a:lnTo>
                    <a:pt x="19050" y="802005"/>
                  </a:lnTo>
                  <a:close/>
                </a:path>
                <a:path w="2030729" h="811529">
                  <a:moveTo>
                    <a:pt x="2011680" y="802005"/>
                  </a:moveTo>
                  <a:lnTo>
                    <a:pt x="19050" y="802005"/>
                  </a:lnTo>
                  <a:lnTo>
                    <a:pt x="19050" y="792480"/>
                  </a:lnTo>
                  <a:lnTo>
                    <a:pt x="2011680" y="792480"/>
                  </a:lnTo>
                  <a:lnTo>
                    <a:pt x="2011680" y="802005"/>
                  </a:lnTo>
                  <a:close/>
                </a:path>
                <a:path w="2030729" h="811529">
                  <a:moveTo>
                    <a:pt x="2030730" y="802005"/>
                  </a:moveTo>
                  <a:lnTo>
                    <a:pt x="2021205" y="802005"/>
                  </a:lnTo>
                  <a:lnTo>
                    <a:pt x="2021205" y="792480"/>
                  </a:lnTo>
                  <a:lnTo>
                    <a:pt x="2030730" y="792480"/>
                  </a:lnTo>
                  <a:lnTo>
                    <a:pt x="2030730" y="802005"/>
                  </a:lnTo>
                  <a:close/>
                </a:path>
              </a:pathLst>
            </a:custGeom>
            <a:solidFill>
              <a:srgbClr val="42729D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0091397"/>
            <a:ext cx="18288635" cy="196215"/>
          </a:xfrm>
          <a:custGeom>
            <a:avLst/>
            <a:gdLst/>
            <a:ahLst/>
            <a:cxnLst/>
            <a:rect l="l" t="t" r="r" b="b"/>
            <a:pathLst>
              <a:path w="18288635" h="196215">
                <a:moveTo>
                  <a:pt x="18288080" y="195643"/>
                </a:moveTo>
                <a:lnTo>
                  <a:pt x="0" y="195643"/>
                </a:lnTo>
                <a:lnTo>
                  <a:pt x="0" y="0"/>
                </a:lnTo>
                <a:lnTo>
                  <a:pt x="18288080" y="0"/>
                </a:lnTo>
                <a:lnTo>
                  <a:pt x="18288080" y="195643"/>
                </a:lnTo>
                <a:close/>
              </a:path>
            </a:pathLst>
          </a:custGeom>
          <a:solidFill>
            <a:srgbClr val="E6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6685" rIns="0" bIns="0" rtlCol="0" vert="horz">
            <a:spAutoFit/>
          </a:bodyPr>
          <a:lstStyle/>
          <a:p>
            <a:pPr marL="35179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Architecture</a:t>
            </a:r>
            <a:r>
              <a:rPr dirty="0" spc="-280"/>
              <a:t> </a:t>
            </a:r>
            <a:r>
              <a:rPr dirty="0" spc="-10"/>
              <a:t>Diagram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889636" y="4322617"/>
            <a:ext cx="3646170" cy="2118360"/>
            <a:chOff x="889636" y="4322617"/>
            <a:chExt cx="3646170" cy="2118360"/>
          </a:xfrm>
        </p:grpSpPr>
        <p:sp>
          <p:nvSpPr>
            <p:cNvPr id="5" name="object 5" descr=""/>
            <p:cNvSpPr/>
            <p:nvPr/>
          </p:nvSpPr>
          <p:spPr>
            <a:xfrm>
              <a:off x="899161" y="4332142"/>
              <a:ext cx="3625215" cy="2099310"/>
            </a:xfrm>
            <a:custGeom>
              <a:avLst/>
              <a:gdLst/>
              <a:ahLst/>
              <a:cxnLst/>
              <a:rect l="l" t="t" r="r" b="b"/>
              <a:pathLst>
                <a:path w="3625215" h="2099310">
                  <a:moveTo>
                    <a:pt x="3624590" y="2099310"/>
                  </a:moveTo>
                  <a:lnTo>
                    <a:pt x="0" y="2099310"/>
                  </a:lnTo>
                  <a:lnTo>
                    <a:pt x="0" y="0"/>
                  </a:lnTo>
                  <a:lnTo>
                    <a:pt x="3624590" y="0"/>
                  </a:lnTo>
                  <a:lnTo>
                    <a:pt x="3624590" y="2099310"/>
                  </a:lnTo>
                  <a:close/>
                </a:path>
              </a:pathLst>
            </a:custGeom>
            <a:solidFill>
              <a:srgbClr val="5999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89636" y="4322617"/>
              <a:ext cx="3646170" cy="2118360"/>
            </a:xfrm>
            <a:custGeom>
              <a:avLst/>
              <a:gdLst/>
              <a:ahLst/>
              <a:cxnLst/>
              <a:rect l="l" t="t" r="r" b="b"/>
              <a:pathLst>
                <a:path w="3646170" h="2118360">
                  <a:moveTo>
                    <a:pt x="3641883" y="2118360"/>
                  </a:moveTo>
                  <a:lnTo>
                    <a:pt x="4286" y="2118360"/>
                  </a:lnTo>
                  <a:lnTo>
                    <a:pt x="0" y="2114073"/>
                  </a:lnTo>
                  <a:lnTo>
                    <a:pt x="0" y="4286"/>
                  </a:lnTo>
                  <a:lnTo>
                    <a:pt x="4286" y="0"/>
                  </a:lnTo>
                  <a:lnTo>
                    <a:pt x="3641883" y="0"/>
                  </a:lnTo>
                  <a:lnTo>
                    <a:pt x="3646169" y="4286"/>
                  </a:lnTo>
                  <a:lnTo>
                    <a:pt x="3646169" y="9525"/>
                  </a:lnTo>
                  <a:lnTo>
                    <a:pt x="9525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2099309"/>
                  </a:lnTo>
                  <a:lnTo>
                    <a:pt x="9525" y="2099309"/>
                  </a:lnTo>
                  <a:lnTo>
                    <a:pt x="9525" y="2108834"/>
                  </a:lnTo>
                  <a:lnTo>
                    <a:pt x="3646169" y="2108834"/>
                  </a:lnTo>
                  <a:lnTo>
                    <a:pt x="3646169" y="2114073"/>
                  </a:lnTo>
                  <a:lnTo>
                    <a:pt x="3641883" y="2118360"/>
                  </a:lnTo>
                  <a:close/>
                </a:path>
                <a:path w="3646170" h="2118360">
                  <a:moveTo>
                    <a:pt x="19050" y="19050"/>
                  </a:moveTo>
                  <a:lnTo>
                    <a:pt x="9525" y="19050"/>
                  </a:lnTo>
                  <a:lnTo>
                    <a:pt x="9525" y="9525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3646170" h="2118360">
                  <a:moveTo>
                    <a:pt x="3627119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3627119" y="9525"/>
                  </a:lnTo>
                  <a:lnTo>
                    <a:pt x="3627119" y="19050"/>
                  </a:lnTo>
                  <a:close/>
                </a:path>
                <a:path w="3646170" h="2118360">
                  <a:moveTo>
                    <a:pt x="3636644" y="2108834"/>
                  </a:moveTo>
                  <a:lnTo>
                    <a:pt x="3627119" y="2108834"/>
                  </a:lnTo>
                  <a:lnTo>
                    <a:pt x="3627119" y="9525"/>
                  </a:lnTo>
                  <a:lnTo>
                    <a:pt x="3636644" y="9525"/>
                  </a:lnTo>
                  <a:lnTo>
                    <a:pt x="3636644" y="19050"/>
                  </a:lnTo>
                  <a:lnTo>
                    <a:pt x="3646169" y="19050"/>
                  </a:lnTo>
                  <a:lnTo>
                    <a:pt x="3646169" y="2099309"/>
                  </a:lnTo>
                  <a:lnTo>
                    <a:pt x="3636644" y="2099309"/>
                  </a:lnTo>
                  <a:lnTo>
                    <a:pt x="3636644" y="2108834"/>
                  </a:lnTo>
                  <a:close/>
                </a:path>
                <a:path w="3646170" h="2118360">
                  <a:moveTo>
                    <a:pt x="3646169" y="19050"/>
                  </a:moveTo>
                  <a:lnTo>
                    <a:pt x="3636644" y="19050"/>
                  </a:lnTo>
                  <a:lnTo>
                    <a:pt x="3636644" y="9525"/>
                  </a:lnTo>
                  <a:lnTo>
                    <a:pt x="3646169" y="9525"/>
                  </a:lnTo>
                  <a:lnTo>
                    <a:pt x="3646169" y="19050"/>
                  </a:lnTo>
                  <a:close/>
                </a:path>
                <a:path w="3646170" h="2118360">
                  <a:moveTo>
                    <a:pt x="19050" y="2108834"/>
                  </a:moveTo>
                  <a:lnTo>
                    <a:pt x="9525" y="2108834"/>
                  </a:lnTo>
                  <a:lnTo>
                    <a:pt x="9525" y="2099309"/>
                  </a:lnTo>
                  <a:lnTo>
                    <a:pt x="19050" y="2099309"/>
                  </a:lnTo>
                  <a:lnTo>
                    <a:pt x="19050" y="2108834"/>
                  </a:lnTo>
                  <a:close/>
                </a:path>
                <a:path w="3646170" h="2118360">
                  <a:moveTo>
                    <a:pt x="3627119" y="2108834"/>
                  </a:moveTo>
                  <a:lnTo>
                    <a:pt x="19050" y="2108834"/>
                  </a:lnTo>
                  <a:lnTo>
                    <a:pt x="19050" y="2099309"/>
                  </a:lnTo>
                  <a:lnTo>
                    <a:pt x="3627119" y="2099309"/>
                  </a:lnTo>
                  <a:lnTo>
                    <a:pt x="3627119" y="2108834"/>
                  </a:lnTo>
                  <a:close/>
                </a:path>
                <a:path w="3646170" h="2118360">
                  <a:moveTo>
                    <a:pt x="3646169" y="2108834"/>
                  </a:moveTo>
                  <a:lnTo>
                    <a:pt x="3636644" y="2108834"/>
                  </a:lnTo>
                  <a:lnTo>
                    <a:pt x="3636644" y="2099309"/>
                  </a:lnTo>
                  <a:lnTo>
                    <a:pt x="3646169" y="2099309"/>
                  </a:lnTo>
                  <a:lnTo>
                    <a:pt x="3646169" y="2108834"/>
                  </a:lnTo>
                  <a:close/>
                </a:path>
              </a:pathLst>
            </a:custGeom>
            <a:solidFill>
              <a:srgbClr val="42729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708736" y="4667422"/>
            <a:ext cx="2009775" cy="1040130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50"/>
              </a:spcBef>
            </a:pPr>
            <a:r>
              <a:rPr dirty="0" sz="3950">
                <a:solidFill>
                  <a:srgbClr val="FFFFFF"/>
                </a:solidFill>
                <a:latin typeface="Calibri"/>
                <a:cs typeface="Calibri"/>
              </a:rPr>
              <a:t>Front</a:t>
            </a:r>
            <a:r>
              <a:rPr dirty="0" sz="395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950" spc="-25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endParaRPr sz="3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NextJs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5979793" y="3007450"/>
            <a:ext cx="4406265" cy="1482090"/>
            <a:chOff x="5979793" y="3007450"/>
            <a:chExt cx="4406265" cy="1482090"/>
          </a:xfrm>
        </p:grpSpPr>
        <p:sp>
          <p:nvSpPr>
            <p:cNvPr id="9" name="object 9" descr=""/>
            <p:cNvSpPr/>
            <p:nvPr/>
          </p:nvSpPr>
          <p:spPr>
            <a:xfrm>
              <a:off x="5989318" y="3016976"/>
              <a:ext cx="4389120" cy="1463040"/>
            </a:xfrm>
            <a:custGeom>
              <a:avLst/>
              <a:gdLst/>
              <a:ahLst/>
              <a:cxnLst/>
              <a:rect l="l" t="t" r="r" b="b"/>
              <a:pathLst>
                <a:path w="4389120" h="1463039">
                  <a:moveTo>
                    <a:pt x="4389118" y="1463039"/>
                  </a:moveTo>
                  <a:lnTo>
                    <a:pt x="0" y="1463039"/>
                  </a:lnTo>
                  <a:lnTo>
                    <a:pt x="0" y="0"/>
                  </a:lnTo>
                  <a:lnTo>
                    <a:pt x="4389118" y="0"/>
                  </a:lnTo>
                  <a:lnTo>
                    <a:pt x="4389118" y="1463039"/>
                  </a:lnTo>
                  <a:close/>
                </a:path>
              </a:pathLst>
            </a:custGeom>
            <a:solidFill>
              <a:srgbClr val="5999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979793" y="3007450"/>
              <a:ext cx="4406265" cy="1482090"/>
            </a:xfrm>
            <a:custGeom>
              <a:avLst/>
              <a:gdLst/>
              <a:ahLst/>
              <a:cxnLst/>
              <a:rect l="l" t="t" r="r" b="b"/>
              <a:pathLst>
                <a:path w="4406265" h="1482089">
                  <a:moveTo>
                    <a:pt x="4403883" y="1482089"/>
                  </a:moveTo>
                  <a:lnTo>
                    <a:pt x="4286" y="1482089"/>
                  </a:lnTo>
                  <a:lnTo>
                    <a:pt x="0" y="1477803"/>
                  </a:lnTo>
                  <a:lnTo>
                    <a:pt x="0" y="4286"/>
                  </a:lnTo>
                  <a:lnTo>
                    <a:pt x="4286" y="0"/>
                  </a:lnTo>
                  <a:lnTo>
                    <a:pt x="4403883" y="0"/>
                  </a:lnTo>
                  <a:lnTo>
                    <a:pt x="4405741" y="1858"/>
                  </a:lnTo>
                  <a:lnTo>
                    <a:pt x="4405741" y="9525"/>
                  </a:lnTo>
                  <a:lnTo>
                    <a:pt x="9525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1463039"/>
                  </a:lnTo>
                  <a:lnTo>
                    <a:pt x="9525" y="1463039"/>
                  </a:lnTo>
                  <a:lnTo>
                    <a:pt x="9525" y="1472564"/>
                  </a:lnTo>
                  <a:lnTo>
                    <a:pt x="4405741" y="1472564"/>
                  </a:lnTo>
                  <a:lnTo>
                    <a:pt x="4405741" y="1480231"/>
                  </a:lnTo>
                  <a:lnTo>
                    <a:pt x="4403883" y="1482089"/>
                  </a:lnTo>
                  <a:close/>
                </a:path>
                <a:path w="4406265" h="1482089">
                  <a:moveTo>
                    <a:pt x="19050" y="19050"/>
                  </a:moveTo>
                  <a:lnTo>
                    <a:pt x="9525" y="19050"/>
                  </a:lnTo>
                  <a:lnTo>
                    <a:pt x="9525" y="9525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4406265" h="1482089">
                  <a:moveTo>
                    <a:pt x="4389119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4389119" y="9525"/>
                  </a:lnTo>
                  <a:lnTo>
                    <a:pt x="4389119" y="19050"/>
                  </a:lnTo>
                  <a:close/>
                </a:path>
                <a:path w="4406265" h="1482089">
                  <a:moveTo>
                    <a:pt x="4398644" y="1472564"/>
                  </a:moveTo>
                  <a:lnTo>
                    <a:pt x="4389119" y="1472564"/>
                  </a:lnTo>
                  <a:lnTo>
                    <a:pt x="4389119" y="9525"/>
                  </a:lnTo>
                  <a:lnTo>
                    <a:pt x="4398644" y="9525"/>
                  </a:lnTo>
                  <a:lnTo>
                    <a:pt x="4398644" y="19050"/>
                  </a:lnTo>
                  <a:lnTo>
                    <a:pt x="4405741" y="19050"/>
                  </a:lnTo>
                  <a:lnTo>
                    <a:pt x="4405741" y="1463039"/>
                  </a:lnTo>
                  <a:lnTo>
                    <a:pt x="4398644" y="1463039"/>
                  </a:lnTo>
                  <a:lnTo>
                    <a:pt x="4398644" y="1472564"/>
                  </a:lnTo>
                  <a:close/>
                </a:path>
                <a:path w="4406265" h="1482089">
                  <a:moveTo>
                    <a:pt x="4405741" y="19050"/>
                  </a:moveTo>
                  <a:lnTo>
                    <a:pt x="4398644" y="19050"/>
                  </a:lnTo>
                  <a:lnTo>
                    <a:pt x="4398644" y="9525"/>
                  </a:lnTo>
                  <a:lnTo>
                    <a:pt x="4405741" y="9525"/>
                  </a:lnTo>
                  <a:lnTo>
                    <a:pt x="4405741" y="19050"/>
                  </a:lnTo>
                  <a:close/>
                </a:path>
                <a:path w="4406265" h="1482089">
                  <a:moveTo>
                    <a:pt x="19050" y="1472564"/>
                  </a:moveTo>
                  <a:lnTo>
                    <a:pt x="9525" y="1472564"/>
                  </a:lnTo>
                  <a:lnTo>
                    <a:pt x="9525" y="1463039"/>
                  </a:lnTo>
                  <a:lnTo>
                    <a:pt x="19050" y="1463039"/>
                  </a:lnTo>
                  <a:lnTo>
                    <a:pt x="19050" y="1472564"/>
                  </a:lnTo>
                  <a:close/>
                </a:path>
                <a:path w="4406265" h="1482089">
                  <a:moveTo>
                    <a:pt x="4389119" y="1472564"/>
                  </a:moveTo>
                  <a:lnTo>
                    <a:pt x="19050" y="1472564"/>
                  </a:lnTo>
                  <a:lnTo>
                    <a:pt x="19050" y="1463039"/>
                  </a:lnTo>
                  <a:lnTo>
                    <a:pt x="4389119" y="1463039"/>
                  </a:lnTo>
                  <a:lnTo>
                    <a:pt x="4389119" y="1472564"/>
                  </a:lnTo>
                  <a:close/>
                </a:path>
                <a:path w="4406265" h="1482089">
                  <a:moveTo>
                    <a:pt x="4405741" y="1472564"/>
                  </a:moveTo>
                  <a:lnTo>
                    <a:pt x="4398644" y="1472564"/>
                  </a:lnTo>
                  <a:lnTo>
                    <a:pt x="4398644" y="1463039"/>
                  </a:lnTo>
                  <a:lnTo>
                    <a:pt x="4405741" y="1463039"/>
                  </a:lnTo>
                  <a:lnTo>
                    <a:pt x="4405741" y="1472564"/>
                  </a:lnTo>
                  <a:close/>
                </a:path>
              </a:pathLst>
            </a:custGeom>
            <a:solidFill>
              <a:srgbClr val="42729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6423698" y="2803774"/>
            <a:ext cx="3520440" cy="945515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dirty="0" sz="3600">
                <a:latin typeface="Calibri"/>
                <a:cs typeface="Calibri"/>
              </a:rPr>
              <a:t>Authentication </a:t>
            </a:r>
            <a:r>
              <a:rPr dirty="0" sz="3600" spc="-25">
                <a:latin typeface="Calibri"/>
                <a:cs typeface="Calibri"/>
              </a:rPr>
              <a:t>API</a:t>
            </a:r>
            <a:endParaRPr sz="3600">
              <a:latin typeface="Calibri"/>
              <a:cs typeface="Calibri"/>
            </a:endParaRPr>
          </a:p>
          <a:p>
            <a:pPr algn="ctr" marL="1270">
              <a:lnSpc>
                <a:spcPct val="100000"/>
              </a:lnSpc>
              <a:spcBef>
                <a:spcPts val="254"/>
              </a:spcBef>
            </a:pPr>
            <a:r>
              <a:rPr dirty="0" sz="1800" spc="-10">
                <a:latin typeface="Calibri"/>
                <a:cs typeface="Calibri"/>
              </a:rPr>
              <a:t>Https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cookies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5979793" y="5222483"/>
            <a:ext cx="4408170" cy="1710055"/>
            <a:chOff x="5979793" y="5222483"/>
            <a:chExt cx="4408170" cy="1710055"/>
          </a:xfrm>
        </p:grpSpPr>
        <p:sp>
          <p:nvSpPr>
            <p:cNvPr id="13" name="object 13" descr=""/>
            <p:cNvSpPr/>
            <p:nvPr/>
          </p:nvSpPr>
          <p:spPr>
            <a:xfrm>
              <a:off x="5989318" y="5232008"/>
              <a:ext cx="4389120" cy="1691005"/>
            </a:xfrm>
            <a:custGeom>
              <a:avLst/>
              <a:gdLst/>
              <a:ahLst/>
              <a:cxnLst/>
              <a:rect l="l" t="t" r="r" b="b"/>
              <a:pathLst>
                <a:path w="4389120" h="1691004">
                  <a:moveTo>
                    <a:pt x="4389119" y="1690687"/>
                  </a:moveTo>
                  <a:lnTo>
                    <a:pt x="0" y="1690687"/>
                  </a:lnTo>
                  <a:lnTo>
                    <a:pt x="0" y="0"/>
                  </a:lnTo>
                  <a:lnTo>
                    <a:pt x="4389119" y="0"/>
                  </a:lnTo>
                  <a:lnTo>
                    <a:pt x="4389119" y="1690687"/>
                  </a:lnTo>
                  <a:close/>
                </a:path>
              </a:pathLst>
            </a:custGeom>
            <a:solidFill>
              <a:srgbClr val="5999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979793" y="5222483"/>
              <a:ext cx="4408170" cy="1710055"/>
            </a:xfrm>
            <a:custGeom>
              <a:avLst/>
              <a:gdLst/>
              <a:ahLst/>
              <a:cxnLst/>
              <a:rect l="l" t="t" r="r" b="b"/>
              <a:pathLst>
                <a:path w="4408170" h="1710054">
                  <a:moveTo>
                    <a:pt x="4403883" y="1709737"/>
                  </a:moveTo>
                  <a:lnTo>
                    <a:pt x="4286" y="1709737"/>
                  </a:lnTo>
                  <a:lnTo>
                    <a:pt x="0" y="1705451"/>
                  </a:lnTo>
                  <a:lnTo>
                    <a:pt x="0" y="4286"/>
                  </a:lnTo>
                  <a:lnTo>
                    <a:pt x="4286" y="0"/>
                  </a:lnTo>
                  <a:lnTo>
                    <a:pt x="4403883" y="0"/>
                  </a:lnTo>
                  <a:lnTo>
                    <a:pt x="4407916" y="4033"/>
                  </a:lnTo>
                  <a:lnTo>
                    <a:pt x="4407916" y="9525"/>
                  </a:lnTo>
                  <a:lnTo>
                    <a:pt x="9525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1690687"/>
                  </a:lnTo>
                  <a:lnTo>
                    <a:pt x="9525" y="1690687"/>
                  </a:lnTo>
                  <a:lnTo>
                    <a:pt x="9525" y="1700212"/>
                  </a:lnTo>
                  <a:lnTo>
                    <a:pt x="4407916" y="1700212"/>
                  </a:lnTo>
                  <a:lnTo>
                    <a:pt x="4407916" y="1705703"/>
                  </a:lnTo>
                  <a:lnTo>
                    <a:pt x="4403883" y="1709737"/>
                  </a:lnTo>
                  <a:close/>
                </a:path>
                <a:path w="4408170" h="1710054">
                  <a:moveTo>
                    <a:pt x="19050" y="19050"/>
                  </a:moveTo>
                  <a:lnTo>
                    <a:pt x="9525" y="19050"/>
                  </a:lnTo>
                  <a:lnTo>
                    <a:pt x="9525" y="9525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4408170" h="1710054">
                  <a:moveTo>
                    <a:pt x="4389119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4389119" y="9525"/>
                  </a:lnTo>
                  <a:lnTo>
                    <a:pt x="4389119" y="19050"/>
                  </a:lnTo>
                  <a:close/>
                </a:path>
                <a:path w="4408170" h="1710054">
                  <a:moveTo>
                    <a:pt x="4398644" y="1700212"/>
                  </a:moveTo>
                  <a:lnTo>
                    <a:pt x="4389119" y="1700212"/>
                  </a:lnTo>
                  <a:lnTo>
                    <a:pt x="4389119" y="9525"/>
                  </a:lnTo>
                  <a:lnTo>
                    <a:pt x="4398644" y="9525"/>
                  </a:lnTo>
                  <a:lnTo>
                    <a:pt x="4398644" y="19050"/>
                  </a:lnTo>
                  <a:lnTo>
                    <a:pt x="4407916" y="19050"/>
                  </a:lnTo>
                  <a:lnTo>
                    <a:pt x="4407916" y="1690687"/>
                  </a:lnTo>
                  <a:lnTo>
                    <a:pt x="4398644" y="1690687"/>
                  </a:lnTo>
                  <a:lnTo>
                    <a:pt x="4398644" y="1700212"/>
                  </a:lnTo>
                  <a:close/>
                </a:path>
                <a:path w="4408170" h="1710054">
                  <a:moveTo>
                    <a:pt x="4407916" y="19050"/>
                  </a:moveTo>
                  <a:lnTo>
                    <a:pt x="4398644" y="19050"/>
                  </a:lnTo>
                  <a:lnTo>
                    <a:pt x="4398644" y="9525"/>
                  </a:lnTo>
                  <a:lnTo>
                    <a:pt x="4407916" y="9525"/>
                  </a:lnTo>
                  <a:lnTo>
                    <a:pt x="4407916" y="19050"/>
                  </a:lnTo>
                  <a:close/>
                </a:path>
                <a:path w="4408170" h="1710054">
                  <a:moveTo>
                    <a:pt x="19050" y="1700212"/>
                  </a:moveTo>
                  <a:lnTo>
                    <a:pt x="9525" y="1700212"/>
                  </a:lnTo>
                  <a:lnTo>
                    <a:pt x="9525" y="1690687"/>
                  </a:lnTo>
                  <a:lnTo>
                    <a:pt x="19050" y="1690687"/>
                  </a:lnTo>
                  <a:lnTo>
                    <a:pt x="19050" y="1700212"/>
                  </a:lnTo>
                  <a:close/>
                </a:path>
                <a:path w="4408170" h="1710054">
                  <a:moveTo>
                    <a:pt x="4389119" y="1700212"/>
                  </a:moveTo>
                  <a:lnTo>
                    <a:pt x="19050" y="1700212"/>
                  </a:lnTo>
                  <a:lnTo>
                    <a:pt x="19050" y="1690687"/>
                  </a:lnTo>
                  <a:lnTo>
                    <a:pt x="4389119" y="1690687"/>
                  </a:lnTo>
                  <a:lnTo>
                    <a:pt x="4389119" y="1700212"/>
                  </a:lnTo>
                  <a:close/>
                </a:path>
                <a:path w="4408170" h="1710054">
                  <a:moveTo>
                    <a:pt x="4407916" y="1700212"/>
                  </a:moveTo>
                  <a:lnTo>
                    <a:pt x="4398644" y="1700212"/>
                  </a:lnTo>
                  <a:lnTo>
                    <a:pt x="4398644" y="1690687"/>
                  </a:lnTo>
                  <a:lnTo>
                    <a:pt x="4407916" y="1690687"/>
                  </a:lnTo>
                  <a:lnTo>
                    <a:pt x="4407916" y="1700212"/>
                  </a:lnTo>
                  <a:close/>
                </a:path>
              </a:pathLst>
            </a:custGeom>
            <a:solidFill>
              <a:srgbClr val="42729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5979793" y="5193907"/>
            <a:ext cx="2875915" cy="645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30"/>
              </a:lnSpc>
            </a:pPr>
            <a:r>
              <a:rPr dirty="0" sz="2750" spc="-20">
                <a:latin typeface="Calibri"/>
                <a:cs typeface="Calibri"/>
              </a:rPr>
              <a:t>Gemini-</a:t>
            </a:r>
            <a:r>
              <a:rPr dirty="0" sz="2750" spc="-10">
                <a:latin typeface="Calibri"/>
                <a:cs typeface="Calibri"/>
              </a:rPr>
              <a:t>AI-</a:t>
            </a:r>
            <a:r>
              <a:rPr dirty="0" sz="2750" spc="-20">
                <a:latin typeface="Calibri"/>
                <a:cs typeface="Calibri"/>
              </a:rPr>
              <a:t>1.5-flash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dirty="0" sz="1800">
                <a:latin typeface="Calibri"/>
                <a:cs typeface="Calibri"/>
              </a:rPr>
              <a:t>Resume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scores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&amp;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optimizations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13492787" y="2802994"/>
            <a:ext cx="2353945" cy="1477010"/>
            <a:chOff x="13492787" y="2802994"/>
            <a:chExt cx="2353945" cy="1477010"/>
          </a:xfrm>
        </p:grpSpPr>
        <p:sp>
          <p:nvSpPr>
            <p:cNvPr id="17" name="object 17" descr=""/>
            <p:cNvSpPr/>
            <p:nvPr/>
          </p:nvSpPr>
          <p:spPr>
            <a:xfrm>
              <a:off x="13502614" y="2996183"/>
              <a:ext cx="2343785" cy="1283335"/>
            </a:xfrm>
            <a:custGeom>
              <a:avLst/>
              <a:gdLst/>
              <a:ahLst/>
              <a:cxnLst/>
              <a:rect l="l" t="t" r="r" b="b"/>
              <a:pathLst>
                <a:path w="2343784" h="1283335">
                  <a:moveTo>
                    <a:pt x="2343378" y="183337"/>
                  </a:moveTo>
                  <a:lnTo>
                    <a:pt x="2343188" y="183337"/>
                  </a:lnTo>
                  <a:lnTo>
                    <a:pt x="2343188" y="0"/>
                  </a:lnTo>
                  <a:lnTo>
                    <a:pt x="2296020" y="51181"/>
                  </a:lnTo>
                  <a:lnTo>
                    <a:pt x="2216416" y="82410"/>
                  </a:lnTo>
                  <a:lnTo>
                    <a:pt x="2103069" y="110578"/>
                  </a:lnTo>
                  <a:lnTo>
                    <a:pt x="2035073" y="123367"/>
                  </a:lnTo>
                  <a:lnTo>
                    <a:pt x="1960041" y="135115"/>
                  </a:lnTo>
                  <a:lnTo>
                    <a:pt x="1878634" y="145808"/>
                  </a:lnTo>
                  <a:lnTo>
                    <a:pt x="1791335" y="155257"/>
                  </a:lnTo>
                  <a:lnTo>
                    <a:pt x="1698612" y="163474"/>
                  </a:lnTo>
                  <a:lnTo>
                    <a:pt x="1600949" y="170446"/>
                  </a:lnTo>
                  <a:lnTo>
                    <a:pt x="1498917" y="175983"/>
                  </a:lnTo>
                  <a:lnTo>
                    <a:pt x="1392974" y="179997"/>
                  </a:lnTo>
                  <a:lnTo>
                    <a:pt x="1283716" y="182473"/>
                  </a:lnTo>
                  <a:lnTo>
                    <a:pt x="1171587" y="183337"/>
                  </a:lnTo>
                  <a:lnTo>
                    <a:pt x="1059472" y="182473"/>
                  </a:lnTo>
                  <a:lnTo>
                    <a:pt x="950201" y="179997"/>
                  </a:lnTo>
                  <a:lnTo>
                    <a:pt x="844270" y="175983"/>
                  </a:lnTo>
                  <a:lnTo>
                    <a:pt x="742226" y="170446"/>
                  </a:lnTo>
                  <a:lnTo>
                    <a:pt x="644563" y="163474"/>
                  </a:lnTo>
                  <a:lnTo>
                    <a:pt x="551853" y="155257"/>
                  </a:lnTo>
                  <a:lnTo>
                    <a:pt x="464553" y="145808"/>
                  </a:lnTo>
                  <a:lnTo>
                    <a:pt x="383146" y="135115"/>
                  </a:lnTo>
                  <a:lnTo>
                    <a:pt x="308114" y="123367"/>
                  </a:lnTo>
                  <a:lnTo>
                    <a:pt x="240030" y="110667"/>
                  </a:lnTo>
                  <a:lnTo>
                    <a:pt x="179349" y="97015"/>
                  </a:lnTo>
                  <a:lnTo>
                    <a:pt x="82359" y="67221"/>
                  </a:lnTo>
                  <a:lnTo>
                    <a:pt x="21209" y="34671"/>
                  </a:lnTo>
                  <a:lnTo>
                    <a:pt x="0" y="0"/>
                  </a:lnTo>
                  <a:lnTo>
                    <a:pt x="0" y="1099997"/>
                  </a:lnTo>
                  <a:lnTo>
                    <a:pt x="82448" y="1167218"/>
                  </a:lnTo>
                  <a:lnTo>
                    <a:pt x="179451" y="1197013"/>
                  </a:lnTo>
                  <a:lnTo>
                    <a:pt x="240118" y="1210665"/>
                  </a:lnTo>
                  <a:lnTo>
                    <a:pt x="308203" y="1223365"/>
                  </a:lnTo>
                  <a:lnTo>
                    <a:pt x="383235" y="1235113"/>
                  </a:lnTo>
                  <a:lnTo>
                    <a:pt x="464642" y="1245806"/>
                  </a:lnTo>
                  <a:lnTo>
                    <a:pt x="551942" y="1255255"/>
                  </a:lnTo>
                  <a:lnTo>
                    <a:pt x="644664" y="1263472"/>
                  </a:lnTo>
                  <a:lnTo>
                    <a:pt x="742327" y="1270431"/>
                  </a:lnTo>
                  <a:lnTo>
                    <a:pt x="844359" y="1275981"/>
                  </a:lnTo>
                  <a:lnTo>
                    <a:pt x="950302" y="1279982"/>
                  </a:lnTo>
                  <a:lnTo>
                    <a:pt x="1059573" y="1282471"/>
                  </a:lnTo>
                  <a:lnTo>
                    <a:pt x="1171689" y="1283322"/>
                  </a:lnTo>
                  <a:lnTo>
                    <a:pt x="1283804" y="1282471"/>
                  </a:lnTo>
                  <a:lnTo>
                    <a:pt x="1393075" y="1279982"/>
                  </a:lnTo>
                  <a:lnTo>
                    <a:pt x="1499006" y="1275981"/>
                  </a:lnTo>
                  <a:lnTo>
                    <a:pt x="1601050" y="1270431"/>
                  </a:lnTo>
                  <a:lnTo>
                    <a:pt x="1698713" y="1263472"/>
                  </a:lnTo>
                  <a:lnTo>
                    <a:pt x="1791436" y="1255255"/>
                  </a:lnTo>
                  <a:lnTo>
                    <a:pt x="1878736" y="1245806"/>
                  </a:lnTo>
                  <a:lnTo>
                    <a:pt x="1960130" y="1235113"/>
                  </a:lnTo>
                  <a:lnTo>
                    <a:pt x="2035162" y="1223365"/>
                  </a:lnTo>
                  <a:lnTo>
                    <a:pt x="2103259" y="1210665"/>
                  </a:lnTo>
                  <a:lnTo>
                    <a:pt x="2163927" y="1197013"/>
                  </a:lnTo>
                  <a:lnTo>
                    <a:pt x="2260917" y="1167218"/>
                  </a:lnTo>
                  <a:lnTo>
                    <a:pt x="2322068" y="1134656"/>
                  </a:lnTo>
                  <a:lnTo>
                    <a:pt x="2343378" y="1099997"/>
                  </a:lnTo>
                  <a:lnTo>
                    <a:pt x="2343378" y="183337"/>
                  </a:lnTo>
                  <a:close/>
                </a:path>
              </a:pathLst>
            </a:custGeom>
            <a:solidFill>
              <a:srgbClr val="5999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3502622" y="2812849"/>
              <a:ext cx="2343785" cy="367030"/>
            </a:xfrm>
            <a:custGeom>
              <a:avLst/>
              <a:gdLst/>
              <a:ahLst/>
              <a:cxnLst/>
              <a:rect l="l" t="t" r="r" b="b"/>
              <a:pathLst>
                <a:path w="2343784" h="367030">
                  <a:moveTo>
                    <a:pt x="1171685" y="366664"/>
                  </a:moveTo>
                  <a:lnTo>
                    <a:pt x="1059566" y="365804"/>
                  </a:lnTo>
                  <a:lnTo>
                    <a:pt x="950300" y="363322"/>
                  </a:lnTo>
                  <a:lnTo>
                    <a:pt x="844362" y="359311"/>
                  </a:lnTo>
                  <a:lnTo>
                    <a:pt x="742324" y="353773"/>
                  </a:lnTo>
                  <a:lnTo>
                    <a:pt x="644660" y="346803"/>
                  </a:lnTo>
                  <a:lnTo>
                    <a:pt x="551940" y="338591"/>
                  </a:lnTo>
                  <a:lnTo>
                    <a:pt x="464642" y="329138"/>
                  </a:lnTo>
                  <a:lnTo>
                    <a:pt x="383239" y="318444"/>
                  </a:lnTo>
                  <a:lnTo>
                    <a:pt x="308208" y="306699"/>
                  </a:lnTo>
                  <a:lnTo>
                    <a:pt x="240118" y="293999"/>
                  </a:lnTo>
                  <a:lnTo>
                    <a:pt x="179447" y="280345"/>
                  </a:lnTo>
                  <a:lnTo>
                    <a:pt x="82448" y="250553"/>
                  </a:lnTo>
                  <a:lnTo>
                    <a:pt x="5420" y="200901"/>
                  </a:lnTo>
                  <a:lnTo>
                    <a:pt x="0" y="183332"/>
                  </a:lnTo>
                  <a:lnTo>
                    <a:pt x="21206" y="148670"/>
                  </a:lnTo>
                  <a:lnTo>
                    <a:pt x="82353" y="116110"/>
                  </a:lnTo>
                  <a:lnTo>
                    <a:pt x="179352" y="86318"/>
                  </a:lnTo>
                  <a:lnTo>
                    <a:pt x="240023" y="72664"/>
                  </a:lnTo>
                  <a:lnTo>
                    <a:pt x="308113" y="59964"/>
                  </a:lnTo>
                  <a:lnTo>
                    <a:pt x="383144" y="48220"/>
                  </a:lnTo>
                  <a:lnTo>
                    <a:pt x="464546" y="37525"/>
                  </a:lnTo>
                  <a:lnTo>
                    <a:pt x="551845" y="28072"/>
                  </a:lnTo>
                  <a:lnTo>
                    <a:pt x="644564" y="19860"/>
                  </a:lnTo>
                  <a:lnTo>
                    <a:pt x="742229" y="12890"/>
                  </a:lnTo>
                  <a:lnTo>
                    <a:pt x="844267" y="7352"/>
                  </a:lnTo>
                  <a:lnTo>
                    <a:pt x="950205" y="3341"/>
                  </a:lnTo>
                  <a:lnTo>
                    <a:pt x="1059471" y="859"/>
                  </a:lnTo>
                  <a:lnTo>
                    <a:pt x="1171590" y="0"/>
                  </a:lnTo>
                  <a:lnTo>
                    <a:pt x="1283709" y="859"/>
                  </a:lnTo>
                  <a:lnTo>
                    <a:pt x="1392975" y="3341"/>
                  </a:lnTo>
                  <a:lnTo>
                    <a:pt x="1498912" y="7352"/>
                  </a:lnTo>
                  <a:lnTo>
                    <a:pt x="1600951" y="12890"/>
                  </a:lnTo>
                  <a:lnTo>
                    <a:pt x="1698615" y="19860"/>
                  </a:lnTo>
                  <a:lnTo>
                    <a:pt x="1791335" y="28072"/>
                  </a:lnTo>
                  <a:lnTo>
                    <a:pt x="1878633" y="37525"/>
                  </a:lnTo>
                  <a:lnTo>
                    <a:pt x="1960036" y="48220"/>
                  </a:lnTo>
                  <a:lnTo>
                    <a:pt x="2035067" y="59964"/>
                  </a:lnTo>
                  <a:lnTo>
                    <a:pt x="2103156" y="72664"/>
                  </a:lnTo>
                  <a:lnTo>
                    <a:pt x="2163828" y="86318"/>
                  </a:lnTo>
                  <a:lnTo>
                    <a:pt x="2260826" y="116110"/>
                  </a:lnTo>
                  <a:lnTo>
                    <a:pt x="2337855" y="165762"/>
                  </a:lnTo>
                  <a:lnTo>
                    <a:pt x="2343275" y="183332"/>
                  </a:lnTo>
                  <a:lnTo>
                    <a:pt x="2321974" y="217993"/>
                  </a:lnTo>
                  <a:lnTo>
                    <a:pt x="2260827" y="250553"/>
                  </a:lnTo>
                  <a:lnTo>
                    <a:pt x="2163828" y="280345"/>
                  </a:lnTo>
                  <a:lnTo>
                    <a:pt x="2103156" y="293999"/>
                  </a:lnTo>
                  <a:lnTo>
                    <a:pt x="2035067" y="306699"/>
                  </a:lnTo>
                  <a:lnTo>
                    <a:pt x="1960131" y="318444"/>
                  </a:lnTo>
                  <a:lnTo>
                    <a:pt x="1878728" y="329138"/>
                  </a:lnTo>
                  <a:lnTo>
                    <a:pt x="1791430" y="338591"/>
                  </a:lnTo>
                  <a:lnTo>
                    <a:pt x="1698710" y="346803"/>
                  </a:lnTo>
                  <a:lnTo>
                    <a:pt x="1601046" y="353773"/>
                  </a:lnTo>
                  <a:lnTo>
                    <a:pt x="1499007" y="359311"/>
                  </a:lnTo>
                  <a:lnTo>
                    <a:pt x="1393070" y="363322"/>
                  </a:lnTo>
                  <a:lnTo>
                    <a:pt x="1283804" y="365804"/>
                  </a:lnTo>
                  <a:lnTo>
                    <a:pt x="1171685" y="366664"/>
                  </a:lnTo>
                  <a:close/>
                </a:path>
              </a:pathLst>
            </a:custGeom>
            <a:solidFill>
              <a:srgbClr val="9DC2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3497867" y="2808074"/>
              <a:ext cx="2343785" cy="1466850"/>
            </a:xfrm>
            <a:custGeom>
              <a:avLst/>
              <a:gdLst/>
              <a:ahLst/>
              <a:cxnLst/>
              <a:rect l="l" t="t" r="r" b="b"/>
              <a:pathLst>
                <a:path w="2343784" h="1466850">
                  <a:moveTo>
                    <a:pt x="2343180" y="183332"/>
                  </a:moveTo>
                  <a:lnTo>
                    <a:pt x="2321879" y="217993"/>
                  </a:lnTo>
                  <a:lnTo>
                    <a:pt x="2260731" y="250553"/>
                  </a:lnTo>
                  <a:lnTo>
                    <a:pt x="2163733" y="280345"/>
                  </a:lnTo>
                  <a:lnTo>
                    <a:pt x="2103061" y="293999"/>
                  </a:lnTo>
                  <a:lnTo>
                    <a:pt x="2034972" y="306699"/>
                  </a:lnTo>
                  <a:lnTo>
                    <a:pt x="1959941" y="318444"/>
                  </a:lnTo>
                  <a:lnTo>
                    <a:pt x="1878538" y="329138"/>
                  </a:lnTo>
                  <a:lnTo>
                    <a:pt x="1791239" y="338591"/>
                  </a:lnTo>
                  <a:lnTo>
                    <a:pt x="1698520" y="346803"/>
                  </a:lnTo>
                  <a:lnTo>
                    <a:pt x="1600856" y="353773"/>
                  </a:lnTo>
                  <a:lnTo>
                    <a:pt x="1498817" y="359311"/>
                  </a:lnTo>
                  <a:lnTo>
                    <a:pt x="1392880" y="363322"/>
                  </a:lnTo>
                  <a:lnTo>
                    <a:pt x="1283613" y="365804"/>
                  </a:lnTo>
                  <a:lnTo>
                    <a:pt x="1171495" y="366664"/>
                  </a:lnTo>
                  <a:lnTo>
                    <a:pt x="1059376" y="365804"/>
                  </a:lnTo>
                  <a:lnTo>
                    <a:pt x="950110" y="363322"/>
                  </a:lnTo>
                  <a:lnTo>
                    <a:pt x="844172" y="359311"/>
                  </a:lnTo>
                  <a:lnTo>
                    <a:pt x="742133" y="353773"/>
                  </a:lnTo>
                  <a:lnTo>
                    <a:pt x="644469" y="346803"/>
                  </a:lnTo>
                  <a:lnTo>
                    <a:pt x="551750" y="338591"/>
                  </a:lnTo>
                  <a:lnTo>
                    <a:pt x="464451" y="329138"/>
                  </a:lnTo>
                  <a:lnTo>
                    <a:pt x="383048" y="318444"/>
                  </a:lnTo>
                  <a:lnTo>
                    <a:pt x="308017" y="306699"/>
                  </a:lnTo>
                  <a:lnTo>
                    <a:pt x="239928" y="293999"/>
                  </a:lnTo>
                  <a:lnTo>
                    <a:pt x="179256" y="280345"/>
                  </a:lnTo>
                  <a:lnTo>
                    <a:pt x="82258" y="250553"/>
                  </a:lnTo>
                  <a:lnTo>
                    <a:pt x="21111" y="217993"/>
                  </a:lnTo>
                  <a:lnTo>
                    <a:pt x="0" y="183332"/>
                  </a:lnTo>
                  <a:lnTo>
                    <a:pt x="5420" y="165762"/>
                  </a:lnTo>
                  <a:lnTo>
                    <a:pt x="82448" y="116110"/>
                  </a:lnTo>
                  <a:lnTo>
                    <a:pt x="179447" y="86318"/>
                  </a:lnTo>
                  <a:lnTo>
                    <a:pt x="240118" y="72664"/>
                  </a:lnTo>
                  <a:lnTo>
                    <a:pt x="308113" y="59964"/>
                  </a:lnTo>
                  <a:lnTo>
                    <a:pt x="383144" y="48220"/>
                  </a:lnTo>
                  <a:lnTo>
                    <a:pt x="464547" y="37525"/>
                  </a:lnTo>
                  <a:lnTo>
                    <a:pt x="551845" y="28072"/>
                  </a:lnTo>
                  <a:lnTo>
                    <a:pt x="644564" y="19860"/>
                  </a:lnTo>
                  <a:lnTo>
                    <a:pt x="742229" y="12890"/>
                  </a:lnTo>
                  <a:lnTo>
                    <a:pt x="844267" y="7352"/>
                  </a:lnTo>
                  <a:lnTo>
                    <a:pt x="950110" y="3341"/>
                  </a:lnTo>
                  <a:lnTo>
                    <a:pt x="1059471" y="859"/>
                  </a:lnTo>
                  <a:lnTo>
                    <a:pt x="1171590" y="0"/>
                  </a:lnTo>
                  <a:lnTo>
                    <a:pt x="1283709" y="859"/>
                  </a:lnTo>
                  <a:lnTo>
                    <a:pt x="1392975" y="3341"/>
                  </a:lnTo>
                  <a:lnTo>
                    <a:pt x="1498912" y="7352"/>
                  </a:lnTo>
                  <a:lnTo>
                    <a:pt x="1600951" y="12890"/>
                  </a:lnTo>
                  <a:lnTo>
                    <a:pt x="1698615" y="19860"/>
                  </a:lnTo>
                  <a:lnTo>
                    <a:pt x="1791335" y="28072"/>
                  </a:lnTo>
                  <a:lnTo>
                    <a:pt x="1878633" y="37525"/>
                  </a:lnTo>
                  <a:lnTo>
                    <a:pt x="1960036" y="48220"/>
                  </a:lnTo>
                  <a:lnTo>
                    <a:pt x="2035067" y="59964"/>
                  </a:lnTo>
                  <a:lnTo>
                    <a:pt x="2103156" y="72664"/>
                  </a:lnTo>
                  <a:lnTo>
                    <a:pt x="2163828" y="86318"/>
                  </a:lnTo>
                  <a:lnTo>
                    <a:pt x="2260826" y="116110"/>
                  </a:lnTo>
                  <a:lnTo>
                    <a:pt x="2321974" y="148670"/>
                  </a:lnTo>
                  <a:lnTo>
                    <a:pt x="2343275" y="183332"/>
                  </a:lnTo>
                  <a:lnTo>
                    <a:pt x="2343275" y="1283325"/>
                  </a:lnTo>
                  <a:lnTo>
                    <a:pt x="2321974" y="1317986"/>
                  </a:lnTo>
                  <a:lnTo>
                    <a:pt x="2260826" y="1350546"/>
                  </a:lnTo>
                  <a:lnTo>
                    <a:pt x="2163828" y="1380338"/>
                  </a:lnTo>
                  <a:lnTo>
                    <a:pt x="2103156" y="1393992"/>
                  </a:lnTo>
                  <a:lnTo>
                    <a:pt x="2035067" y="1406692"/>
                  </a:lnTo>
                  <a:lnTo>
                    <a:pt x="1960036" y="1418436"/>
                  </a:lnTo>
                  <a:lnTo>
                    <a:pt x="1878633" y="1429131"/>
                  </a:lnTo>
                  <a:lnTo>
                    <a:pt x="1791335" y="1438584"/>
                  </a:lnTo>
                  <a:lnTo>
                    <a:pt x="1698615" y="1446796"/>
                  </a:lnTo>
                  <a:lnTo>
                    <a:pt x="1600951" y="1453766"/>
                  </a:lnTo>
                  <a:lnTo>
                    <a:pt x="1498912" y="1459304"/>
                  </a:lnTo>
                  <a:lnTo>
                    <a:pt x="1392975" y="1463315"/>
                  </a:lnTo>
                  <a:lnTo>
                    <a:pt x="1283709" y="1465797"/>
                  </a:lnTo>
                  <a:lnTo>
                    <a:pt x="1171590" y="1466656"/>
                  </a:lnTo>
                  <a:lnTo>
                    <a:pt x="1059471" y="1465797"/>
                  </a:lnTo>
                  <a:lnTo>
                    <a:pt x="950205" y="1463315"/>
                  </a:lnTo>
                  <a:lnTo>
                    <a:pt x="844267" y="1459304"/>
                  </a:lnTo>
                  <a:lnTo>
                    <a:pt x="742229" y="1453766"/>
                  </a:lnTo>
                  <a:lnTo>
                    <a:pt x="644564" y="1446796"/>
                  </a:lnTo>
                  <a:lnTo>
                    <a:pt x="551845" y="1438584"/>
                  </a:lnTo>
                  <a:lnTo>
                    <a:pt x="464546" y="1429131"/>
                  </a:lnTo>
                  <a:lnTo>
                    <a:pt x="383144" y="1418436"/>
                  </a:lnTo>
                  <a:lnTo>
                    <a:pt x="308112" y="1406692"/>
                  </a:lnTo>
                  <a:lnTo>
                    <a:pt x="240023" y="1393992"/>
                  </a:lnTo>
                  <a:lnTo>
                    <a:pt x="179352" y="1380338"/>
                  </a:lnTo>
                  <a:lnTo>
                    <a:pt x="82353" y="1350546"/>
                  </a:lnTo>
                  <a:lnTo>
                    <a:pt x="21206" y="1317986"/>
                  </a:lnTo>
                  <a:lnTo>
                    <a:pt x="0" y="1283325"/>
                  </a:lnTo>
                  <a:lnTo>
                    <a:pt x="0" y="183332"/>
                  </a:lnTo>
                </a:path>
              </a:pathLst>
            </a:custGeom>
            <a:ln w="9537">
              <a:solidFill>
                <a:srgbClr val="42729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3634502" y="2934457"/>
            <a:ext cx="1917700" cy="964565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12700" marR="5080">
              <a:lnSpc>
                <a:spcPts val="3679"/>
              </a:lnSpc>
              <a:spcBef>
                <a:spcPts val="234"/>
              </a:spcBef>
            </a:pPr>
            <a:r>
              <a:rPr dirty="0" sz="3100" spc="-10">
                <a:latin typeface="Calibri"/>
                <a:cs typeface="Calibri"/>
              </a:rPr>
              <a:t>SupaBase </a:t>
            </a:r>
            <a:r>
              <a:rPr dirty="0" sz="3100" spc="-20">
                <a:latin typeface="Calibri"/>
                <a:cs typeface="Calibri"/>
              </a:rPr>
              <a:t>(postgresql)</a:t>
            </a:r>
            <a:endParaRPr sz="3100">
              <a:latin typeface="Calibri"/>
              <a:cs typeface="Calibri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13492787" y="5114331"/>
            <a:ext cx="2353945" cy="1477010"/>
            <a:chOff x="13492787" y="5114331"/>
            <a:chExt cx="2353945" cy="1477010"/>
          </a:xfrm>
        </p:grpSpPr>
        <p:sp>
          <p:nvSpPr>
            <p:cNvPr id="22" name="object 22" descr=""/>
            <p:cNvSpPr/>
            <p:nvPr/>
          </p:nvSpPr>
          <p:spPr>
            <a:xfrm>
              <a:off x="13502614" y="5307519"/>
              <a:ext cx="2343785" cy="1283335"/>
            </a:xfrm>
            <a:custGeom>
              <a:avLst/>
              <a:gdLst/>
              <a:ahLst/>
              <a:cxnLst/>
              <a:rect l="l" t="t" r="r" b="b"/>
              <a:pathLst>
                <a:path w="2343784" h="1283334">
                  <a:moveTo>
                    <a:pt x="2343378" y="183337"/>
                  </a:moveTo>
                  <a:lnTo>
                    <a:pt x="2343188" y="183337"/>
                  </a:lnTo>
                  <a:lnTo>
                    <a:pt x="2343188" y="0"/>
                  </a:lnTo>
                  <a:lnTo>
                    <a:pt x="2296020" y="51181"/>
                  </a:lnTo>
                  <a:lnTo>
                    <a:pt x="2216416" y="82410"/>
                  </a:lnTo>
                  <a:lnTo>
                    <a:pt x="2103069" y="110578"/>
                  </a:lnTo>
                  <a:lnTo>
                    <a:pt x="2035073" y="123367"/>
                  </a:lnTo>
                  <a:lnTo>
                    <a:pt x="1960041" y="135115"/>
                  </a:lnTo>
                  <a:lnTo>
                    <a:pt x="1878634" y="145808"/>
                  </a:lnTo>
                  <a:lnTo>
                    <a:pt x="1791335" y="155257"/>
                  </a:lnTo>
                  <a:lnTo>
                    <a:pt x="1698612" y="163474"/>
                  </a:lnTo>
                  <a:lnTo>
                    <a:pt x="1600949" y="170446"/>
                  </a:lnTo>
                  <a:lnTo>
                    <a:pt x="1498917" y="175983"/>
                  </a:lnTo>
                  <a:lnTo>
                    <a:pt x="1392974" y="179997"/>
                  </a:lnTo>
                  <a:lnTo>
                    <a:pt x="1283716" y="182473"/>
                  </a:lnTo>
                  <a:lnTo>
                    <a:pt x="1171587" y="183337"/>
                  </a:lnTo>
                  <a:lnTo>
                    <a:pt x="1059472" y="182473"/>
                  </a:lnTo>
                  <a:lnTo>
                    <a:pt x="950201" y="179997"/>
                  </a:lnTo>
                  <a:lnTo>
                    <a:pt x="844270" y="175983"/>
                  </a:lnTo>
                  <a:lnTo>
                    <a:pt x="742226" y="170446"/>
                  </a:lnTo>
                  <a:lnTo>
                    <a:pt x="644563" y="163474"/>
                  </a:lnTo>
                  <a:lnTo>
                    <a:pt x="551853" y="155257"/>
                  </a:lnTo>
                  <a:lnTo>
                    <a:pt x="464553" y="145808"/>
                  </a:lnTo>
                  <a:lnTo>
                    <a:pt x="383146" y="135115"/>
                  </a:lnTo>
                  <a:lnTo>
                    <a:pt x="308114" y="123367"/>
                  </a:lnTo>
                  <a:lnTo>
                    <a:pt x="240030" y="110667"/>
                  </a:lnTo>
                  <a:lnTo>
                    <a:pt x="179349" y="97015"/>
                  </a:lnTo>
                  <a:lnTo>
                    <a:pt x="82359" y="67221"/>
                  </a:lnTo>
                  <a:lnTo>
                    <a:pt x="21209" y="34671"/>
                  </a:lnTo>
                  <a:lnTo>
                    <a:pt x="0" y="0"/>
                  </a:lnTo>
                  <a:lnTo>
                    <a:pt x="0" y="1099997"/>
                  </a:lnTo>
                  <a:lnTo>
                    <a:pt x="82448" y="1167218"/>
                  </a:lnTo>
                  <a:lnTo>
                    <a:pt x="179451" y="1197013"/>
                  </a:lnTo>
                  <a:lnTo>
                    <a:pt x="240118" y="1210665"/>
                  </a:lnTo>
                  <a:lnTo>
                    <a:pt x="308203" y="1223365"/>
                  </a:lnTo>
                  <a:lnTo>
                    <a:pt x="383235" y="1235113"/>
                  </a:lnTo>
                  <a:lnTo>
                    <a:pt x="464642" y="1245806"/>
                  </a:lnTo>
                  <a:lnTo>
                    <a:pt x="551942" y="1255255"/>
                  </a:lnTo>
                  <a:lnTo>
                    <a:pt x="644664" y="1263472"/>
                  </a:lnTo>
                  <a:lnTo>
                    <a:pt x="742327" y="1270444"/>
                  </a:lnTo>
                  <a:lnTo>
                    <a:pt x="844359" y="1275981"/>
                  </a:lnTo>
                  <a:lnTo>
                    <a:pt x="950302" y="1279982"/>
                  </a:lnTo>
                  <a:lnTo>
                    <a:pt x="1059573" y="1282471"/>
                  </a:lnTo>
                  <a:lnTo>
                    <a:pt x="1171689" y="1283335"/>
                  </a:lnTo>
                  <a:lnTo>
                    <a:pt x="1283804" y="1282471"/>
                  </a:lnTo>
                  <a:lnTo>
                    <a:pt x="1393075" y="1279982"/>
                  </a:lnTo>
                  <a:lnTo>
                    <a:pt x="1499006" y="1275981"/>
                  </a:lnTo>
                  <a:lnTo>
                    <a:pt x="1601050" y="1270444"/>
                  </a:lnTo>
                  <a:lnTo>
                    <a:pt x="1698713" y="1263472"/>
                  </a:lnTo>
                  <a:lnTo>
                    <a:pt x="1791436" y="1255255"/>
                  </a:lnTo>
                  <a:lnTo>
                    <a:pt x="1878736" y="1245806"/>
                  </a:lnTo>
                  <a:lnTo>
                    <a:pt x="1960130" y="1235113"/>
                  </a:lnTo>
                  <a:lnTo>
                    <a:pt x="2035162" y="1223365"/>
                  </a:lnTo>
                  <a:lnTo>
                    <a:pt x="2103259" y="1210665"/>
                  </a:lnTo>
                  <a:lnTo>
                    <a:pt x="2163927" y="1197013"/>
                  </a:lnTo>
                  <a:lnTo>
                    <a:pt x="2260917" y="1167218"/>
                  </a:lnTo>
                  <a:lnTo>
                    <a:pt x="2322068" y="1134656"/>
                  </a:lnTo>
                  <a:lnTo>
                    <a:pt x="2343378" y="1099997"/>
                  </a:lnTo>
                  <a:lnTo>
                    <a:pt x="2343378" y="183337"/>
                  </a:lnTo>
                  <a:close/>
                </a:path>
              </a:pathLst>
            </a:custGeom>
            <a:solidFill>
              <a:srgbClr val="5999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3502622" y="5124185"/>
              <a:ext cx="2343785" cy="367030"/>
            </a:xfrm>
            <a:custGeom>
              <a:avLst/>
              <a:gdLst/>
              <a:ahLst/>
              <a:cxnLst/>
              <a:rect l="l" t="t" r="r" b="b"/>
              <a:pathLst>
                <a:path w="2343784" h="367029">
                  <a:moveTo>
                    <a:pt x="1171685" y="366664"/>
                  </a:moveTo>
                  <a:lnTo>
                    <a:pt x="1059566" y="365804"/>
                  </a:lnTo>
                  <a:lnTo>
                    <a:pt x="950300" y="363322"/>
                  </a:lnTo>
                  <a:lnTo>
                    <a:pt x="844362" y="359311"/>
                  </a:lnTo>
                  <a:lnTo>
                    <a:pt x="742324" y="353773"/>
                  </a:lnTo>
                  <a:lnTo>
                    <a:pt x="644660" y="346803"/>
                  </a:lnTo>
                  <a:lnTo>
                    <a:pt x="551940" y="338591"/>
                  </a:lnTo>
                  <a:lnTo>
                    <a:pt x="464642" y="329138"/>
                  </a:lnTo>
                  <a:lnTo>
                    <a:pt x="383239" y="318444"/>
                  </a:lnTo>
                  <a:lnTo>
                    <a:pt x="308208" y="306699"/>
                  </a:lnTo>
                  <a:lnTo>
                    <a:pt x="240118" y="293999"/>
                  </a:lnTo>
                  <a:lnTo>
                    <a:pt x="179447" y="280345"/>
                  </a:lnTo>
                  <a:lnTo>
                    <a:pt x="82448" y="250553"/>
                  </a:lnTo>
                  <a:lnTo>
                    <a:pt x="5420" y="200901"/>
                  </a:lnTo>
                  <a:lnTo>
                    <a:pt x="0" y="183332"/>
                  </a:lnTo>
                  <a:lnTo>
                    <a:pt x="21206" y="148670"/>
                  </a:lnTo>
                  <a:lnTo>
                    <a:pt x="82353" y="116110"/>
                  </a:lnTo>
                  <a:lnTo>
                    <a:pt x="179352" y="86318"/>
                  </a:lnTo>
                  <a:lnTo>
                    <a:pt x="240023" y="72664"/>
                  </a:lnTo>
                  <a:lnTo>
                    <a:pt x="308113" y="59964"/>
                  </a:lnTo>
                  <a:lnTo>
                    <a:pt x="383144" y="48220"/>
                  </a:lnTo>
                  <a:lnTo>
                    <a:pt x="464546" y="37525"/>
                  </a:lnTo>
                  <a:lnTo>
                    <a:pt x="551845" y="28072"/>
                  </a:lnTo>
                  <a:lnTo>
                    <a:pt x="644564" y="19860"/>
                  </a:lnTo>
                  <a:lnTo>
                    <a:pt x="742229" y="12890"/>
                  </a:lnTo>
                  <a:lnTo>
                    <a:pt x="844267" y="7352"/>
                  </a:lnTo>
                  <a:lnTo>
                    <a:pt x="950205" y="3341"/>
                  </a:lnTo>
                  <a:lnTo>
                    <a:pt x="1059471" y="859"/>
                  </a:lnTo>
                  <a:lnTo>
                    <a:pt x="1171590" y="0"/>
                  </a:lnTo>
                  <a:lnTo>
                    <a:pt x="1283709" y="859"/>
                  </a:lnTo>
                  <a:lnTo>
                    <a:pt x="1392975" y="3341"/>
                  </a:lnTo>
                  <a:lnTo>
                    <a:pt x="1498912" y="7352"/>
                  </a:lnTo>
                  <a:lnTo>
                    <a:pt x="1600951" y="12890"/>
                  </a:lnTo>
                  <a:lnTo>
                    <a:pt x="1698615" y="19860"/>
                  </a:lnTo>
                  <a:lnTo>
                    <a:pt x="1791335" y="28072"/>
                  </a:lnTo>
                  <a:lnTo>
                    <a:pt x="1878633" y="37525"/>
                  </a:lnTo>
                  <a:lnTo>
                    <a:pt x="1960036" y="48220"/>
                  </a:lnTo>
                  <a:lnTo>
                    <a:pt x="2035067" y="59964"/>
                  </a:lnTo>
                  <a:lnTo>
                    <a:pt x="2103156" y="72664"/>
                  </a:lnTo>
                  <a:lnTo>
                    <a:pt x="2163828" y="86318"/>
                  </a:lnTo>
                  <a:lnTo>
                    <a:pt x="2260826" y="116110"/>
                  </a:lnTo>
                  <a:lnTo>
                    <a:pt x="2337855" y="165762"/>
                  </a:lnTo>
                  <a:lnTo>
                    <a:pt x="2343275" y="183332"/>
                  </a:lnTo>
                  <a:lnTo>
                    <a:pt x="2321974" y="217993"/>
                  </a:lnTo>
                  <a:lnTo>
                    <a:pt x="2260827" y="250553"/>
                  </a:lnTo>
                  <a:lnTo>
                    <a:pt x="2163828" y="280345"/>
                  </a:lnTo>
                  <a:lnTo>
                    <a:pt x="2103156" y="293999"/>
                  </a:lnTo>
                  <a:lnTo>
                    <a:pt x="2035067" y="306699"/>
                  </a:lnTo>
                  <a:lnTo>
                    <a:pt x="1960131" y="318444"/>
                  </a:lnTo>
                  <a:lnTo>
                    <a:pt x="1878728" y="329138"/>
                  </a:lnTo>
                  <a:lnTo>
                    <a:pt x="1791430" y="338591"/>
                  </a:lnTo>
                  <a:lnTo>
                    <a:pt x="1698710" y="346803"/>
                  </a:lnTo>
                  <a:lnTo>
                    <a:pt x="1601046" y="353773"/>
                  </a:lnTo>
                  <a:lnTo>
                    <a:pt x="1499007" y="359311"/>
                  </a:lnTo>
                  <a:lnTo>
                    <a:pt x="1393070" y="363322"/>
                  </a:lnTo>
                  <a:lnTo>
                    <a:pt x="1283804" y="365804"/>
                  </a:lnTo>
                  <a:lnTo>
                    <a:pt x="1171685" y="366664"/>
                  </a:lnTo>
                  <a:close/>
                </a:path>
              </a:pathLst>
            </a:custGeom>
            <a:solidFill>
              <a:srgbClr val="9DC2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3497867" y="5119411"/>
              <a:ext cx="2343785" cy="1466850"/>
            </a:xfrm>
            <a:custGeom>
              <a:avLst/>
              <a:gdLst/>
              <a:ahLst/>
              <a:cxnLst/>
              <a:rect l="l" t="t" r="r" b="b"/>
              <a:pathLst>
                <a:path w="2343784" h="1466850">
                  <a:moveTo>
                    <a:pt x="2343180" y="183332"/>
                  </a:moveTo>
                  <a:lnTo>
                    <a:pt x="2321879" y="217993"/>
                  </a:lnTo>
                  <a:lnTo>
                    <a:pt x="2260731" y="250553"/>
                  </a:lnTo>
                  <a:lnTo>
                    <a:pt x="2163733" y="280345"/>
                  </a:lnTo>
                  <a:lnTo>
                    <a:pt x="2103061" y="293999"/>
                  </a:lnTo>
                  <a:lnTo>
                    <a:pt x="2034972" y="306699"/>
                  </a:lnTo>
                  <a:lnTo>
                    <a:pt x="1959941" y="318444"/>
                  </a:lnTo>
                  <a:lnTo>
                    <a:pt x="1878538" y="329138"/>
                  </a:lnTo>
                  <a:lnTo>
                    <a:pt x="1791239" y="338591"/>
                  </a:lnTo>
                  <a:lnTo>
                    <a:pt x="1698520" y="346803"/>
                  </a:lnTo>
                  <a:lnTo>
                    <a:pt x="1600856" y="353773"/>
                  </a:lnTo>
                  <a:lnTo>
                    <a:pt x="1498817" y="359311"/>
                  </a:lnTo>
                  <a:lnTo>
                    <a:pt x="1392880" y="363322"/>
                  </a:lnTo>
                  <a:lnTo>
                    <a:pt x="1283613" y="365804"/>
                  </a:lnTo>
                  <a:lnTo>
                    <a:pt x="1171495" y="366664"/>
                  </a:lnTo>
                  <a:lnTo>
                    <a:pt x="1059376" y="365804"/>
                  </a:lnTo>
                  <a:lnTo>
                    <a:pt x="950110" y="363322"/>
                  </a:lnTo>
                  <a:lnTo>
                    <a:pt x="844172" y="359311"/>
                  </a:lnTo>
                  <a:lnTo>
                    <a:pt x="742133" y="353773"/>
                  </a:lnTo>
                  <a:lnTo>
                    <a:pt x="644469" y="346803"/>
                  </a:lnTo>
                  <a:lnTo>
                    <a:pt x="551750" y="338591"/>
                  </a:lnTo>
                  <a:lnTo>
                    <a:pt x="464451" y="329138"/>
                  </a:lnTo>
                  <a:lnTo>
                    <a:pt x="383048" y="318444"/>
                  </a:lnTo>
                  <a:lnTo>
                    <a:pt x="308017" y="306699"/>
                  </a:lnTo>
                  <a:lnTo>
                    <a:pt x="239928" y="293999"/>
                  </a:lnTo>
                  <a:lnTo>
                    <a:pt x="179256" y="280345"/>
                  </a:lnTo>
                  <a:lnTo>
                    <a:pt x="82258" y="250553"/>
                  </a:lnTo>
                  <a:lnTo>
                    <a:pt x="21111" y="217993"/>
                  </a:lnTo>
                  <a:lnTo>
                    <a:pt x="0" y="183332"/>
                  </a:lnTo>
                  <a:lnTo>
                    <a:pt x="5420" y="165762"/>
                  </a:lnTo>
                  <a:lnTo>
                    <a:pt x="82448" y="116110"/>
                  </a:lnTo>
                  <a:lnTo>
                    <a:pt x="179447" y="86318"/>
                  </a:lnTo>
                  <a:lnTo>
                    <a:pt x="240118" y="72664"/>
                  </a:lnTo>
                  <a:lnTo>
                    <a:pt x="308113" y="59964"/>
                  </a:lnTo>
                  <a:lnTo>
                    <a:pt x="383144" y="48220"/>
                  </a:lnTo>
                  <a:lnTo>
                    <a:pt x="464547" y="37525"/>
                  </a:lnTo>
                  <a:lnTo>
                    <a:pt x="551845" y="28072"/>
                  </a:lnTo>
                  <a:lnTo>
                    <a:pt x="644564" y="19860"/>
                  </a:lnTo>
                  <a:lnTo>
                    <a:pt x="742229" y="12890"/>
                  </a:lnTo>
                  <a:lnTo>
                    <a:pt x="844267" y="7352"/>
                  </a:lnTo>
                  <a:lnTo>
                    <a:pt x="950110" y="3341"/>
                  </a:lnTo>
                  <a:lnTo>
                    <a:pt x="1059471" y="859"/>
                  </a:lnTo>
                  <a:lnTo>
                    <a:pt x="1171590" y="0"/>
                  </a:lnTo>
                  <a:lnTo>
                    <a:pt x="1283709" y="859"/>
                  </a:lnTo>
                  <a:lnTo>
                    <a:pt x="1392975" y="3341"/>
                  </a:lnTo>
                  <a:lnTo>
                    <a:pt x="1498912" y="7352"/>
                  </a:lnTo>
                  <a:lnTo>
                    <a:pt x="1600951" y="12890"/>
                  </a:lnTo>
                  <a:lnTo>
                    <a:pt x="1698615" y="19860"/>
                  </a:lnTo>
                  <a:lnTo>
                    <a:pt x="1791335" y="28072"/>
                  </a:lnTo>
                  <a:lnTo>
                    <a:pt x="1878633" y="37525"/>
                  </a:lnTo>
                  <a:lnTo>
                    <a:pt x="1960036" y="48220"/>
                  </a:lnTo>
                  <a:lnTo>
                    <a:pt x="2035067" y="59964"/>
                  </a:lnTo>
                  <a:lnTo>
                    <a:pt x="2103156" y="72664"/>
                  </a:lnTo>
                  <a:lnTo>
                    <a:pt x="2163828" y="86318"/>
                  </a:lnTo>
                  <a:lnTo>
                    <a:pt x="2260826" y="116110"/>
                  </a:lnTo>
                  <a:lnTo>
                    <a:pt x="2321974" y="148670"/>
                  </a:lnTo>
                  <a:lnTo>
                    <a:pt x="2343275" y="183332"/>
                  </a:lnTo>
                  <a:lnTo>
                    <a:pt x="2343275" y="1283325"/>
                  </a:lnTo>
                  <a:lnTo>
                    <a:pt x="2321974" y="1317986"/>
                  </a:lnTo>
                  <a:lnTo>
                    <a:pt x="2260826" y="1350546"/>
                  </a:lnTo>
                  <a:lnTo>
                    <a:pt x="2163828" y="1380338"/>
                  </a:lnTo>
                  <a:lnTo>
                    <a:pt x="2103156" y="1393992"/>
                  </a:lnTo>
                  <a:lnTo>
                    <a:pt x="2035067" y="1406692"/>
                  </a:lnTo>
                  <a:lnTo>
                    <a:pt x="1960036" y="1418436"/>
                  </a:lnTo>
                  <a:lnTo>
                    <a:pt x="1878633" y="1429131"/>
                  </a:lnTo>
                  <a:lnTo>
                    <a:pt x="1791335" y="1438584"/>
                  </a:lnTo>
                  <a:lnTo>
                    <a:pt x="1698615" y="1446796"/>
                  </a:lnTo>
                  <a:lnTo>
                    <a:pt x="1600951" y="1453766"/>
                  </a:lnTo>
                  <a:lnTo>
                    <a:pt x="1498912" y="1459304"/>
                  </a:lnTo>
                  <a:lnTo>
                    <a:pt x="1392975" y="1463315"/>
                  </a:lnTo>
                  <a:lnTo>
                    <a:pt x="1283709" y="1465797"/>
                  </a:lnTo>
                  <a:lnTo>
                    <a:pt x="1171590" y="1466656"/>
                  </a:lnTo>
                  <a:lnTo>
                    <a:pt x="1059471" y="1465797"/>
                  </a:lnTo>
                  <a:lnTo>
                    <a:pt x="950205" y="1463315"/>
                  </a:lnTo>
                  <a:lnTo>
                    <a:pt x="844267" y="1459304"/>
                  </a:lnTo>
                  <a:lnTo>
                    <a:pt x="742229" y="1453766"/>
                  </a:lnTo>
                  <a:lnTo>
                    <a:pt x="644564" y="1446796"/>
                  </a:lnTo>
                  <a:lnTo>
                    <a:pt x="551845" y="1438584"/>
                  </a:lnTo>
                  <a:lnTo>
                    <a:pt x="464546" y="1429131"/>
                  </a:lnTo>
                  <a:lnTo>
                    <a:pt x="383144" y="1418436"/>
                  </a:lnTo>
                  <a:lnTo>
                    <a:pt x="308112" y="1406692"/>
                  </a:lnTo>
                  <a:lnTo>
                    <a:pt x="240023" y="1393992"/>
                  </a:lnTo>
                  <a:lnTo>
                    <a:pt x="179352" y="1380338"/>
                  </a:lnTo>
                  <a:lnTo>
                    <a:pt x="82353" y="1350546"/>
                  </a:lnTo>
                  <a:lnTo>
                    <a:pt x="21206" y="1317986"/>
                  </a:lnTo>
                  <a:lnTo>
                    <a:pt x="0" y="1283325"/>
                  </a:lnTo>
                  <a:lnTo>
                    <a:pt x="0" y="183332"/>
                  </a:lnTo>
                </a:path>
              </a:pathLst>
            </a:custGeom>
            <a:ln w="9537">
              <a:solidFill>
                <a:srgbClr val="42729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13751873" y="5240694"/>
            <a:ext cx="1550670" cy="964565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12700" marR="5080">
              <a:lnSpc>
                <a:spcPts val="3679"/>
              </a:lnSpc>
              <a:spcBef>
                <a:spcPts val="234"/>
              </a:spcBef>
            </a:pPr>
            <a:r>
              <a:rPr dirty="0" sz="3100" spc="-20">
                <a:latin typeface="Calibri"/>
                <a:cs typeface="Calibri"/>
              </a:rPr>
              <a:t>SupaBase </a:t>
            </a:r>
            <a:r>
              <a:rPr dirty="0" sz="3100" spc="-10">
                <a:latin typeface="Calibri"/>
                <a:cs typeface="Calibri"/>
              </a:rPr>
              <a:t>Storage</a:t>
            </a:r>
            <a:endParaRPr sz="3100">
              <a:latin typeface="Calibri"/>
              <a:cs typeface="Calibri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2654378" y="3690154"/>
            <a:ext cx="10853420" cy="2435860"/>
            <a:chOff x="2654378" y="3690154"/>
            <a:chExt cx="10853420" cy="2435860"/>
          </a:xfrm>
        </p:grpSpPr>
        <p:pic>
          <p:nvPicPr>
            <p:cNvPr id="27" name="object 2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73675" y="6009158"/>
              <a:ext cx="116678" cy="116679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90721" y="5993038"/>
              <a:ext cx="116678" cy="116678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10378439" y="3777873"/>
              <a:ext cx="3124835" cy="37465"/>
            </a:xfrm>
            <a:custGeom>
              <a:avLst/>
              <a:gdLst/>
              <a:ahLst/>
              <a:cxnLst/>
              <a:rect l="l" t="t" r="r" b="b"/>
              <a:pathLst>
                <a:path w="3124834" h="37464">
                  <a:moveTo>
                    <a:pt x="0" y="36957"/>
                  </a:moveTo>
                  <a:lnTo>
                    <a:pt x="0" y="27432"/>
                  </a:lnTo>
                  <a:lnTo>
                    <a:pt x="3124200" y="0"/>
                  </a:lnTo>
                  <a:lnTo>
                    <a:pt x="3124295" y="9525"/>
                  </a:lnTo>
                  <a:lnTo>
                    <a:pt x="0" y="36957"/>
                  </a:lnTo>
                  <a:close/>
                </a:path>
              </a:pathLst>
            </a:custGeom>
            <a:solidFill>
              <a:srgbClr val="5999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73675" y="3750776"/>
              <a:ext cx="117130" cy="116674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90253" y="3725237"/>
              <a:ext cx="117131" cy="116676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2707956" y="3743732"/>
              <a:ext cx="3281679" cy="588645"/>
            </a:xfrm>
            <a:custGeom>
              <a:avLst/>
              <a:gdLst/>
              <a:ahLst/>
              <a:cxnLst/>
              <a:rect l="l" t="t" r="r" b="b"/>
              <a:pathLst>
                <a:path w="3281679" h="588645">
                  <a:moveTo>
                    <a:pt x="9525" y="588454"/>
                  </a:moveTo>
                  <a:lnTo>
                    <a:pt x="0" y="588454"/>
                  </a:lnTo>
                  <a:lnTo>
                    <a:pt x="0" y="2095"/>
                  </a:lnTo>
                  <a:lnTo>
                    <a:pt x="2095" y="0"/>
                  </a:lnTo>
                  <a:lnTo>
                    <a:pt x="3281362" y="0"/>
                  </a:lnTo>
                  <a:lnTo>
                    <a:pt x="3281362" y="4762"/>
                  </a:lnTo>
                  <a:lnTo>
                    <a:pt x="4762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588454"/>
                  </a:lnTo>
                  <a:close/>
                </a:path>
                <a:path w="3281679" h="588645">
                  <a:moveTo>
                    <a:pt x="9525" y="9525"/>
                  </a:moveTo>
                  <a:lnTo>
                    <a:pt x="4762" y="9525"/>
                  </a:lnTo>
                  <a:lnTo>
                    <a:pt x="4762" y="4762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3281679" h="588645">
                  <a:moveTo>
                    <a:pt x="3281362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3281362" y="4762"/>
                  </a:lnTo>
                  <a:lnTo>
                    <a:pt x="3281362" y="9525"/>
                  </a:lnTo>
                  <a:close/>
                </a:path>
              </a:pathLst>
            </a:custGeom>
            <a:solidFill>
              <a:srgbClr val="5999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4378" y="4220224"/>
              <a:ext cx="116678" cy="116678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77401" y="3690154"/>
              <a:ext cx="116678" cy="116678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21515" y="5573927"/>
              <a:ext cx="116678" cy="116679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77401" y="5573927"/>
              <a:ext cx="116678" cy="116679"/>
            </a:xfrm>
            <a:prstGeom prst="rect">
              <a:avLst/>
            </a:prstGeom>
          </p:spPr>
        </p:pic>
      </p:grpSp>
      <p:sp>
        <p:nvSpPr>
          <p:cNvPr id="37" name="object 37" descr=""/>
          <p:cNvSpPr txBox="1"/>
          <p:nvPr/>
        </p:nvSpPr>
        <p:spPr>
          <a:xfrm>
            <a:off x="10698693" y="3185397"/>
            <a:ext cx="1517650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>
                <a:latin typeface="Calibri"/>
                <a:cs typeface="Calibri"/>
              </a:rPr>
              <a:t>POST</a:t>
            </a:r>
            <a:r>
              <a:rPr dirty="0" sz="2150" spc="-50">
                <a:latin typeface="Calibri"/>
                <a:cs typeface="Calibri"/>
              </a:rPr>
              <a:t> </a:t>
            </a:r>
            <a:r>
              <a:rPr dirty="0" sz="2150" spc="-10">
                <a:latin typeface="Calibri"/>
                <a:cs typeface="Calibri"/>
              </a:rPr>
              <a:t>request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1106905" y="5462895"/>
            <a:ext cx="459740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-25">
                <a:latin typeface="Calibri"/>
                <a:cs typeface="Calibri"/>
              </a:rPr>
              <a:t>GET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3497793" y="3149787"/>
            <a:ext cx="1624965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-10">
                <a:latin typeface="Calibri"/>
                <a:cs typeface="Calibri"/>
              </a:rPr>
              <a:t>Login/Register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432773" y="2942317"/>
            <a:ext cx="1905635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>
                <a:latin typeface="Calibri"/>
                <a:cs typeface="Calibri"/>
              </a:rPr>
              <a:t>Token</a:t>
            </a:r>
            <a:r>
              <a:rPr dirty="0" sz="2150" spc="-65">
                <a:latin typeface="Calibri"/>
                <a:cs typeface="Calibri"/>
              </a:rPr>
              <a:t> </a:t>
            </a:r>
            <a:r>
              <a:rPr dirty="0" sz="2150" spc="-10">
                <a:latin typeface="Calibri"/>
                <a:cs typeface="Calibri"/>
              </a:rPr>
              <a:t>generated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4631689" y="5474832"/>
            <a:ext cx="601980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-20">
                <a:latin typeface="Calibri"/>
                <a:cs typeface="Calibri"/>
              </a:rPr>
              <a:t>POST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4631689" y="5798682"/>
            <a:ext cx="675640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-10">
                <a:latin typeface="Calibri"/>
                <a:cs typeface="Calibri"/>
              </a:rPr>
              <a:t>/GET/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1149693" y="3759679"/>
            <a:ext cx="44450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25">
                <a:latin typeface="Calibri"/>
                <a:cs typeface="Calibri"/>
              </a:rPr>
              <a:t>GET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4201001" y="5212958"/>
            <a:ext cx="9454515" cy="1710055"/>
            <a:chOff x="4201001" y="5212958"/>
            <a:chExt cx="9454515" cy="1710055"/>
          </a:xfrm>
        </p:grpSpPr>
        <p:sp>
          <p:nvSpPr>
            <p:cNvPr id="45" name="object 45" descr=""/>
            <p:cNvSpPr/>
            <p:nvPr/>
          </p:nvSpPr>
          <p:spPr>
            <a:xfrm>
              <a:off x="4200995" y="5222493"/>
              <a:ext cx="9454515" cy="1691005"/>
            </a:xfrm>
            <a:custGeom>
              <a:avLst/>
              <a:gdLst/>
              <a:ahLst/>
              <a:cxnLst/>
              <a:rect l="l" t="t" r="r" b="b"/>
              <a:pathLst>
                <a:path w="9454515" h="1691004">
                  <a:moveTo>
                    <a:pt x="6177432" y="0"/>
                  </a:moveTo>
                  <a:lnTo>
                    <a:pt x="1788312" y="0"/>
                  </a:lnTo>
                  <a:lnTo>
                    <a:pt x="1788312" y="395211"/>
                  </a:lnTo>
                  <a:lnTo>
                    <a:pt x="0" y="410908"/>
                  </a:lnTo>
                  <a:lnTo>
                    <a:pt x="0" y="420433"/>
                  </a:lnTo>
                  <a:lnTo>
                    <a:pt x="1788312" y="404736"/>
                  </a:lnTo>
                  <a:lnTo>
                    <a:pt x="1788312" y="1690687"/>
                  </a:lnTo>
                  <a:lnTo>
                    <a:pt x="6177432" y="1690687"/>
                  </a:lnTo>
                  <a:lnTo>
                    <a:pt x="6177432" y="0"/>
                  </a:lnTo>
                  <a:close/>
                </a:path>
                <a:path w="9454515" h="1691004">
                  <a:moveTo>
                    <a:pt x="9454134" y="810793"/>
                  </a:moveTo>
                  <a:lnTo>
                    <a:pt x="9454045" y="801268"/>
                  </a:lnTo>
                  <a:lnTo>
                    <a:pt x="6329845" y="828700"/>
                  </a:lnTo>
                  <a:lnTo>
                    <a:pt x="6329845" y="838225"/>
                  </a:lnTo>
                  <a:lnTo>
                    <a:pt x="9454134" y="810793"/>
                  </a:lnTo>
                  <a:close/>
                </a:path>
              </a:pathLst>
            </a:custGeom>
            <a:solidFill>
              <a:srgbClr val="5999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5979793" y="5212958"/>
              <a:ext cx="4408170" cy="1710055"/>
            </a:xfrm>
            <a:custGeom>
              <a:avLst/>
              <a:gdLst/>
              <a:ahLst/>
              <a:cxnLst/>
              <a:rect l="l" t="t" r="r" b="b"/>
              <a:pathLst>
                <a:path w="4408170" h="1710054">
                  <a:moveTo>
                    <a:pt x="4403883" y="1709737"/>
                  </a:moveTo>
                  <a:lnTo>
                    <a:pt x="4286" y="1709737"/>
                  </a:lnTo>
                  <a:lnTo>
                    <a:pt x="0" y="1705451"/>
                  </a:lnTo>
                  <a:lnTo>
                    <a:pt x="0" y="4286"/>
                  </a:lnTo>
                  <a:lnTo>
                    <a:pt x="4286" y="0"/>
                  </a:lnTo>
                  <a:lnTo>
                    <a:pt x="4403883" y="0"/>
                  </a:lnTo>
                  <a:lnTo>
                    <a:pt x="4407916" y="4033"/>
                  </a:lnTo>
                  <a:lnTo>
                    <a:pt x="4407916" y="9525"/>
                  </a:lnTo>
                  <a:lnTo>
                    <a:pt x="9525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1690687"/>
                  </a:lnTo>
                  <a:lnTo>
                    <a:pt x="9525" y="1690687"/>
                  </a:lnTo>
                  <a:lnTo>
                    <a:pt x="9525" y="1700212"/>
                  </a:lnTo>
                  <a:lnTo>
                    <a:pt x="4407916" y="1700212"/>
                  </a:lnTo>
                  <a:lnTo>
                    <a:pt x="4407916" y="1705703"/>
                  </a:lnTo>
                  <a:lnTo>
                    <a:pt x="4403883" y="1709737"/>
                  </a:lnTo>
                  <a:close/>
                </a:path>
                <a:path w="4408170" h="1710054">
                  <a:moveTo>
                    <a:pt x="19050" y="19050"/>
                  </a:moveTo>
                  <a:lnTo>
                    <a:pt x="9525" y="19050"/>
                  </a:lnTo>
                  <a:lnTo>
                    <a:pt x="9525" y="9525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4408170" h="1710054">
                  <a:moveTo>
                    <a:pt x="4389119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4389119" y="9525"/>
                  </a:lnTo>
                  <a:lnTo>
                    <a:pt x="4389119" y="19050"/>
                  </a:lnTo>
                  <a:close/>
                </a:path>
                <a:path w="4408170" h="1710054">
                  <a:moveTo>
                    <a:pt x="4398644" y="1700212"/>
                  </a:moveTo>
                  <a:lnTo>
                    <a:pt x="4389119" y="1700212"/>
                  </a:lnTo>
                  <a:lnTo>
                    <a:pt x="4389119" y="9525"/>
                  </a:lnTo>
                  <a:lnTo>
                    <a:pt x="4398644" y="9525"/>
                  </a:lnTo>
                  <a:lnTo>
                    <a:pt x="4398644" y="19050"/>
                  </a:lnTo>
                  <a:lnTo>
                    <a:pt x="4407916" y="19050"/>
                  </a:lnTo>
                  <a:lnTo>
                    <a:pt x="4407916" y="1690687"/>
                  </a:lnTo>
                  <a:lnTo>
                    <a:pt x="4398644" y="1690687"/>
                  </a:lnTo>
                  <a:lnTo>
                    <a:pt x="4398644" y="1700212"/>
                  </a:lnTo>
                  <a:close/>
                </a:path>
                <a:path w="4408170" h="1710054">
                  <a:moveTo>
                    <a:pt x="4407916" y="19050"/>
                  </a:moveTo>
                  <a:lnTo>
                    <a:pt x="4398644" y="19050"/>
                  </a:lnTo>
                  <a:lnTo>
                    <a:pt x="4398644" y="9525"/>
                  </a:lnTo>
                  <a:lnTo>
                    <a:pt x="4407916" y="9525"/>
                  </a:lnTo>
                  <a:lnTo>
                    <a:pt x="4407916" y="19050"/>
                  </a:lnTo>
                  <a:close/>
                </a:path>
                <a:path w="4408170" h="1710054">
                  <a:moveTo>
                    <a:pt x="19050" y="1700212"/>
                  </a:moveTo>
                  <a:lnTo>
                    <a:pt x="9525" y="1700212"/>
                  </a:lnTo>
                  <a:lnTo>
                    <a:pt x="9525" y="1690687"/>
                  </a:lnTo>
                  <a:lnTo>
                    <a:pt x="19050" y="1690687"/>
                  </a:lnTo>
                  <a:lnTo>
                    <a:pt x="19050" y="1700212"/>
                  </a:lnTo>
                  <a:close/>
                </a:path>
                <a:path w="4408170" h="1710054">
                  <a:moveTo>
                    <a:pt x="4389119" y="1700212"/>
                  </a:moveTo>
                  <a:lnTo>
                    <a:pt x="19050" y="1700212"/>
                  </a:lnTo>
                  <a:lnTo>
                    <a:pt x="19050" y="1690687"/>
                  </a:lnTo>
                  <a:lnTo>
                    <a:pt x="4389119" y="1690687"/>
                  </a:lnTo>
                  <a:lnTo>
                    <a:pt x="4389119" y="1700212"/>
                  </a:lnTo>
                  <a:close/>
                </a:path>
                <a:path w="4408170" h="1710054">
                  <a:moveTo>
                    <a:pt x="4407916" y="1700212"/>
                  </a:moveTo>
                  <a:lnTo>
                    <a:pt x="4398644" y="1700212"/>
                  </a:lnTo>
                  <a:lnTo>
                    <a:pt x="4398644" y="1690687"/>
                  </a:lnTo>
                  <a:lnTo>
                    <a:pt x="4407916" y="1690687"/>
                  </a:lnTo>
                  <a:lnTo>
                    <a:pt x="4407916" y="1700212"/>
                  </a:lnTo>
                  <a:close/>
                </a:path>
              </a:pathLst>
            </a:custGeom>
            <a:solidFill>
              <a:srgbClr val="42729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7133756" y="5464497"/>
            <a:ext cx="1709420" cy="78613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dirty="0" sz="2750">
                <a:latin typeface="Calibri"/>
                <a:cs typeface="Calibri"/>
              </a:rPr>
              <a:t>Resume</a:t>
            </a:r>
            <a:r>
              <a:rPr dirty="0" sz="2750" spc="-60">
                <a:latin typeface="Calibri"/>
                <a:cs typeface="Calibri"/>
              </a:rPr>
              <a:t> </a:t>
            </a:r>
            <a:r>
              <a:rPr dirty="0" sz="2750" spc="-25">
                <a:latin typeface="Calibri"/>
                <a:cs typeface="Calibri"/>
              </a:rPr>
              <a:t>API</a:t>
            </a:r>
            <a:endParaRPr sz="2750">
              <a:latin typeface="Calibri"/>
              <a:cs typeface="Calibri"/>
            </a:endParaRPr>
          </a:p>
          <a:p>
            <a:pPr algn="ctr" marL="58419">
              <a:lnSpc>
                <a:spcPct val="100000"/>
              </a:lnSpc>
              <a:spcBef>
                <a:spcPts val="200"/>
              </a:spcBef>
            </a:pPr>
            <a:r>
              <a:rPr dirty="0" sz="1800">
                <a:latin typeface="Calibri"/>
                <a:cs typeface="Calibri"/>
              </a:rPr>
              <a:t>text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extraction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5994081" y="7548564"/>
            <a:ext cx="4408170" cy="1710055"/>
            <a:chOff x="5994081" y="7548564"/>
            <a:chExt cx="4408170" cy="1710055"/>
          </a:xfrm>
        </p:grpSpPr>
        <p:sp>
          <p:nvSpPr>
            <p:cNvPr id="49" name="object 49" descr=""/>
            <p:cNvSpPr/>
            <p:nvPr/>
          </p:nvSpPr>
          <p:spPr>
            <a:xfrm>
              <a:off x="6003606" y="7558089"/>
              <a:ext cx="4389120" cy="1691005"/>
            </a:xfrm>
            <a:custGeom>
              <a:avLst/>
              <a:gdLst/>
              <a:ahLst/>
              <a:cxnLst/>
              <a:rect l="l" t="t" r="r" b="b"/>
              <a:pathLst>
                <a:path w="4389120" h="1691004">
                  <a:moveTo>
                    <a:pt x="4389119" y="1690687"/>
                  </a:moveTo>
                  <a:lnTo>
                    <a:pt x="0" y="1690687"/>
                  </a:lnTo>
                  <a:lnTo>
                    <a:pt x="0" y="0"/>
                  </a:lnTo>
                  <a:lnTo>
                    <a:pt x="4389119" y="0"/>
                  </a:lnTo>
                  <a:lnTo>
                    <a:pt x="4389119" y="1690687"/>
                  </a:lnTo>
                  <a:close/>
                </a:path>
              </a:pathLst>
            </a:custGeom>
            <a:solidFill>
              <a:srgbClr val="5999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5994081" y="7548564"/>
              <a:ext cx="4408170" cy="1710055"/>
            </a:xfrm>
            <a:custGeom>
              <a:avLst/>
              <a:gdLst/>
              <a:ahLst/>
              <a:cxnLst/>
              <a:rect l="l" t="t" r="r" b="b"/>
              <a:pathLst>
                <a:path w="4408170" h="1710054">
                  <a:moveTo>
                    <a:pt x="4403883" y="1709737"/>
                  </a:moveTo>
                  <a:lnTo>
                    <a:pt x="4286" y="1709737"/>
                  </a:lnTo>
                  <a:lnTo>
                    <a:pt x="0" y="1705451"/>
                  </a:lnTo>
                  <a:lnTo>
                    <a:pt x="0" y="4286"/>
                  </a:lnTo>
                  <a:lnTo>
                    <a:pt x="4286" y="0"/>
                  </a:lnTo>
                  <a:lnTo>
                    <a:pt x="4403883" y="0"/>
                  </a:lnTo>
                  <a:lnTo>
                    <a:pt x="4407916" y="4033"/>
                  </a:lnTo>
                  <a:lnTo>
                    <a:pt x="4407916" y="9525"/>
                  </a:lnTo>
                  <a:lnTo>
                    <a:pt x="9525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1690687"/>
                  </a:lnTo>
                  <a:lnTo>
                    <a:pt x="9525" y="1690687"/>
                  </a:lnTo>
                  <a:lnTo>
                    <a:pt x="9525" y="1700212"/>
                  </a:lnTo>
                  <a:lnTo>
                    <a:pt x="4407916" y="1700212"/>
                  </a:lnTo>
                  <a:lnTo>
                    <a:pt x="4407916" y="1705703"/>
                  </a:lnTo>
                  <a:lnTo>
                    <a:pt x="4403883" y="1709737"/>
                  </a:lnTo>
                  <a:close/>
                </a:path>
                <a:path w="4408170" h="1710054">
                  <a:moveTo>
                    <a:pt x="19050" y="19050"/>
                  </a:moveTo>
                  <a:lnTo>
                    <a:pt x="9525" y="19050"/>
                  </a:lnTo>
                  <a:lnTo>
                    <a:pt x="9525" y="9525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4408170" h="1710054">
                  <a:moveTo>
                    <a:pt x="4389119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4389119" y="9525"/>
                  </a:lnTo>
                  <a:lnTo>
                    <a:pt x="4389119" y="19050"/>
                  </a:lnTo>
                  <a:close/>
                </a:path>
                <a:path w="4408170" h="1710054">
                  <a:moveTo>
                    <a:pt x="4398644" y="1700212"/>
                  </a:moveTo>
                  <a:lnTo>
                    <a:pt x="4389119" y="1700212"/>
                  </a:lnTo>
                  <a:lnTo>
                    <a:pt x="4389119" y="9525"/>
                  </a:lnTo>
                  <a:lnTo>
                    <a:pt x="4398644" y="9525"/>
                  </a:lnTo>
                  <a:lnTo>
                    <a:pt x="4398644" y="19050"/>
                  </a:lnTo>
                  <a:lnTo>
                    <a:pt x="4407916" y="19050"/>
                  </a:lnTo>
                  <a:lnTo>
                    <a:pt x="4407916" y="1690687"/>
                  </a:lnTo>
                  <a:lnTo>
                    <a:pt x="4398644" y="1690687"/>
                  </a:lnTo>
                  <a:lnTo>
                    <a:pt x="4398644" y="1700212"/>
                  </a:lnTo>
                  <a:close/>
                </a:path>
                <a:path w="4408170" h="1710054">
                  <a:moveTo>
                    <a:pt x="4407916" y="19050"/>
                  </a:moveTo>
                  <a:lnTo>
                    <a:pt x="4398644" y="19050"/>
                  </a:lnTo>
                  <a:lnTo>
                    <a:pt x="4398644" y="9525"/>
                  </a:lnTo>
                  <a:lnTo>
                    <a:pt x="4407916" y="9525"/>
                  </a:lnTo>
                  <a:lnTo>
                    <a:pt x="4407916" y="19050"/>
                  </a:lnTo>
                  <a:close/>
                </a:path>
                <a:path w="4408170" h="1710054">
                  <a:moveTo>
                    <a:pt x="19050" y="1700212"/>
                  </a:moveTo>
                  <a:lnTo>
                    <a:pt x="9525" y="1700212"/>
                  </a:lnTo>
                  <a:lnTo>
                    <a:pt x="9525" y="1690687"/>
                  </a:lnTo>
                  <a:lnTo>
                    <a:pt x="19050" y="1690687"/>
                  </a:lnTo>
                  <a:lnTo>
                    <a:pt x="19050" y="1700212"/>
                  </a:lnTo>
                  <a:close/>
                </a:path>
                <a:path w="4408170" h="1710054">
                  <a:moveTo>
                    <a:pt x="4389119" y="1700212"/>
                  </a:moveTo>
                  <a:lnTo>
                    <a:pt x="19050" y="1700212"/>
                  </a:lnTo>
                  <a:lnTo>
                    <a:pt x="19050" y="1690687"/>
                  </a:lnTo>
                  <a:lnTo>
                    <a:pt x="4389119" y="1690687"/>
                  </a:lnTo>
                  <a:lnTo>
                    <a:pt x="4389119" y="1700212"/>
                  </a:lnTo>
                  <a:close/>
                </a:path>
                <a:path w="4408170" h="1710054">
                  <a:moveTo>
                    <a:pt x="4407916" y="1700212"/>
                  </a:moveTo>
                  <a:lnTo>
                    <a:pt x="4398644" y="1700212"/>
                  </a:lnTo>
                  <a:lnTo>
                    <a:pt x="4398644" y="1690687"/>
                  </a:lnTo>
                  <a:lnTo>
                    <a:pt x="4407916" y="1690687"/>
                  </a:lnTo>
                  <a:lnTo>
                    <a:pt x="4407916" y="1700212"/>
                  </a:lnTo>
                  <a:close/>
                </a:path>
              </a:pathLst>
            </a:custGeom>
            <a:solidFill>
              <a:srgbClr val="42729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7695582" y="7838282"/>
            <a:ext cx="855980" cy="44830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>
                <a:latin typeface="Calibri"/>
                <a:cs typeface="Calibri"/>
              </a:rPr>
              <a:t>Ai</a:t>
            </a:r>
            <a:r>
              <a:rPr dirty="0" sz="2750" spc="-20">
                <a:latin typeface="Calibri"/>
                <a:cs typeface="Calibri"/>
              </a:rPr>
              <a:t> </a:t>
            </a:r>
            <a:r>
              <a:rPr dirty="0" sz="2750" spc="-25">
                <a:latin typeface="Calibri"/>
                <a:cs typeface="Calibri"/>
              </a:rPr>
              <a:t>API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13507073" y="7548216"/>
            <a:ext cx="2353945" cy="1477010"/>
            <a:chOff x="13507073" y="7548216"/>
            <a:chExt cx="2353945" cy="1477010"/>
          </a:xfrm>
        </p:grpSpPr>
        <p:sp>
          <p:nvSpPr>
            <p:cNvPr id="53" name="object 53" descr=""/>
            <p:cNvSpPr/>
            <p:nvPr/>
          </p:nvSpPr>
          <p:spPr>
            <a:xfrm>
              <a:off x="13516902" y="7741412"/>
              <a:ext cx="2343785" cy="1283335"/>
            </a:xfrm>
            <a:custGeom>
              <a:avLst/>
              <a:gdLst/>
              <a:ahLst/>
              <a:cxnLst/>
              <a:rect l="l" t="t" r="r" b="b"/>
              <a:pathLst>
                <a:path w="2343784" h="1283334">
                  <a:moveTo>
                    <a:pt x="2343366" y="183324"/>
                  </a:moveTo>
                  <a:lnTo>
                    <a:pt x="2343175" y="183324"/>
                  </a:lnTo>
                  <a:lnTo>
                    <a:pt x="2343175" y="0"/>
                  </a:lnTo>
                  <a:lnTo>
                    <a:pt x="2296007" y="51181"/>
                  </a:lnTo>
                  <a:lnTo>
                    <a:pt x="2216416" y="82397"/>
                  </a:lnTo>
                  <a:lnTo>
                    <a:pt x="2103056" y="110566"/>
                  </a:lnTo>
                  <a:lnTo>
                    <a:pt x="2035073" y="123367"/>
                  </a:lnTo>
                  <a:lnTo>
                    <a:pt x="1960041" y="135102"/>
                  </a:lnTo>
                  <a:lnTo>
                    <a:pt x="1878634" y="145808"/>
                  </a:lnTo>
                  <a:lnTo>
                    <a:pt x="1791335" y="155257"/>
                  </a:lnTo>
                  <a:lnTo>
                    <a:pt x="1698612" y="163461"/>
                  </a:lnTo>
                  <a:lnTo>
                    <a:pt x="1600949" y="170434"/>
                  </a:lnTo>
                  <a:lnTo>
                    <a:pt x="1498917" y="175971"/>
                  </a:lnTo>
                  <a:lnTo>
                    <a:pt x="1392974" y="179984"/>
                  </a:lnTo>
                  <a:lnTo>
                    <a:pt x="1283703" y="182473"/>
                  </a:lnTo>
                  <a:lnTo>
                    <a:pt x="1171587" y="183324"/>
                  </a:lnTo>
                  <a:lnTo>
                    <a:pt x="1059472" y="182473"/>
                  </a:lnTo>
                  <a:lnTo>
                    <a:pt x="950201" y="179984"/>
                  </a:lnTo>
                  <a:lnTo>
                    <a:pt x="844270" y="175971"/>
                  </a:lnTo>
                  <a:lnTo>
                    <a:pt x="742226" y="170434"/>
                  </a:lnTo>
                  <a:lnTo>
                    <a:pt x="644563" y="163461"/>
                  </a:lnTo>
                  <a:lnTo>
                    <a:pt x="551840" y="155257"/>
                  </a:lnTo>
                  <a:lnTo>
                    <a:pt x="464553" y="145808"/>
                  </a:lnTo>
                  <a:lnTo>
                    <a:pt x="383146" y="135102"/>
                  </a:lnTo>
                  <a:lnTo>
                    <a:pt x="308114" y="123367"/>
                  </a:lnTo>
                  <a:lnTo>
                    <a:pt x="240030" y="110667"/>
                  </a:lnTo>
                  <a:lnTo>
                    <a:pt x="179349" y="97015"/>
                  </a:lnTo>
                  <a:lnTo>
                    <a:pt x="82359" y="67221"/>
                  </a:lnTo>
                  <a:lnTo>
                    <a:pt x="21209" y="34658"/>
                  </a:lnTo>
                  <a:lnTo>
                    <a:pt x="0" y="0"/>
                  </a:lnTo>
                  <a:lnTo>
                    <a:pt x="0" y="1099985"/>
                  </a:lnTo>
                  <a:lnTo>
                    <a:pt x="82448" y="1167206"/>
                  </a:lnTo>
                  <a:lnTo>
                    <a:pt x="179451" y="1197000"/>
                  </a:lnTo>
                  <a:lnTo>
                    <a:pt x="240118" y="1210652"/>
                  </a:lnTo>
                  <a:lnTo>
                    <a:pt x="308203" y="1223352"/>
                  </a:lnTo>
                  <a:lnTo>
                    <a:pt x="383235" y="1235100"/>
                  </a:lnTo>
                  <a:lnTo>
                    <a:pt x="464642" y="1245793"/>
                  </a:lnTo>
                  <a:lnTo>
                    <a:pt x="551942" y="1255242"/>
                  </a:lnTo>
                  <a:lnTo>
                    <a:pt x="644664" y="1263459"/>
                  </a:lnTo>
                  <a:lnTo>
                    <a:pt x="742327" y="1270431"/>
                  </a:lnTo>
                  <a:lnTo>
                    <a:pt x="844359" y="1275969"/>
                  </a:lnTo>
                  <a:lnTo>
                    <a:pt x="950302" y="1279982"/>
                  </a:lnTo>
                  <a:lnTo>
                    <a:pt x="1059561" y="1282458"/>
                  </a:lnTo>
                  <a:lnTo>
                    <a:pt x="1171689" y="1283322"/>
                  </a:lnTo>
                  <a:lnTo>
                    <a:pt x="1283804" y="1282458"/>
                  </a:lnTo>
                  <a:lnTo>
                    <a:pt x="1393075" y="1279982"/>
                  </a:lnTo>
                  <a:lnTo>
                    <a:pt x="1499006" y="1275969"/>
                  </a:lnTo>
                  <a:lnTo>
                    <a:pt x="1601050" y="1270431"/>
                  </a:lnTo>
                  <a:lnTo>
                    <a:pt x="1698713" y="1263459"/>
                  </a:lnTo>
                  <a:lnTo>
                    <a:pt x="1791423" y="1255242"/>
                  </a:lnTo>
                  <a:lnTo>
                    <a:pt x="1878723" y="1245793"/>
                  </a:lnTo>
                  <a:lnTo>
                    <a:pt x="1960130" y="1235100"/>
                  </a:lnTo>
                  <a:lnTo>
                    <a:pt x="2035162" y="1223352"/>
                  </a:lnTo>
                  <a:lnTo>
                    <a:pt x="2103247" y="1210652"/>
                  </a:lnTo>
                  <a:lnTo>
                    <a:pt x="2163927" y="1197000"/>
                  </a:lnTo>
                  <a:lnTo>
                    <a:pt x="2260917" y="1167206"/>
                  </a:lnTo>
                  <a:lnTo>
                    <a:pt x="2322068" y="1134656"/>
                  </a:lnTo>
                  <a:lnTo>
                    <a:pt x="2343366" y="1099985"/>
                  </a:lnTo>
                  <a:lnTo>
                    <a:pt x="2343366" y="183324"/>
                  </a:lnTo>
                  <a:close/>
                </a:path>
              </a:pathLst>
            </a:custGeom>
            <a:solidFill>
              <a:srgbClr val="5999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3516908" y="7558070"/>
              <a:ext cx="2343785" cy="367030"/>
            </a:xfrm>
            <a:custGeom>
              <a:avLst/>
              <a:gdLst/>
              <a:ahLst/>
              <a:cxnLst/>
              <a:rect l="l" t="t" r="r" b="b"/>
              <a:pathLst>
                <a:path w="2343784" h="367029">
                  <a:moveTo>
                    <a:pt x="1171685" y="366664"/>
                  </a:moveTo>
                  <a:lnTo>
                    <a:pt x="1059566" y="365804"/>
                  </a:lnTo>
                  <a:lnTo>
                    <a:pt x="950300" y="363322"/>
                  </a:lnTo>
                  <a:lnTo>
                    <a:pt x="844362" y="359311"/>
                  </a:lnTo>
                  <a:lnTo>
                    <a:pt x="742324" y="353773"/>
                  </a:lnTo>
                  <a:lnTo>
                    <a:pt x="644660" y="346803"/>
                  </a:lnTo>
                  <a:lnTo>
                    <a:pt x="551940" y="338591"/>
                  </a:lnTo>
                  <a:lnTo>
                    <a:pt x="464642" y="329138"/>
                  </a:lnTo>
                  <a:lnTo>
                    <a:pt x="383239" y="318444"/>
                  </a:lnTo>
                  <a:lnTo>
                    <a:pt x="308208" y="306699"/>
                  </a:lnTo>
                  <a:lnTo>
                    <a:pt x="240118" y="293999"/>
                  </a:lnTo>
                  <a:lnTo>
                    <a:pt x="179447" y="280345"/>
                  </a:lnTo>
                  <a:lnTo>
                    <a:pt x="82448" y="250553"/>
                  </a:lnTo>
                  <a:lnTo>
                    <a:pt x="5420" y="200901"/>
                  </a:lnTo>
                  <a:lnTo>
                    <a:pt x="0" y="183332"/>
                  </a:lnTo>
                  <a:lnTo>
                    <a:pt x="21206" y="148670"/>
                  </a:lnTo>
                  <a:lnTo>
                    <a:pt x="82353" y="116110"/>
                  </a:lnTo>
                  <a:lnTo>
                    <a:pt x="179352" y="86318"/>
                  </a:lnTo>
                  <a:lnTo>
                    <a:pt x="240023" y="72664"/>
                  </a:lnTo>
                  <a:lnTo>
                    <a:pt x="308113" y="59964"/>
                  </a:lnTo>
                  <a:lnTo>
                    <a:pt x="383144" y="48220"/>
                  </a:lnTo>
                  <a:lnTo>
                    <a:pt x="464546" y="37525"/>
                  </a:lnTo>
                  <a:lnTo>
                    <a:pt x="551845" y="28072"/>
                  </a:lnTo>
                  <a:lnTo>
                    <a:pt x="644564" y="19860"/>
                  </a:lnTo>
                  <a:lnTo>
                    <a:pt x="742229" y="12890"/>
                  </a:lnTo>
                  <a:lnTo>
                    <a:pt x="844267" y="7352"/>
                  </a:lnTo>
                  <a:lnTo>
                    <a:pt x="950205" y="3341"/>
                  </a:lnTo>
                  <a:lnTo>
                    <a:pt x="1059471" y="859"/>
                  </a:lnTo>
                  <a:lnTo>
                    <a:pt x="1171590" y="0"/>
                  </a:lnTo>
                  <a:lnTo>
                    <a:pt x="1283709" y="859"/>
                  </a:lnTo>
                  <a:lnTo>
                    <a:pt x="1392975" y="3341"/>
                  </a:lnTo>
                  <a:lnTo>
                    <a:pt x="1498912" y="7352"/>
                  </a:lnTo>
                  <a:lnTo>
                    <a:pt x="1600951" y="12890"/>
                  </a:lnTo>
                  <a:lnTo>
                    <a:pt x="1698615" y="19860"/>
                  </a:lnTo>
                  <a:lnTo>
                    <a:pt x="1791335" y="28072"/>
                  </a:lnTo>
                  <a:lnTo>
                    <a:pt x="1878633" y="37525"/>
                  </a:lnTo>
                  <a:lnTo>
                    <a:pt x="1960036" y="48220"/>
                  </a:lnTo>
                  <a:lnTo>
                    <a:pt x="2035067" y="59964"/>
                  </a:lnTo>
                  <a:lnTo>
                    <a:pt x="2103156" y="72664"/>
                  </a:lnTo>
                  <a:lnTo>
                    <a:pt x="2163828" y="86318"/>
                  </a:lnTo>
                  <a:lnTo>
                    <a:pt x="2260826" y="116110"/>
                  </a:lnTo>
                  <a:lnTo>
                    <a:pt x="2337855" y="165762"/>
                  </a:lnTo>
                  <a:lnTo>
                    <a:pt x="2343275" y="183332"/>
                  </a:lnTo>
                  <a:lnTo>
                    <a:pt x="2321974" y="217993"/>
                  </a:lnTo>
                  <a:lnTo>
                    <a:pt x="2260827" y="250553"/>
                  </a:lnTo>
                  <a:lnTo>
                    <a:pt x="2163828" y="280345"/>
                  </a:lnTo>
                  <a:lnTo>
                    <a:pt x="2103156" y="293999"/>
                  </a:lnTo>
                  <a:lnTo>
                    <a:pt x="2035067" y="306699"/>
                  </a:lnTo>
                  <a:lnTo>
                    <a:pt x="1960131" y="318444"/>
                  </a:lnTo>
                  <a:lnTo>
                    <a:pt x="1878728" y="329138"/>
                  </a:lnTo>
                  <a:lnTo>
                    <a:pt x="1791430" y="338591"/>
                  </a:lnTo>
                  <a:lnTo>
                    <a:pt x="1698710" y="346803"/>
                  </a:lnTo>
                  <a:lnTo>
                    <a:pt x="1601046" y="353773"/>
                  </a:lnTo>
                  <a:lnTo>
                    <a:pt x="1499007" y="359311"/>
                  </a:lnTo>
                  <a:lnTo>
                    <a:pt x="1393070" y="363322"/>
                  </a:lnTo>
                  <a:lnTo>
                    <a:pt x="1283804" y="365804"/>
                  </a:lnTo>
                  <a:lnTo>
                    <a:pt x="1171685" y="366664"/>
                  </a:lnTo>
                  <a:close/>
                </a:path>
              </a:pathLst>
            </a:custGeom>
            <a:solidFill>
              <a:srgbClr val="9DC2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3512153" y="7553296"/>
              <a:ext cx="2343785" cy="1466850"/>
            </a:xfrm>
            <a:custGeom>
              <a:avLst/>
              <a:gdLst/>
              <a:ahLst/>
              <a:cxnLst/>
              <a:rect l="l" t="t" r="r" b="b"/>
              <a:pathLst>
                <a:path w="2343784" h="1466850">
                  <a:moveTo>
                    <a:pt x="2343180" y="183332"/>
                  </a:moveTo>
                  <a:lnTo>
                    <a:pt x="2321879" y="217993"/>
                  </a:lnTo>
                  <a:lnTo>
                    <a:pt x="2260731" y="250553"/>
                  </a:lnTo>
                  <a:lnTo>
                    <a:pt x="2163733" y="280345"/>
                  </a:lnTo>
                  <a:lnTo>
                    <a:pt x="2103061" y="293999"/>
                  </a:lnTo>
                  <a:lnTo>
                    <a:pt x="2034972" y="306699"/>
                  </a:lnTo>
                  <a:lnTo>
                    <a:pt x="1959941" y="318444"/>
                  </a:lnTo>
                  <a:lnTo>
                    <a:pt x="1878538" y="329138"/>
                  </a:lnTo>
                  <a:lnTo>
                    <a:pt x="1791239" y="338591"/>
                  </a:lnTo>
                  <a:lnTo>
                    <a:pt x="1698520" y="346803"/>
                  </a:lnTo>
                  <a:lnTo>
                    <a:pt x="1600856" y="353773"/>
                  </a:lnTo>
                  <a:lnTo>
                    <a:pt x="1498817" y="359311"/>
                  </a:lnTo>
                  <a:lnTo>
                    <a:pt x="1392880" y="363322"/>
                  </a:lnTo>
                  <a:lnTo>
                    <a:pt x="1283613" y="365804"/>
                  </a:lnTo>
                  <a:lnTo>
                    <a:pt x="1171495" y="366664"/>
                  </a:lnTo>
                  <a:lnTo>
                    <a:pt x="1059376" y="365804"/>
                  </a:lnTo>
                  <a:lnTo>
                    <a:pt x="950110" y="363322"/>
                  </a:lnTo>
                  <a:lnTo>
                    <a:pt x="844172" y="359311"/>
                  </a:lnTo>
                  <a:lnTo>
                    <a:pt x="742133" y="353773"/>
                  </a:lnTo>
                  <a:lnTo>
                    <a:pt x="644469" y="346803"/>
                  </a:lnTo>
                  <a:lnTo>
                    <a:pt x="551750" y="338591"/>
                  </a:lnTo>
                  <a:lnTo>
                    <a:pt x="464451" y="329138"/>
                  </a:lnTo>
                  <a:lnTo>
                    <a:pt x="383048" y="318444"/>
                  </a:lnTo>
                  <a:lnTo>
                    <a:pt x="308017" y="306699"/>
                  </a:lnTo>
                  <a:lnTo>
                    <a:pt x="239928" y="293999"/>
                  </a:lnTo>
                  <a:lnTo>
                    <a:pt x="179256" y="280345"/>
                  </a:lnTo>
                  <a:lnTo>
                    <a:pt x="82258" y="250553"/>
                  </a:lnTo>
                  <a:lnTo>
                    <a:pt x="21111" y="217993"/>
                  </a:lnTo>
                  <a:lnTo>
                    <a:pt x="0" y="183332"/>
                  </a:lnTo>
                  <a:lnTo>
                    <a:pt x="5420" y="165762"/>
                  </a:lnTo>
                  <a:lnTo>
                    <a:pt x="82448" y="116110"/>
                  </a:lnTo>
                  <a:lnTo>
                    <a:pt x="179447" y="86318"/>
                  </a:lnTo>
                  <a:lnTo>
                    <a:pt x="240118" y="72664"/>
                  </a:lnTo>
                  <a:lnTo>
                    <a:pt x="308113" y="59964"/>
                  </a:lnTo>
                  <a:lnTo>
                    <a:pt x="383144" y="48220"/>
                  </a:lnTo>
                  <a:lnTo>
                    <a:pt x="464547" y="37525"/>
                  </a:lnTo>
                  <a:lnTo>
                    <a:pt x="551845" y="28072"/>
                  </a:lnTo>
                  <a:lnTo>
                    <a:pt x="644564" y="19860"/>
                  </a:lnTo>
                  <a:lnTo>
                    <a:pt x="742229" y="12890"/>
                  </a:lnTo>
                  <a:lnTo>
                    <a:pt x="844267" y="7352"/>
                  </a:lnTo>
                  <a:lnTo>
                    <a:pt x="950110" y="3341"/>
                  </a:lnTo>
                  <a:lnTo>
                    <a:pt x="1059471" y="859"/>
                  </a:lnTo>
                  <a:lnTo>
                    <a:pt x="1171590" y="0"/>
                  </a:lnTo>
                  <a:lnTo>
                    <a:pt x="1283709" y="859"/>
                  </a:lnTo>
                  <a:lnTo>
                    <a:pt x="1392975" y="3341"/>
                  </a:lnTo>
                  <a:lnTo>
                    <a:pt x="1498912" y="7352"/>
                  </a:lnTo>
                  <a:lnTo>
                    <a:pt x="1600951" y="12890"/>
                  </a:lnTo>
                  <a:lnTo>
                    <a:pt x="1698615" y="19860"/>
                  </a:lnTo>
                  <a:lnTo>
                    <a:pt x="1791335" y="28072"/>
                  </a:lnTo>
                  <a:lnTo>
                    <a:pt x="1878633" y="37525"/>
                  </a:lnTo>
                  <a:lnTo>
                    <a:pt x="1960036" y="48220"/>
                  </a:lnTo>
                  <a:lnTo>
                    <a:pt x="2035067" y="59964"/>
                  </a:lnTo>
                  <a:lnTo>
                    <a:pt x="2103156" y="72664"/>
                  </a:lnTo>
                  <a:lnTo>
                    <a:pt x="2163828" y="86318"/>
                  </a:lnTo>
                  <a:lnTo>
                    <a:pt x="2260826" y="116110"/>
                  </a:lnTo>
                  <a:lnTo>
                    <a:pt x="2321974" y="148670"/>
                  </a:lnTo>
                  <a:lnTo>
                    <a:pt x="2343275" y="183332"/>
                  </a:lnTo>
                  <a:lnTo>
                    <a:pt x="2343275" y="1283325"/>
                  </a:lnTo>
                  <a:lnTo>
                    <a:pt x="2321974" y="1317986"/>
                  </a:lnTo>
                  <a:lnTo>
                    <a:pt x="2260826" y="1350546"/>
                  </a:lnTo>
                  <a:lnTo>
                    <a:pt x="2163828" y="1380338"/>
                  </a:lnTo>
                  <a:lnTo>
                    <a:pt x="2103156" y="1393992"/>
                  </a:lnTo>
                  <a:lnTo>
                    <a:pt x="2035067" y="1406692"/>
                  </a:lnTo>
                  <a:lnTo>
                    <a:pt x="1960036" y="1418436"/>
                  </a:lnTo>
                  <a:lnTo>
                    <a:pt x="1878633" y="1429131"/>
                  </a:lnTo>
                  <a:lnTo>
                    <a:pt x="1791335" y="1438584"/>
                  </a:lnTo>
                  <a:lnTo>
                    <a:pt x="1698615" y="1446796"/>
                  </a:lnTo>
                  <a:lnTo>
                    <a:pt x="1600951" y="1453766"/>
                  </a:lnTo>
                  <a:lnTo>
                    <a:pt x="1498912" y="1459304"/>
                  </a:lnTo>
                  <a:lnTo>
                    <a:pt x="1392975" y="1463315"/>
                  </a:lnTo>
                  <a:lnTo>
                    <a:pt x="1283709" y="1465797"/>
                  </a:lnTo>
                  <a:lnTo>
                    <a:pt x="1171590" y="1466656"/>
                  </a:lnTo>
                  <a:lnTo>
                    <a:pt x="1059471" y="1465797"/>
                  </a:lnTo>
                  <a:lnTo>
                    <a:pt x="950205" y="1463315"/>
                  </a:lnTo>
                  <a:lnTo>
                    <a:pt x="844267" y="1459304"/>
                  </a:lnTo>
                  <a:lnTo>
                    <a:pt x="742229" y="1453766"/>
                  </a:lnTo>
                  <a:lnTo>
                    <a:pt x="644564" y="1446796"/>
                  </a:lnTo>
                  <a:lnTo>
                    <a:pt x="551845" y="1438584"/>
                  </a:lnTo>
                  <a:lnTo>
                    <a:pt x="464546" y="1429131"/>
                  </a:lnTo>
                  <a:lnTo>
                    <a:pt x="383144" y="1418436"/>
                  </a:lnTo>
                  <a:lnTo>
                    <a:pt x="308112" y="1406692"/>
                  </a:lnTo>
                  <a:lnTo>
                    <a:pt x="240023" y="1393992"/>
                  </a:lnTo>
                  <a:lnTo>
                    <a:pt x="179352" y="1380338"/>
                  </a:lnTo>
                  <a:lnTo>
                    <a:pt x="82353" y="1350546"/>
                  </a:lnTo>
                  <a:lnTo>
                    <a:pt x="21206" y="1317986"/>
                  </a:lnTo>
                  <a:lnTo>
                    <a:pt x="0" y="1283325"/>
                  </a:lnTo>
                  <a:lnTo>
                    <a:pt x="0" y="183332"/>
                  </a:lnTo>
                </a:path>
              </a:pathLst>
            </a:custGeom>
            <a:ln w="9537">
              <a:solidFill>
                <a:srgbClr val="42729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 descr=""/>
          <p:cNvSpPr txBox="1"/>
          <p:nvPr/>
        </p:nvSpPr>
        <p:spPr>
          <a:xfrm>
            <a:off x="13761502" y="7719778"/>
            <a:ext cx="181673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10">
                <a:latin typeface="Calibri"/>
                <a:cs typeface="Calibri"/>
              </a:rPr>
              <a:t>External</a:t>
            </a:r>
            <a:r>
              <a:rPr dirty="0" sz="2900" spc="-90">
                <a:latin typeface="Calibri"/>
                <a:cs typeface="Calibri"/>
              </a:rPr>
              <a:t> </a:t>
            </a:r>
            <a:r>
              <a:rPr dirty="0" sz="2900" spc="-25">
                <a:latin typeface="Calibri"/>
                <a:cs typeface="Calibri"/>
              </a:rPr>
              <a:t>API</a:t>
            </a:r>
            <a:endParaRPr sz="2900">
              <a:latin typeface="Calibri"/>
              <a:cs typeface="Calibri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2392513" y="5826519"/>
            <a:ext cx="11419840" cy="3137535"/>
            <a:chOff x="2392513" y="5826519"/>
            <a:chExt cx="11419840" cy="3137535"/>
          </a:xfrm>
        </p:grpSpPr>
        <p:sp>
          <p:nvSpPr>
            <p:cNvPr id="58" name="object 58" descr=""/>
            <p:cNvSpPr/>
            <p:nvPr/>
          </p:nvSpPr>
          <p:spPr>
            <a:xfrm>
              <a:off x="10407010" y="8349367"/>
              <a:ext cx="3124835" cy="47625"/>
            </a:xfrm>
            <a:custGeom>
              <a:avLst/>
              <a:gdLst/>
              <a:ahLst/>
              <a:cxnLst/>
              <a:rect l="l" t="t" r="r" b="b"/>
              <a:pathLst>
                <a:path w="3124834" h="47625">
                  <a:moveTo>
                    <a:pt x="0" y="47339"/>
                  </a:moveTo>
                  <a:lnTo>
                    <a:pt x="0" y="35147"/>
                  </a:lnTo>
                  <a:lnTo>
                    <a:pt x="3124200" y="0"/>
                  </a:lnTo>
                  <a:lnTo>
                    <a:pt x="3124296" y="12192"/>
                  </a:lnTo>
                  <a:lnTo>
                    <a:pt x="0" y="47339"/>
                  </a:lnTo>
                  <a:close/>
                </a:path>
              </a:pathLst>
            </a:custGeom>
            <a:solidFill>
              <a:srgbClr val="5999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43120" y="6145437"/>
              <a:ext cx="116678" cy="116678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95520" y="6297838"/>
              <a:ext cx="116678" cy="116678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34775" y="8301742"/>
              <a:ext cx="116678" cy="116678"/>
            </a:xfrm>
            <a:prstGeom prst="rect">
              <a:avLst/>
            </a:prstGeom>
          </p:spPr>
        </p:pic>
        <p:pic>
          <p:nvPicPr>
            <p:cNvPr id="62" name="object 6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73675" y="8301742"/>
              <a:ext cx="116678" cy="116679"/>
            </a:xfrm>
            <a:prstGeom prst="rect">
              <a:avLst/>
            </a:prstGeom>
          </p:spPr>
        </p:pic>
        <p:sp>
          <p:nvSpPr>
            <p:cNvPr id="63" name="object 63" descr=""/>
            <p:cNvSpPr/>
            <p:nvPr/>
          </p:nvSpPr>
          <p:spPr>
            <a:xfrm>
              <a:off x="2392502" y="5826530"/>
              <a:ext cx="3764915" cy="3137535"/>
            </a:xfrm>
            <a:custGeom>
              <a:avLst/>
              <a:gdLst/>
              <a:ahLst/>
              <a:cxnLst/>
              <a:rect l="l" t="t" r="r" b="b"/>
              <a:pathLst>
                <a:path w="3764915" h="3137534">
                  <a:moveTo>
                    <a:pt x="3764305" y="3095180"/>
                  </a:moveTo>
                  <a:lnTo>
                    <a:pt x="3764216" y="3080613"/>
                  </a:lnTo>
                  <a:lnTo>
                    <a:pt x="47180" y="3122409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35153" y="3136862"/>
                  </a:lnTo>
                  <a:lnTo>
                    <a:pt x="45847" y="3136862"/>
                  </a:lnTo>
                  <a:lnTo>
                    <a:pt x="45847" y="3137001"/>
                  </a:lnTo>
                  <a:lnTo>
                    <a:pt x="3764305" y="3095180"/>
                  </a:lnTo>
                  <a:close/>
                </a:path>
              </a:pathLst>
            </a:custGeom>
            <a:solidFill>
              <a:srgbClr val="5999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 descr=""/>
          <p:cNvSpPr txBox="1"/>
          <p:nvPr/>
        </p:nvSpPr>
        <p:spPr>
          <a:xfrm>
            <a:off x="11472599" y="7815421"/>
            <a:ext cx="459740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-25">
                <a:latin typeface="Calibri"/>
                <a:cs typeface="Calibri"/>
              </a:rPr>
              <a:t>GET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6748" rIns="0" bIns="0" rtlCol="0" vert="horz">
            <a:spAutoFit/>
          </a:bodyPr>
          <a:lstStyle/>
          <a:p>
            <a:pPr marL="4432300">
              <a:lnSpc>
                <a:spcPct val="100000"/>
              </a:lnSpc>
              <a:spcBef>
                <a:spcPts val="100"/>
              </a:spcBef>
            </a:pPr>
            <a:r>
              <a:rPr dirty="0"/>
              <a:t>Database</a:t>
            </a:r>
            <a:r>
              <a:rPr dirty="0" spc="-170"/>
              <a:t> </a:t>
            </a:r>
            <a:r>
              <a:rPr dirty="0" spc="-10"/>
              <a:t>Diagram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283977"/>
            <a:ext cx="4663419" cy="405431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41187" y="2283977"/>
            <a:ext cx="10120218" cy="3925016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580934" y="6404866"/>
            <a:ext cx="12292330" cy="18973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401320">
              <a:lnSpc>
                <a:spcPct val="100000"/>
              </a:lnSpc>
              <a:spcBef>
                <a:spcPts val="120"/>
              </a:spcBef>
              <a:tabLst>
                <a:tab pos="8939530" algn="l"/>
              </a:tabLst>
            </a:pPr>
            <a:r>
              <a:rPr dirty="0" sz="3350" spc="-20" b="1">
                <a:latin typeface="Calibri"/>
                <a:cs typeface="Calibri"/>
              </a:rPr>
              <a:t>Register</a:t>
            </a:r>
            <a:r>
              <a:rPr dirty="0" sz="3350" spc="-105" b="1">
                <a:latin typeface="Calibri"/>
                <a:cs typeface="Calibri"/>
              </a:rPr>
              <a:t> </a:t>
            </a:r>
            <a:r>
              <a:rPr dirty="0" sz="3350" spc="-20" b="1">
                <a:latin typeface="Calibri"/>
                <a:cs typeface="Calibri"/>
              </a:rPr>
              <a:t>Form</a:t>
            </a:r>
            <a:r>
              <a:rPr dirty="0" sz="3350" b="1">
                <a:latin typeface="Calibri"/>
                <a:cs typeface="Calibri"/>
              </a:rPr>
              <a:t>	</a:t>
            </a:r>
            <a:r>
              <a:rPr dirty="0" baseline="1683" sz="4950" b="1">
                <a:latin typeface="Calibri"/>
                <a:cs typeface="Calibri"/>
              </a:rPr>
              <a:t>Upload</a:t>
            </a:r>
            <a:r>
              <a:rPr dirty="0" baseline="1683" sz="4950" spc="-217" b="1">
                <a:latin typeface="Calibri"/>
                <a:cs typeface="Calibri"/>
              </a:rPr>
              <a:t> </a:t>
            </a:r>
            <a:r>
              <a:rPr dirty="0" baseline="1683" sz="4950" spc="-15" b="1">
                <a:latin typeface="Calibri"/>
                <a:cs typeface="Calibri"/>
              </a:rPr>
              <a:t>Resume</a:t>
            </a:r>
            <a:endParaRPr baseline="1683" sz="4950">
              <a:latin typeface="Calibri"/>
              <a:cs typeface="Calibri"/>
            </a:endParaRPr>
          </a:p>
          <a:p>
            <a:pPr marL="73660">
              <a:lnSpc>
                <a:spcPts val="4015"/>
              </a:lnSpc>
              <a:spcBef>
                <a:spcPts val="2730"/>
              </a:spcBef>
            </a:pPr>
            <a:r>
              <a:rPr dirty="0" sz="3350" spc="-20" b="1">
                <a:latin typeface="Calibri"/>
                <a:cs typeface="Calibri"/>
              </a:rPr>
              <a:t>Register</a:t>
            </a:r>
            <a:r>
              <a:rPr dirty="0" sz="3350" spc="-114" b="1">
                <a:latin typeface="Calibri"/>
                <a:cs typeface="Calibri"/>
              </a:rPr>
              <a:t> </a:t>
            </a:r>
            <a:r>
              <a:rPr dirty="0" sz="3350" b="1">
                <a:latin typeface="Calibri"/>
                <a:cs typeface="Calibri"/>
              </a:rPr>
              <a:t>:</a:t>
            </a:r>
            <a:r>
              <a:rPr dirty="0" sz="3350" spc="-114" b="1">
                <a:latin typeface="Calibri"/>
                <a:cs typeface="Calibri"/>
              </a:rPr>
              <a:t> </a:t>
            </a:r>
            <a:r>
              <a:rPr dirty="0" sz="3350">
                <a:latin typeface="Calibri"/>
                <a:cs typeface="Calibri"/>
              </a:rPr>
              <a:t>Data</a:t>
            </a:r>
            <a:r>
              <a:rPr dirty="0" sz="3350" spc="-114">
                <a:latin typeface="Calibri"/>
                <a:cs typeface="Calibri"/>
              </a:rPr>
              <a:t> </a:t>
            </a:r>
            <a:r>
              <a:rPr dirty="0" sz="3350">
                <a:latin typeface="Calibri"/>
                <a:cs typeface="Calibri"/>
              </a:rPr>
              <a:t>will</a:t>
            </a:r>
            <a:r>
              <a:rPr dirty="0" sz="3350" spc="-114">
                <a:latin typeface="Calibri"/>
                <a:cs typeface="Calibri"/>
              </a:rPr>
              <a:t> </a:t>
            </a:r>
            <a:r>
              <a:rPr dirty="0" sz="3350" spc="-10">
                <a:latin typeface="Calibri"/>
                <a:cs typeface="Calibri"/>
              </a:rPr>
              <a:t>stored</a:t>
            </a:r>
            <a:r>
              <a:rPr dirty="0" sz="3350" spc="-114">
                <a:latin typeface="Calibri"/>
                <a:cs typeface="Calibri"/>
              </a:rPr>
              <a:t> </a:t>
            </a:r>
            <a:r>
              <a:rPr dirty="0" sz="3350">
                <a:latin typeface="Calibri"/>
                <a:cs typeface="Calibri"/>
              </a:rPr>
              <a:t>in</a:t>
            </a:r>
            <a:r>
              <a:rPr dirty="0" sz="3350" spc="-114">
                <a:latin typeface="Calibri"/>
                <a:cs typeface="Calibri"/>
              </a:rPr>
              <a:t> </a:t>
            </a:r>
            <a:r>
              <a:rPr dirty="0" sz="3350">
                <a:latin typeface="Calibri"/>
                <a:cs typeface="Calibri"/>
              </a:rPr>
              <a:t>the</a:t>
            </a:r>
            <a:r>
              <a:rPr dirty="0" sz="3350" spc="-114">
                <a:latin typeface="Calibri"/>
                <a:cs typeface="Calibri"/>
              </a:rPr>
              <a:t> </a:t>
            </a:r>
            <a:r>
              <a:rPr dirty="0" sz="3350" spc="-20">
                <a:latin typeface="Calibri"/>
                <a:cs typeface="Calibri"/>
              </a:rPr>
              <a:t>supabase</a:t>
            </a:r>
            <a:r>
              <a:rPr dirty="0" sz="3350" spc="-114">
                <a:latin typeface="Calibri"/>
                <a:cs typeface="Calibri"/>
              </a:rPr>
              <a:t> </a:t>
            </a:r>
            <a:r>
              <a:rPr dirty="0" sz="3350" spc="-10">
                <a:latin typeface="Calibri"/>
                <a:cs typeface="Calibri"/>
              </a:rPr>
              <a:t>storage.</a:t>
            </a:r>
            <a:endParaRPr sz="3350">
              <a:latin typeface="Calibri"/>
              <a:cs typeface="Calibri"/>
            </a:endParaRPr>
          </a:p>
          <a:p>
            <a:pPr marL="12700">
              <a:lnSpc>
                <a:spcPts val="3954"/>
              </a:lnSpc>
            </a:pPr>
            <a:r>
              <a:rPr dirty="0" sz="3300" spc="-20" b="1">
                <a:latin typeface="Calibri"/>
                <a:cs typeface="Calibri"/>
              </a:rPr>
              <a:t>Upload</a:t>
            </a:r>
            <a:r>
              <a:rPr dirty="0" sz="3300" spc="-125" b="1">
                <a:latin typeface="Calibri"/>
                <a:cs typeface="Calibri"/>
              </a:rPr>
              <a:t> </a:t>
            </a:r>
            <a:r>
              <a:rPr dirty="0" sz="3300" spc="-20" b="1">
                <a:latin typeface="Calibri"/>
                <a:cs typeface="Calibri"/>
              </a:rPr>
              <a:t>Resume</a:t>
            </a:r>
            <a:r>
              <a:rPr dirty="0" sz="3300" spc="-120" b="1">
                <a:latin typeface="Calibri"/>
                <a:cs typeface="Calibri"/>
              </a:rPr>
              <a:t> </a:t>
            </a:r>
            <a:r>
              <a:rPr dirty="0" sz="3300" b="1">
                <a:latin typeface="Calibri"/>
                <a:cs typeface="Calibri"/>
              </a:rPr>
              <a:t>:</a:t>
            </a:r>
            <a:r>
              <a:rPr dirty="0" sz="3300" spc="-120" b="1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It</a:t>
            </a:r>
            <a:r>
              <a:rPr dirty="0" sz="3300" spc="-120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stored</a:t>
            </a:r>
            <a:r>
              <a:rPr dirty="0" sz="3300" spc="-1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in</a:t>
            </a:r>
            <a:r>
              <a:rPr dirty="0" sz="3300" spc="-12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the</a:t>
            </a:r>
            <a:r>
              <a:rPr dirty="0" sz="3300" spc="-120">
                <a:latin typeface="Calibri"/>
                <a:cs typeface="Calibri"/>
              </a:rPr>
              <a:t> </a:t>
            </a:r>
            <a:r>
              <a:rPr dirty="0" sz="3300" spc="-30">
                <a:latin typeface="Calibri"/>
                <a:cs typeface="Calibri"/>
              </a:rPr>
              <a:t>bucket(pdf</a:t>
            </a:r>
            <a:r>
              <a:rPr dirty="0" sz="3300" spc="-120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format)</a:t>
            </a:r>
            <a:r>
              <a:rPr dirty="0" sz="3300" spc="-1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in</a:t>
            </a:r>
            <a:r>
              <a:rPr dirty="0" sz="3300" spc="-120">
                <a:latin typeface="Calibri"/>
                <a:cs typeface="Calibri"/>
              </a:rPr>
              <a:t> </a:t>
            </a:r>
            <a:r>
              <a:rPr dirty="0" sz="3300" spc="-25">
                <a:latin typeface="Calibri"/>
                <a:cs typeface="Calibri"/>
              </a:rPr>
              <a:t>supabase</a:t>
            </a:r>
            <a:r>
              <a:rPr dirty="0" sz="3300" spc="-120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storage.</a:t>
            </a:r>
            <a:endParaRPr sz="33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3350" y="7540849"/>
            <a:ext cx="104775" cy="1047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3478" y="8053104"/>
            <a:ext cx="104775" cy="1047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38163"/>
            <a:ext cx="18228951" cy="151447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34773" y="6696075"/>
            <a:ext cx="6677024" cy="35051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94293" y="385826"/>
            <a:ext cx="2598420" cy="1107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Phases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4953" y="2688012"/>
            <a:ext cx="104775" cy="10477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777493" y="2418137"/>
            <a:ext cx="14932025" cy="7243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115">
              <a:lnSpc>
                <a:spcPts val="3740"/>
              </a:lnSpc>
              <a:spcBef>
                <a:spcPts val="100"/>
              </a:spcBef>
            </a:pPr>
            <a:r>
              <a:rPr dirty="0" sz="3300" b="1">
                <a:latin typeface="Calibri"/>
                <a:cs typeface="Calibri"/>
              </a:rPr>
              <a:t>Phase</a:t>
            </a:r>
            <a:r>
              <a:rPr dirty="0" sz="3300" spc="-65" b="1">
                <a:latin typeface="Calibri"/>
                <a:cs typeface="Calibri"/>
              </a:rPr>
              <a:t> </a:t>
            </a:r>
            <a:r>
              <a:rPr dirty="0" sz="3300" b="1">
                <a:latin typeface="Calibri"/>
                <a:cs typeface="Calibri"/>
              </a:rPr>
              <a:t>1:</a:t>
            </a:r>
            <a:r>
              <a:rPr dirty="0" sz="3300" spc="-60" b="1">
                <a:latin typeface="Calibri"/>
                <a:cs typeface="Calibri"/>
              </a:rPr>
              <a:t> </a:t>
            </a:r>
            <a:r>
              <a:rPr dirty="0" sz="3300" b="1">
                <a:latin typeface="Calibri"/>
                <a:cs typeface="Calibri"/>
              </a:rPr>
              <a:t>Initial</a:t>
            </a:r>
            <a:r>
              <a:rPr dirty="0" sz="3300" spc="-65" b="1">
                <a:latin typeface="Calibri"/>
                <a:cs typeface="Calibri"/>
              </a:rPr>
              <a:t> </a:t>
            </a:r>
            <a:r>
              <a:rPr dirty="0" sz="3300" spc="-10" b="1">
                <a:latin typeface="Calibri"/>
                <a:cs typeface="Calibri"/>
              </a:rPr>
              <a:t>Development</a:t>
            </a:r>
            <a:endParaRPr sz="3300">
              <a:latin typeface="Calibri"/>
              <a:cs typeface="Calibri"/>
            </a:endParaRPr>
          </a:p>
          <a:p>
            <a:pPr marL="125730" marR="727710">
              <a:lnSpc>
                <a:spcPts val="3529"/>
              </a:lnSpc>
              <a:spcBef>
                <a:spcPts val="254"/>
              </a:spcBef>
            </a:pPr>
            <a:r>
              <a:rPr dirty="0" sz="3300">
                <a:latin typeface="Calibri"/>
                <a:cs typeface="Calibri"/>
              </a:rPr>
              <a:t>User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Registration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&amp;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Dashboard: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Implement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user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 spc="-20">
                <a:latin typeface="Calibri"/>
                <a:cs typeface="Calibri"/>
              </a:rPr>
              <a:t>sign-</a:t>
            </a:r>
            <a:r>
              <a:rPr dirty="0" sz="3300">
                <a:latin typeface="Calibri"/>
                <a:cs typeface="Calibri"/>
              </a:rPr>
              <a:t>up/login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via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Supabase</a:t>
            </a:r>
            <a:r>
              <a:rPr dirty="0" sz="3300" spc="-25">
                <a:latin typeface="Calibri"/>
                <a:cs typeface="Calibri"/>
              </a:rPr>
              <a:t> and </a:t>
            </a:r>
            <a:r>
              <a:rPr dirty="0" sz="3300">
                <a:latin typeface="Calibri"/>
                <a:cs typeface="Calibri"/>
              </a:rPr>
              <a:t>create</a:t>
            </a:r>
            <a:r>
              <a:rPr dirty="0" sz="3300" spc="-2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</a:t>
            </a:r>
            <a:r>
              <a:rPr dirty="0" sz="3300" spc="-1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user</a:t>
            </a:r>
            <a:r>
              <a:rPr dirty="0" sz="3300" spc="-2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dashboard</a:t>
            </a:r>
            <a:r>
              <a:rPr dirty="0" sz="3300" spc="-1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with</a:t>
            </a:r>
            <a:r>
              <a:rPr dirty="0" sz="3300" spc="-2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core</a:t>
            </a:r>
            <a:r>
              <a:rPr dirty="0" sz="3300" spc="-1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modules</a:t>
            </a:r>
            <a:r>
              <a:rPr dirty="0" sz="3300" spc="-2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(Generate,</a:t>
            </a:r>
            <a:r>
              <a:rPr dirty="0" sz="3300" spc="-1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Analyze,</a:t>
            </a:r>
            <a:r>
              <a:rPr dirty="0" sz="3300" spc="-2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Evaluate</a:t>
            </a:r>
            <a:r>
              <a:rPr dirty="0" sz="3300" spc="-15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Resume).</a:t>
            </a:r>
            <a:endParaRPr sz="3300">
              <a:latin typeface="Calibri"/>
              <a:cs typeface="Calibri"/>
            </a:endParaRPr>
          </a:p>
          <a:p>
            <a:pPr marL="107314" marR="1758314">
              <a:lnSpc>
                <a:spcPts val="3529"/>
              </a:lnSpc>
              <a:spcBef>
                <a:spcPts val="3515"/>
              </a:spcBef>
            </a:pPr>
            <a:r>
              <a:rPr dirty="0" sz="3300">
                <a:latin typeface="Calibri"/>
                <a:cs typeface="Calibri"/>
              </a:rPr>
              <a:t>File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Storage</a:t>
            </a:r>
            <a:r>
              <a:rPr dirty="0" sz="3300" spc="-2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&amp;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Resume</a:t>
            </a:r>
            <a:r>
              <a:rPr dirty="0" sz="3300" spc="-2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Generation: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Integrate</a:t>
            </a:r>
            <a:r>
              <a:rPr dirty="0" sz="3300" spc="-2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Supastorage</a:t>
            </a:r>
            <a:r>
              <a:rPr dirty="0" sz="3300" spc="-2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for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file</a:t>
            </a:r>
            <a:r>
              <a:rPr dirty="0" sz="3300" spc="-2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upload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 spc="-25">
                <a:latin typeface="Calibri"/>
                <a:cs typeface="Calibri"/>
              </a:rPr>
              <a:t>and </a:t>
            </a:r>
            <a:r>
              <a:rPr dirty="0" sz="3300">
                <a:latin typeface="Calibri"/>
                <a:cs typeface="Calibri"/>
              </a:rPr>
              <a:t>develop</a:t>
            </a:r>
            <a:r>
              <a:rPr dirty="0" sz="3300" spc="-1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resume</a:t>
            </a:r>
            <a:r>
              <a:rPr dirty="0" sz="3300" spc="-1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generation,</a:t>
            </a:r>
            <a:r>
              <a:rPr dirty="0" sz="3300" spc="-1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analysis,</a:t>
            </a:r>
            <a:r>
              <a:rPr dirty="0" sz="3300" spc="-1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and</a:t>
            </a:r>
            <a:r>
              <a:rPr dirty="0" sz="3300" spc="-1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evaluation</a:t>
            </a:r>
            <a:r>
              <a:rPr dirty="0" sz="3300" spc="-1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based</a:t>
            </a:r>
            <a:r>
              <a:rPr dirty="0" sz="3300" spc="-1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on</a:t>
            </a:r>
            <a:r>
              <a:rPr dirty="0" sz="3300" spc="-15">
                <a:latin typeface="Calibri"/>
                <a:cs typeface="Calibri"/>
              </a:rPr>
              <a:t> </a:t>
            </a:r>
            <a:r>
              <a:rPr dirty="0" sz="3300" spc="-25">
                <a:latin typeface="Calibri"/>
                <a:cs typeface="Calibri"/>
              </a:rPr>
              <a:t>JD.</a:t>
            </a:r>
            <a:endParaRPr sz="3300">
              <a:latin typeface="Calibri"/>
              <a:cs typeface="Calibri"/>
            </a:endParaRPr>
          </a:p>
          <a:p>
            <a:pPr marL="31115">
              <a:lnSpc>
                <a:spcPts val="3745"/>
              </a:lnSpc>
              <a:spcBef>
                <a:spcPts val="3040"/>
              </a:spcBef>
            </a:pPr>
            <a:r>
              <a:rPr dirty="0" sz="3300" b="1">
                <a:latin typeface="Calibri"/>
                <a:cs typeface="Calibri"/>
              </a:rPr>
              <a:t>Phase</a:t>
            </a:r>
            <a:r>
              <a:rPr dirty="0" sz="3300" spc="-50" b="1">
                <a:latin typeface="Calibri"/>
                <a:cs typeface="Calibri"/>
              </a:rPr>
              <a:t> </a:t>
            </a:r>
            <a:r>
              <a:rPr dirty="0" sz="3300" b="1">
                <a:latin typeface="Calibri"/>
                <a:cs typeface="Calibri"/>
              </a:rPr>
              <a:t>2:</a:t>
            </a:r>
            <a:r>
              <a:rPr dirty="0" sz="3300" spc="-45" b="1">
                <a:latin typeface="Calibri"/>
                <a:cs typeface="Calibri"/>
              </a:rPr>
              <a:t> </a:t>
            </a:r>
            <a:r>
              <a:rPr dirty="0" sz="3300" spc="-10" b="1">
                <a:latin typeface="Calibri"/>
                <a:cs typeface="Calibri"/>
              </a:rPr>
              <a:t>Enhancement</a:t>
            </a:r>
            <a:r>
              <a:rPr dirty="0" sz="3300" spc="-45" b="1">
                <a:latin typeface="Calibri"/>
                <a:cs typeface="Calibri"/>
              </a:rPr>
              <a:t> </a:t>
            </a:r>
            <a:r>
              <a:rPr dirty="0" sz="3300" b="1">
                <a:latin typeface="Calibri"/>
                <a:cs typeface="Calibri"/>
              </a:rPr>
              <a:t>&amp;</a:t>
            </a:r>
            <a:r>
              <a:rPr dirty="0" sz="3300" spc="-50" b="1">
                <a:latin typeface="Calibri"/>
                <a:cs typeface="Calibri"/>
              </a:rPr>
              <a:t> </a:t>
            </a:r>
            <a:r>
              <a:rPr dirty="0" sz="3300" spc="-10" b="1">
                <a:latin typeface="Calibri"/>
                <a:cs typeface="Calibri"/>
              </a:rPr>
              <a:t>Optimization</a:t>
            </a:r>
            <a:endParaRPr sz="3300">
              <a:latin typeface="Calibri"/>
              <a:cs typeface="Calibri"/>
            </a:endParaRPr>
          </a:p>
          <a:p>
            <a:pPr marL="31115" marR="1354455">
              <a:lnSpc>
                <a:spcPts val="3529"/>
              </a:lnSpc>
              <a:spcBef>
                <a:spcPts val="260"/>
              </a:spcBef>
            </a:pPr>
            <a:r>
              <a:rPr dirty="0" sz="3300">
                <a:latin typeface="Calibri"/>
                <a:cs typeface="Calibri"/>
              </a:rPr>
              <a:t>User</a:t>
            </a:r>
            <a:r>
              <a:rPr dirty="0" sz="3300" spc="-2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Profiles</a:t>
            </a:r>
            <a:r>
              <a:rPr dirty="0" sz="3300" spc="-2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&amp;</a:t>
            </a:r>
            <a:r>
              <a:rPr dirty="0" sz="3300" spc="-1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Progress</a:t>
            </a:r>
            <a:r>
              <a:rPr dirty="0" sz="3300" spc="-2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Tracking:</a:t>
            </a:r>
            <a:r>
              <a:rPr dirty="0" sz="3300" spc="-1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Allow</a:t>
            </a:r>
            <a:r>
              <a:rPr dirty="0" sz="3300" spc="-2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users</a:t>
            </a:r>
            <a:r>
              <a:rPr dirty="0" sz="3300" spc="-2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to</a:t>
            </a:r>
            <a:r>
              <a:rPr dirty="0" sz="3300" spc="-1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save</a:t>
            </a:r>
            <a:r>
              <a:rPr dirty="0" sz="3300" spc="-2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generated</a:t>
            </a:r>
            <a:r>
              <a:rPr dirty="0" sz="3300" spc="-1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resumes,</a:t>
            </a:r>
            <a:r>
              <a:rPr dirty="0" sz="3300" spc="-20">
                <a:latin typeface="Calibri"/>
                <a:cs typeface="Calibri"/>
              </a:rPr>
              <a:t> </a:t>
            </a:r>
            <a:r>
              <a:rPr dirty="0" sz="3300" spc="-20">
                <a:latin typeface="Calibri"/>
                <a:cs typeface="Calibri"/>
              </a:rPr>
              <a:t>track </a:t>
            </a:r>
            <a:r>
              <a:rPr dirty="0" sz="3300">
                <a:latin typeface="Calibri"/>
                <a:cs typeface="Calibri"/>
              </a:rPr>
              <a:t>progress,</a:t>
            </a:r>
            <a:r>
              <a:rPr dirty="0" sz="3300" spc="-4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and</a:t>
            </a:r>
            <a:r>
              <a:rPr dirty="0" sz="3300" spc="-4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view</a:t>
            </a:r>
            <a:r>
              <a:rPr dirty="0" sz="3300" spc="-35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analysis</a:t>
            </a:r>
            <a:endParaRPr sz="3300">
              <a:latin typeface="Calibri"/>
              <a:cs typeface="Calibri"/>
            </a:endParaRPr>
          </a:p>
          <a:p>
            <a:pPr marL="31115" marR="5080">
              <a:lnSpc>
                <a:spcPts val="3520"/>
              </a:lnSpc>
              <a:spcBef>
                <a:spcPts val="3520"/>
              </a:spcBef>
            </a:pPr>
            <a:r>
              <a:rPr dirty="0" sz="3300">
                <a:latin typeface="Calibri"/>
                <a:cs typeface="Calibri"/>
              </a:rPr>
              <a:t>UI</a:t>
            </a:r>
            <a:r>
              <a:rPr dirty="0" sz="3300" spc="-1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Refinements:</a:t>
            </a:r>
            <a:r>
              <a:rPr dirty="0" sz="3300" spc="-1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Improve</a:t>
            </a:r>
            <a:r>
              <a:rPr dirty="0" sz="3300" spc="-1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the</a:t>
            </a:r>
            <a:r>
              <a:rPr dirty="0" sz="3300" spc="-1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user</a:t>
            </a:r>
            <a:r>
              <a:rPr dirty="0" sz="3300" spc="-1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interface</a:t>
            </a:r>
            <a:r>
              <a:rPr dirty="0" sz="3300" spc="-1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with</a:t>
            </a:r>
            <a:r>
              <a:rPr dirty="0" sz="3300" spc="-1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interactive</a:t>
            </a:r>
            <a:r>
              <a:rPr dirty="0" sz="3300" spc="-1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elements</a:t>
            </a:r>
            <a:r>
              <a:rPr dirty="0" sz="3300" spc="-1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for</a:t>
            </a:r>
            <a:r>
              <a:rPr dirty="0" sz="3300" spc="-1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better</a:t>
            </a:r>
            <a:r>
              <a:rPr dirty="0" sz="3300" spc="-1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UX</a:t>
            </a:r>
            <a:r>
              <a:rPr dirty="0" sz="3300" spc="-10">
                <a:latin typeface="Calibri"/>
                <a:cs typeface="Calibri"/>
              </a:rPr>
              <a:t> </a:t>
            </a:r>
            <a:r>
              <a:rPr dirty="0" sz="3300" spc="-25">
                <a:latin typeface="Calibri"/>
                <a:cs typeface="Calibri"/>
              </a:rPr>
              <a:t>and </a:t>
            </a:r>
            <a:r>
              <a:rPr dirty="0" sz="3300">
                <a:latin typeface="Calibri"/>
                <a:cs typeface="Calibri"/>
              </a:rPr>
              <a:t>enhanced</a:t>
            </a:r>
            <a:r>
              <a:rPr dirty="0" sz="3300" spc="-7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resume</a:t>
            </a:r>
            <a:r>
              <a:rPr dirty="0" sz="3300" spc="-65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templates.</a:t>
            </a:r>
            <a:endParaRPr sz="3300">
              <a:latin typeface="Calibri"/>
              <a:cs typeface="Calibri"/>
            </a:endParaRPr>
          </a:p>
          <a:p>
            <a:pPr marL="31115">
              <a:lnSpc>
                <a:spcPts val="3740"/>
              </a:lnSpc>
              <a:spcBef>
                <a:spcPts val="3055"/>
              </a:spcBef>
            </a:pPr>
            <a:r>
              <a:rPr dirty="0" sz="3300" b="1">
                <a:latin typeface="Calibri"/>
                <a:cs typeface="Calibri"/>
              </a:rPr>
              <a:t>Phase</a:t>
            </a:r>
            <a:r>
              <a:rPr dirty="0" sz="3300" spc="-40" b="1">
                <a:latin typeface="Calibri"/>
                <a:cs typeface="Calibri"/>
              </a:rPr>
              <a:t> </a:t>
            </a:r>
            <a:r>
              <a:rPr dirty="0" sz="3300" b="1">
                <a:latin typeface="Calibri"/>
                <a:cs typeface="Calibri"/>
              </a:rPr>
              <a:t>3</a:t>
            </a:r>
            <a:r>
              <a:rPr dirty="0" sz="3300" spc="-35" b="1">
                <a:latin typeface="Calibri"/>
                <a:cs typeface="Calibri"/>
              </a:rPr>
              <a:t> </a:t>
            </a:r>
            <a:r>
              <a:rPr dirty="0" sz="3300" b="1">
                <a:latin typeface="Calibri"/>
                <a:cs typeface="Calibri"/>
              </a:rPr>
              <a:t>:</a:t>
            </a:r>
            <a:r>
              <a:rPr dirty="0" sz="3300" spc="-35" b="1">
                <a:latin typeface="Calibri"/>
                <a:cs typeface="Calibri"/>
              </a:rPr>
              <a:t> </a:t>
            </a:r>
            <a:r>
              <a:rPr dirty="0" sz="3300" spc="-10" b="1">
                <a:latin typeface="Calibri"/>
                <a:cs typeface="Calibri"/>
              </a:rPr>
              <a:t>Deployment</a:t>
            </a:r>
            <a:endParaRPr sz="3300">
              <a:latin typeface="Calibri"/>
              <a:cs typeface="Calibri"/>
            </a:endParaRPr>
          </a:p>
          <a:p>
            <a:pPr marL="12700">
              <a:lnSpc>
                <a:spcPts val="3740"/>
              </a:lnSpc>
            </a:pPr>
            <a:r>
              <a:rPr dirty="0" sz="3300">
                <a:latin typeface="Calibri"/>
                <a:cs typeface="Calibri"/>
              </a:rPr>
              <a:t>Prepare</a:t>
            </a:r>
            <a:r>
              <a:rPr dirty="0" sz="3300" spc="-6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for</a:t>
            </a:r>
            <a:r>
              <a:rPr dirty="0" sz="3300" spc="-5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scaling</a:t>
            </a:r>
            <a:r>
              <a:rPr dirty="0" sz="3300" spc="-5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and</a:t>
            </a:r>
            <a:r>
              <a:rPr dirty="0" sz="3300" spc="-5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deploying</a:t>
            </a:r>
            <a:r>
              <a:rPr dirty="0" sz="3300" spc="-5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to</a:t>
            </a:r>
            <a:r>
              <a:rPr dirty="0" sz="3300" spc="-5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cloud</a:t>
            </a:r>
            <a:r>
              <a:rPr dirty="0" sz="3300" spc="-55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infrasture.</a:t>
            </a:r>
            <a:endParaRPr sz="330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4953" y="5821737"/>
            <a:ext cx="104775" cy="1047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4953" y="8955461"/>
            <a:ext cx="104775" cy="1047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7481" rIns="0" bIns="0" rtlCol="0" vert="horz">
            <a:spAutoFit/>
          </a:bodyPr>
          <a:lstStyle/>
          <a:p>
            <a:pPr marL="2374900">
              <a:lnSpc>
                <a:spcPct val="100000"/>
              </a:lnSpc>
              <a:spcBef>
                <a:spcPts val="100"/>
              </a:spcBef>
            </a:pPr>
            <a:r>
              <a:rPr dirty="0"/>
              <a:t>Technologies</a:t>
            </a:r>
            <a:r>
              <a:rPr dirty="0" spc="-155"/>
              <a:t> </a:t>
            </a:r>
            <a:r>
              <a:rPr dirty="0"/>
              <a:t>and</a:t>
            </a:r>
            <a:r>
              <a:rPr dirty="0" spc="-155"/>
              <a:t> </a:t>
            </a:r>
            <a:r>
              <a:rPr dirty="0"/>
              <a:t>Tools</a:t>
            </a:r>
            <a:r>
              <a:rPr dirty="0" spc="-155"/>
              <a:t> </a:t>
            </a:r>
            <a:r>
              <a:rPr dirty="0" spc="-20"/>
              <a:t>Used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5481" y="6365834"/>
            <a:ext cx="5819489" cy="304482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84149" y="2387184"/>
            <a:ext cx="5793263" cy="346264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7499" y="2581274"/>
            <a:ext cx="2939191" cy="306117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40840" y="2470976"/>
            <a:ext cx="5256656" cy="3298698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045445" y="6226133"/>
            <a:ext cx="4628929" cy="33172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686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Benefits</a:t>
            </a:r>
            <a:r>
              <a:rPr dirty="0" spc="-155"/>
              <a:t> </a:t>
            </a:r>
            <a:r>
              <a:rPr dirty="0"/>
              <a:t>of</a:t>
            </a:r>
            <a:r>
              <a:rPr dirty="0" spc="-155"/>
              <a:t> </a:t>
            </a:r>
            <a:r>
              <a:rPr dirty="0"/>
              <a:t>Resume</a:t>
            </a:r>
            <a:r>
              <a:rPr dirty="0" spc="-150"/>
              <a:t> </a:t>
            </a:r>
            <a:r>
              <a:rPr dirty="0"/>
              <a:t>Generator</a:t>
            </a:r>
            <a:r>
              <a:rPr dirty="0" spc="-155"/>
              <a:t> </a:t>
            </a:r>
            <a:r>
              <a:rPr dirty="0"/>
              <a:t>&amp;</a:t>
            </a:r>
            <a:r>
              <a:rPr dirty="0" spc="-150"/>
              <a:t> </a:t>
            </a:r>
            <a:r>
              <a:rPr dirty="0" spc="-10"/>
              <a:t>Evaluator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9233" y="2855714"/>
            <a:ext cx="104775" cy="1047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760824" y="2585839"/>
            <a:ext cx="14477365" cy="28143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 marR="5080">
              <a:lnSpc>
                <a:spcPts val="3520"/>
              </a:lnSpc>
              <a:spcBef>
                <a:spcPts val="580"/>
              </a:spcBef>
              <a:tabLst>
                <a:tab pos="8695690" algn="l"/>
              </a:tabLst>
            </a:pPr>
            <a:r>
              <a:rPr dirty="0" sz="3300">
                <a:latin typeface="Calibri"/>
                <a:cs typeface="Calibri"/>
              </a:rPr>
              <a:t>The</a:t>
            </a:r>
            <a:r>
              <a:rPr dirty="0" sz="3300" spc="-2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Resume</a:t>
            </a:r>
            <a:r>
              <a:rPr dirty="0" sz="3300" spc="-1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Generator</a:t>
            </a:r>
            <a:r>
              <a:rPr dirty="0" sz="3300" spc="-2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and</a:t>
            </a:r>
            <a:r>
              <a:rPr dirty="0" sz="3300" spc="-1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Evaluator</a:t>
            </a:r>
            <a:r>
              <a:rPr dirty="0" sz="3300" spc="-1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address</a:t>
            </a:r>
            <a:r>
              <a:rPr dirty="0" sz="3300" spc="-20">
                <a:latin typeface="Calibri"/>
                <a:cs typeface="Calibri"/>
              </a:rPr>
              <a:t> </a:t>
            </a:r>
            <a:r>
              <a:rPr dirty="0" sz="3300" spc="-25">
                <a:latin typeface="Calibri"/>
                <a:cs typeface="Calibri"/>
              </a:rPr>
              <a:t>key</a:t>
            </a:r>
            <a:r>
              <a:rPr dirty="0" sz="3300">
                <a:latin typeface="Calibri"/>
                <a:cs typeface="Calibri"/>
              </a:rPr>
              <a:t>	points</a:t>
            </a:r>
            <a:r>
              <a:rPr dirty="0" sz="3300" spc="-3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in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the</a:t>
            </a:r>
            <a:r>
              <a:rPr dirty="0" sz="3300" spc="-3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resume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creation </a:t>
            </a:r>
            <a:r>
              <a:rPr dirty="0" sz="3300">
                <a:latin typeface="Calibri"/>
                <a:cs typeface="Calibri"/>
              </a:rPr>
              <a:t>process</a:t>
            </a:r>
            <a:r>
              <a:rPr dirty="0" sz="3300" spc="-3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by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saving</a:t>
            </a:r>
            <a:r>
              <a:rPr dirty="0" sz="3300" spc="-3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time,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offering</a:t>
            </a:r>
            <a:r>
              <a:rPr dirty="0" sz="3300" spc="-3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personalized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support,</a:t>
            </a:r>
            <a:r>
              <a:rPr dirty="0" sz="3300" spc="-3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and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ensuring</a:t>
            </a:r>
            <a:r>
              <a:rPr dirty="0" sz="3300" spc="-3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better</a:t>
            </a:r>
            <a:r>
              <a:rPr dirty="0" sz="3300" spc="-25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alignment </a:t>
            </a:r>
            <a:r>
              <a:rPr dirty="0" sz="3300">
                <a:latin typeface="Calibri"/>
                <a:cs typeface="Calibri"/>
              </a:rPr>
              <a:t>with</a:t>
            </a:r>
            <a:r>
              <a:rPr dirty="0" sz="3300" spc="-3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job</a:t>
            </a:r>
            <a:r>
              <a:rPr dirty="0" sz="3300" spc="-30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descriptions.</a:t>
            </a:r>
            <a:endParaRPr sz="3300">
              <a:latin typeface="Calibri"/>
              <a:cs typeface="Calibri"/>
            </a:endParaRPr>
          </a:p>
          <a:p>
            <a:pPr marL="12700" marR="725805">
              <a:lnSpc>
                <a:spcPts val="3529"/>
              </a:lnSpc>
              <a:spcBef>
                <a:spcPts val="3910"/>
              </a:spcBef>
            </a:pPr>
            <a:r>
              <a:rPr dirty="0" sz="3300">
                <a:latin typeface="Calibri"/>
                <a:cs typeface="Calibri"/>
              </a:rPr>
              <a:t>This</a:t>
            </a:r>
            <a:r>
              <a:rPr dirty="0" sz="3300" spc="-6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solution</a:t>
            </a:r>
            <a:r>
              <a:rPr dirty="0" sz="3300" spc="-5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directly</a:t>
            </a:r>
            <a:r>
              <a:rPr dirty="0" sz="3300" spc="-5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improves</a:t>
            </a:r>
            <a:r>
              <a:rPr dirty="0" sz="3300" spc="-5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candidates’</a:t>
            </a:r>
            <a:r>
              <a:rPr dirty="0" sz="3300" spc="-5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chances</a:t>
            </a:r>
            <a:r>
              <a:rPr dirty="0" sz="3300" spc="-5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of</a:t>
            </a:r>
            <a:r>
              <a:rPr dirty="0" sz="3300" spc="-5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landing</a:t>
            </a:r>
            <a:r>
              <a:rPr dirty="0" sz="3300" spc="-5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interviews,</a:t>
            </a:r>
            <a:r>
              <a:rPr dirty="0" sz="3300" spc="-55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driving </a:t>
            </a:r>
            <a:r>
              <a:rPr dirty="0" sz="3300">
                <a:latin typeface="Calibri"/>
                <a:cs typeface="Calibri"/>
              </a:rPr>
              <a:t>more</a:t>
            </a:r>
            <a:r>
              <a:rPr dirty="0" sz="3300" spc="-5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successful</a:t>
            </a:r>
            <a:r>
              <a:rPr dirty="0" sz="3300" spc="-4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job</a:t>
            </a:r>
            <a:r>
              <a:rPr dirty="0" sz="3300" spc="-45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placements.</a:t>
            </a:r>
            <a:endParaRPr sz="33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9233" y="4694039"/>
            <a:ext cx="104775" cy="1047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Vijay Kumar</dc:creator>
  <cp:keywords>DAGfhB872ss,BAGfbZopulw,0</cp:keywords>
  <dc:title>UpdatedPPT.pptx</dc:title>
  <dcterms:created xsi:type="dcterms:W3CDTF">2025-02-19T09:00:25Z</dcterms:created>
  <dcterms:modified xsi:type="dcterms:W3CDTF">2025-02-19T09:00:25Z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2025-02-19T00:00:00Z</vt:filetime>
  </property>
  <property fmtid="{D5CDD505-2E9C-101B-9397-08002B2CF9AE}" pid="3" name="Creator">
    <vt:lpwstr>Canva</vt:lpwstr>
  </property>
  <property fmtid="{D5CDD505-2E9C-101B-9397-08002B2CF9AE}" pid="4" name="LastSaved">
    <vt:filetime>2025-02-19T00:00:00Z</vt:filetime>
  </property>
  <property fmtid="{D5CDD505-2E9C-101B-9397-08002B2CF9AE}" pid="5" name="Producer">
    <vt:lpwstr>Canva</vt:lpwstr>
  </property>
</Properties>
</file>