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9" r:id="rId6"/>
    <p:sldId id="272" r:id="rId7"/>
    <p:sldId id="274" r:id="rId8"/>
    <p:sldId id="275" r:id="rId9"/>
    <p:sldId id="276" r:id="rId10"/>
    <p:sldId id="277" r:id="rId11"/>
    <p:sldId id="259" r:id="rId12"/>
    <p:sldId id="267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xmlns="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internationaljournal.com/" TargetMode="External"/><Relationship Id="rId2" Type="http://schemas.openxmlformats.org/officeDocument/2006/relationships/hyperlink" Target="https://www.openstreet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lligent_transportation_system" TargetMode="External"/><Relationship Id="rId4" Type="http://schemas.openxmlformats.org/officeDocument/2006/relationships/hyperlink" Target="https://www.researchgate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 : ADVANCE TRAFFIC NAVIGATION 				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83526"/>
              </p:ext>
            </p:extLst>
          </p:nvPr>
        </p:nvGraphicFramePr>
        <p:xfrm>
          <a:off x="630904" y="3274141"/>
          <a:ext cx="5418666" cy="330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xmlns="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20201CEI0144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PAPPU</a:t>
                      </a:r>
                      <a:r>
                        <a:rPr lang="en-GB" baseline="0" dirty="0" smtClean="0"/>
                        <a:t> V S </a:t>
                      </a:r>
                      <a:r>
                        <a:rPr lang="en-GB" baseline="0" dirty="0" err="1" smtClean="0"/>
                        <a:t>S</a:t>
                      </a:r>
                      <a:r>
                        <a:rPr lang="en-GB" baseline="0" dirty="0" smtClean="0"/>
                        <a:t> SUBRAHMANYESWARA 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20201CEI0097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NAGIREDDY JASWANTH KUMAR REDDY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20201CEI0124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MITTAPALLI SIVA SAI SANTHOSH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endParaRPr lang="en-GB" dirty="0" smtClean="0"/>
          </a:p>
          <a:p>
            <a:pPr algn="l"/>
            <a:r>
              <a:rPr lang="en-GB" sz="1700" dirty="0" smtClean="0"/>
              <a:t>Ms. </a:t>
            </a:r>
            <a:r>
              <a:rPr lang="en-GB" sz="1700" dirty="0" err="1" smtClean="0"/>
              <a:t>Shilpa</a:t>
            </a:r>
            <a:r>
              <a:rPr lang="en-GB" sz="1700" dirty="0" smtClean="0"/>
              <a:t> C N</a:t>
            </a:r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PIP104 University Project-II</a:t>
            </a:r>
          </a:p>
          <a:p>
            <a:r>
              <a:rPr lang="en-GB" dirty="0" smtClean="0"/>
              <a:t>Review-1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2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:</a:t>
            </a:r>
            <a:endParaRPr lang="en-US" dirty="0"/>
          </a:p>
        </p:txBody>
      </p:sp>
      <p:pic>
        <p:nvPicPr>
          <p:cNvPr id="4" name="Content Placeholder 3" descr="s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70" y="1173480"/>
            <a:ext cx="3456214" cy="1935480"/>
          </a:xfrm>
        </p:spPr>
      </p:pic>
      <p:pic>
        <p:nvPicPr>
          <p:cNvPr id="5" name="Picture 4" descr="u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41" y="1084217"/>
            <a:ext cx="5472521" cy="2063932"/>
          </a:xfrm>
          <a:prstGeom prst="rect">
            <a:avLst/>
          </a:prstGeom>
        </p:spPr>
      </p:pic>
      <p:pic>
        <p:nvPicPr>
          <p:cNvPr id="7" name="Picture 6" descr="r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3566703"/>
            <a:ext cx="3500845" cy="2311582"/>
          </a:xfrm>
          <a:prstGeom prst="rect">
            <a:avLst/>
          </a:prstGeom>
        </p:spPr>
      </p:pic>
      <p:pic>
        <p:nvPicPr>
          <p:cNvPr id="8" name="Picture 7" descr="a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139" y="3205705"/>
            <a:ext cx="5145650" cy="3182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Gather real-time data sources, including weather data, traffic data, and user-generated reports.</a:t>
            </a:r>
          </a:p>
          <a:p>
            <a:pPr>
              <a:buNone/>
            </a:pPr>
            <a:r>
              <a:rPr lang="en-US" dirty="0" smtClean="0"/>
              <a:t>     Integrate APIs or data feeds from weather services, traffic management agencies, and </a:t>
            </a:r>
            <a:r>
              <a:rPr lang="en-US" dirty="0" err="1" smtClean="0"/>
              <a:t>usergenerated</a:t>
            </a:r>
            <a:r>
              <a:rPr lang="en-US" dirty="0" smtClean="0"/>
              <a:t> reports through a back-end server.</a:t>
            </a:r>
          </a:p>
          <a:p>
            <a:r>
              <a:rPr lang="en-US" b="1" dirty="0" smtClean="0"/>
              <a:t>Data Processing and Analysis: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Develop algorithms to process and analyze incoming data.</a:t>
            </a:r>
          </a:p>
          <a:p>
            <a:pPr>
              <a:buNone/>
            </a:pPr>
            <a:r>
              <a:rPr lang="en-US" dirty="0" smtClean="0"/>
              <a:t>     Use machine learning models to identify patterns in traffic, weather conditions, and road hazards.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Geocode</a:t>
            </a:r>
            <a:r>
              <a:rPr lang="en-US" dirty="0" smtClean="0"/>
              <a:t> and map real-time data onto Google Maps.</a:t>
            </a:r>
          </a:p>
          <a:p>
            <a:r>
              <a:rPr lang="en-US" b="1" dirty="0" smtClean="0"/>
              <a:t>User Engagement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Create user-friendly interfaces in the Google Maps app for users to access enhanced features.</a:t>
            </a:r>
          </a:p>
          <a:p>
            <a:pPr>
              <a:buNone/>
            </a:pPr>
            <a:r>
              <a:rPr lang="en-US" dirty="0" smtClean="0"/>
              <a:t>     Encourage users to submit real-time reports on road conditions, including potholes and waterlogged areas.</a:t>
            </a:r>
          </a:p>
          <a:p>
            <a:r>
              <a:rPr lang="en-US" b="1" dirty="0" smtClean="0"/>
              <a:t>Real-Time Alerts: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Develop features to provide real-time alerts to users:</a:t>
            </a:r>
          </a:p>
          <a:p>
            <a:pPr>
              <a:buNone/>
            </a:pPr>
            <a:r>
              <a:rPr lang="en-US" dirty="0" smtClean="0"/>
              <a:t>     Rainwater Accumulation Alerts: Monitor weather conditions and provide warnings or alerts for waterlogged areas.</a:t>
            </a:r>
          </a:p>
          <a:p>
            <a:pPr>
              <a:buNone/>
            </a:pPr>
            <a:r>
              <a:rPr lang="en-US" dirty="0" smtClean="0"/>
              <a:t>     Pothole and Speed Breaker Warnings: Analyze user-generated reports and sensor data to provide warnings for road conditions.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59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Integration with Google Maps: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Utilize the Google Maps API to integrate enhanced features seamlessly.</a:t>
            </a:r>
          </a:p>
          <a:p>
            <a:pPr>
              <a:buNone/>
            </a:pPr>
            <a:r>
              <a:rPr lang="en-US" dirty="0" smtClean="0"/>
              <a:t>     Display icons, markers, or overlays on the map to indicate real-time road conditions.</a:t>
            </a:r>
          </a:p>
          <a:p>
            <a:pPr>
              <a:buNone/>
            </a:pPr>
            <a:r>
              <a:rPr lang="en-US" dirty="0" smtClean="0"/>
              <a:t>     Provide options for users to toggle on or off specific alerts and features.</a:t>
            </a:r>
          </a:p>
          <a:p>
            <a:endParaRPr lang="en-US" dirty="0" smtClean="0"/>
          </a:p>
          <a:p>
            <a:r>
              <a:rPr lang="en-US" b="1" dirty="0" smtClean="0"/>
              <a:t>User Education and Public Awareness: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Create educational materials and resources to guide users on using the new features effectively.</a:t>
            </a:r>
          </a:p>
          <a:p>
            <a:pPr>
              <a:buNone/>
            </a:pPr>
            <a:r>
              <a:rPr lang="en-US" dirty="0" smtClean="0"/>
              <a:t>     Collaborate with local media outlets and transportation authorities to raise public awareness of the enhanced Google Maps features.</a:t>
            </a:r>
          </a:p>
          <a:p>
            <a:endParaRPr lang="en-US" dirty="0" smtClean="0"/>
          </a:p>
          <a:p>
            <a:r>
              <a:rPr lang="en-US" b="1" dirty="0" smtClean="0"/>
              <a:t>Data Privacy and Security: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Ensure data privacy and security measures are in place, including data encryption and compliance with relevant data protection regulations.</a:t>
            </a:r>
          </a:p>
          <a:p>
            <a:endParaRPr lang="en-US" dirty="0" smtClean="0"/>
          </a:p>
          <a:p>
            <a:r>
              <a:rPr lang="en-US" b="1" dirty="0" smtClean="0"/>
              <a:t>Testing and Validation: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Thoroughly test the system for accuracy, usability, and performance.</a:t>
            </a:r>
          </a:p>
          <a:p>
            <a:pPr>
              <a:buNone/>
            </a:pPr>
            <a:r>
              <a:rPr lang="en-US" dirty="0" smtClean="0"/>
              <a:t>     Collect user feedback during a beta testing phase to identify any issues or improvements needed.</a:t>
            </a:r>
          </a:p>
          <a:p>
            <a:endParaRPr lang="en-US" dirty="0" smtClean="0"/>
          </a:p>
          <a:p>
            <a:r>
              <a:rPr lang="en-US" b="1" dirty="0" smtClean="0"/>
              <a:t>Continuous Monitoring and Maintenance: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Establish a system for continuous monitoring of data sources and user-generated reports.</a:t>
            </a:r>
          </a:p>
          <a:p>
            <a:pPr>
              <a:buNone/>
            </a:pPr>
            <a:r>
              <a:rPr lang="en-US" dirty="0" smtClean="0"/>
              <a:t>     Regularly update the system to adapt to changing road conditions and user needs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59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Improve Travel Safety: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Provide real-time alerts and warnings to users to enhance their safety during travel.</a:t>
            </a:r>
          </a:p>
          <a:p>
            <a:pPr>
              <a:buNone/>
            </a:pPr>
            <a:r>
              <a:rPr lang="en-US" dirty="0" smtClean="0"/>
              <a:t>      Reduce accidents and vehicle damage by offering information on road hazards such as potholes and speed breakers.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Enhance Travel Efficiency:</a:t>
            </a:r>
          </a:p>
          <a:p>
            <a:pPr>
              <a:buNone/>
            </a:pPr>
            <a:r>
              <a:rPr lang="en-US" dirty="0" smtClean="0"/>
              <a:t>      Enable travelers to make informed route decisions based on real-time traffic conditions and weather alerts.</a:t>
            </a:r>
          </a:p>
          <a:p>
            <a:pPr>
              <a:buNone/>
            </a:pPr>
            <a:r>
              <a:rPr lang="en-US" dirty="0" smtClean="0"/>
              <a:t>      Reduce travel time, fuel consumption, and stress for commuters by offering optimized routes.</a:t>
            </a:r>
          </a:p>
          <a:p>
            <a:endParaRPr lang="en-US" dirty="0" smtClean="0"/>
          </a:p>
          <a:p>
            <a:r>
              <a:rPr lang="en-US" b="1" dirty="0" smtClean="0"/>
              <a:t>User Engagement and Participation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Encourage user participation by allowing them to submit real-time reports on road conditions.</a:t>
            </a:r>
          </a:p>
          <a:p>
            <a:pPr>
              <a:buNone/>
            </a:pPr>
            <a:r>
              <a:rPr lang="en-US" dirty="0" smtClean="0"/>
              <a:t>      Foster user engagement through feedback and ratings to continuously improve the system.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Accessible and User-Friendly Features: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Develop intuitive interfaces within Google Maps to make the enhanced features accessible to a wide range of users.</a:t>
            </a:r>
          </a:p>
          <a:p>
            <a:pPr>
              <a:buNone/>
            </a:pPr>
            <a:r>
              <a:rPr lang="en-US" dirty="0" smtClean="0"/>
              <a:t>      Ensure that users can easily understand and utilize the new features.</a:t>
            </a:r>
          </a:p>
          <a:p>
            <a:endParaRPr lang="en-US" dirty="0" smtClean="0"/>
          </a:p>
          <a:p>
            <a:r>
              <a:rPr lang="en-US" b="1" dirty="0" smtClean="0"/>
              <a:t>Integration with Google Maps: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Utilize the Google Maps API to integrate enhanced features seamlessly.</a:t>
            </a:r>
          </a:p>
          <a:p>
            <a:pPr>
              <a:buNone/>
            </a:pPr>
            <a:r>
              <a:rPr lang="en-US" dirty="0" smtClean="0"/>
              <a:t>      Display icons, markers, or overlays on the map to indicate real-time road conditions.</a:t>
            </a:r>
          </a:p>
          <a:p>
            <a:pPr>
              <a:buNone/>
            </a:pPr>
            <a:r>
              <a:rPr lang="en-US" dirty="0" smtClean="0"/>
              <a:t>      Provide options for users to toggle on or off specific alerts and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67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952501"/>
            <a:ext cx="11036300" cy="514349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 Improve Travel Safety: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Provide real-time alerts and warnings to users to enhance their safety during travel.</a:t>
            </a:r>
          </a:p>
          <a:p>
            <a:pPr>
              <a:buNone/>
            </a:pPr>
            <a:r>
              <a:rPr lang="en-US" dirty="0" smtClean="0"/>
              <a:t>      Reduce accidents and vehicle damage by offering information on road hazards such as potholes and speed breakers.</a:t>
            </a:r>
          </a:p>
          <a:p>
            <a:endParaRPr lang="en-US" dirty="0" smtClean="0"/>
          </a:p>
          <a:p>
            <a:r>
              <a:rPr lang="en-US" b="1" dirty="0" smtClean="0"/>
              <a:t>Enhance Travel Efficiency: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Enable travelers to make informed route decisions based on real-time traffic conditions and weather alerts.</a:t>
            </a:r>
          </a:p>
          <a:p>
            <a:pPr>
              <a:buNone/>
            </a:pPr>
            <a:r>
              <a:rPr lang="en-US" dirty="0" smtClean="0"/>
              <a:t>      Reduce travel time, fuel consumption, and stress for commuters by offering optimized routes.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User Engagement and Participation: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Encourage user participation by allowing them to submit real-time reports on road conditions.</a:t>
            </a:r>
          </a:p>
          <a:p>
            <a:pPr>
              <a:buNone/>
            </a:pPr>
            <a:r>
              <a:rPr lang="en-US" dirty="0" smtClean="0"/>
              <a:t>      Foster user engagement through feedback and ratings to continuously improve the system.</a:t>
            </a:r>
          </a:p>
          <a:p>
            <a:endParaRPr lang="en-US" dirty="0" smtClean="0"/>
          </a:p>
          <a:p>
            <a:r>
              <a:rPr lang="en-US" b="1" dirty="0" smtClean="0"/>
              <a:t>Accessible and User-Friendly Features: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Develop intuitive interfaces within Google Maps to make the enhanced features accessible to a wide range of users.</a:t>
            </a:r>
          </a:p>
          <a:p>
            <a:pPr>
              <a:buNone/>
            </a:pPr>
            <a:r>
              <a:rPr lang="en-US" dirty="0" smtClean="0"/>
              <a:t>      Ensure that users can easily understand and utilize the new features.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Public Awareness and Education: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Educate travelers about the availability and benefits of the enhanced features through public awareness campaigns.</a:t>
            </a:r>
          </a:p>
          <a:p>
            <a:pPr>
              <a:buNone/>
            </a:pPr>
            <a:r>
              <a:rPr lang="en-US" dirty="0" smtClean="0"/>
              <a:t>      Empower users with the knowledge of how to effectively use these features for safer and more efficient travel.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149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smtClean="0"/>
              <a:t>of </a:t>
            </a:r>
            <a:r>
              <a:rPr lang="en-GB" dirty="0"/>
              <a:t>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0" y="1143000"/>
          <a:ext cx="1066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/>
                <a:gridCol w="3556000"/>
                <a:gridCol w="355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1.Title Finalization with 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Review-0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11-10-2023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2.Methods &amp; Software  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Review-1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08-11-2023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3.Algorithm 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Review-2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28-11-2023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4.50 % implementation 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Review-3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27-12-2023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5.Demonstration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Review-4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10-01-2024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733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Safer Travel </a:t>
            </a:r>
            <a:r>
              <a:rPr lang="en-US" dirty="0" smtClean="0"/>
              <a:t>: Users will experience safer journeys by receiving real-time alerts and warnings about road hazards, rainwater accumulation, potholes, and speed breakers. This will reduce the risk of accidents and damage to vehicles.</a:t>
            </a:r>
          </a:p>
          <a:p>
            <a:endParaRPr lang="en-US" dirty="0" smtClean="0"/>
          </a:p>
          <a:p>
            <a:r>
              <a:rPr lang="en-US" b="1" dirty="0" smtClean="0"/>
              <a:t>Efficient Travel </a:t>
            </a:r>
            <a:r>
              <a:rPr lang="en-US" dirty="0" smtClean="0"/>
              <a:t>: Travelers will benefit from more efficient route planning, leading to reduced travel times and lower fuel consumption. Optimized routes and traffic updates will contribute to smoother commutes.</a:t>
            </a:r>
          </a:p>
          <a:p>
            <a:endParaRPr lang="en-US" dirty="0" smtClean="0"/>
          </a:p>
          <a:p>
            <a:r>
              <a:rPr lang="en-US" b="1" dirty="0" smtClean="0"/>
              <a:t>User Engagement </a:t>
            </a:r>
            <a:r>
              <a:rPr lang="en-US" dirty="0" smtClean="0"/>
              <a:t>: The project will foster user engagement and participation, as users submit real-time reports and provide feedback on road conditions. This engagement will contribute to the system's continuous improvement.</a:t>
            </a:r>
          </a:p>
          <a:p>
            <a:endParaRPr lang="en-US" dirty="0" smtClean="0"/>
          </a:p>
          <a:p>
            <a:r>
              <a:rPr lang="en-US" b="1" dirty="0" smtClean="0"/>
              <a:t>User-Friendly Interface</a:t>
            </a:r>
            <a:r>
              <a:rPr lang="en-US" dirty="0" smtClean="0"/>
              <a:t>: The enhanced Google Maps features will be seamlessly integrated into the user interface, making them accessible and user-friendly for a broad range of travelers.</a:t>
            </a:r>
          </a:p>
          <a:p>
            <a:endParaRPr lang="en-US" dirty="0" smtClean="0"/>
          </a:p>
          <a:p>
            <a:r>
              <a:rPr lang="en-US" b="1" dirty="0" smtClean="0"/>
              <a:t>Public Awareness and Education</a:t>
            </a:r>
            <a:r>
              <a:rPr lang="en-US" dirty="0" smtClean="0"/>
              <a:t>: Travelers will become more aware of the availability and benefits of the enhanced features through public awareness campaigns. Educational materials will empower users to use the system effectively.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239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8401"/>
            <a:ext cx="11049000" cy="4952997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project, "Enhancing Google Maps for Safer and Smoother Travel”, holds great promise for revolutionizing the way people navigate and experience their journeys. </a:t>
            </a:r>
          </a:p>
          <a:p>
            <a:r>
              <a:rPr lang="en-US" dirty="0" smtClean="0"/>
              <a:t>By integrating real-time data on road conditions, weather hazards, and user-generated reports, this project aims to create a more informed, efficient, and secure travel experience. </a:t>
            </a:r>
          </a:p>
          <a:p>
            <a:r>
              <a:rPr lang="en-US" dirty="0" smtClean="0"/>
              <a:t>The potential for this project to make a positive impact on daily commutes is substantial, With the integration of advanced features into Google Maps.</a:t>
            </a:r>
          </a:p>
          <a:p>
            <a:r>
              <a:rPr lang="en-US" dirty="0" smtClean="0"/>
              <a:t>Additionally, user engagement and collaboration with public authorities and agencies can further enhance the system's effectiveness over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85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Open </a:t>
            </a:r>
            <a:r>
              <a:rPr lang="en-GB" b="1" dirty="0" err="1" smtClean="0"/>
              <a:t>StreetMap</a:t>
            </a:r>
            <a:r>
              <a:rPr lang="en-GB" b="1" dirty="0" smtClean="0"/>
              <a:t> 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https://www.openstreetmap.org/#map=4/21.84/82.79</a:t>
            </a:r>
            <a:endParaRPr lang="en-GB" dirty="0" smtClean="0"/>
          </a:p>
          <a:p>
            <a:r>
              <a:rPr lang="en-GB" b="1" dirty="0" smtClean="0"/>
              <a:t>Advance in transportation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https://www.atsinternationaljournal.com/</a:t>
            </a:r>
            <a:endParaRPr lang="en-GB" dirty="0" smtClean="0"/>
          </a:p>
          <a:p>
            <a:r>
              <a:rPr lang="en-GB" b="1" dirty="0" smtClean="0"/>
              <a:t>Road Traffic </a:t>
            </a:r>
            <a:r>
              <a:rPr lang="en-GB" b="1" dirty="0" err="1" smtClean="0"/>
              <a:t>Modeling</a:t>
            </a:r>
            <a:r>
              <a:rPr lang="en-GB" b="1" dirty="0" smtClean="0"/>
              <a:t> and Management(book</a:t>
            </a:r>
            <a:r>
              <a:rPr lang="en-GB" dirty="0" smtClean="0"/>
              <a:t>) :</a:t>
            </a:r>
          </a:p>
          <a:p>
            <a:pPr>
              <a:buNone/>
            </a:pPr>
            <a:r>
              <a:rPr lang="en-GB" dirty="0" smtClean="0"/>
              <a:t>  authors : </a:t>
            </a:r>
            <a:r>
              <a:rPr lang="en-GB" dirty="0" err="1" smtClean="0"/>
              <a:t>Fouzi</a:t>
            </a:r>
            <a:r>
              <a:rPr lang="en-GB" dirty="0" smtClean="0"/>
              <a:t> </a:t>
            </a:r>
            <a:r>
              <a:rPr lang="en-GB" dirty="0" err="1" smtClean="0"/>
              <a:t>harrou,abdelhafid</a:t>
            </a:r>
            <a:r>
              <a:rPr lang="en-GB" dirty="0" smtClean="0"/>
              <a:t> </a:t>
            </a:r>
            <a:r>
              <a:rPr lang="en-GB" dirty="0" err="1" smtClean="0"/>
              <a:t>Zeroual</a:t>
            </a:r>
            <a:endParaRPr lang="en-GB" dirty="0" smtClean="0"/>
          </a:p>
          <a:p>
            <a:r>
              <a:rPr lang="en-GB" b="1" dirty="0" err="1" smtClean="0"/>
              <a:t>ResearchGate</a:t>
            </a:r>
            <a:r>
              <a:rPr lang="en-GB" dirty="0" smtClean="0"/>
              <a:t> :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https://www.researchgate.net/</a:t>
            </a:r>
            <a:endParaRPr lang="en-GB" dirty="0" smtClean="0"/>
          </a:p>
          <a:p>
            <a:r>
              <a:rPr lang="en-GB" b="1" dirty="0" smtClean="0"/>
              <a:t> </a:t>
            </a:r>
            <a:r>
              <a:rPr lang="en-US" b="1" dirty="0" smtClean="0"/>
              <a:t>Intelligent </a:t>
            </a:r>
            <a:r>
              <a:rPr lang="en-US" b="1" smtClean="0"/>
              <a:t>transportation system :</a:t>
            </a:r>
          </a:p>
          <a:p>
            <a:r>
              <a:rPr lang="en-GB" dirty="0" smtClean="0">
                <a:hlinkClick r:id="rId5"/>
              </a:rPr>
              <a:t>https://en.wikipedia.org/wiki/Intelligent_transportation_system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6138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xmlns="" val="36916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era of increasing urbanization and reliance on technology for daily navigation.</a:t>
            </a:r>
          </a:p>
          <a:p>
            <a:r>
              <a:rPr lang="en-US" dirty="0" smtClean="0"/>
              <a:t>The role of digital maps and navigation system has become paramount(supreme).</a:t>
            </a:r>
          </a:p>
          <a:p>
            <a:r>
              <a:rPr lang="en-US" dirty="0" smtClean="0"/>
              <a:t> Google Maps , a ubiquitous platform for travelers has revolutionized the way we plan and execute our journeys. It offers routes, estimated travel times, and more, empowering us to navigate unfamiliar terrain with ease.</a:t>
            </a:r>
          </a:p>
          <a:p>
            <a:r>
              <a:rPr lang="en-US" dirty="0" smtClean="0"/>
              <a:t>The project "Enhancing Google Maps for Safer and Smoother Travel" seeks to build upon this foundation and address some critical challenges that travelers face, particularly in cities like Bangalore.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foundation of advanced traffic navigation systems lies in the broader context of Intelligent Transportation Systems (ITS).</a:t>
            </a:r>
          </a:p>
          <a:p>
            <a:endParaRPr lang="en-US" dirty="0" smtClean="0"/>
          </a:p>
          <a:p>
            <a:r>
              <a:rPr lang="en-US" dirty="0" smtClean="0"/>
              <a:t> Researchers (Smith et al., 2017) define ITS as an integrated framework that employs various technologies, including GPS, RFID, communication protocols, sensors, and data analytics, to enable efficient transportation. </a:t>
            </a:r>
          </a:p>
          <a:p>
            <a:endParaRPr lang="en-US" dirty="0" smtClean="0"/>
          </a:p>
          <a:p>
            <a:r>
              <a:rPr lang="en-US" dirty="0" smtClean="0"/>
              <a:t>This framework serves as the backbone for the development of advanced navigation solutions.</a:t>
            </a:r>
          </a:p>
          <a:p>
            <a:endParaRPr lang="en-US" dirty="0" smtClean="0"/>
          </a:p>
          <a:p>
            <a:r>
              <a:rPr lang="en-US" dirty="0" smtClean="0"/>
              <a:t>The advent of vehicle-to-infrastructure communication is transforming traditional navigation systems. Dedicated Short Range Communication (DSRC) and Cellular Vehicle-to-Everything (C-V2X).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77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Smith and Johnson (2018) delve into the intricacies of route optimization algorithms that consider dynamic factors such as traffic conditions, road closures, and user preferences.</a:t>
            </a:r>
          </a:p>
          <a:p>
            <a:endParaRPr lang="en-US" dirty="0" smtClean="0"/>
          </a:p>
          <a:p>
            <a:r>
              <a:rPr lang="en-US" dirty="0" smtClean="0"/>
              <a:t>protocols facilitate real-time communication between vehicles and infrastructure, enabling enhanced navigation capabilities and improved traffic management (Li et al., 2021). </a:t>
            </a:r>
          </a:p>
          <a:p>
            <a:endParaRPr lang="en-US" dirty="0" smtClean="0"/>
          </a:p>
          <a:p>
            <a:r>
              <a:rPr lang="en-US" dirty="0" smtClean="0"/>
              <a:t>Furthermore, the integration of machine learning models for predicting traffic patterns and suggesting optimal routes is gaining traction (Chen et al., 2019), opening new avenues for adaptive navigation systems.</a:t>
            </a:r>
          </a:p>
          <a:p>
            <a:endParaRPr lang="en-US" dirty="0" smtClean="0"/>
          </a:p>
          <a:p>
            <a:r>
              <a:rPr lang="en-US" dirty="0" smtClean="0"/>
              <a:t>powerful simulation tools (Gupta et al., 2020), allowing researchers to study the impact of different navigation strategies on traffic flow.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677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potholes and speed breakers</a:t>
            </a:r>
            <a:endParaRPr lang="en-GB" dirty="0"/>
          </a:p>
        </p:txBody>
      </p:sp>
      <p:pic>
        <p:nvPicPr>
          <p:cNvPr id="7" name="Content Placeholder 6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135062"/>
            <a:ext cx="2673350" cy="2878138"/>
          </a:xfrm>
        </p:spPr>
      </p:pic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12" y="1155700"/>
            <a:ext cx="3253688" cy="2705100"/>
          </a:xfrm>
          <a:prstGeom prst="rect">
            <a:avLst/>
          </a:prstGeom>
        </p:spPr>
      </p:pic>
      <p:pic>
        <p:nvPicPr>
          <p:cNvPr id="9" name="Picture 8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0" y="1155701"/>
            <a:ext cx="3829050" cy="2686452"/>
          </a:xfrm>
          <a:prstGeom prst="rect">
            <a:avLst/>
          </a:prstGeom>
        </p:spPr>
      </p:pic>
      <p:pic>
        <p:nvPicPr>
          <p:cNvPr id="10" name="Picture 9" descr="Speedbreaker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0" y="3919677"/>
            <a:ext cx="3746500" cy="2544623"/>
          </a:xfrm>
          <a:prstGeom prst="rect">
            <a:avLst/>
          </a:prstGeom>
        </p:spPr>
      </p:pic>
      <p:pic>
        <p:nvPicPr>
          <p:cNvPr id="11" name="Picture 10" descr="images (3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4099874"/>
            <a:ext cx="2832100" cy="1904051"/>
          </a:xfrm>
          <a:prstGeom prst="rect">
            <a:avLst/>
          </a:prstGeom>
        </p:spPr>
      </p:pic>
      <p:pic>
        <p:nvPicPr>
          <p:cNvPr id="12" name="Picture 11" descr="Capture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090" y="3937001"/>
            <a:ext cx="344161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77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Implementing a pothole detection system using image processing involves several steps. Below is a simplified example using Python and the </a:t>
            </a:r>
            <a:r>
              <a:rPr lang="en-US" sz="1500" dirty="0" err="1" smtClean="0"/>
              <a:t>OpenCV</a:t>
            </a:r>
            <a:r>
              <a:rPr lang="en-US" sz="1500" dirty="0" smtClean="0"/>
              <a:t> library. This example assumes that you have a dataset of road images with potholes and non-pothole areas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import cv2</a:t>
            </a:r>
          </a:p>
          <a:p>
            <a:r>
              <a:rPr lang="en-US" sz="1500" dirty="0" smtClean="0"/>
              <a:t>import </a:t>
            </a:r>
            <a:r>
              <a:rPr lang="en-US" sz="1500" dirty="0" err="1" smtClean="0"/>
              <a:t>numpy</a:t>
            </a:r>
            <a:r>
              <a:rPr lang="en-US" sz="1500" dirty="0" smtClean="0"/>
              <a:t> as </a:t>
            </a:r>
            <a:r>
              <a:rPr lang="en-US" sz="1500" dirty="0" err="1" smtClean="0"/>
              <a:t>np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500" b="1" dirty="0" smtClean="0"/>
              <a:t>  Install </a:t>
            </a:r>
            <a:r>
              <a:rPr lang="en-US" sz="1500" b="1" dirty="0" smtClean="0"/>
              <a:t>Required Libraries:</a:t>
            </a:r>
            <a:r>
              <a:rPr lang="en-US" sz="1500" dirty="0" smtClean="0"/>
              <a:t> Make sure you have Python installed, then install </a:t>
            </a:r>
            <a:r>
              <a:rPr lang="en-US" sz="1500" dirty="0" err="1" smtClean="0"/>
              <a:t>OpenCV</a:t>
            </a:r>
            <a:r>
              <a:rPr lang="en-US" sz="1500" dirty="0" smtClean="0"/>
              <a:t> using</a:t>
            </a:r>
            <a:r>
              <a:rPr lang="en-US" sz="1500" dirty="0" smtClean="0"/>
              <a:t>: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      -   ( pip </a:t>
            </a:r>
            <a:r>
              <a:rPr lang="en-US" sz="1500" dirty="0" smtClean="0"/>
              <a:t>install </a:t>
            </a:r>
            <a:r>
              <a:rPr lang="en-US" sz="1500" dirty="0" err="1" smtClean="0"/>
              <a:t>opencv</a:t>
            </a:r>
            <a:r>
              <a:rPr lang="en-US" sz="1500" dirty="0" smtClean="0"/>
              <a:t>-python)</a:t>
            </a:r>
          </a:p>
          <a:p>
            <a:pPr>
              <a:buNone/>
            </a:pPr>
            <a:endParaRPr lang="en-US" sz="1500" dirty="0" smtClean="0"/>
          </a:p>
          <a:p>
            <a:pPr marL="457200" indent="-457200"/>
            <a:r>
              <a:rPr lang="en-US" sz="1500" b="1" dirty="0" smtClean="0"/>
              <a:t>Write </a:t>
            </a:r>
            <a:r>
              <a:rPr lang="en-US" sz="1500" b="1" dirty="0" smtClean="0"/>
              <a:t>the Pothole Detection Code:</a:t>
            </a:r>
            <a:r>
              <a:rPr lang="en-US" sz="1500" dirty="0" smtClean="0"/>
              <a:t> Create a Python script (e.g., pothole_detection.py) and use the following code as a starting point</a:t>
            </a:r>
            <a:r>
              <a:rPr lang="en-US" sz="1500" dirty="0" smtClean="0"/>
              <a:t>:</a:t>
            </a:r>
          </a:p>
          <a:p>
            <a:pPr marL="457200" indent="-457200"/>
            <a:endParaRPr lang="en-US" sz="1500" dirty="0" smtClean="0"/>
          </a:p>
          <a:p>
            <a:r>
              <a:rPr lang="en-US" sz="1400" b="1" dirty="0" smtClean="0"/>
              <a:t>  Run </a:t>
            </a:r>
            <a:r>
              <a:rPr lang="en-US" sz="1400" b="1" dirty="0" smtClean="0"/>
              <a:t>the Code:</a:t>
            </a:r>
            <a:r>
              <a:rPr lang="en-US" sz="1400" dirty="0" smtClean="0"/>
              <a:t> Replace "path/to/your/image.jpg" with the actual path to the image you want to process. </a:t>
            </a:r>
            <a:r>
              <a:rPr lang="en-US" sz="1400" dirty="0" smtClean="0"/>
              <a:t>       Save </a:t>
            </a:r>
            <a:r>
              <a:rPr lang="en-US" sz="1400" dirty="0" smtClean="0"/>
              <a:t>the script and run it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lvl="1"/>
            <a:r>
              <a:rPr lang="en-US" sz="1400" dirty="0" smtClean="0"/>
              <a:t>(python pothole_detection.py)</a:t>
            </a:r>
          </a:p>
          <a:p>
            <a:pPr lvl="1"/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/>
              <a:t>Adjust </a:t>
            </a:r>
            <a:r>
              <a:rPr lang="en-US" sz="1400" b="1" dirty="0" smtClean="0"/>
              <a:t>Parameters:</a:t>
            </a:r>
            <a:r>
              <a:rPr lang="en-US" sz="1400" dirty="0" smtClean="0"/>
              <a:t> You may need to adjust parameters such as the threshold for contour area (area &gt; 100) based on your specific images and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 Step 1: Read the image</a:t>
            </a:r>
          </a:p>
          <a:p>
            <a:r>
              <a:rPr lang="en-US" dirty="0" smtClean="0"/>
              <a:t>image = cv2.imread('path/to/your/image.jpg')</a:t>
            </a:r>
          </a:p>
          <a:p>
            <a:endParaRPr lang="en-US" dirty="0" smtClean="0"/>
          </a:p>
          <a:p>
            <a:r>
              <a:rPr lang="en-US" dirty="0" smtClean="0"/>
              <a:t># Step 2: Convert the image to grayscale</a:t>
            </a:r>
          </a:p>
          <a:p>
            <a:r>
              <a:rPr lang="en-US" dirty="0" smtClean="0"/>
              <a:t>gray = cv2.cvtColor(image, cv2.COLOR_BGR2GRAY)</a:t>
            </a:r>
          </a:p>
          <a:p>
            <a:endParaRPr lang="en-US" dirty="0" smtClean="0"/>
          </a:p>
          <a:p>
            <a:r>
              <a:rPr lang="en-US" dirty="0" smtClean="0"/>
              <a:t># Step 3: Apply </a:t>
            </a:r>
            <a:r>
              <a:rPr lang="en-US" dirty="0" err="1" smtClean="0"/>
              <a:t>GaussianBlur</a:t>
            </a:r>
            <a:r>
              <a:rPr lang="en-US" dirty="0" smtClean="0"/>
              <a:t> to reduce noise and improve edge detection</a:t>
            </a:r>
          </a:p>
          <a:p>
            <a:r>
              <a:rPr lang="en-US" dirty="0" smtClean="0"/>
              <a:t>blurred = cv2.GaussianBlur(gray, (5, 5), 0)</a:t>
            </a:r>
          </a:p>
          <a:p>
            <a:endParaRPr lang="en-US" dirty="0" smtClean="0"/>
          </a:p>
          <a:p>
            <a:r>
              <a:rPr lang="en-US" dirty="0" smtClean="0"/>
              <a:t># Step 4: Apply Canny edge detection</a:t>
            </a:r>
          </a:p>
          <a:p>
            <a:r>
              <a:rPr lang="en-US" dirty="0" smtClean="0"/>
              <a:t>edges = cv2.Canny(blurred, 50, 150)</a:t>
            </a:r>
          </a:p>
          <a:p>
            <a:endParaRPr lang="en-US" dirty="0" smtClean="0"/>
          </a:p>
          <a:p>
            <a:r>
              <a:rPr lang="en-US" dirty="0" smtClean="0"/>
              <a:t># Step 5: Find contours in the image</a:t>
            </a:r>
          </a:p>
          <a:p>
            <a:r>
              <a:rPr lang="en-US" dirty="0" smtClean="0"/>
              <a:t>contours, _ = cv2.findContours(edges, cv2.RETR_EXTERNAL, cv2.CHAIN_APPROX_SIMPLE)</a:t>
            </a:r>
          </a:p>
          <a:p>
            <a:endParaRPr lang="en-US" dirty="0" smtClean="0"/>
          </a:p>
          <a:p>
            <a:r>
              <a:rPr lang="en-US" dirty="0" smtClean="0"/>
              <a:t># Step 6: Iterate through contours and check for potholes</a:t>
            </a:r>
          </a:p>
          <a:p>
            <a:r>
              <a:rPr lang="en-US" dirty="0" smtClean="0"/>
              <a:t>for contour in contours:</a:t>
            </a:r>
          </a:p>
          <a:p>
            <a:r>
              <a:rPr lang="en-US" dirty="0" smtClean="0"/>
              <a:t>    # You can customize the threshold area based on your dataset</a:t>
            </a:r>
          </a:p>
          <a:p>
            <a:r>
              <a:rPr lang="en-US" dirty="0" smtClean="0"/>
              <a:t>    if cv2.contourArea(contour) &gt; 500:</a:t>
            </a:r>
          </a:p>
          <a:p>
            <a:r>
              <a:rPr lang="en-US" dirty="0" smtClean="0"/>
              <a:t>        x, y, w, h = cv2.boundingRect(contour)</a:t>
            </a:r>
          </a:p>
          <a:p>
            <a:r>
              <a:rPr lang="en-US" dirty="0" smtClean="0"/>
              <a:t>        cv2.rectangle(image, (x, y), (x + w, y + h), (0, 255, 0), 2)</a:t>
            </a:r>
          </a:p>
          <a:p>
            <a:endParaRPr lang="en-US" dirty="0" smtClean="0"/>
          </a:p>
          <a:p>
            <a:r>
              <a:rPr lang="en-US" dirty="0" smtClean="0"/>
              <a:t># Step 7: Display the result</a:t>
            </a:r>
          </a:p>
          <a:p>
            <a:r>
              <a:rPr lang="en-US" dirty="0" smtClean="0"/>
              <a:t>cv2.imshow('Pothole Detection', image)</a:t>
            </a:r>
          </a:p>
          <a:p>
            <a:r>
              <a:rPr lang="en-US" dirty="0" smtClean="0"/>
              <a:t>cv2.waitKey(0)</a:t>
            </a:r>
          </a:p>
          <a:p>
            <a:r>
              <a:rPr lang="en-US" dirty="0" smtClean="0"/>
              <a:t>cv2.destroyAllWindows()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Psuedocode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detect_potholes</a:t>
            </a:r>
            <a:r>
              <a:rPr lang="en-US" dirty="0" smtClean="0"/>
              <a:t>(</a:t>
            </a:r>
            <a:r>
              <a:rPr lang="en-US" dirty="0" err="1" smtClean="0"/>
              <a:t>image_path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Step 1: Load the image</a:t>
            </a:r>
          </a:p>
          <a:p>
            <a:r>
              <a:rPr lang="en-US" dirty="0" smtClean="0"/>
              <a:t>    image = </a:t>
            </a:r>
            <a:r>
              <a:rPr lang="en-US" dirty="0" err="1" smtClean="0"/>
              <a:t>load_image</a:t>
            </a:r>
            <a:r>
              <a:rPr lang="en-US" dirty="0" smtClean="0"/>
              <a:t>(</a:t>
            </a:r>
            <a:r>
              <a:rPr lang="en-US" dirty="0" err="1" smtClean="0"/>
              <a:t>image_path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# Step 2: Convert the image to grayscale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gray_image</a:t>
            </a:r>
            <a:r>
              <a:rPr lang="en-US" dirty="0" smtClean="0"/>
              <a:t> = </a:t>
            </a:r>
            <a:r>
              <a:rPr lang="en-US" dirty="0" err="1" smtClean="0"/>
              <a:t>convert_to_grayscale</a:t>
            </a:r>
            <a:r>
              <a:rPr lang="en-US" dirty="0" smtClean="0"/>
              <a:t>(image)</a:t>
            </a:r>
          </a:p>
          <a:p>
            <a:endParaRPr lang="en-US" dirty="0" smtClean="0"/>
          </a:p>
          <a:p>
            <a:r>
              <a:rPr lang="en-US" dirty="0" smtClean="0"/>
              <a:t>    # Step 3: Apply </a:t>
            </a:r>
            <a:r>
              <a:rPr lang="en-US" dirty="0" err="1" smtClean="0"/>
              <a:t>GaussianBlur</a:t>
            </a:r>
            <a:r>
              <a:rPr lang="en-US" dirty="0" smtClean="0"/>
              <a:t> to reduce noise and improve edge detection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blurred_image</a:t>
            </a:r>
            <a:r>
              <a:rPr lang="en-US" dirty="0" smtClean="0"/>
              <a:t> = </a:t>
            </a:r>
            <a:r>
              <a:rPr lang="en-US" dirty="0" err="1" smtClean="0"/>
              <a:t>apply_gaussian_blur</a:t>
            </a:r>
            <a:r>
              <a:rPr lang="en-US" dirty="0" smtClean="0"/>
              <a:t>(</a:t>
            </a:r>
            <a:r>
              <a:rPr lang="en-US" dirty="0" err="1" smtClean="0"/>
              <a:t>gray_image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# Step 4: Apply Canny edge detection</a:t>
            </a:r>
          </a:p>
          <a:p>
            <a:r>
              <a:rPr lang="en-US" dirty="0" smtClean="0"/>
              <a:t>    edges = </a:t>
            </a:r>
            <a:r>
              <a:rPr lang="en-US" dirty="0" err="1" smtClean="0"/>
              <a:t>apply_canny_edge_detection</a:t>
            </a:r>
            <a:r>
              <a:rPr lang="en-US" dirty="0" smtClean="0"/>
              <a:t>(</a:t>
            </a:r>
            <a:r>
              <a:rPr lang="en-US" dirty="0" err="1" smtClean="0"/>
              <a:t>blurred_image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# Step 5: Find contours in the edged image</a:t>
            </a:r>
          </a:p>
          <a:p>
            <a:r>
              <a:rPr lang="en-US" dirty="0" smtClean="0"/>
              <a:t>    contours = </a:t>
            </a:r>
            <a:r>
              <a:rPr lang="en-US" dirty="0" err="1" smtClean="0"/>
              <a:t>find_contours</a:t>
            </a:r>
            <a:r>
              <a:rPr lang="en-US" dirty="0" smtClean="0"/>
              <a:t>(edges)</a:t>
            </a:r>
          </a:p>
          <a:p>
            <a:endParaRPr lang="en-US" dirty="0" smtClean="0"/>
          </a:p>
          <a:p>
            <a:r>
              <a:rPr lang="en-US" dirty="0" smtClean="0"/>
              <a:t>    # Step 6: Filter contours based on area (size)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min_area</a:t>
            </a:r>
            <a:r>
              <a:rPr lang="en-US" dirty="0" smtClean="0"/>
              <a:t> = 100  # Adjust this value based on your requirements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filtered_contours</a:t>
            </a:r>
            <a:r>
              <a:rPr lang="en-US" dirty="0" smtClean="0"/>
              <a:t> = </a:t>
            </a:r>
            <a:r>
              <a:rPr lang="en-US" dirty="0" err="1" smtClean="0"/>
              <a:t>filter_contours</a:t>
            </a:r>
            <a:r>
              <a:rPr lang="en-US" dirty="0" smtClean="0"/>
              <a:t>(contours, </a:t>
            </a:r>
            <a:r>
              <a:rPr lang="en-US" dirty="0" err="1" smtClean="0"/>
              <a:t>min_area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# Step 7: Draw rectangles around detected potholes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result_image</a:t>
            </a:r>
            <a:r>
              <a:rPr lang="en-US" dirty="0" smtClean="0"/>
              <a:t> = </a:t>
            </a:r>
            <a:r>
              <a:rPr lang="en-US" dirty="0" err="1" smtClean="0"/>
              <a:t>draw_rectangles</a:t>
            </a:r>
            <a:r>
              <a:rPr lang="en-US" dirty="0" smtClean="0"/>
              <a:t>(image, </a:t>
            </a:r>
            <a:r>
              <a:rPr lang="en-US" dirty="0" err="1" smtClean="0"/>
              <a:t>filtered_contours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# Step 8: Display the result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display_image</a:t>
            </a:r>
            <a:r>
              <a:rPr lang="en-US" dirty="0" smtClean="0"/>
              <a:t>(</a:t>
            </a:r>
            <a:r>
              <a:rPr lang="en-US" dirty="0" err="1" smtClean="0"/>
              <a:t>result_image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Function to load an image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load_image</a:t>
            </a:r>
            <a:r>
              <a:rPr lang="en-US" dirty="0" smtClean="0"/>
              <a:t>(</a:t>
            </a:r>
            <a:r>
              <a:rPr lang="en-US" dirty="0" err="1" smtClean="0"/>
              <a:t>image_path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Load the image using a suitable library (e.g., 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loaded_image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Psuedocode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 Function to convert the image to grayscale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convert_to_grayscale</a:t>
            </a:r>
            <a:r>
              <a:rPr lang="en-US" dirty="0" smtClean="0"/>
              <a:t>(image):</a:t>
            </a:r>
          </a:p>
          <a:p>
            <a:r>
              <a:rPr lang="en-US" dirty="0" smtClean="0"/>
              <a:t>    # Convert the image to grayscale using a suitable function (e.g., cv2.cvtColor)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grayscale_image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Function to apply </a:t>
            </a:r>
            <a:r>
              <a:rPr lang="en-US" dirty="0" err="1" smtClean="0"/>
              <a:t>GaussianBlur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apply_gaussian_blur</a:t>
            </a:r>
            <a:r>
              <a:rPr lang="en-US" dirty="0" smtClean="0"/>
              <a:t>(image):</a:t>
            </a:r>
          </a:p>
          <a:p>
            <a:r>
              <a:rPr lang="en-US" dirty="0" smtClean="0"/>
              <a:t>    # Apply </a:t>
            </a:r>
            <a:r>
              <a:rPr lang="en-US" dirty="0" err="1" smtClean="0"/>
              <a:t>GaussianBlur</a:t>
            </a:r>
            <a:r>
              <a:rPr lang="en-US" dirty="0" smtClean="0"/>
              <a:t> using a suitable function (e.g., cv2.GaussianBlur)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blurred_image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Function to apply Canny edge detection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apply_canny_edge_detection</a:t>
            </a:r>
            <a:r>
              <a:rPr lang="en-US" dirty="0" smtClean="0"/>
              <a:t>(image):</a:t>
            </a:r>
          </a:p>
          <a:p>
            <a:r>
              <a:rPr lang="en-US" dirty="0" smtClean="0"/>
              <a:t>    # Apply Canny edge detection using a suitable function (e.g., cv2.Canny)</a:t>
            </a:r>
          </a:p>
          <a:p>
            <a:r>
              <a:rPr lang="en-US" dirty="0" smtClean="0"/>
              <a:t>    return edges</a:t>
            </a:r>
          </a:p>
          <a:p>
            <a:endParaRPr lang="en-US" dirty="0" smtClean="0"/>
          </a:p>
          <a:p>
            <a:r>
              <a:rPr lang="en-US" dirty="0" smtClean="0"/>
              <a:t># Function to find contours in the image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find_contours</a:t>
            </a:r>
            <a:r>
              <a:rPr lang="en-US" dirty="0" smtClean="0"/>
              <a:t>(image):</a:t>
            </a:r>
          </a:p>
          <a:p>
            <a:r>
              <a:rPr lang="en-US" dirty="0" smtClean="0"/>
              <a:t>    # Find contours using a suitable function (e.g., cv2.findContours)</a:t>
            </a:r>
          </a:p>
          <a:p>
            <a:r>
              <a:rPr lang="en-US" dirty="0" smtClean="0"/>
              <a:t>    return contours</a:t>
            </a:r>
          </a:p>
          <a:p>
            <a:endParaRPr lang="en-US" dirty="0" smtClean="0"/>
          </a:p>
          <a:p>
            <a:r>
              <a:rPr lang="en-US" dirty="0" smtClean="0"/>
              <a:t># Function to filter contours based on area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filter_contours</a:t>
            </a:r>
            <a:r>
              <a:rPr lang="en-US" dirty="0" smtClean="0"/>
              <a:t>(contours, </a:t>
            </a:r>
            <a:r>
              <a:rPr lang="en-US" dirty="0" err="1" smtClean="0"/>
              <a:t>min_area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# Filter contours based on area using a suitable criterion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filtered_contours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Function to draw rectangles around detected potholes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draw_rectangles</a:t>
            </a:r>
            <a:r>
              <a:rPr lang="en-US" dirty="0" smtClean="0"/>
              <a:t>(image, contours):</a:t>
            </a:r>
          </a:p>
          <a:p>
            <a:r>
              <a:rPr lang="en-US" dirty="0" smtClean="0"/>
              <a:t>    # Draw rectangles around contours using a suitable function (e.g., cv2.rectangle)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result_image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Function to display the image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display_image</a:t>
            </a:r>
            <a:r>
              <a:rPr lang="en-US" dirty="0" smtClean="0"/>
              <a:t>(image):</a:t>
            </a:r>
          </a:p>
          <a:p>
            <a:r>
              <a:rPr lang="en-US" dirty="0" smtClean="0"/>
              <a:t>    # Display the image using a suitable function (e.g., cv2.imshow)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wait_for_user_input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 Function to wait for user input (e.g., a key press)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wait_for_user_input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# Wait for user input to close the displayed image</a:t>
            </a:r>
          </a:p>
          <a:p>
            <a:r>
              <a:rPr lang="en-US" dirty="0" smtClean="0"/>
              <a:t>    return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1086</TotalTime>
  <Words>2207</Words>
  <Application>Microsoft Office PowerPoint</Application>
  <PresentationFormat>Custom</PresentationFormat>
  <Paragraphs>285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Bioinformatics</vt:lpstr>
      <vt:lpstr>PROJECT TITLE : ADVANCE TRAFFIC NAVIGATION     SYSTEM</vt:lpstr>
      <vt:lpstr>Introduction</vt:lpstr>
      <vt:lpstr>Literature Review</vt:lpstr>
      <vt:lpstr>Literature Review</vt:lpstr>
      <vt:lpstr>potholes and speed breakers</vt:lpstr>
      <vt:lpstr>Implementation details</vt:lpstr>
      <vt:lpstr>Algorithm :</vt:lpstr>
      <vt:lpstr>Psuedocode :</vt:lpstr>
      <vt:lpstr>Psuedocode :</vt:lpstr>
      <vt:lpstr>Outcome :</vt:lpstr>
      <vt:lpstr>Proposed Method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DELL</cp:lastModifiedBy>
  <cp:revision>42</cp:revision>
  <dcterms:created xsi:type="dcterms:W3CDTF">2023-03-16T03:26:27Z</dcterms:created>
  <dcterms:modified xsi:type="dcterms:W3CDTF">2023-12-05T06:41:51Z</dcterms:modified>
</cp:coreProperties>
</file>