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6D12-9D08-4EE0-AD60-4959CD41B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6B1E79-23BF-4BA4-A6E6-2C93BF4B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DBD5C-0056-4D4D-BEE6-C4239094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31225-741A-4C31-A40E-23669343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416D-EDB1-4CF6-9CF1-DE0A1E8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3BFF-D979-4CD4-A7A5-9839718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2B9A2-8118-4B2F-95C7-0F9ED5EC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01580-4007-40E7-86DD-33C86EA5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C997-8995-4C48-AB48-1EB6892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F518E-BADA-488C-90EE-094DBB23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34ED01-3583-487A-AEC8-913D3D81C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182D49-B29B-41E3-ABAB-0E3191DC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A0461-5767-4A41-8CA4-193E3CD9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A1333-5253-4105-90E6-01F77DD7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F4221-283E-48B6-A129-38382660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5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54486-9FD5-4001-A695-62784662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ECE78-5D8B-48AD-BAC8-09FAA72E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8DCEE-ACE8-43F3-AAE2-F4A05541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5B151-1EB8-40DF-AEB1-D56C6C2C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629BE-9B37-41D9-B1CD-809529EC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D6BC8-9454-478C-8789-B60568DE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981C7-75F5-4B1F-B295-F9715F4C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4633-12BA-4E0B-BEF4-EC16872F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703BE-8E5D-49C9-B09F-10E14B78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DB8F-7EAE-4C3D-80D5-E1121C81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F61D2-54FF-4D96-AAC1-E9E42C37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FE8B1-0D1D-4BE5-A9DD-0BD23D35A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D30A38-039E-410C-AF71-78875A26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40279-B6D6-43BF-A86C-F9392E6F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790C9-8DCE-486B-9F40-9DA3B40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C16C6-80AD-4053-8A8D-FF366E84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67B-7D96-4342-A4E1-C160502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BA19B-923E-4581-8FEF-D1CE2F49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B5794-C4D2-4093-8859-0A7BB4BD9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6303B-5B20-49F0-9226-BFA5B9A60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C20FAC-5393-429F-A4B7-C7F81799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393F13-EE79-42B4-A4A3-6A0FA787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3FB9C3-0DFC-4AB6-8CF6-2D962062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79389-B5E8-4CED-97A8-6F814065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106B-3E71-4EBA-8990-F6F66DFC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0C717-E3FF-490D-A470-5477DDBA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73E74-221F-445C-82BC-761129DA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A8567D-C94D-4BE2-9807-961EB524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9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2708B-B067-4BB4-88A7-69FB6EA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9D334-6B63-47B5-A13D-6A903429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74A86-1644-4C76-9452-C7B824F5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4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FE24A-DF00-48AF-B83F-C745AE36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6E99B-D5BE-4165-89B4-97419AB3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4ADBD-2C8E-4AEE-AD06-2773B334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FCB59-85D9-4414-9144-DBDDEC0A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C36926-AAE9-4497-B4B0-1EC28E56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5EAC2-34A9-45A2-A00F-8D397204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5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A193-C06D-483C-BEBB-A2F827E1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E30CCD-EBF6-4D1D-8E6D-1A5F748A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EA7B9-04BE-40A9-BA15-378595D9E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A019D-F970-4434-9912-F4DAB31F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C4D26-1D7B-4E38-A5FC-41CF68E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CC5E4-86A8-4CE2-96BD-7E0FE80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36703-70CF-488E-9BD0-A88BAB08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3F4CA-5EB4-4982-B0A4-2EDC8B4D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600D9-764B-4BF5-A0BD-E7028546A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1A7A-B23C-4CAF-86B4-06D4D1ED0C0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BA7AF-E3AD-41DD-9FBB-FB8B74BDA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EC8B9-CE1D-44BC-9A64-CC086C12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DC00-4C8C-4F59-BC8F-30B5CF8D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4399-2DE0-447F-BBB9-71D01A878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Hold it! </a:t>
            </a:r>
            <a:r>
              <a:rPr lang="en-US" altLang="ko-KR" dirty="0" err="1"/>
              <a:t>Hold’em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8BF16E-3F72-445F-BC63-08A5E7432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포트폴리오 발표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이윤기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76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E7D3-9788-4BEF-97FE-2DC32413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000" dirty="0"/>
              <a:t>Q&amp;A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88877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134C-5442-46B6-B14D-6D6CEBCF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7C6225-308A-4F2C-A12E-7CBB232BB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75" y="1447408"/>
            <a:ext cx="5338762" cy="26721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E07C8-0CD7-4626-B2C8-D923635CBA50}"/>
              </a:ext>
            </a:extLst>
          </p:cNvPr>
          <p:cNvSpPr txBox="1"/>
          <p:nvPr/>
        </p:nvSpPr>
        <p:spPr>
          <a:xfrm>
            <a:off x="6622409" y="2783490"/>
            <a:ext cx="4731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r>
              <a:rPr lang="ko-KR" altLang="en-US" dirty="0"/>
              <a:t>원본 </a:t>
            </a:r>
            <a:r>
              <a:rPr lang="en-US" altLang="ko-KR" dirty="0"/>
              <a:t>: </a:t>
            </a:r>
            <a:r>
              <a:rPr lang="ko-KR" altLang="en-US" dirty="0"/>
              <a:t>텍사스 </a:t>
            </a:r>
            <a:r>
              <a:rPr lang="ko-KR" altLang="en-US" dirty="0" err="1"/>
              <a:t>홀덤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포커 게임 종류 중 가장 대중화 된 포커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초심작이고</a:t>
            </a:r>
            <a:r>
              <a:rPr lang="en-US" altLang="ko-KR" dirty="0"/>
              <a:t>, </a:t>
            </a:r>
            <a:r>
              <a:rPr lang="ko-KR" altLang="en-US" dirty="0"/>
              <a:t>원본이 있는 게임이라 선정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구현 난이도 中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4F3E3C-1323-4BEB-B24E-804F39319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4" y="4140543"/>
            <a:ext cx="4432580" cy="2540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C36E0-83AE-435F-9988-DAC10A85179F}"/>
              </a:ext>
            </a:extLst>
          </p:cNvPr>
          <p:cNvSpPr txBox="1"/>
          <p:nvPr/>
        </p:nvSpPr>
        <p:spPr>
          <a:xfrm>
            <a:off x="6622409" y="4260818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프로미넌스</a:t>
            </a:r>
            <a:r>
              <a:rPr lang="ko-KR" altLang="en-US" dirty="0"/>
              <a:t> 포커를 레퍼런스</a:t>
            </a:r>
          </a:p>
        </p:txBody>
      </p:sp>
    </p:spTree>
    <p:extLst>
      <p:ext uri="{BB962C8B-B14F-4D97-AF65-F5344CB8AC3E}">
        <p14:creationId xmlns:p14="http://schemas.microsoft.com/office/powerpoint/2010/main" val="41928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E2DC-A32F-44BD-8974-FD9FA3CC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1556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E81A-DAA6-44B9-8711-169B067E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로드맵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783128-228D-449F-A55F-B9D27D18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2708"/>
            <a:ext cx="10515600" cy="2777172"/>
          </a:xfrm>
        </p:spPr>
      </p:pic>
    </p:spTree>
    <p:extLst>
      <p:ext uri="{BB962C8B-B14F-4D97-AF65-F5344CB8AC3E}">
        <p14:creationId xmlns:p14="http://schemas.microsoft.com/office/powerpoint/2010/main" val="28677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DC989-6B18-41B6-BF6F-D262BEF8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013"/>
            <a:ext cx="2886512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코드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99FE14-0DB6-4595-B70C-80AC18CB6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34" y="571215"/>
            <a:ext cx="9043332" cy="5715569"/>
          </a:xfrm>
        </p:spPr>
      </p:pic>
    </p:spTree>
    <p:extLst>
      <p:ext uri="{BB962C8B-B14F-4D97-AF65-F5344CB8AC3E}">
        <p14:creationId xmlns:p14="http://schemas.microsoft.com/office/powerpoint/2010/main" val="32097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AB29B-49BF-4576-ACB9-8A711027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44385A-7B46-47AD-BF03-EDEC3E16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33" y="1690688"/>
            <a:ext cx="9874534" cy="4351338"/>
          </a:xfrm>
        </p:spPr>
      </p:pic>
    </p:spTree>
    <p:extLst>
      <p:ext uri="{BB962C8B-B14F-4D97-AF65-F5344CB8AC3E}">
        <p14:creationId xmlns:p14="http://schemas.microsoft.com/office/powerpoint/2010/main" val="26685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C2EC0-DF99-44C4-89F7-6D7F45AE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87F114-6AF2-4D0D-AC3A-201FABF1B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5" y="1690688"/>
            <a:ext cx="3806104" cy="4643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737EB8-4517-45DC-A37D-5640F776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39" y="806633"/>
            <a:ext cx="441069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0435-3EFB-4634-980B-2FBD2522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어려웠던 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5530F-44C7-4CBE-983E-0914D026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/>
              <a:t>손패</a:t>
            </a:r>
            <a:r>
              <a:rPr lang="ko-KR" altLang="en-US" dirty="0"/>
              <a:t> 판단 함수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664B1-B0D2-422D-8012-7B5B6670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" y="2382196"/>
            <a:ext cx="7608815" cy="3493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5CBB65-3742-4597-8164-D0C94F04E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43" y="581695"/>
            <a:ext cx="5344271" cy="6030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0D7AD2-7A04-41EF-A6BB-268DB4FCD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20" y="246138"/>
            <a:ext cx="3179760" cy="66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358C-6B91-4DFD-844F-566B0473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프로젝트를 마치며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2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Hold it! Hold’em</vt:lpstr>
      <vt:lpstr>게임 소개</vt:lpstr>
      <vt:lpstr>게임 시연</vt:lpstr>
      <vt:lpstr>구현 로드맵</vt:lpstr>
      <vt:lpstr>코드 구조</vt:lpstr>
      <vt:lpstr>핵심 코드(1)</vt:lpstr>
      <vt:lpstr>핵심 코드 (2)</vt:lpstr>
      <vt:lpstr>어려웠던 점…</vt:lpstr>
      <vt:lpstr>프로젝트를 마치며….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Hold it! Hold’em</dc:title>
  <dc:creator>Administrator</dc:creator>
  <cp:lastModifiedBy>Administrator</cp:lastModifiedBy>
  <cp:revision>3</cp:revision>
  <dcterms:created xsi:type="dcterms:W3CDTF">2025-06-30T04:08:52Z</dcterms:created>
  <dcterms:modified xsi:type="dcterms:W3CDTF">2025-06-30T04:30:35Z</dcterms:modified>
</cp:coreProperties>
</file>