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DAB3-191F-E61E-D5F7-727715F73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31CE5-37D5-E7EA-E002-D5EE7225E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F290-F4B3-5505-4D06-EA0A306C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BCD-1618-4BB6-B42B-54447CDCCB4C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A5316-3A93-2AB8-35CF-5F481FF3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98C61-DA44-53FD-94B1-F7E98894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20BE-B965-4C2A-97B8-7E3B82205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0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7796-9987-2E1B-85DF-7A9D20E5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4C180-32F0-2864-923B-54F88E62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F5E79-3BE9-7155-ACBD-04285CCA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BCD-1618-4BB6-B42B-54447CDCCB4C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C48B7-02CD-E492-5A92-20B8A7F7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A7AAA-EFD7-3E6C-238C-F3B14BAD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20BE-B965-4C2A-97B8-7E3B82205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8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2DD2C-6B1D-0DD7-580E-394F009EE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A020E-9AD8-9C41-79EA-4BC11CD36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52DBB-7DC4-3C77-C7BB-CD7B1B18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BCD-1618-4BB6-B42B-54447CDCCB4C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994F8-F945-7B73-8767-BF25DA1D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97D2D-19C1-5383-8BD3-CF067A16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20BE-B965-4C2A-97B8-7E3B82205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24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BF89-8EB0-03F3-2862-025A2855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F1A62-D142-AB87-5A59-6C9EDED59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43D80-EE3A-3164-B383-FB31E9C5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BCD-1618-4BB6-B42B-54447CDCCB4C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F5A8D-B455-AF96-1CC8-7F2652AE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B951D-DB63-32C6-2E15-C46A43E5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20BE-B965-4C2A-97B8-7E3B82205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26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2240-6C5B-E87C-E207-D34C1A92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E5E49-CA75-3FC0-132F-5729004D9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5E034-FD23-3D11-9AF5-29731EEA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BCD-1618-4BB6-B42B-54447CDCCB4C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EA1EA-30A8-EC75-7E36-E80B67E8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F8F75-F21C-88FD-E5A8-5FA3A1E0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20BE-B965-4C2A-97B8-7E3B82205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80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B14A-E3AF-E619-A810-E293CD30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2004A-F036-5F30-16C7-9F3B3A8F0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5F797-F81B-4765-5E89-F6BA0CC22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CA715-F7C1-21CE-9333-98ECC1D7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BCD-1618-4BB6-B42B-54447CDCCB4C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6CB87-9B73-6F86-0658-893BF9BB6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ABB3A-6CCF-6BCB-1DEA-2D21234E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20BE-B965-4C2A-97B8-7E3B82205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47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A7A3-9AFD-5803-8320-A665ABB89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8DF0B-82BB-D511-12CB-AE2BAA413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A46F7-D271-FDA3-98A8-FD97199E7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A0A62-51C3-279B-E1D8-77EA2B04D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E80A7-2225-195E-9493-0D23441AC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FD42A-081D-8191-E1EF-00AF46D1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BCD-1618-4BB6-B42B-54447CDCCB4C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50324-9503-8930-806C-444768D5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FDD59-0922-55E4-4E8D-758292EC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20BE-B965-4C2A-97B8-7E3B82205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38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E665-5BC7-BCB4-E072-51A9DE2D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A124B-4C14-87D0-784C-8283506A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BCD-1618-4BB6-B42B-54447CDCCB4C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9D287-B1BF-246A-F6F1-AD5B4095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9F0DE-D085-AFB6-A2B2-94BA1B1F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20BE-B965-4C2A-97B8-7E3B82205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7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46965-7DF3-E598-E3E1-B908A996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BCD-1618-4BB6-B42B-54447CDCCB4C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A274F6-A486-749C-3BC9-15EBB0BA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D35D7-1488-0ED7-3ABB-B4B6012A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20BE-B965-4C2A-97B8-7E3B82205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5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BFC4-E2F3-5D10-1A9A-ED7BDE75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A44F-C87B-613C-B0A7-6A42BE62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B3BB1-7F77-277D-996F-7D92EE7C8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F6433-2389-BCC6-7E14-44628B84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BCD-1618-4BB6-B42B-54447CDCCB4C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05D38-A4F6-3A6D-2963-F979E0DB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BE09A-9F4D-12D5-48C9-A6C2BD27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20BE-B965-4C2A-97B8-7E3B82205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26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17D6-9D6F-9A6E-FB0E-E30B7FF2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E5522-A6C9-05B4-ADF8-2A90CABC7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D1922-96C3-9387-81C5-802405A3F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EA4BF-234E-DF5B-131E-DA10FE48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BCD-1618-4BB6-B42B-54447CDCCB4C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F22BA-0A62-2F1C-2AB0-518CD078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0B021-B0EE-CE6F-0CF1-123F49D2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20BE-B965-4C2A-97B8-7E3B82205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02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63536-7C52-C8DD-70F6-B60D4982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8EDD2-7BBD-9C55-3C97-CAC39FB8C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60AAB-2A2A-1B1F-DF2A-E572B18B7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EBBCD-1618-4BB6-B42B-54447CDCCB4C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66F9A-1B25-A7DB-25AD-0D728E3BA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8BD1-559A-BB3D-CD80-3212985CC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B20BE-B965-4C2A-97B8-7E3B82205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15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DAR2005/IndustryA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9FGApaOb_78Y_BQZI5B1VSi_S4Kj9RNL5T2x1ptl1S4/edit?usp=shar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D318-63AB-F363-8A72-C0F0E21769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Green Finance Optimization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AD5AD-764D-610B-73D8-F15655AF6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47261"/>
            <a:ext cx="5798050" cy="21514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           Team Name: Ctrl + Alt + Del</a:t>
            </a:r>
          </a:p>
          <a:p>
            <a:pPr algn="r"/>
            <a:r>
              <a:rPr lang="en-US" dirty="0"/>
              <a:t>Sudar Manikandan S – SHA25FF04008</a:t>
            </a:r>
          </a:p>
          <a:p>
            <a:pPr algn="r"/>
            <a:r>
              <a:rPr lang="en-IN" dirty="0"/>
              <a:t>Saroja P – SHA25FF08190</a:t>
            </a:r>
          </a:p>
          <a:p>
            <a:pPr algn="r"/>
            <a:r>
              <a:rPr lang="en-IN" dirty="0" err="1"/>
              <a:t>Bharanidharan</a:t>
            </a:r>
            <a:r>
              <a:rPr lang="en-IN" dirty="0"/>
              <a:t> S – SHA25FF08376</a:t>
            </a:r>
          </a:p>
          <a:p>
            <a:pPr algn="r"/>
            <a:r>
              <a:rPr lang="en-IN" dirty="0">
                <a:hlinkClick r:id="rId3"/>
              </a:rPr>
              <a:t>https://github.com/SUDAR2005/IndustryAI</a:t>
            </a:r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4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81C729-9E45-A6AE-3AFF-222D8B258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6C0CD0-F2B2-6D0B-1F7E-57340486D9C2}"/>
              </a:ext>
            </a:extLst>
          </p:cNvPr>
          <p:cNvSpPr txBox="1"/>
          <p:nvPr/>
        </p:nvSpPr>
        <p:spPr>
          <a:xfrm>
            <a:off x="4981254" y="185204"/>
            <a:ext cx="22294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badi" panose="020B0604020104020204" pitchFamily="34" charset="0"/>
              </a:rPr>
              <a:t>WORKFLOW</a:t>
            </a:r>
            <a:endParaRPr lang="en-IN" sz="3000" b="1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08501-8272-425D-B427-933BB28B17BE}"/>
              </a:ext>
            </a:extLst>
          </p:cNvPr>
          <p:cNvSpPr txBox="1"/>
          <p:nvPr/>
        </p:nvSpPr>
        <p:spPr>
          <a:xfrm>
            <a:off x="184935" y="749910"/>
            <a:ext cx="50343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lphaLcPeriod"/>
            </a:pPr>
            <a:r>
              <a:rPr lang="en-US" b="1" u="sng" dirty="0"/>
              <a:t>Data Collection and Processing</a:t>
            </a:r>
            <a:r>
              <a:rPr lang="en-US" b="1" dirty="0"/>
              <a:t>:</a:t>
            </a:r>
          </a:p>
          <a:p>
            <a:pPr algn="just"/>
            <a:endParaRPr lang="en-US" b="1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We  planned to create a database considering sustainable projects listed in </a:t>
            </a:r>
            <a:r>
              <a:rPr lang="en-US" b="1" dirty="0"/>
              <a:t>World Resources Institute</a:t>
            </a:r>
            <a:r>
              <a:rPr lang="en-US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The dataset consists of project details with </a:t>
            </a:r>
            <a:r>
              <a:rPr lang="en-US" b="1" dirty="0"/>
              <a:t>financial</a:t>
            </a:r>
            <a:r>
              <a:rPr lang="en-US" dirty="0"/>
              <a:t>, </a:t>
            </a:r>
            <a:r>
              <a:rPr lang="en-US" b="1" dirty="0"/>
              <a:t>environmental</a:t>
            </a:r>
            <a:r>
              <a:rPr lang="en-US" dirty="0"/>
              <a:t>, </a:t>
            </a:r>
            <a:r>
              <a:rPr lang="en-US" b="1" dirty="0"/>
              <a:t>social</a:t>
            </a:r>
            <a:r>
              <a:rPr lang="en-US" dirty="0"/>
              <a:t> and </a:t>
            </a:r>
            <a:r>
              <a:rPr lang="en-US" b="1" dirty="0"/>
              <a:t>governance </a:t>
            </a:r>
            <a:r>
              <a:rPr lang="en-US" dirty="0"/>
              <a:t>metrics to evaluate and analyze the sustainability, feasibility, and overall impact of green projects. (</a:t>
            </a:r>
            <a:r>
              <a:rPr lang="en-US" dirty="0">
                <a:hlinkClick r:id="rId3"/>
              </a:rPr>
              <a:t>To view the metrics click here</a:t>
            </a:r>
            <a:r>
              <a:rPr lang="en-US" dirty="0"/>
              <a:t>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We have planned to use </a:t>
            </a:r>
            <a:r>
              <a:rPr lang="en-US" b="1" dirty="0"/>
              <a:t>MongoDB</a:t>
            </a:r>
            <a:r>
              <a:rPr lang="en-US" dirty="0"/>
              <a:t> for the storage and retrieve it through </a:t>
            </a:r>
            <a:r>
              <a:rPr lang="en-US" b="1" dirty="0"/>
              <a:t>API</a:t>
            </a:r>
            <a:r>
              <a:rPr lang="en-US" dirty="0"/>
              <a:t> with </a:t>
            </a:r>
            <a:r>
              <a:rPr lang="en-US" b="1" dirty="0"/>
              <a:t>async </a:t>
            </a:r>
            <a:r>
              <a:rPr lang="en-US" dirty="0"/>
              <a:t>and </a:t>
            </a:r>
            <a:r>
              <a:rPr lang="en-US" b="1" dirty="0"/>
              <a:t>retry mechanism </a:t>
            </a:r>
            <a:r>
              <a:rPr lang="en-US" dirty="0"/>
              <a:t>for improved efficiency.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BB315-AAFA-7F3A-D61D-CF0EAB97B805}"/>
              </a:ext>
            </a:extLst>
          </p:cNvPr>
          <p:cNvSpPr txBox="1"/>
          <p:nvPr/>
        </p:nvSpPr>
        <p:spPr>
          <a:xfrm>
            <a:off x="6601146" y="770458"/>
            <a:ext cx="50343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b.   </a:t>
            </a:r>
            <a:r>
              <a:rPr lang="en-US" b="1" u="sng" dirty="0"/>
              <a:t>Project Scoring and Analysis</a:t>
            </a:r>
            <a:r>
              <a:rPr lang="en-US" b="1" dirty="0"/>
              <a:t>: (ESG)</a:t>
            </a:r>
          </a:p>
          <a:p>
            <a:pPr algn="just"/>
            <a:endParaRPr lang="en-US" b="1" dirty="0"/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Environmental impact </a:t>
            </a:r>
            <a:r>
              <a:rPr lang="en-US" dirty="0"/>
              <a:t>is calculated from emission data, with </a:t>
            </a:r>
            <a:r>
              <a:rPr lang="en-US" b="1" dirty="0" err="1"/>
              <a:t>CatBoost</a:t>
            </a:r>
            <a:r>
              <a:rPr lang="en-US" b="1" dirty="0"/>
              <a:t> (Categorical Boosting)</a:t>
            </a:r>
            <a:r>
              <a:rPr lang="en-US" dirty="0"/>
              <a:t> chosen for its ability to process sequential data and present it categorically for user clarity.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Social Impact </a:t>
            </a:r>
            <a:r>
              <a:rPr lang="en-US" dirty="0"/>
              <a:t>is calculated using </a:t>
            </a:r>
            <a:r>
              <a:rPr lang="en-US" b="1" dirty="0"/>
              <a:t>Transformers</a:t>
            </a:r>
            <a:r>
              <a:rPr lang="en-US" dirty="0"/>
              <a:t> based models and </a:t>
            </a:r>
            <a:r>
              <a:rPr lang="en-US" b="1" dirty="0"/>
              <a:t>NLP</a:t>
            </a:r>
            <a:r>
              <a:rPr lang="en-US" dirty="0"/>
              <a:t> techniques to get insights in this matter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Governance Scoring </a:t>
            </a:r>
            <a:r>
              <a:rPr lang="en-US" dirty="0"/>
              <a:t>is determined through a weighted method applied to various compliance metrics.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E29836-B681-4693-5BDB-64AF3FC85229}"/>
              </a:ext>
            </a:extLst>
          </p:cNvPr>
          <p:cNvSpPr txBox="1"/>
          <p:nvPr/>
        </p:nvSpPr>
        <p:spPr>
          <a:xfrm>
            <a:off x="184935" y="4712850"/>
            <a:ext cx="11644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c.    </a:t>
            </a:r>
            <a:r>
              <a:rPr lang="en-US" b="1" u="sng" dirty="0"/>
              <a:t>Optimization and Risk Prediction Engine</a:t>
            </a:r>
            <a:r>
              <a:rPr lang="en-US" b="1" dirty="0"/>
              <a:t>: </a:t>
            </a:r>
          </a:p>
          <a:p>
            <a:pPr algn="just"/>
            <a:endParaRPr lang="en-US" b="1" dirty="0"/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Optimization engine</a:t>
            </a:r>
            <a:r>
              <a:rPr lang="en-US" dirty="0"/>
              <a:t> aims to increases the ESG impact under constraints and risk tolerance using Linear Programming,   Risk adjusted return calculations.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This can be done by using </a:t>
            </a:r>
            <a:r>
              <a:rPr lang="en-US" b="1" dirty="0" err="1"/>
              <a:t>PuLP</a:t>
            </a:r>
            <a:r>
              <a:rPr lang="en-US" b="1" dirty="0"/>
              <a:t>(Linear Programming Modeler)</a:t>
            </a:r>
            <a:r>
              <a:rPr lang="en-US" dirty="0"/>
              <a:t> since it is an optimization problem.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Risk Prediction</a:t>
            </a:r>
            <a:r>
              <a:rPr lang="en-US" dirty="0"/>
              <a:t> helps to identify earlier risk in the project from historical data using </a:t>
            </a:r>
            <a:r>
              <a:rPr lang="en-IN" b="1" dirty="0"/>
              <a:t>Hybrid LSTM-Dense Network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7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B04D3A-2166-DB58-109F-585C5D279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1CE4F-00E1-D813-0B25-8CB7E1B80B94}"/>
              </a:ext>
            </a:extLst>
          </p:cNvPr>
          <p:cNvSpPr txBox="1"/>
          <p:nvPr/>
        </p:nvSpPr>
        <p:spPr>
          <a:xfrm>
            <a:off x="359595" y="449075"/>
            <a:ext cx="11644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d.  </a:t>
            </a:r>
            <a:r>
              <a:rPr lang="en-US" b="1" u="sng"/>
              <a:t>Dashboard</a:t>
            </a:r>
          </a:p>
          <a:p>
            <a:pPr algn="just"/>
            <a:r>
              <a:rPr lang="en-US" b="1"/>
              <a:t>	React </a:t>
            </a:r>
            <a:r>
              <a:rPr lang="en-US"/>
              <a:t>Framework based frontend with Project Overview Panel, Risk Analysis Dashboard and ESG Impact Visualizations.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2431F2-7C5B-0384-064B-4733E290E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12" b="6075"/>
          <a:stretch/>
        </p:blipFill>
        <p:spPr>
          <a:xfrm>
            <a:off x="2348540" y="1372405"/>
            <a:ext cx="7666153" cy="36689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1D2FFD-6808-3C75-DD03-7A8D0618B06D}"/>
              </a:ext>
            </a:extLst>
          </p:cNvPr>
          <p:cNvSpPr txBox="1"/>
          <p:nvPr/>
        </p:nvSpPr>
        <p:spPr>
          <a:xfrm>
            <a:off x="5260369" y="5105451"/>
            <a:ext cx="2414427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 Flow Diagram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989FB-B210-D30A-0F2D-5BCA11D9A19F}"/>
              </a:ext>
            </a:extLst>
          </p:cNvPr>
          <p:cNvSpPr txBox="1"/>
          <p:nvPr/>
        </p:nvSpPr>
        <p:spPr>
          <a:xfrm>
            <a:off x="359595" y="5769376"/>
            <a:ext cx="1164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Tech Stack	</a:t>
            </a:r>
          </a:p>
          <a:p>
            <a:pPr algn="just"/>
            <a:r>
              <a:rPr lang="en-US" dirty="0"/>
              <a:t>	</a:t>
            </a:r>
            <a:r>
              <a:rPr lang="en-US" dirty="0" err="1"/>
              <a:t>Tensorflow</a:t>
            </a:r>
            <a:r>
              <a:rPr lang="en-US" dirty="0"/>
              <a:t>, Flask, MERN (MongoDB, Express, React JS and Node JS).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213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301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Abadi</vt:lpstr>
      <vt:lpstr>Arial</vt:lpstr>
      <vt:lpstr>Calibri</vt:lpstr>
      <vt:lpstr>Calibri Light</vt:lpstr>
      <vt:lpstr>Office Theme</vt:lpstr>
      <vt:lpstr>Green Finance Optimization Platform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Sudar Manikandan S</dc:creator>
  <cp:lastModifiedBy>Sudar Manikandan S</cp:lastModifiedBy>
  <cp:revision>3</cp:revision>
  <dcterms:created xsi:type="dcterms:W3CDTF">2025-01-05T09:52:53Z</dcterms:created>
  <dcterms:modified xsi:type="dcterms:W3CDTF">2025-01-05T11:25:49Z</dcterms:modified>
</cp:coreProperties>
</file>