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70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8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9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4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1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CE8E7D1-2B67-439A-9BDC-BBD6E5B4083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D1CEF9-60BF-49A6-B83B-676E40832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58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8" y="365125"/>
            <a:ext cx="10116671" cy="21763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J.K.K.NATARAJA COLLEGE OF ENGINEERING AND 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491"/>
            <a:ext cx="10515600" cy="2699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odoni MT Black" panose="02070A03080606020203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P.SUDHAGAR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S.PRIYANGA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S.KOWSALYA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P.RAJALAKSHMI                                                    </a:t>
            </a:r>
            <a:r>
              <a:rPr lang="en-US" dirty="0" smtClean="0">
                <a:latin typeface="Bodoni MT Black" panose="02070A03080606020203" pitchFamily="18" charset="0"/>
                <a:cs typeface="Times New Roman" panose="02020603050405020304" pitchFamily="18" charset="0"/>
              </a:rPr>
              <a:t>MENTOR’S NAME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S.RAJKUMAR.AP/ECE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5" y="226422"/>
            <a:ext cx="10996549" cy="179671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Building a Smarter AI-</a:t>
            </a:r>
            <a:br>
              <a:rPr lang="en-US" sz="6000" dirty="0" smtClean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Powered Spam Classifier</a:t>
            </a:r>
            <a:endParaRPr lang="en-IN" sz="6000" dirty="0">
              <a:latin typeface="Arial Black" panose="020B0A040201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5" y="1815737"/>
            <a:ext cx="10834256" cy="445443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ABSTRACT;</a:t>
            </a:r>
          </a:p>
          <a:p>
            <a:pPr algn="just">
              <a:lnSpc>
                <a:spcPct val="170000"/>
              </a:lnSpc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Develop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spam classifier using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(NLP) and machine learning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distinguish between spam and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non-spam messages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emails or text messages.</a:t>
            </a: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anose="020B0A04020102020204" pitchFamily="34" charset="0"/>
              </a:rPr>
              <a:t>Data Collection and Pre processing</a:t>
            </a:r>
            <a:r>
              <a:rPr lang="en-IN" sz="3600" dirty="0" smtClean="0">
                <a:latin typeface="Arial Black" panose="020B0A04020102020204" pitchFamily="34" charset="0"/>
              </a:rPr>
              <a:t>: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9" y="1379622"/>
            <a:ext cx="10904621" cy="625642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a diverse dataset containing both spam and non-spam (ham) emails. Ensure that the dataset is representative of the types of emails your system will encounter.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Labeling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Label each email as either spam or non-spam. This can be done manually or using existing datasets.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any unnecessary characters, HTML tags, or special characters.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 the text into individual words or tokens.</a:t>
            </a:r>
          </a:p>
          <a:p>
            <a:pPr lvl="2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common words (like "the", "and", etc.) which don't carry much meaning.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or Lemmatization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 words to their base or root form.</a:t>
            </a:r>
          </a:p>
          <a:p>
            <a:pPr lvl="2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relevant features from the text, like the frequency of certain words, presence of links, etc.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Feature Extraction:</a:t>
            </a:r>
            <a:endParaRPr lang="en-IN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the text data into numerical form using TF-IDF vectors. This gives more weight to words that are important for distinguishing between spam and non-spam emails.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beddings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techniques like Word2Vec,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words as vectors in a continuous vector space.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 using sequences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(bigrams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trigrams, etc.) as features, which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capture contextual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Model Selection</a:t>
            </a:r>
            <a:r>
              <a:rPr lang="en-IN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0175" y="1508125"/>
            <a:ext cx="10791825" cy="521335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Particularly Multinomial Naive Bayes is a good starting point for text classification tasks.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effective for this task.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Decision Trees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handle non-linear relationships and interactions between features.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networks: These models are capable of capturing sequential dependencies in text data.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effective for extracting local patterns in text.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3978" y="0"/>
            <a:ext cx="10599821" cy="452387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Model Training and Evaluation</a:t>
            </a: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dataset into training and testing sets (e.g., 70% for training, 30% for testing).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training data to train your chosen model.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metrics like accuracy, precision, recall, and F1-score to assess the performance of the model.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7568" y="2807368"/>
            <a:ext cx="10515599" cy="4050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Model Optimization and Fine-tuning</a:t>
            </a:r>
            <a:r>
              <a:rPr lang="en-IN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Experiment with different hyper parameters to find the best combination for your specific problem.</a:t>
            </a:r>
          </a:p>
          <a:p>
            <a:pPr lvl="1"/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Apply techniques like dropout, L1/L2 regularization to prevent overfitting.</a:t>
            </a:r>
          </a:p>
          <a:p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Ensemble Methods</a:t>
            </a:r>
            <a:r>
              <a:rPr lang="en-IN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multiple models to improve overall performance.</a:t>
            </a:r>
          </a:p>
          <a:p>
            <a:endParaRPr lang="en-IN" dirty="0"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5" y="545432"/>
            <a:ext cx="11241507" cy="631256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Handling Imbalanced Data</a:t>
            </a: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dataset is heavily skewed towards one class (e.g., more non-spam than spam emails), consider techniques like oversampling the minority class or using techniques like SMOTE.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Continuous </a:t>
            </a:r>
            <a:r>
              <a:rPr lang="en-US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Monitoring Updating</a:t>
            </a:r>
            <a:r>
              <a:rPr lang="en-US" sz="3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retrain your model with new data to adapt to evolving spam patterns.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User Feedback Loop</a:t>
            </a:r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user feedback to improve the classifier. Allow users to mark false positives/negatives.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flipH="1">
            <a:off x="902319" y="2984131"/>
            <a:ext cx="7455617" cy="123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Legal </a:t>
            </a:r>
            <a:r>
              <a:rPr lang="en-IN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and Ethical Considerations</a:t>
            </a:r>
            <a:r>
              <a:rPr lang="en-IN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2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data protection regulations and consider the ethical implications of spam filtering.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building a smarter AI-powered spam classifier is an iterative process. Continuously refine and improve your model as new data becomes available and as the nature of spam evolves.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77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7305"/>
            <a:ext cx="10515600" cy="60478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odoni MT Black" panose="02070A03080606020203" pitchFamily="18" charset="0"/>
              </a:rPr>
              <a:t>THANK YOU</a:t>
            </a:r>
            <a:endParaRPr lang="en-IN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948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100</TotalTime>
  <Words>468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Bodoni MT Black</vt:lpstr>
      <vt:lpstr>Corbel</vt:lpstr>
      <vt:lpstr>Söhne</vt:lpstr>
      <vt:lpstr>Tahoma</vt:lpstr>
      <vt:lpstr>Times New Roman</vt:lpstr>
      <vt:lpstr>Depth</vt:lpstr>
      <vt:lpstr>J.K.K.NATARAJA COLLEGE OF ENGINEERING AND TECHNOLOGY</vt:lpstr>
      <vt:lpstr>Building a Smarter AI- Powered Spam Classifier</vt:lpstr>
      <vt:lpstr>Data Collection and Pre processing:</vt:lpstr>
      <vt:lpstr>Feature Extraction:</vt:lpstr>
      <vt:lpstr>Model Selection:</vt:lpstr>
      <vt:lpstr>Model Training and Evaluation: Split Data: Divide the dataset into training and testing sets (e.g., 70% for training, 30% for testing). Train Model: Use the training data to train your chosen model. Evaluate Model: Use metrics like accuracy, precision, recall, and F1-score to assess the performance of the model. </vt:lpstr>
      <vt:lpstr>Handling Imbalanced Data: If your dataset is heavily skewed towards one class (e.g., more non-spam than spam emails), consider techniques like oversampling the minority class or using techniques like SMOTE. Continuous Monitoring Updating: Periodically retrain your model with new data to adapt to evolving spam patterns. User Feedback Loop: Incorporate user feedback to improve the classifier. Allow users to mark false positives/negatives.  </vt:lpstr>
      <vt:lpstr>Legal and Ethical Considerations: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J.K.K.NATARAJA COLLEGE OF ENGINERING AND TECHNOLOGY</dc:title>
  <dc:creator>ECE</dc:creator>
  <cp:lastModifiedBy>ECE</cp:lastModifiedBy>
  <cp:revision>11</cp:revision>
  <dcterms:created xsi:type="dcterms:W3CDTF">2023-10-11T04:29:43Z</dcterms:created>
  <dcterms:modified xsi:type="dcterms:W3CDTF">2023-10-11T10:09:04Z</dcterms:modified>
</cp:coreProperties>
</file>