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3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41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228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87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381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96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7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18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67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02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8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9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826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72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20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41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300B-4670-48A9-A64D-84507CBF279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32DF63-3485-4625-BD62-37A195949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69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  <p:sldLayoutId id="2147484506" r:id="rId13"/>
    <p:sldLayoutId id="2147484507" r:id="rId14"/>
    <p:sldLayoutId id="2147484508" r:id="rId15"/>
    <p:sldLayoutId id="214748450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248195"/>
            <a:ext cx="9144000" cy="23774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J.K.K.NATARAJA COLLEGE OF ENGINEERING AND TECHNOLOGY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6" y="3393032"/>
            <a:ext cx="9144000" cy="251137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800" dirty="0" smtClean="0">
                <a:latin typeface="Algerian" panose="04020705040A02060702" pitchFamily="82" charset="0"/>
              </a:rPr>
              <a:t>TEAM MEMBERS                                                               </a:t>
            </a:r>
          </a:p>
          <a:p>
            <a:pPr algn="l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P.SUDHAGAR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                                                           </a:t>
            </a:r>
            <a:r>
              <a:rPr lang="en-US" dirty="0" smtClean="0"/>
              <a:t> </a:t>
            </a:r>
            <a:r>
              <a:rPr lang="en-US" sz="3800" dirty="0" smtClean="0">
                <a:latin typeface="Algerian" panose="04020705040A02060702" pitchFamily="82" charset="0"/>
              </a:rPr>
              <a:t>MENTOR’S NAME</a:t>
            </a:r>
          </a:p>
          <a:p>
            <a:pPr algn="l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S.PRIYANGA                                                              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S.RAJKUMAR.AP/ECE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S.KOWSALYA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P.RAJALAKSHMI</a:t>
            </a:r>
          </a:p>
          <a:p>
            <a:pPr algn="r"/>
            <a:r>
              <a:rPr lang="en-US" dirty="0" smtClean="0"/>
              <a:t>                                                                                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31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"/>
            <a:ext cx="10202091" cy="139772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Building a Smarter AI-</a:t>
            </a:r>
            <a:br>
              <a:rPr lang="en-US" sz="6000" dirty="0" smtClean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Powered Spam Classifier</a:t>
            </a:r>
            <a:endParaRPr lang="en-IN" sz="6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2939143"/>
            <a:ext cx="10973888" cy="301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ABSTRACT</a:t>
            </a:r>
            <a:r>
              <a:rPr lang="en-US" sz="4000" dirty="0" smtClean="0">
                <a:latin typeface="Algerian" panose="04020705040A02060702" pitchFamily="82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spam classifier using natural language processing (NLP) and machine learning Techniques to accurately distinguish between spam and non-spam messages in emails or text messages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014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37" y="483326"/>
            <a:ext cx="10223863" cy="172429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697" y="1854925"/>
            <a:ext cx="11260183" cy="4676503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Data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lnSpc>
                <a:spcPct val="11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 what constitutes spam and non-spam messages. This will serve as the foundation of your dataset.</a:t>
            </a:r>
          </a:p>
          <a:p>
            <a:pPr algn="l">
              <a:lnSpc>
                <a:spcPct val="11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lnSpc>
                <a:spcPct val="11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diverse set of emails, messages, or content to create a representative dataset. This helps the classifier generalize well.</a:t>
            </a:r>
          </a:p>
          <a:p>
            <a:pPr algn="l">
              <a:lnSpc>
                <a:spcPct val="11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you have the legal right to use the data you collect. Respect privacy and data protection regulations.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05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40081"/>
            <a:ext cx="11508377" cy="100583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label each data point as either spam or non-spam. This is a crucial step as it forms the basis for supervised learning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2220686"/>
            <a:ext cx="10922727" cy="391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dataset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balanced, meaning there is a roughly equal number of spam and non-spam samples. This prevents the classifier from being biased towards the majority class.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 validation, and test sets. The training set is used to train the model, the validation set is used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tuning, and the test set is used for final 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821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characters, symbols, and special characters. This may include punctuation, numbers, and HTML tags.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text to lowercase to ensure uniformity. This helps the model treat "Hello" and "hello" as the same word.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text into individual words or tokens. This makes it easier to analyze and process the text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79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117566"/>
            <a:ext cx="11118669" cy="1708059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missing values, consider using techniques like imputation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1240971"/>
            <a:ext cx="11249297" cy="5055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common words (like "and", "the", "is") that don't contribute much to the meaning of the text.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or Lemmatization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to their base or root form. This reduces the dimensionality of the data and helps in capturing the core meaning.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data into numerical form using techniques like TF-IDF (Term Frequency-Inverse Document Frequency) or Word embedding(e.g., Word2Vec,GloVe).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your dataset is imbalanced, consider using techniques like oversampling the minority class or using algorithms that are robust to class imbalances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67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03" y="332377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Bag-of-Words (B-o-W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Model: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37" y="992777"/>
            <a:ext cx="8949365" cy="5048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text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words or tokens.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common words (e.g., "and", "the", "is") that don't carry much information.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Vectorization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tokens into a numerical format. Each document is represented as a vector where each element corresponds to the count of a particular word in the document.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gives more weight to words that are important in a document but not common in the entire dataset. It combines term frequency (TF) and inverse document frequency (IDF).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84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3" y="165463"/>
            <a:ext cx="8596668" cy="82731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 Embedding: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83771"/>
            <a:ext cx="8684240" cy="5891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converts words into vectors in a continuous vector space. It captures semantic relationships between words.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(Global Vectors for Word Representation)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unsupervised learning algorithm for obtaining word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word co-occurrences across the entire dataset.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Approaches: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you're using deep learning models (e.g., neural networks), you can add an embedding layer as the first layer. This layer learns dense representations of words during training.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Word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pre-trained word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Word2Vec,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Vectors for Word Representation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BERT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have been trained on large corpora and can be fine-tuned for your specific task.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8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1069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82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652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Times New Roman</vt:lpstr>
      <vt:lpstr>Trebuchet MS</vt:lpstr>
      <vt:lpstr>Wingdings 3</vt:lpstr>
      <vt:lpstr>Facet</vt:lpstr>
      <vt:lpstr>J.K.K.NATARAJA COLLEGE OF ENGINEERING AND TECHNOLOGY</vt:lpstr>
      <vt:lpstr>Building a Smarter AI- Powered Spam Classifier</vt:lpstr>
      <vt:lpstr>Data Collection: </vt:lpstr>
      <vt:lpstr>Labeling: Manually label each data point as either spam or non-spam. This is a crucial step as it forms the basis for supervised learning. </vt:lpstr>
      <vt:lpstr>Data Pre processing </vt:lpstr>
      <vt:lpstr>Handling Missing Data: If there are missing values, consider using techniques like imputation. </vt:lpstr>
      <vt:lpstr>Bag-of-Words (B-o-W) Model: </vt:lpstr>
      <vt:lpstr> Word Embedding: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J.K.K.NATARAJA COLLEGE OF ENGINEERING AND TECHNOLOGY</dc:title>
  <dc:creator>ECE</dc:creator>
  <cp:lastModifiedBy>ECE</cp:lastModifiedBy>
  <cp:revision>16</cp:revision>
  <dcterms:created xsi:type="dcterms:W3CDTF">2023-10-18T04:07:30Z</dcterms:created>
  <dcterms:modified xsi:type="dcterms:W3CDTF">2023-10-18T08:44:59Z</dcterms:modified>
</cp:coreProperties>
</file>