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 id="2147483875" r:id="rId2"/>
  </p:sldMasterIdLst>
  <p:notesMasterIdLst>
    <p:notesMasterId r:id="rId17"/>
  </p:notesMasterIdLst>
  <p:sldIdLst>
    <p:sldId id="273" r:id="rId3"/>
    <p:sldId id="257" r:id="rId4"/>
    <p:sldId id="272" r:id="rId5"/>
    <p:sldId id="259" r:id="rId6"/>
    <p:sldId id="267" r:id="rId7"/>
    <p:sldId id="260" r:id="rId8"/>
    <p:sldId id="261" r:id="rId9"/>
    <p:sldId id="263" r:id="rId10"/>
    <p:sldId id="268" r:id="rId11"/>
    <p:sldId id="269" r:id="rId12"/>
    <p:sldId id="270" r:id="rId13"/>
    <p:sldId id="271"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B63E3A-2C91-4362-9B6F-199E9FDDC3B7}">
          <p14:sldIdLst>
            <p14:sldId id="273"/>
            <p14:sldId id="257"/>
            <p14:sldId id="272"/>
            <p14:sldId id="259"/>
            <p14:sldId id="267"/>
            <p14:sldId id="260"/>
            <p14:sldId id="261"/>
            <p14:sldId id="263"/>
            <p14:sldId id="268"/>
            <p14:sldId id="269"/>
          </p14:sldIdLst>
        </p14:section>
        <p14:section name="Untitled Section" id="{45F898B9-D946-4E68-BB31-7DFA1EF5E5A2}">
          <p14:sldIdLst>
            <p14:sldId id="270"/>
            <p14:sldId id="271"/>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C"/>
    <a:srgbClr val="DAE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78" d="100"/>
          <a:sy n="78"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3D2D1-003F-4401-BFE6-180C2516F7DB}"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IN"/>
        </a:p>
      </dgm:t>
    </dgm:pt>
    <dgm:pt modelId="{D80A31FD-A714-4AD1-A885-E2EBCB37A721}">
      <dgm:prSet phldrT="[Text]" custT="1"/>
      <dgm:spPr/>
      <dgm:t>
        <a:bodyPr/>
        <a:lstStyle/>
        <a:p>
          <a:r>
            <a:rPr lang="en-IN" sz="1400" b="1" dirty="0">
              <a:latin typeface="Times New Roman" panose="02020603050405020304" pitchFamily="18" charset="0"/>
              <a:cs typeface="Times New Roman" panose="02020603050405020304" pitchFamily="18" charset="0"/>
            </a:rPr>
            <a:t>ABSTRACT</a:t>
          </a:r>
        </a:p>
      </dgm:t>
    </dgm:pt>
    <dgm:pt modelId="{D9F75236-70AE-4449-9286-F66D7183F9EE}" type="parTrans" cxnId="{772C95A2-6131-439C-AF91-EEC88AA860AA}">
      <dgm:prSet/>
      <dgm:spPr/>
      <dgm:t>
        <a:bodyPr/>
        <a:lstStyle/>
        <a:p>
          <a:endParaRPr lang="en-IN"/>
        </a:p>
      </dgm:t>
    </dgm:pt>
    <dgm:pt modelId="{99B88DF4-4EA8-49FF-A871-55A8B91FA029}" type="sibTrans" cxnId="{772C95A2-6131-439C-AF91-EEC88AA860AA}">
      <dgm:prSet/>
      <dgm:spPr/>
      <dgm:t>
        <a:bodyPr/>
        <a:lstStyle/>
        <a:p>
          <a:endParaRPr lang="en-IN"/>
        </a:p>
      </dgm:t>
    </dgm:pt>
    <dgm:pt modelId="{034FDDFD-182E-481D-BD08-33BBFC2A9605}">
      <dgm:prSet phldrT="[Text]" custT="1"/>
      <dgm:spPr/>
      <dgm:t>
        <a:bodyPr/>
        <a:lstStyle/>
        <a:p>
          <a:r>
            <a:rPr lang="en-IN" sz="1400" b="1" dirty="0">
              <a:latin typeface="Times New Roman" panose="02020603050405020304" pitchFamily="18" charset="0"/>
              <a:cs typeface="Times New Roman" panose="02020603050405020304" pitchFamily="18" charset="0"/>
            </a:rPr>
            <a:t>EXISTING SYSTEM</a:t>
          </a:r>
        </a:p>
      </dgm:t>
    </dgm:pt>
    <dgm:pt modelId="{718B7E30-AD91-4FAA-BAD2-E8C2B3C427C4}" type="parTrans" cxnId="{8221C08B-A22C-4D83-B3AB-D0A6E1A869E1}">
      <dgm:prSet/>
      <dgm:spPr/>
      <dgm:t>
        <a:bodyPr/>
        <a:lstStyle/>
        <a:p>
          <a:endParaRPr lang="en-IN"/>
        </a:p>
      </dgm:t>
    </dgm:pt>
    <dgm:pt modelId="{A258AA34-64B9-4C0F-8E97-3FA4B2138CFC}" type="sibTrans" cxnId="{8221C08B-A22C-4D83-B3AB-D0A6E1A869E1}">
      <dgm:prSet/>
      <dgm:spPr/>
      <dgm:t>
        <a:bodyPr/>
        <a:lstStyle/>
        <a:p>
          <a:endParaRPr lang="en-IN"/>
        </a:p>
      </dgm:t>
    </dgm:pt>
    <dgm:pt modelId="{62BB555A-DE21-4156-BA44-4035C158C8E3}">
      <dgm:prSet phldrT="[Text]" custT="1"/>
      <dgm:spPr/>
      <dgm:t>
        <a:bodyPr/>
        <a:lstStyle/>
        <a:p>
          <a:r>
            <a:rPr lang="en-IN" sz="1400" b="1" dirty="0">
              <a:latin typeface="Times New Roman" panose="02020603050405020304" pitchFamily="18" charset="0"/>
              <a:cs typeface="Times New Roman" panose="02020603050405020304" pitchFamily="18" charset="0"/>
            </a:rPr>
            <a:t>DISADVANTAGES</a:t>
          </a:r>
        </a:p>
      </dgm:t>
    </dgm:pt>
    <dgm:pt modelId="{03109C1B-D5AF-4FB6-B583-C2C6C31B4F1B}" type="parTrans" cxnId="{CBD6D426-6110-464A-8156-641E2B5618D1}">
      <dgm:prSet/>
      <dgm:spPr/>
      <dgm:t>
        <a:bodyPr/>
        <a:lstStyle/>
        <a:p>
          <a:endParaRPr lang="en-IN"/>
        </a:p>
      </dgm:t>
    </dgm:pt>
    <dgm:pt modelId="{E7C6F175-3471-4B69-B5C6-B45CB8D28637}" type="sibTrans" cxnId="{CBD6D426-6110-464A-8156-641E2B5618D1}">
      <dgm:prSet/>
      <dgm:spPr/>
      <dgm:t>
        <a:bodyPr/>
        <a:lstStyle/>
        <a:p>
          <a:endParaRPr lang="en-IN"/>
        </a:p>
      </dgm:t>
    </dgm:pt>
    <dgm:pt modelId="{17305C6D-CEF4-41CD-A7D7-9D4C2CB34F5F}">
      <dgm:prSet phldrT="[Text]" custT="1"/>
      <dgm:spPr/>
      <dgm:t>
        <a:bodyPr/>
        <a:lstStyle/>
        <a:p>
          <a:r>
            <a:rPr lang="en-IN" sz="1400" b="1" dirty="0">
              <a:latin typeface="Times New Roman" panose="02020603050405020304" pitchFamily="18" charset="0"/>
              <a:cs typeface="Times New Roman" panose="02020603050405020304" pitchFamily="18" charset="0"/>
            </a:rPr>
            <a:t>PROPOSED SYSTEM</a:t>
          </a:r>
        </a:p>
      </dgm:t>
    </dgm:pt>
    <dgm:pt modelId="{C5EF37D8-76A7-4922-9E19-4020ED0FBFB7}" type="parTrans" cxnId="{3344CAF0-5302-4CDA-B19D-40EB46A6FCE1}">
      <dgm:prSet/>
      <dgm:spPr/>
      <dgm:t>
        <a:bodyPr/>
        <a:lstStyle/>
        <a:p>
          <a:endParaRPr lang="en-IN"/>
        </a:p>
      </dgm:t>
    </dgm:pt>
    <dgm:pt modelId="{94D6DF4D-8CF8-46B6-81E0-F1FEE25D39E2}" type="sibTrans" cxnId="{3344CAF0-5302-4CDA-B19D-40EB46A6FCE1}">
      <dgm:prSet/>
      <dgm:spPr/>
      <dgm:t>
        <a:bodyPr/>
        <a:lstStyle/>
        <a:p>
          <a:endParaRPr lang="en-IN"/>
        </a:p>
      </dgm:t>
    </dgm:pt>
    <dgm:pt modelId="{4FA77D35-576B-4E82-9704-2E325C6CBEE3}">
      <dgm:prSet phldrT="[Text]" custT="1"/>
      <dgm:spPr/>
      <dgm:t>
        <a:bodyPr/>
        <a:lstStyle/>
        <a:p>
          <a:r>
            <a:rPr lang="en-IN" sz="1400" b="1" dirty="0">
              <a:latin typeface="Times New Roman" panose="02020603050405020304" pitchFamily="18" charset="0"/>
              <a:cs typeface="Times New Roman" panose="02020603050405020304" pitchFamily="18" charset="0"/>
            </a:rPr>
            <a:t>ADVANTAGES</a:t>
          </a:r>
        </a:p>
      </dgm:t>
    </dgm:pt>
    <dgm:pt modelId="{376B0F4C-09B3-43DA-8006-6FDE7CF1A1B6}" type="parTrans" cxnId="{D22B174B-1F55-4F9A-8B96-3E56A239FC47}">
      <dgm:prSet/>
      <dgm:spPr/>
      <dgm:t>
        <a:bodyPr/>
        <a:lstStyle/>
        <a:p>
          <a:endParaRPr lang="en-IN"/>
        </a:p>
      </dgm:t>
    </dgm:pt>
    <dgm:pt modelId="{E0F511EC-7F02-418F-935A-391F46A9EAB3}" type="sibTrans" cxnId="{D22B174B-1F55-4F9A-8B96-3E56A239FC47}">
      <dgm:prSet/>
      <dgm:spPr/>
      <dgm:t>
        <a:bodyPr/>
        <a:lstStyle/>
        <a:p>
          <a:endParaRPr lang="en-IN"/>
        </a:p>
      </dgm:t>
    </dgm:pt>
    <dgm:pt modelId="{3CF5DC4D-2F1B-49C0-B1B6-51F8A07DE02D}">
      <dgm:prSet phldrT="[Text]" custT="1"/>
      <dgm:spPr/>
      <dgm:t>
        <a:bodyPr/>
        <a:lstStyle/>
        <a:p>
          <a:r>
            <a:rPr lang="en-IN" sz="1400" b="1" dirty="0">
              <a:latin typeface="Times New Roman" panose="02020603050405020304" pitchFamily="18" charset="0"/>
              <a:cs typeface="Times New Roman" panose="02020603050405020304" pitchFamily="18" charset="0"/>
            </a:rPr>
            <a:t>HARDWARE REQURIMENTS</a:t>
          </a:r>
        </a:p>
      </dgm:t>
    </dgm:pt>
    <dgm:pt modelId="{DEB577CD-F203-4C4D-A197-8BB5CB979664}" type="parTrans" cxnId="{FDE86AE2-76D1-4206-B371-F0CB7B693326}">
      <dgm:prSet/>
      <dgm:spPr/>
      <dgm:t>
        <a:bodyPr/>
        <a:lstStyle/>
        <a:p>
          <a:endParaRPr lang="en-IN"/>
        </a:p>
      </dgm:t>
    </dgm:pt>
    <dgm:pt modelId="{31EB2876-0B45-4999-8B44-550BC4F4881D}" type="sibTrans" cxnId="{FDE86AE2-76D1-4206-B371-F0CB7B693326}">
      <dgm:prSet/>
      <dgm:spPr/>
      <dgm:t>
        <a:bodyPr/>
        <a:lstStyle/>
        <a:p>
          <a:endParaRPr lang="en-IN"/>
        </a:p>
      </dgm:t>
    </dgm:pt>
    <dgm:pt modelId="{CFFACDC9-3FE1-4C82-8F43-ED08E8CF1D1F}">
      <dgm:prSet phldrT="[Text]" custT="1"/>
      <dgm:spPr/>
      <dgm:t>
        <a:bodyPr/>
        <a:lstStyle/>
        <a:p>
          <a:r>
            <a:rPr lang="en-IN" sz="1400" b="1" dirty="0">
              <a:latin typeface="Times New Roman" panose="02020603050405020304" pitchFamily="18" charset="0"/>
              <a:cs typeface="Times New Roman" panose="02020603050405020304" pitchFamily="18" charset="0"/>
            </a:rPr>
            <a:t>SOFTWARE REQURIMENTS</a:t>
          </a:r>
        </a:p>
      </dgm:t>
    </dgm:pt>
    <dgm:pt modelId="{9BBEB941-1F09-4CAA-88DD-28D2B7759379}" type="parTrans" cxnId="{F3726EB5-C2AE-4ACD-AC47-FD595B6300C9}">
      <dgm:prSet/>
      <dgm:spPr/>
      <dgm:t>
        <a:bodyPr/>
        <a:lstStyle/>
        <a:p>
          <a:endParaRPr lang="en-IN"/>
        </a:p>
      </dgm:t>
    </dgm:pt>
    <dgm:pt modelId="{2759E183-576F-417C-B1F2-4FB5FE8B91B2}" type="sibTrans" cxnId="{F3726EB5-C2AE-4ACD-AC47-FD595B6300C9}">
      <dgm:prSet/>
      <dgm:spPr/>
      <dgm:t>
        <a:bodyPr/>
        <a:lstStyle/>
        <a:p>
          <a:endParaRPr lang="en-IN"/>
        </a:p>
      </dgm:t>
    </dgm:pt>
    <dgm:pt modelId="{2D0DDF30-8526-43B0-885F-135065FFB4D7}">
      <dgm:prSet phldrT="[Text]" custT="1"/>
      <dgm:spPr/>
      <dgm:t>
        <a:bodyPr/>
        <a:lstStyle/>
        <a:p>
          <a:r>
            <a:rPr lang="en-IN" sz="1400" b="1" dirty="0">
              <a:latin typeface="Times New Roman" panose="02020603050405020304" pitchFamily="18" charset="0"/>
              <a:cs typeface="Times New Roman" panose="02020603050405020304" pitchFamily="18" charset="0"/>
            </a:rPr>
            <a:t>SYSTEM ARCHITECTURE</a:t>
          </a:r>
        </a:p>
      </dgm:t>
    </dgm:pt>
    <dgm:pt modelId="{9234C454-0248-4658-A6EF-1F01C04A4966}" type="parTrans" cxnId="{B4C1D3A1-45E9-4A34-BE4D-8325AA691794}">
      <dgm:prSet/>
      <dgm:spPr/>
      <dgm:t>
        <a:bodyPr/>
        <a:lstStyle/>
        <a:p>
          <a:endParaRPr lang="en-IN"/>
        </a:p>
      </dgm:t>
    </dgm:pt>
    <dgm:pt modelId="{0FC329B4-AC03-4622-8D7B-7AC015A9C97C}" type="sibTrans" cxnId="{B4C1D3A1-45E9-4A34-BE4D-8325AA691794}">
      <dgm:prSet/>
      <dgm:spPr/>
      <dgm:t>
        <a:bodyPr/>
        <a:lstStyle/>
        <a:p>
          <a:endParaRPr lang="en-IN"/>
        </a:p>
      </dgm:t>
    </dgm:pt>
    <dgm:pt modelId="{796A10A2-1E07-43AA-9434-9170A96B959B}">
      <dgm:prSet phldrT="[Text]" custT="1"/>
      <dgm:spPr/>
      <dgm:t>
        <a:bodyPr/>
        <a:lstStyle/>
        <a:p>
          <a:r>
            <a:rPr lang="en-IN" sz="1400" b="1" dirty="0">
              <a:latin typeface="Times New Roman" panose="02020603050405020304" pitchFamily="18" charset="0"/>
              <a:cs typeface="Times New Roman" panose="02020603050405020304" pitchFamily="18" charset="0"/>
            </a:rPr>
            <a:t>USE CASE DIAGRAM</a:t>
          </a:r>
        </a:p>
      </dgm:t>
    </dgm:pt>
    <dgm:pt modelId="{62681B8E-2B4C-4693-8BEE-AB6946F3CC98}" type="parTrans" cxnId="{14AB75A8-7180-49D8-B699-E31251648275}">
      <dgm:prSet/>
      <dgm:spPr/>
      <dgm:t>
        <a:bodyPr/>
        <a:lstStyle/>
        <a:p>
          <a:endParaRPr lang="en-IN"/>
        </a:p>
      </dgm:t>
    </dgm:pt>
    <dgm:pt modelId="{91E51AD5-3396-4D03-816D-2B3D09AC621F}" type="sibTrans" cxnId="{14AB75A8-7180-49D8-B699-E31251648275}">
      <dgm:prSet/>
      <dgm:spPr/>
      <dgm:t>
        <a:bodyPr/>
        <a:lstStyle/>
        <a:p>
          <a:endParaRPr lang="en-IN"/>
        </a:p>
      </dgm:t>
    </dgm:pt>
    <dgm:pt modelId="{64997B2E-3547-400C-98DE-B325EEDB7444}">
      <dgm:prSet phldrT="[Text]" custT="1"/>
      <dgm:spPr/>
      <dgm:t>
        <a:bodyPr/>
        <a:lstStyle/>
        <a:p>
          <a:r>
            <a:rPr lang="en-IN" sz="1400" b="1" dirty="0">
              <a:latin typeface="Times New Roman" panose="02020603050405020304" pitchFamily="18" charset="0"/>
              <a:cs typeface="Times New Roman" panose="02020603050405020304" pitchFamily="18" charset="0"/>
            </a:rPr>
            <a:t>SEQUENCE DIAGRAM</a:t>
          </a:r>
        </a:p>
      </dgm:t>
    </dgm:pt>
    <dgm:pt modelId="{09FA9923-C810-4D42-9C01-B1937BE57470}" type="parTrans" cxnId="{5BCE207A-6D05-4D3C-AB1A-B0AD78F0B6F4}">
      <dgm:prSet/>
      <dgm:spPr/>
      <dgm:t>
        <a:bodyPr/>
        <a:lstStyle/>
        <a:p>
          <a:endParaRPr lang="en-IN"/>
        </a:p>
      </dgm:t>
    </dgm:pt>
    <dgm:pt modelId="{CCE1E04B-DF31-4058-96CF-7606BEE7BF12}" type="sibTrans" cxnId="{5BCE207A-6D05-4D3C-AB1A-B0AD78F0B6F4}">
      <dgm:prSet/>
      <dgm:spPr/>
      <dgm:t>
        <a:bodyPr/>
        <a:lstStyle/>
        <a:p>
          <a:endParaRPr lang="en-IN"/>
        </a:p>
      </dgm:t>
    </dgm:pt>
    <dgm:pt modelId="{EE16A2E7-67B7-4A43-B261-575605F38386}">
      <dgm:prSet phldrT="[Text]" custT="1"/>
      <dgm:spPr/>
      <dgm:t>
        <a:bodyPr/>
        <a:lstStyle/>
        <a:p>
          <a:r>
            <a:rPr lang="en-IN" sz="1400" b="1" dirty="0">
              <a:latin typeface="Times New Roman" panose="02020603050405020304" pitchFamily="18" charset="0"/>
              <a:cs typeface="Times New Roman" panose="02020603050405020304" pitchFamily="18" charset="0"/>
            </a:rPr>
            <a:t>ANY QUERIES</a:t>
          </a:r>
        </a:p>
      </dgm:t>
    </dgm:pt>
    <dgm:pt modelId="{61755D44-932B-47A0-A1D8-DF7513D7B9B5}" type="parTrans" cxnId="{4DBF417F-0E34-43EB-95B5-3B654BC3EA08}">
      <dgm:prSet/>
      <dgm:spPr/>
      <dgm:t>
        <a:bodyPr/>
        <a:lstStyle/>
        <a:p>
          <a:endParaRPr lang="en-IN"/>
        </a:p>
      </dgm:t>
    </dgm:pt>
    <dgm:pt modelId="{EBE26DAB-4C21-46E5-9D56-0D4E1586562E}" type="sibTrans" cxnId="{4DBF417F-0E34-43EB-95B5-3B654BC3EA08}">
      <dgm:prSet/>
      <dgm:spPr/>
      <dgm:t>
        <a:bodyPr/>
        <a:lstStyle/>
        <a:p>
          <a:endParaRPr lang="en-IN"/>
        </a:p>
      </dgm:t>
    </dgm:pt>
    <dgm:pt modelId="{A35C5CF4-77D9-4C78-8831-20611FB59A9F}">
      <dgm:prSet phldrT="[Text]" custT="1"/>
      <dgm:spPr/>
      <dgm:t>
        <a:bodyPr/>
        <a:lstStyle/>
        <a:p>
          <a:r>
            <a:rPr lang="en-IN" sz="1400" b="1" dirty="0">
              <a:latin typeface="Times New Roman" panose="02020603050405020304" pitchFamily="18" charset="0"/>
              <a:cs typeface="Times New Roman" panose="02020603050405020304" pitchFamily="18" charset="0"/>
            </a:rPr>
            <a:t>CLASS DIAGRAM</a:t>
          </a:r>
        </a:p>
      </dgm:t>
    </dgm:pt>
    <dgm:pt modelId="{7C49A84E-5020-4CF0-A660-354FCB676DAA}" type="parTrans" cxnId="{2066398F-D7CC-4424-970C-B6565312B2B4}">
      <dgm:prSet/>
      <dgm:spPr/>
      <dgm:t>
        <a:bodyPr/>
        <a:lstStyle/>
        <a:p>
          <a:endParaRPr lang="en-IN"/>
        </a:p>
      </dgm:t>
    </dgm:pt>
    <dgm:pt modelId="{3AA51F71-318E-4DCF-8789-C30FB57ADCA5}" type="sibTrans" cxnId="{2066398F-D7CC-4424-970C-B6565312B2B4}">
      <dgm:prSet/>
      <dgm:spPr/>
      <dgm:t>
        <a:bodyPr/>
        <a:lstStyle/>
        <a:p>
          <a:endParaRPr lang="en-IN"/>
        </a:p>
      </dgm:t>
    </dgm:pt>
    <dgm:pt modelId="{8430060F-6CC5-40D4-9AAC-246798110191}" type="pres">
      <dgm:prSet presAssocID="{1C83D2D1-003F-4401-BFE6-180C2516F7DB}" presName="linear" presStyleCnt="0">
        <dgm:presLayoutVars>
          <dgm:dir/>
          <dgm:animLvl val="lvl"/>
          <dgm:resizeHandles val="exact"/>
        </dgm:presLayoutVars>
      </dgm:prSet>
      <dgm:spPr/>
    </dgm:pt>
    <dgm:pt modelId="{19420306-FB35-47B2-9214-5FAA1B0A9DFA}" type="pres">
      <dgm:prSet presAssocID="{D80A31FD-A714-4AD1-A885-E2EBCB37A721}" presName="parentLin" presStyleCnt="0"/>
      <dgm:spPr/>
    </dgm:pt>
    <dgm:pt modelId="{E6B71299-BCF4-435F-80C6-29A96810B536}" type="pres">
      <dgm:prSet presAssocID="{D80A31FD-A714-4AD1-A885-E2EBCB37A721}" presName="parentLeftMargin" presStyleLbl="node1" presStyleIdx="0" presStyleCnt="12"/>
      <dgm:spPr/>
    </dgm:pt>
    <dgm:pt modelId="{AA67F18B-489B-44AD-8B77-3B46FBC5204B}" type="pres">
      <dgm:prSet presAssocID="{D80A31FD-A714-4AD1-A885-E2EBCB37A721}" presName="parentText" presStyleLbl="node1" presStyleIdx="0" presStyleCnt="12">
        <dgm:presLayoutVars>
          <dgm:chMax val="0"/>
          <dgm:bulletEnabled val="1"/>
        </dgm:presLayoutVars>
      </dgm:prSet>
      <dgm:spPr/>
    </dgm:pt>
    <dgm:pt modelId="{8ACB31CF-4885-4D58-B4D8-13602B6735CA}" type="pres">
      <dgm:prSet presAssocID="{D80A31FD-A714-4AD1-A885-E2EBCB37A721}" presName="negativeSpace" presStyleCnt="0"/>
      <dgm:spPr/>
    </dgm:pt>
    <dgm:pt modelId="{357AD4C5-693D-4089-9472-D522570F9627}" type="pres">
      <dgm:prSet presAssocID="{D80A31FD-A714-4AD1-A885-E2EBCB37A721}" presName="childText" presStyleLbl="conFgAcc1" presStyleIdx="0"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20763423-4A6E-4CD5-9262-EFEB6B458925}" type="pres">
      <dgm:prSet presAssocID="{99B88DF4-4EA8-49FF-A871-55A8B91FA029}" presName="spaceBetweenRectangles" presStyleCnt="0"/>
      <dgm:spPr/>
    </dgm:pt>
    <dgm:pt modelId="{79A933F2-CD60-4A6D-864B-896A8A070699}" type="pres">
      <dgm:prSet presAssocID="{034FDDFD-182E-481D-BD08-33BBFC2A9605}" presName="parentLin" presStyleCnt="0"/>
      <dgm:spPr/>
    </dgm:pt>
    <dgm:pt modelId="{FD5263B2-A6F1-4FB8-B0C6-53F769419B18}" type="pres">
      <dgm:prSet presAssocID="{034FDDFD-182E-481D-BD08-33BBFC2A9605}" presName="parentLeftMargin" presStyleLbl="node1" presStyleIdx="0" presStyleCnt="12"/>
      <dgm:spPr/>
    </dgm:pt>
    <dgm:pt modelId="{88572E2E-00B9-4185-99F2-493E2C88A898}" type="pres">
      <dgm:prSet presAssocID="{034FDDFD-182E-481D-BD08-33BBFC2A9605}" presName="parentText" presStyleLbl="node1" presStyleIdx="1" presStyleCnt="12">
        <dgm:presLayoutVars>
          <dgm:chMax val="0"/>
          <dgm:bulletEnabled val="1"/>
        </dgm:presLayoutVars>
      </dgm:prSet>
      <dgm:spPr/>
    </dgm:pt>
    <dgm:pt modelId="{EB174283-CAD5-4ADB-BD62-FE70450129D5}" type="pres">
      <dgm:prSet presAssocID="{034FDDFD-182E-481D-BD08-33BBFC2A9605}" presName="negativeSpace" presStyleCnt="0"/>
      <dgm:spPr/>
    </dgm:pt>
    <dgm:pt modelId="{0C071547-2FE6-4161-BDDE-F6304431A5FD}" type="pres">
      <dgm:prSet presAssocID="{034FDDFD-182E-481D-BD08-33BBFC2A9605}" presName="childText" presStyleLbl="conFgAcc1" presStyleIdx="1"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39ED714C-9ABC-441D-9B63-3E871C9E4675}" type="pres">
      <dgm:prSet presAssocID="{A258AA34-64B9-4C0F-8E97-3FA4B2138CFC}" presName="spaceBetweenRectangles" presStyleCnt="0"/>
      <dgm:spPr/>
    </dgm:pt>
    <dgm:pt modelId="{4253E70D-0A31-499D-8E68-E084A2CC9A05}" type="pres">
      <dgm:prSet presAssocID="{62BB555A-DE21-4156-BA44-4035C158C8E3}" presName="parentLin" presStyleCnt="0"/>
      <dgm:spPr/>
    </dgm:pt>
    <dgm:pt modelId="{6518AEFF-06AC-4EDF-84CD-B0EC98DA758D}" type="pres">
      <dgm:prSet presAssocID="{62BB555A-DE21-4156-BA44-4035C158C8E3}" presName="parentLeftMargin" presStyleLbl="node1" presStyleIdx="1" presStyleCnt="12"/>
      <dgm:spPr/>
    </dgm:pt>
    <dgm:pt modelId="{8D27BB64-19B7-4D7F-9421-0FCB4B9C62F5}" type="pres">
      <dgm:prSet presAssocID="{62BB555A-DE21-4156-BA44-4035C158C8E3}" presName="parentText" presStyleLbl="node1" presStyleIdx="2" presStyleCnt="12">
        <dgm:presLayoutVars>
          <dgm:chMax val="0"/>
          <dgm:bulletEnabled val="1"/>
        </dgm:presLayoutVars>
      </dgm:prSet>
      <dgm:spPr/>
    </dgm:pt>
    <dgm:pt modelId="{8065D394-1EB9-4AFB-B734-25E6886E2B33}" type="pres">
      <dgm:prSet presAssocID="{62BB555A-DE21-4156-BA44-4035C158C8E3}" presName="negativeSpace" presStyleCnt="0"/>
      <dgm:spPr/>
    </dgm:pt>
    <dgm:pt modelId="{404A71A1-45CA-44FA-AE75-0CA91CBE97F5}" type="pres">
      <dgm:prSet presAssocID="{62BB555A-DE21-4156-BA44-4035C158C8E3}" presName="childText" presStyleLbl="conFgAcc1" presStyleIdx="2"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618A1192-47AD-4C4E-9115-EF0BA8A6D0E2}" type="pres">
      <dgm:prSet presAssocID="{E7C6F175-3471-4B69-B5C6-B45CB8D28637}" presName="spaceBetweenRectangles" presStyleCnt="0"/>
      <dgm:spPr/>
    </dgm:pt>
    <dgm:pt modelId="{D33D2DA1-4221-4D1E-92E8-A209AB523712}" type="pres">
      <dgm:prSet presAssocID="{17305C6D-CEF4-41CD-A7D7-9D4C2CB34F5F}" presName="parentLin" presStyleCnt="0"/>
      <dgm:spPr/>
    </dgm:pt>
    <dgm:pt modelId="{378E7E9B-A4B3-4F62-A316-A5BCB4182D5E}" type="pres">
      <dgm:prSet presAssocID="{17305C6D-CEF4-41CD-A7D7-9D4C2CB34F5F}" presName="parentLeftMargin" presStyleLbl="node1" presStyleIdx="2" presStyleCnt="12"/>
      <dgm:spPr/>
    </dgm:pt>
    <dgm:pt modelId="{9CDD0A0E-66CB-44EB-975A-3BDFE26FA995}" type="pres">
      <dgm:prSet presAssocID="{17305C6D-CEF4-41CD-A7D7-9D4C2CB34F5F}" presName="parentText" presStyleLbl="node1" presStyleIdx="3" presStyleCnt="12">
        <dgm:presLayoutVars>
          <dgm:chMax val="0"/>
          <dgm:bulletEnabled val="1"/>
        </dgm:presLayoutVars>
      </dgm:prSet>
      <dgm:spPr/>
    </dgm:pt>
    <dgm:pt modelId="{3AA198CB-9434-477A-A115-5F1B76821FC4}" type="pres">
      <dgm:prSet presAssocID="{17305C6D-CEF4-41CD-A7D7-9D4C2CB34F5F}" presName="negativeSpace" presStyleCnt="0"/>
      <dgm:spPr/>
    </dgm:pt>
    <dgm:pt modelId="{46F7D290-35E6-4590-866D-E3F3E146A06E}" type="pres">
      <dgm:prSet presAssocID="{17305C6D-CEF4-41CD-A7D7-9D4C2CB34F5F}" presName="childText" presStyleLbl="conFgAcc1" presStyleIdx="3"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52F6BE18-216F-482F-A0E7-B212E65C2261}" type="pres">
      <dgm:prSet presAssocID="{94D6DF4D-8CF8-46B6-81E0-F1FEE25D39E2}" presName="spaceBetweenRectangles" presStyleCnt="0"/>
      <dgm:spPr/>
    </dgm:pt>
    <dgm:pt modelId="{F2AC7501-E47F-4F76-916A-0520C212E8C2}" type="pres">
      <dgm:prSet presAssocID="{4FA77D35-576B-4E82-9704-2E325C6CBEE3}" presName="parentLin" presStyleCnt="0"/>
      <dgm:spPr/>
    </dgm:pt>
    <dgm:pt modelId="{D38D3556-D11F-4230-89A8-8B379936F12E}" type="pres">
      <dgm:prSet presAssocID="{4FA77D35-576B-4E82-9704-2E325C6CBEE3}" presName="parentLeftMargin" presStyleLbl="node1" presStyleIdx="3" presStyleCnt="12"/>
      <dgm:spPr/>
    </dgm:pt>
    <dgm:pt modelId="{305755B8-BE7C-4BD7-966E-79FAE0D9DBD7}" type="pres">
      <dgm:prSet presAssocID="{4FA77D35-576B-4E82-9704-2E325C6CBEE3}" presName="parentText" presStyleLbl="node1" presStyleIdx="4" presStyleCnt="12">
        <dgm:presLayoutVars>
          <dgm:chMax val="0"/>
          <dgm:bulletEnabled val="1"/>
        </dgm:presLayoutVars>
      </dgm:prSet>
      <dgm:spPr/>
    </dgm:pt>
    <dgm:pt modelId="{806D9D73-FE35-44E4-89D5-58D50DF3317D}" type="pres">
      <dgm:prSet presAssocID="{4FA77D35-576B-4E82-9704-2E325C6CBEE3}" presName="negativeSpace" presStyleCnt="0"/>
      <dgm:spPr/>
    </dgm:pt>
    <dgm:pt modelId="{858506BE-BC1F-4D99-B863-1177FB6E5E09}" type="pres">
      <dgm:prSet presAssocID="{4FA77D35-576B-4E82-9704-2E325C6CBEE3}" presName="childText" presStyleLbl="conFgAcc1" presStyleIdx="4"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C4DC4FCF-4F37-48CB-BEE2-533DC599B2F5}" type="pres">
      <dgm:prSet presAssocID="{E0F511EC-7F02-418F-935A-391F46A9EAB3}" presName="spaceBetweenRectangles" presStyleCnt="0"/>
      <dgm:spPr/>
    </dgm:pt>
    <dgm:pt modelId="{6C190214-F5F1-4472-BCB9-BC1B9F868B16}" type="pres">
      <dgm:prSet presAssocID="{3CF5DC4D-2F1B-49C0-B1B6-51F8A07DE02D}" presName="parentLin" presStyleCnt="0"/>
      <dgm:spPr/>
    </dgm:pt>
    <dgm:pt modelId="{2E62718F-83F1-4B78-9AF3-B1CCD6C35573}" type="pres">
      <dgm:prSet presAssocID="{3CF5DC4D-2F1B-49C0-B1B6-51F8A07DE02D}" presName="parentLeftMargin" presStyleLbl="node1" presStyleIdx="4" presStyleCnt="12"/>
      <dgm:spPr/>
    </dgm:pt>
    <dgm:pt modelId="{1A8BAE3E-6D71-4A5A-8430-381432896FA3}" type="pres">
      <dgm:prSet presAssocID="{3CF5DC4D-2F1B-49C0-B1B6-51F8A07DE02D}" presName="parentText" presStyleLbl="node1" presStyleIdx="5" presStyleCnt="12">
        <dgm:presLayoutVars>
          <dgm:chMax val="0"/>
          <dgm:bulletEnabled val="1"/>
        </dgm:presLayoutVars>
      </dgm:prSet>
      <dgm:spPr/>
    </dgm:pt>
    <dgm:pt modelId="{3E5577C2-A8FE-49D1-9A89-C187C37429BA}" type="pres">
      <dgm:prSet presAssocID="{3CF5DC4D-2F1B-49C0-B1B6-51F8A07DE02D}" presName="negativeSpace" presStyleCnt="0"/>
      <dgm:spPr/>
    </dgm:pt>
    <dgm:pt modelId="{1C09FCF6-D23F-4FFD-B9B7-D065134B17B1}" type="pres">
      <dgm:prSet presAssocID="{3CF5DC4D-2F1B-49C0-B1B6-51F8A07DE02D}" presName="childText" presStyleLbl="conFgAcc1" presStyleIdx="5"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80489508-F007-46CA-B7B4-20168DBB86E9}" type="pres">
      <dgm:prSet presAssocID="{31EB2876-0B45-4999-8B44-550BC4F4881D}" presName="spaceBetweenRectangles" presStyleCnt="0"/>
      <dgm:spPr/>
    </dgm:pt>
    <dgm:pt modelId="{2DB9B864-44FF-43DF-BD10-907779C0DB08}" type="pres">
      <dgm:prSet presAssocID="{CFFACDC9-3FE1-4C82-8F43-ED08E8CF1D1F}" presName="parentLin" presStyleCnt="0"/>
      <dgm:spPr/>
    </dgm:pt>
    <dgm:pt modelId="{5995743F-5CAE-411D-9BA5-CED067E8E1D5}" type="pres">
      <dgm:prSet presAssocID="{CFFACDC9-3FE1-4C82-8F43-ED08E8CF1D1F}" presName="parentLeftMargin" presStyleLbl="node1" presStyleIdx="5" presStyleCnt="12"/>
      <dgm:spPr/>
    </dgm:pt>
    <dgm:pt modelId="{51B810F2-3FDF-4C37-B409-CE1BE533B600}" type="pres">
      <dgm:prSet presAssocID="{CFFACDC9-3FE1-4C82-8F43-ED08E8CF1D1F}" presName="parentText" presStyleLbl="node1" presStyleIdx="6" presStyleCnt="12">
        <dgm:presLayoutVars>
          <dgm:chMax val="0"/>
          <dgm:bulletEnabled val="1"/>
        </dgm:presLayoutVars>
      </dgm:prSet>
      <dgm:spPr/>
    </dgm:pt>
    <dgm:pt modelId="{8D1AB66C-5B44-442A-9BDC-E7E945BB91D6}" type="pres">
      <dgm:prSet presAssocID="{CFFACDC9-3FE1-4C82-8F43-ED08E8CF1D1F}" presName="negativeSpace" presStyleCnt="0"/>
      <dgm:spPr/>
    </dgm:pt>
    <dgm:pt modelId="{1736EF90-6CC4-44F1-B86F-98AD46D0C26A}" type="pres">
      <dgm:prSet presAssocID="{CFFACDC9-3FE1-4C82-8F43-ED08E8CF1D1F}" presName="childText" presStyleLbl="conFgAcc1" presStyleIdx="6"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987C8994-F00E-4364-B9CA-EAD399332B9F}" type="pres">
      <dgm:prSet presAssocID="{2759E183-576F-417C-B1F2-4FB5FE8B91B2}" presName="spaceBetweenRectangles" presStyleCnt="0"/>
      <dgm:spPr/>
    </dgm:pt>
    <dgm:pt modelId="{8EDC1EA2-1F40-48ED-90F9-ED087AE1786B}" type="pres">
      <dgm:prSet presAssocID="{2D0DDF30-8526-43B0-885F-135065FFB4D7}" presName="parentLin" presStyleCnt="0"/>
      <dgm:spPr/>
    </dgm:pt>
    <dgm:pt modelId="{F85BF40E-A98A-4B39-A252-BF6E341D80CA}" type="pres">
      <dgm:prSet presAssocID="{2D0DDF30-8526-43B0-885F-135065FFB4D7}" presName="parentLeftMargin" presStyleLbl="node1" presStyleIdx="6" presStyleCnt="12"/>
      <dgm:spPr/>
    </dgm:pt>
    <dgm:pt modelId="{5CD792C9-67FE-448E-B45F-0B4A00DB4BEC}" type="pres">
      <dgm:prSet presAssocID="{2D0DDF30-8526-43B0-885F-135065FFB4D7}" presName="parentText" presStyleLbl="node1" presStyleIdx="7" presStyleCnt="12">
        <dgm:presLayoutVars>
          <dgm:chMax val="0"/>
          <dgm:bulletEnabled val="1"/>
        </dgm:presLayoutVars>
      </dgm:prSet>
      <dgm:spPr/>
    </dgm:pt>
    <dgm:pt modelId="{959A17F8-2E78-4380-860C-D2CCBB88362C}" type="pres">
      <dgm:prSet presAssocID="{2D0DDF30-8526-43B0-885F-135065FFB4D7}" presName="negativeSpace" presStyleCnt="0"/>
      <dgm:spPr/>
    </dgm:pt>
    <dgm:pt modelId="{D0695444-A740-44A9-BD74-9CF6C17036CF}" type="pres">
      <dgm:prSet presAssocID="{2D0DDF30-8526-43B0-885F-135065FFB4D7}" presName="childText" presStyleLbl="conFgAcc1" presStyleIdx="7"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DC2C3A87-B11B-4A58-BC79-C669F7CAF2FF}" type="pres">
      <dgm:prSet presAssocID="{0FC329B4-AC03-4622-8D7B-7AC015A9C97C}" presName="spaceBetweenRectangles" presStyleCnt="0"/>
      <dgm:spPr/>
    </dgm:pt>
    <dgm:pt modelId="{52A84E18-0A7A-4F7E-8F23-B31681076321}" type="pres">
      <dgm:prSet presAssocID="{796A10A2-1E07-43AA-9434-9170A96B959B}" presName="parentLin" presStyleCnt="0"/>
      <dgm:spPr/>
    </dgm:pt>
    <dgm:pt modelId="{9E1FF9F2-00C4-43FF-88B0-F90A11B6480F}" type="pres">
      <dgm:prSet presAssocID="{796A10A2-1E07-43AA-9434-9170A96B959B}" presName="parentLeftMargin" presStyleLbl="node1" presStyleIdx="7" presStyleCnt="12"/>
      <dgm:spPr/>
    </dgm:pt>
    <dgm:pt modelId="{FB6C9CA1-F267-4D85-97F4-D81A20B43BCA}" type="pres">
      <dgm:prSet presAssocID="{796A10A2-1E07-43AA-9434-9170A96B959B}" presName="parentText" presStyleLbl="node1" presStyleIdx="8" presStyleCnt="12">
        <dgm:presLayoutVars>
          <dgm:chMax val="0"/>
          <dgm:bulletEnabled val="1"/>
        </dgm:presLayoutVars>
      </dgm:prSet>
      <dgm:spPr/>
    </dgm:pt>
    <dgm:pt modelId="{4D5BE79B-6BAE-46A7-8915-F72A7CCBAD50}" type="pres">
      <dgm:prSet presAssocID="{796A10A2-1E07-43AA-9434-9170A96B959B}" presName="negativeSpace" presStyleCnt="0"/>
      <dgm:spPr/>
    </dgm:pt>
    <dgm:pt modelId="{3148D3AC-AA9B-44EF-9671-3A3A5F685F9F}" type="pres">
      <dgm:prSet presAssocID="{796A10A2-1E07-43AA-9434-9170A96B959B}" presName="childText" presStyleLbl="conFgAcc1" presStyleIdx="8"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8F3FA96F-4BB4-4128-89A3-8650A6734AEB}" type="pres">
      <dgm:prSet presAssocID="{91E51AD5-3396-4D03-816D-2B3D09AC621F}" presName="spaceBetweenRectangles" presStyleCnt="0"/>
      <dgm:spPr/>
    </dgm:pt>
    <dgm:pt modelId="{28FBD785-D76D-42C0-8B14-04AA97645699}" type="pres">
      <dgm:prSet presAssocID="{A35C5CF4-77D9-4C78-8831-20611FB59A9F}" presName="parentLin" presStyleCnt="0"/>
      <dgm:spPr/>
    </dgm:pt>
    <dgm:pt modelId="{3A9157CF-1360-4709-A5EA-F4697724AEF7}" type="pres">
      <dgm:prSet presAssocID="{A35C5CF4-77D9-4C78-8831-20611FB59A9F}" presName="parentLeftMargin" presStyleLbl="node1" presStyleIdx="8" presStyleCnt="12"/>
      <dgm:spPr/>
    </dgm:pt>
    <dgm:pt modelId="{2688FCED-8DAD-4EC2-8A54-2A5AB059059A}" type="pres">
      <dgm:prSet presAssocID="{A35C5CF4-77D9-4C78-8831-20611FB59A9F}" presName="parentText" presStyleLbl="node1" presStyleIdx="9" presStyleCnt="12">
        <dgm:presLayoutVars>
          <dgm:chMax val="0"/>
          <dgm:bulletEnabled val="1"/>
        </dgm:presLayoutVars>
      </dgm:prSet>
      <dgm:spPr/>
    </dgm:pt>
    <dgm:pt modelId="{777C7787-F059-41D0-9249-7F8773F5DCD4}" type="pres">
      <dgm:prSet presAssocID="{A35C5CF4-77D9-4C78-8831-20611FB59A9F}" presName="negativeSpace" presStyleCnt="0"/>
      <dgm:spPr/>
    </dgm:pt>
    <dgm:pt modelId="{48C8BAF7-D88C-4C40-93E0-78A677B78C7F}" type="pres">
      <dgm:prSet presAssocID="{A35C5CF4-77D9-4C78-8831-20611FB59A9F}" presName="childText" presStyleLbl="conFgAcc1" presStyleIdx="9" presStyleCnt="12">
        <dgm:presLayoutVars>
          <dgm:bulletEnabled val="1"/>
        </dgm:presLayoutVars>
      </dgm:prSet>
      <dgm:spPr>
        <a:solidFill>
          <a:schemeClr val="accent2">
            <a:alpha val="90000"/>
          </a:schemeClr>
        </a:solidFill>
      </dgm:spPr>
    </dgm:pt>
    <dgm:pt modelId="{26656DC1-6B65-41BB-85BD-DD929C055F70}" type="pres">
      <dgm:prSet presAssocID="{3AA51F71-318E-4DCF-8789-C30FB57ADCA5}" presName="spaceBetweenRectangles" presStyleCnt="0"/>
      <dgm:spPr/>
    </dgm:pt>
    <dgm:pt modelId="{C9764AB2-FD27-4C64-91E1-AA0D7C57C2F2}" type="pres">
      <dgm:prSet presAssocID="{64997B2E-3547-400C-98DE-B325EEDB7444}" presName="parentLin" presStyleCnt="0"/>
      <dgm:spPr/>
    </dgm:pt>
    <dgm:pt modelId="{10B78ED7-C1D2-4C01-A68B-7EFC0F13AD57}" type="pres">
      <dgm:prSet presAssocID="{64997B2E-3547-400C-98DE-B325EEDB7444}" presName="parentLeftMargin" presStyleLbl="node1" presStyleIdx="9" presStyleCnt="12"/>
      <dgm:spPr/>
    </dgm:pt>
    <dgm:pt modelId="{CD088B07-D91E-4386-BAE4-CB18EC19BDD2}" type="pres">
      <dgm:prSet presAssocID="{64997B2E-3547-400C-98DE-B325EEDB7444}" presName="parentText" presStyleLbl="node1" presStyleIdx="10" presStyleCnt="12">
        <dgm:presLayoutVars>
          <dgm:chMax val="0"/>
          <dgm:bulletEnabled val="1"/>
        </dgm:presLayoutVars>
      </dgm:prSet>
      <dgm:spPr/>
    </dgm:pt>
    <dgm:pt modelId="{CBD1690E-D7BA-4DD1-9503-052014987C2E}" type="pres">
      <dgm:prSet presAssocID="{64997B2E-3547-400C-98DE-B325EEDB7444}" presName="negativeSpace" presStyleCnt="0"/>
      <dgm:spPr/>
    </dgm:pt>
    <dgm:pt modelId="{CA232BA9-9B90-43F6-904A-06E2F0F8FD72}" type="pres">
      <dgm:prSet presAssocID="{64997B2E-3547-400C-98DE-B325EEDB7444}" presName="childText" presStyleLbl="conFgAcc1" presStyleIdx="10"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 modelId="{87114B56-C732-4036-8AB4-880C47A8281D}" type="pres">
      <dgm:prSet presAssocID="{CCE1E04B-DF31-4058-96CF-7606BEE7BF12}" presName="spaceBetweenRectangles" presStyleCnt="0"/>
      <dgm:spPr/>
    </dgm:pt>
    <dgm:pt modelId="{C54A2AE4-57CD-46C6-B5C4-1D586F941C70}" type="pres">
      <dgm:prSet presAssocID="{EE16A2E7-67B7-4A43-B261-575605F38386}" presName="parentLin" presStyleCnt="0"/>
      <dgm:spPr/>
    </dgm:pt>
    <dgm:pt modelId="{B2F1591A-6D91-41E9-9FE8-362F0BF0F921}" type="pres">
      <dgm:prSet presAssocID="{EE16A2E7-67B7-4A43-B261-575605F38386}" presName="parentLeftMargin" presStyleLbl="node1" presStyleIdx="10" presStyleCnt="12"/>
      <dgm:spPr/>
    </dgm:pt>
    <dgm:pt modelId="{A32E75B7-2D07-4C6B-8005-A1158F35BACA}" type="pres">
      <dgm:prSet presAssocID="{EE16A2E7-67B7-4A43-B261-575605F38386}" presName="parentText" presStyleLbl="node1" presStyleIdx="11" presStyleCnt="12">
        <dgm:presLayoutVars>
          <dgm:chMax val="0"/>
          <dgm:bulletEnabled val="1"/>
        </dgm:presLayoutVars>
      </dgm:prSet>
      <dgm:spPr/>
    </dgm:pt>
    <dgm:pt modelId="{D7C3FC48-9119-4D09-8CD9-10731D86B8D2}" type="pres">
      <dgm:prSet presAssocID="{EE16A2E7-67B7-4A43-B261-575605F38386}" presName="negativeSpace" presStyleCnt="0"/>
      <dgm:spPr/>
    </dgm:pt>
    <dgm:pt modelId="{9855B616-9508-4FC4-901E-C30ED744D04A}" type="pres">
      <dgm:prSet presAssocID="{EE16A2E7-67B7-4A43-B261-575605F38386}" presName="childText" presStyleLbl="conFgAcc1" presStyleIdx="11" presStyleCnt="12">
        <dgm:presLayoutVars>
          <dgm:bulletEnabled val="1"/>
        </dgm:presLayoutVars>
        <dgm:style>
          <a:lnRef idx="2">
            <a:schemeClr val="accent2">
              <a:shade val="15000"/>
            </a:schemeClr>
          </a:lnRef>
          <a:fillRef idx="1">
            <a:schemeClr val="accent2"/>
          </a:fillRef>
          <a:effectRef idx="0">
            <a:schemeClr val="accent2"/>
          </a:effectRef>
          <a:fontRef idx="minor">
            <a:schemeClr val="lt1"/>
          </a:fontRef>
        </dgm:style>
      </dgm:prSet>
      <dgm:spPr/>
    </dgm:pt>
  </dgm:ptLst>
  <dgm:cxnLst>
    <dgm:cxn modelId="{096A6200-D87E-4886-9095-71088E732830}" type="presOf" srcId="{CFFACDC9-3FE1-4C82-8F43-ED08E8CF1D1F}" destId="{51B810F2-3FDF-4C37-B409-CE1BE533B600}" srcOrd="1" destOrd="0" presId="urn:microsoft.com/office/officeart/2005/8/layout/list1"/>
    <dgm:cxn modelId="{2B03EB08-9CD9-4E5C-B25D-3311BE5CDDB5}" type="presOf" srcId="{3CF5DC4D-2F1B-49C0-B1B6-51F8A07DE02D}" destId="{2E62718F-83F1-4B78-9AF3-B1CCD6C35573}" srcOrd="0" destOrd="0" presId="urn:microsoft.com/office/officeart/2005/8/layout/list1"/>
    <dgm:cxn modelId="{A7C3000C-2C1C-4FB0-9BEA-17617C820CEA}" type="presOf" srcId="{2D0DDF30-8526-43B0-885F-135065FFB4D7}" destId="{F85BF40E-A98A-4B39-A252-BF6E341D80CA}" srcOrd="0" destOrd="0" presId="urn:microsoft.com/office/officeart/2005/8/layout/list1"/>
    <dgm:cxn modelId="{6BBF5C16-0487-4FD7-8D73-24E872D8EDC6}" type="presOf" srcId="{3CF5DC4D-2F1B-49C0-B1B6-51F8A07DE02D}" destId="{1A8BAE3E-6D71-4A5A-8430-381432896FA3}" srcOrd="1" destOrd="0" presId="urn:microsoft.com/office/officeart/2005/8/layout/list1"/>
    <dgm:cxn modelId="{BB7EB21B-B036-4D1C-B89A-899C7C786591}" type="presOf" srcId="{EE16A2E7-67B7-4A43-B261-575605F38386}" destId="{A32E75B7-2D07-4C6B-8005-A1158F35BACA}" srcOrd="1" destOrd="0" presId="urn:microsoft.com/office/officeart/2005/8/layout/list1"/>
    <dgm:cxn modelId="{83977F1D-F5A0-42A9-BA5A-96342313BBE1}" type="presOf" srcId="{034FDDFD-182E-481D-BD08-33BBFC2A9605}" destId="{FD5263B2-A6F1-4FB8-B0C6-53F769419B18}" srcOrd="0" destOrd="0" presId="urn:microsoft.com/office/officeart/2005/8/layout/list1"/>
    <dgm:cxn modelId="{CF90961D-1D02-4587-9D84-BC06C8201324}" type="presOf" srcId="{17305C6D-CEF4-41CD-A7D7-9D4C2CB34F5F}" destId="{378E7E9B-A4B3-4F62-A316-A5BCB4182D5E}" srcOrd="0" destOrd="0" presId="urn:microsoft.com/office/officeart/2005/8/layout/list1"/>
    <dgm:cxn modelId="{CBD6D426-6110-464A-8156-641E2B5618D1}" srcId="{1C83D2D1-003F-4401-BFE6-180C2516F7DB}" destId="{62BB555A-DE21-4156-BA44-4035C158C8E3}" srcOrd="2" destOrd="0" parTransId="{03109C1B-D5AF-4FB6-B583-C2C6C31B4F1B}" sibTransId="{E7C6F175-3471-4B69-B5C6-B45CB8D28637}"/>
    <dgm:cxn modelId="{51FEF433-91FF-46F9-B707-F86A539F1BF6}" type="presOf" srcId="{2D0DDF30-8526-43B0-885F-135065FFB4D7}" destId="{5CD792C9-67FE-448E-B45F-0B4A00DB4BEC}" srcOrd="1" destOrd="0" presId="urn:microsoft.com/office/officeart/2005/8/layout/list1"/>
    <dgm:cxn modelId="{AA07B038-8211-43B8-83DF-22821B0D266E}" type="presOf" srcId="{4FA77D35-576B-4E82-9704-2E325C6CBEE3}" destId="{305755B8-BE7C-4BD7-966E-79FAE0D9DBD7}" srcOrd="1" destOrd="0" presId="urn:microsoft.com/office/officeart/2005/8/layout/list1"/>
    <dgm:cxn modelId="{FCA9073C-0B08-46AD-BD63-91D70CC5513F}" type="presOf" srcId="{A35C5CF4-77D9-4C78-8831-20611FB59A9F}" destId="{2688FCED-8DAD-4EC2-8A54-2A5AB059059A}" srcOrd="1" destOrd="0" presId="urn:microsoft.com/office/officeart/2005/8/layout/list1"/>
    <dgm:cxn modelId="{D22B174B-1F55-4F9A-8B96-3E56A239FC47}" srcId="{1C83D2D1-003F-4401-BFE6-180C2516F7DB}" destId="{4FA77D35-576B-4E82-9704-2E325C6CBEE3}" srcOrd="4" destOrd="0" parTransId="{376B0F4C-09B3-43DA-8006-6FDE7CF1A1B6}" sibTransId="{E0F511EC-7F02-418F-935A-391F46A9EAB3}"/>
    <dgm:cxn modelId="{EE871C4B-3ABD-47EB-AC09-63D54686A734}" type="presOf" srcId="{64997B2E-3547-400C-98DE-B325EEDB7444}" destId="{10B78ED7-C1D2-4C01-A68B-7EFC0F13AD57}" srcOrd="0" destOrd="0" presId="urn:microsoft.com/office/officeart/2005/8/layout/list1"/>
    <dgm:cxn modelId="{B29F334C-287A-4460-B00C-4235D3E844FD}" type="presOf" srcId="{62BB555A-DE21-4156-BA44-4035C158C8E3}" destId="{8D27BB64-19B7-4D7F-9421-0FCB4B9C62F5}" srcOrd="1" destOrd="0" presId="urn:microsoft.com/office/officeart/2005/8/layout/list1"/>
    <dgm:cxn modelId="{0F6D9775-E063-49A9-9207-546BD3E59904}" type="presOf" srcId="{62BB555A-DE21-4156-BA44-4035C158C8E3}" destId="{6518AEFF-06AC-4EDF-84CD-B0EC98DA758D}" srcOrd="0" destOrd="0" presId="urn:microsoft.com/office/officeart/2005/8/layout/list1"/>
    <dgm:cxn modelId="{5BCE207A-6D05-4D3C-AB1A-B0AD78F0B6F4}" srcId="{1C83D2D1-003F-4401-BFE6-180C2516F7DB}" destId="{64997B2E-3547-400C-98DE-B325EEDB7444}" srcOrd="10" destOrd="0" parTransId="{09FA9923-C810-4D42-9C01-B1937BE57470}" sibTransId="{CCE1E04B-DF31-4058-96CF-7606BEE7BF12}"/>
    <dgm:cxn modelId="{4341697A-D13E-4E03-A6A4-C3AE4929FBCD}" type="presOf" srcId="{4FA77D35-576B-4E82-9704-2E325C6CBEE3}" destId="{D38D3556-D11F-4230-89A8-8B379936F12E}" srcOrd="0" destOrd="0" presId="urn:microsoft.com/office/officeart/2005/8/layout/list1"/>
    <dgm:cxn modelId="{4DBF417F-0E34-43EB-95B5-3B654BC3EA08}" srcId="{1C83D2D1-003F-4401-BFE6-180C2516F7DB}" destId="{EE16A2E7-67B7-4A43-B261-575605F38386}" srcOrd="11" destOrd="0" parTransId="{61755D44-932B-47A0-A1D8-DF7513D7B9B5}" sibTransId="{EBE26DAB-4C21-46E5-9D56-0D4E1586562E}"/>
    <dgm:cxn modelId="{34824680-169C-41E3-AF11-1A665D9C691C}" type="presOf" srcId="{796A10A2-1E07-43AA-9434-9170A96B959B}" destId="{9E1FF9F2-00C4-43FF-88B0-F90A11B6480F}" srcOrd="0" destOrd="0" presId="urn:microsoft.com/office/officeart/2005/8/layout/list1"/>
    <dgm:cxn modelId="{8221C08B-A22C-4D83-B3AB-D0A6E1A869E1}" srcId="{1C83D2D1-003F-4401-BFE6-180C2516F7DB}" destId="{034FDDFD-182E-481D-BD08-33BBFC2A9605}" srcOrd="1" destOrd="0" parTransId="{718B7E30-AD91-4FAA-BAD2-E8C2B3C427C4}" sibTransId="{A258AA34-64B9-4C0F-8E97-3FA4B2138CFC}"/>
    <dgm:cxn modelId="{2066398F-D7CC-4424-970C-B6565312B2B4}" srcId="{1C83D2D1-003F-4401-BFE6-180C2516F7DB}" destId="{A35C5CF4-77D9-4C78-8831-20611FB59A9F}" srcOrd="9" destOrd="0" parTransId="{7C49A84E-5020-4CF0-A660-354FCB676DAA}" sibTransId="{3AA51F71-318E-4DCF-8789-C30FB57ADCA5}"/>
    <dgm:cxn modelId="{6E194890-FD65-433B-B04A-0107F96EE5A4}" type="presOf" srcId="{EE16A2E7-67B7-4A43-B261-575605F38386}" destId="{B2F1591A-6D91-41E9-9FE8-362F0BF0F921}" srcOrd="0" destOrd="0" presId="urn:microsoft.com/office/officeart/2005/8/layout/list1"/>
    <dgm:cxn modelId="{AC2F9490-C81F-4603-B449-C7CD6B613258}" type="presOf" srcId="{17305C6D-CEF4-41CD-A7D7-9D4C2CB34F5F}" destId="{9CDD0A0E-66CB-44EB-975A-3BDFE26FA995}" srcOrd="1" destOrd="0" presId="urn:microsoft.com/office/officeart/2005/8/layout/list1"/>
    <dgm:cxn modelId="{DCA75395-6B92-4A1A-B6FC-B6CEEC06CC44}" type="presOf" srcId="{D80A31FD-A714-4AD1-A885-E2EBCB37A721}" destId="{E6B71299-BCF4-435F-80C6-29A96810B536}" srcOrd="0" destOrd="0" presId="urn:microsoft.com/office/officeart/2005/8/layout/list1"/>
    <dgm:cxn modelId="{B4C1D3A1-45E9-4A34-BE4D-8325AA691794}" srcId="{1C83D2D1-003F-4401-BFE6-180C2516F7DB}" destId="{2D0DDF30-8526-43B0-885F-135065FFB4D7}" srcOrd="7" destOrd="0" parTransId="{9234C454-0248-4658-A6EF-1F01C04A4966}" sibTransId="{0FC329B4-AC03-4622-8D7B-7AC015A9C97C}"/>
    <dgm:cxn modelId="{772C95A2-6131-439C-AF91-EEC88AA860AA}" srcId="{1C83D2D1-003F-4401-BFE6-180C2516F7DB}" destId="{D80A31FD-A714-4AD1-A885-E2EBCB37A721}" srcOrd="0" destOrd="0" parTransId="{D9F75236-70AE-4449-9286-F66D7183F9EE}" sibTransId="{99B88DF4-4EA8-49FF-A871-55A8B91FA029}"/>
    <dgm:cxn modelId="{8E8411A4-9737-4D8E-B231-A0CA0781B1CC}" type="presOf" srcId="{A35C5CF4-77D9-4C78-8831-20611FB59A9F}" destId="{3A9157CF-1360-4709-A5EA-F4697724AEF7}" srcOrd="0" destOrd="0" presId="urn:microsoft.com/office/officeart/2005/8/layout/list1"/>
    <dgm:cxn modelId="{14AB75A8-7180-49D8-B699-E31251648275}" srcId="{1C83D2D1-003F-4401-BFE6-180C2516F7DB}" destId="{796A10A2-1E07-43AA-9434-9170A96B959B}" srcOrd="8" destOrd="0" parTransId="{62681B8E-2B4C-4693-8BEE-AB6946F3CC98}" sibTransId="{91E51AD5-3396-4D03-816D-2B3D09AC621F}"/>
    <dgm:cxn modelId="{F3726EB5-C2AE-4ACD-AC47-FD595B6300C9}" srcId="{1C83D2D1-003F-4401-BFE6-180C2516F7DB}" destId="{CFFACDC9-3FE1-4C82-8F43-ED08E8CF1D1F}" srcOrd="6" destOrd="0" parTransId="{9BBEB941-1F09-4CAA-88DD-28D2B7759379}" sibTransId="{2759E183-576F-417C-B1F2-4FB5FE8B91B2}"/>
    <dgm:cxn modelId="{E9D145C8-02DE-452E-AE48-EE4875EDB969}" type="presOf" srcId="{64997B2E-3547-400C-98DE-B325EEDB7444}" destId="{CD088B07-D91E-4386-BAE4-CB18EC19BDD2}" srcOrd="1" destOrd="0" presId="urn:microsoft.com/office/officeart/2005/8/layout/list1"/>
    <dgm:cxn modelId="{CB1985C9-28BB-4F8E-9FC8-8528DFED0571}" type="presOf" srcId="{CFFACDC9-3FE1-4C82-8F43-ED08E8CF1D1F}" destId="{5995743F-5CAE-411D-9BA5-CED067E8E1D5}" srcOrd="0" destOrd="0" presId="urn:microsoft.com/office/officeart/2005/8/layout/list1"/>
    <dgm:cxn modelId="{E8FE57CB-E7FD-4F60-BF39-311866A60ACC}" type="presOf" srcId="{034FDDFD-182E-481D-BD08-33BBFC2A9605}" destId="{88572E2E-00B9-4185-99F2-493E2C88A898}" srcOrd="1" destOrd="0" presId="urn:microsoft.com/office/officeart/2005/8/layout/list1"/>
    <dgm:cxn modelId="{FDE86AE2-76D1-4206-B371-F0CB7B693326}" srcId="{1C83D2D1-003F-4401-BFE6-180C2516F7DB}" destId="{3CF5DC4D-2F1B-49C0-B1B6-51F8A07DE02D}" srcOrd="5" destOrd="0" parTransId="{DEB577CD-F203-4C4D-A197-8BB5CB979664}" sibTransId="{31EB2876-0B45-4999-8B44-550BC4F4881D}"/>
    <dgm:cxn modelId="{F8BA5FEA-7AE4-4962-B87D-BF471B0F2B90}" type="presOf" srcId="{796A10A2-1E07-43AA-9434-9170A96B959B}" destId="{FB6C9CA1-F267-4D85-97F4-D81A20B43BCA}" srcOrd="1" destOrd="0" presId="urn:microsoft.com/office/officeart/2005/8/layout/list1"/>
    <dgm:cxn modelId="{3344CAF0-5302-4CDA-B19D-40EB46A6FCE1}" srcId="{1C83D2D1-003F-4401-BFE6-180C2516F7DB}" destId="{17305C6D-CEF4-41CD-A7D7-9D4C2CB34F5F}" srcOrd="3" destOrd="0" parTransId="{C5EF37D8-76A7-4922-9E19-4020ED0FBFB7}" sibTransId="{94D6DF4D-8CF8-46B6-81E0-F1FEE25D39E2}"/>
    <dgm:cxn modelId="{345ED1FD-B440-4CD8-AC97-8AF0FFC38884}" type="presOf" srcId="{D80A31FD-A714-4AD1-A885-E2EBCB37A721}" destId="{AA67F18B-489B-44AD-8B77-3B46FBC5204B}" srcOrd="1" destOrd="0" presId="urn:microsoft.com/office/officeart/2005/8/layout/list1"/>
    <dgm:cxn modelId="{A73019FF-5163-4A96-87BA-B834175FA977}" type="presOf" srcId="{1C83D2D1-003F-4401-BFE6-180C2516F7DB}" destId="{8430060F-6CC5-40D4-9AAC-246798110191}" srcOrd="0" destOrd="0" presId="urn:microsoft.com/office/officeart/2005/8/layout/list1"/>
    <dgm:cxn modelId="{367D40EE-1156-410A-A2D7-3F187231F2F5}" type="presParOf" srcId="{8430060F-6CC5-40D4-9AAC-246798110191}" destId="{19420306-FB35-47B2-9214-5FAA1B0A9DFA}" srcOrd="0" destOrd="0" presId="urn:microsoft.com/office/officeart/2005/8/layout/list1"/>
    <dgm:cxn modelId="{CDCE13F7-8A5B-4A22-81C3-EF7C7722A8EE}" type="presParOf" srcId="{19420306-FB35-47B2-9214-5FAA1B0A9DFA}" destId="{E6B71299-BCF4-435F-80C6-29A96810B536}" srcOrd="0" destOrd="0" presId="urn:microsoft.com/office/officeart/2005/8/layout/list1"/>
    <dgm:cxn modelId="{464986E5-E1FE-4D1B-8002-82791FAF2A5B}" type="presParOf" srcId="{19420306-FB35-47B2-9214-5FAA1B0A9DFA}" destId="{AA67F18B-489B-44AD-8B77-3B46FBC5204B}" srcOrd="1" destOrd="0" presId="urn:microsoft.com/office/officeart/2005/8/layout/list1"/>
    <dgm:cxn modelId="{60B3595D-3FF3-4DCF-A5AD-72BF1D8EA385}" type="presParOf" srcId="{8430060F-6CC5-40D4-9AAC-246798110191}" destId="{8ACB31CF-4885-4D58-B4D8-13602B6735CA}" srcOrd="1" destOrd="0" presId="urn:microsoft.com/office/officeart/2005/8/layout/list1"/>
    <dgm:cxn modelId="{751FA8CE-CC62-4E82-8CDC-71448ED9D89C}" type="presParOf" srcId="{8430060F-6CC5-40D4-9AAC-246798110191}" destId="{357AD4C5-693D-4089-9472-D522570F9627}" srcOrd="2" destOrd="0" presId="urn:microsoft.com/office/officeart/2005/8/layout/list1"/>
    <dgm:cxn modelId="{1F06B189-83B2-49B0-AFB4-16DE8892FD74}" type="presParOf" srcId="{8430060F-6CC5-40D4-9AAC-246798110191}" destId="{20763423-4A6E-4CD5-9262-EFEB6B458925}" srcOrd="3" destOrd="0" presId="urn:microsoft.com/office/officeart/2005/8/layout/list1"/>
    <dgm:cxn modelId="{B7B887A1-5304-458B-A793-D97BA574D9CC}" type="presParOf" srcId="{8430060F-6CC5-40D4-9AAC-246798110191}" destId="{79A933F2-CD60-4A6D-864B-896A8A070699}" srcOrd="4" destOrd="0" presId="urn:microsoft.com/office/officeart/2005/8/layout/list1"/>
    <dgm:cxn modelId="{EA1499D8-9295-4A43-8BD6-FD8310BC1ACB}" type="presParOf" srcId="{79A933F2-CD60-4A6D-864B-896A8A070699}" destId="{FD5263B2-A6F1-4FB8-B0C6-53F769419B18}" srcOrd="0" destOrd="0" presId="urn:microsoft.com/office/officeart/2005/8/layout/list1"/>
    <dgm:cxn modelId="{5E784B1A-9243-4A0A-9C85-697DA2C4FACA}" type="presParOf" srcId="{79A933F2-CD60-4A6D-864B-896A8A070699}" destId="{88572E2E-00B9-4185-99F2-493E2C88A898}" srcOrd="1" destOrd="0" presId="urn:microsoft.com/office/officeart/2005/8/layout/list1"/>
    <dgm:cxn modelId="{3E501C24-D876-4B51-BD90-21BE1BB2583B}" type="presParOf" srcId="{8430060F-6CC5-40D4-9AAC-246798110191}" destId="{EB174283-CAD5-4ADB-BD62-FE70450129D5}" srcOrd="5" destOrd="0" presId="urn:microsoft.com/office/officeart/2005/8/layout/list1"/>
    <dgm:cxn modelId="{BF789F6C-D5E2-472F-AEE5-333FC5C466CF}" type="presParOf" srcId="{8430060F-6CC5-40D4-9AAC-246798110191}" destId="{0C071547-2FE6-4161-BDDE-F6304431A5FD}" srcOrd="6" destOrd="0" presId="urn:microsoft.com/office/officeart/2005/8/layout/list1"/>
    <dgm:cxn modelId="{98638158-F909-4DBC-BF11-2897E4AC112A}" type="presParOf" srcId="{8430060F-6CC5-40D4-9AAC-246798110191}" destId="{39ED714C-9ABC-441D-9B63-3E871C9E4675}" srcOrd="7" destOrd="0" presId="urn:microsoft.com/office/officeart/2005/8/layout/list1"/>
    <dgm:cxn modelId="{680E5897-CE9A-4A16-A53B-84857FFA247E}" type="presParOf" srcId="{8430060F-6CC5-40D4-9AAC-246798110191}" destId="{4253E70D-0A31-499D-8E68-E084A2CC9A05}" srcOrd="8" destOrd="0" presId="urn:microsoft.com/office/officeart/2005/8/layout/list1"/>
    <dgm:cxn modelId="{7C735F14-24BB-4CF6-80C1-6C781E907485}" type="presParOf" srcId="{4253E70D-0A31-499D-8E68-E084A2CC9A05}" destId="{6518AEFF-06AC-4EDF-84CD-B0EC98DA758D}" srcOrd="0" destOrd="0" presId="urn:microsoft.com/office/officeart/2005/8/layout/list1"/>
    <dgm:cxn modelId="{21062108-4731-46E6-A6EA-6C7C14FDA4A2}" type="presParOf" srcId="{4253E70D-0A31-499D-8E68-E084A2CC9A05}" destId="{8D27BB64-19B7-4D7F-9421-0FCB4B9C62F5}" srcOrd="1" destOrd="0" presId="urn:microsoft.com/office/officeart/2005/8/layout/list1"/>
    <dgm:cxn modelId="{53690C3A-397C-4590-818F-4957C0EF46CE}" type="presParOf" srcId="{8430060F-6CC5-40D4-9AAC-246798110191}" destId="{8065D394-1EB9-4AFB-B734-25E6886E2B33}" srcOrd="9" destOrd="0" presId="urn:microsoft.com/office/officeart/2005/8/layout/list1"/>
    <dgm:cxn modelId="{4B332982-030E-410D-8471-6A00A5307736}" type="presParOf" srcId="{8430060F-6CC5-40D4-9AAC-246798110191}" destId="{404A71A1-45CA-44FA-AE75-0CA91CBE97F5}" srcOrd="10" destOrd="0" presId="urn:microsoft.com/office/officeart/2005/8/layout/list1"/>
    <dgm:cxn modelId="{E21BF962-4E70-42AE-AB9A-2269577ED372}" type="presParOf" srcId="{8430060F-6CC5-40D4-9AAC-246798110191}" destId="{618A1192-47AD-4C4E-9115-EF0BA8A6D0E2}" srcOrd="11" destOrd="0" presId="urn:microsoft.com/office/officeart/2005/8/layout/list1"/>
    <dgm:cxn modelId="{F13AE58D-F9A6-454C-85BE-4681B9551FA6}" type="presParOf" srcId="{8430060F-6CC5-40D4-9AAC-246798110191}" destId="{D33D2DA1-4221-4D1E-92E8-A209AB523712}" srcOrd="12" destOrd="0" presId="urn:microsoft.com/office/officeart/2005/8/layout/list1"/>
    <dgm:cxn modelId="{DA57B564-D5CE-4221-AACC-1CC2D54C6E1D}" type="presParOf" srcId="{D33D2DA1-4221-4D1E-92E8-A209AB523712}" destId="{378E7E9B-A4B3-4F62-A316-A5BCB4182D5E}" srcOrd="0" destOrd="0" presId="urn:microsoft.com/office/officeart/2005/8/layout/list1"/>
    <dgm:cxn modelId="{C23ADEDB-CBED-4B66-B8AA-24CB7EA50ECD}" type="presParOf" srcId="{D33D2DA1-4221-4D1E-92E8-A209AB523712}" destId="{9CDD0A0E-66CB-44EB-975A-3BDFE26FA995}" srcOrd="1" destOrd="0" presId="urn:microsoft.com/office/officeart/2005/8/layout/list1"/>
    <dgm:cxn modelId="{872B21BD-C9F3-4E2E-8B7F-981D30DB6CE4}" type="presParOf" srcId="{8430060F-6CC5-40D4-9AAC-246798110191}" destId="{3AA198CB-9434-477A-A115-5F1B76821FC4}" srcOrd="13" destOrd="0" presId="urn:microsoft.com/office/officeart/2005/8/layout/list1"/>
    <dgm:cxn modelId="{D96C60A0-46FB-45A3-8EA3-62FA4F3D63E7}" type="presParOf" srcId="{8430060F-6CC5-40D4-9AAC-246798110191}" destId="{46F7D290-35E6-4590-866D-E3F3E146A06E}" srcOrd="14" destOrd="0" presId="urn:microsoft.com/office/officeart/2005/8/layout/list1"/>
    <dgm:cxn modelId="{E3E583D2-9E1E-4CF3-9218-8154462E433B}" type="presParOf" srcId="{8430060F-6CC5-40D4-9AAC-246798110191}" destId="{52F6BE18-216F-482F-A0E7-B212E65C2261}" srcOrd="15" destOrd="0" presId="urn:microsoft.com/office/officeart/2005/8/layout/list1"/>
    <dgm:cxn modelId="{2AC33A30-A394-4508-8170-518AF0782196}" type="presParOf" srcId="{8430060F-6CC5-40D4-9AAC-246798110191}" destId="{F2AC7501-E47F-4F76-916A-0520C212E8C2}" srcOrd="16" destOrd="0" presId="urn:microsoft.com/office/officeart/2005/8/layout/list1"/>
    <dgm:cxn modelId="{ECD1934D-6960-46C8-A2EE-7B278221C63B}" type="presParOf" srcId="{F2AC7501-E47F-4F76-916A-0520C212E8C2}" destId="{D38D3556-D11F-4230-89A8-8B379936F12E}" srcOrd="0" destOrd="0" presId="urn:microsoft.com/office/officeart/2005/8/layout/list1"/>
    <dgm:cxn modelId="{2A803D6F-4437-44BF-A704-B09915E9D954}" type="presParOf" srcId="{F2AC7501-E47F-4F76-916A-0520C212E8C2}" destId="{305755B8-BE7C-4BD7-966E-79FAE0D9DBD7}" srcOrd="1" destOrd="0" presId="urn:microsoft.com/office/officeart/2005/8/layout/list1"/>
    <dgm:cxn modelId="{9458471E-A542-4526-A3F2-E21C59D2470A}" type="presParOf" srcId="{8430060F-6CC5-40D4-9AAC-246798110191}" destId="{806D9D73-FE35-44E4-89D5-58D50DF3317D}" srcOrd="17" destOrd="0" presId="urn:microsoft.com/office/officeart/2005/8/layout/list1"/>
    <dgm:cxn modelId="{A1A1C40B-8BB6-46A6-B49C-00078FC16580}" type="presParOf" srcId="{8430060F-6CC5-40D4-9AAC-246798110191}" destId="{858506BE-BC1F-4D99-B863-1177FB6E5E09}" srcOrd="18" destOrd="0" presId="urn:microsoft.com/office/officeart/2005/8/layout/list1"/>
    <dgm:cxn modelId="{B0DAAE1A-F3BC-4B71-A3B6-843D05F14814}" type="presParOf" srcId="{8430060F-6CC5-40D4-9AAC-246798110191}" destId="{C4DC4FCF-4F37-48CB-BEE2-533DC599B2F5}" srcOrd="19" destOrd="0" presId="urn:microsoft.com/office/officeart/2005/8/layout/list1"/>
    <dgm:cxn modelId="{F3B865F5-531D-4D21-8D96-FA387999C8E2}" type="presParOf" srcId="{8430060F-6CC5-40D4-9AAC-246798110191}" destId="{6C190214-F5F1-4472-BCB9-BC1B9F868B16}" srcOrd="20" destOrd="0" presId="urn:microsoft.com/office/officeart/2005/8/layout/list1"/>
    <dgm:cxn modelId="{27C69446-1F70-4EB8-AB30-3D2D8F889102}" type="presParOf" srcId="{6C190214-F5F1-4472-BCB9-BC1B9F868B16}" destId="{2E62718F-83F1-4B78-9AF3-B1CCD6C35573}" srcOrd="0" destOrd="0" presId="urn:microsoft.com/office/officeart/2005/8/layout/list1"/>
    <dgm:cxn modelId="{B1FE5BCA-1618-4774-AC0F-BB035B635130}" type="presParOf" srcId="{6C190214-F5F1-4472-BCB9-BC1B9F868B16}" destId="{1A8BAE3E-6D71-4A5A-8430-381432896FA3}" srcOrd="1" destOrd="0" presId="urn:microsoft.com/office/officeart/2005/8/layout/list1"/>
    <dgm:cxn modelId="{0D0C1007-B85A-4896-B8F1-7DB4FFFBE93F}" type="presParOf" srcId="{8430060F-6CC5-40D4-9AAC-246798110191}" destId="{3E5577C2-A8FE-49D1-9A89-C187C37429BA}" srcOrd="21" destOrd="0" presId="urn:microsoft.com/office/officeart/2005/8/layout/list1"/>
    <dgm:cxn modelId="{E22DE4D8-49A1-4087-A438-22D46850E58F}" type="presParOf" srcId="{8430060F-6CC5-40D4-9AAC-246798110191}" destId="{1C09FCF6-D23F-4FFD-B9B7-D065134B17B1}" srcOrd="22" destOrd="0" presId="urn:microsoft.com/office/officeart/2005/8/layout/list1"/>
    <dgm:cxn modelId="{F998B792-5989-44AB-98A8-F88F9C7D3E1C}" type="presParOf" srcId="{8430060F-6CC5-40D4-9AAC-246798110191}" destId="{80489508-F007-46CA-B7B4-20168DBB86E9}" srcOrd="23" destOrd="0" presId="urn:microsoft.com/office/officeart/2005/8/layout/list1"/>
    <dgm:cxn modelId="{D9F5F9C1-4EB7-431A-A3EF-309655F230C3}" type="presParOf" srcId="{8430060F-6CC5-40D4-9AAC-246798110191}" destId="{2DB9B864-44FF-43DF-BD10-907779C0DB08}" srcOrd="24" destOrd="0" presId="urn:microsoft.com/office/officeart/2005/8/layout/list1"/>
    <dgm:cxn modelId="{B9891479-A98F-40B9-AEA6-73D7DFC3A5BF}" type="presParOf" srcId="{2DB9B864-44FF-43DF-BD10-907779C0DB08}" destId="{5995743F-5CAE-411D-9BA5-CED067E8E1D5}" srcOrd="0" destOrd="0" presId="urn:microsoft.com/office/officeart/2005/8/layout/list1"/>
    <dgm:cxn modelId="{148517B2-DD06-4F95-BFF2-279D4FEEEC2C}" type="presParOf" srcId="{2DB9B864-44FF-43DF-BD10-907779C0DB08}" destId="{51B810F2-3FDF-4C37-B409-CE1BE533B600}" srcOrd="1" destOrd="0" presId="urn:microsoft.com/office/officeart/2005/8/layout/list1"/>
    <dgm:cxn modelId="{4EAB878B-9121-479D-A987-A8EF6B77D101}" type="presParOf" srcId="{8430060F-6CC5-40D4-9AAC-246798110191}" destId="{8D1AB66C-5B44-442A-9BDC-E7E945BB91D6}" srcOrd="25" destOrd="0" presId="urn:microsoft.com/office/officeart/2005/8/layout/list1"/>
    <dgm:cxn modelId="{CD212ECD-18AE-4508-9DB0-7EB0BFEC0D18}" type="presParOf" srcId="{8430060F-6CC5-40D4-9AAC-246798110191}" destId="{1736EF90-6CC4-44F1-B86F-98AD46D0C26A}" srcOrd="26" destOrd="0" presId="urn:microsoft.com/office/officeart/2005/8/layout/list1"/>
    <dgm:cxn modelId="{6210F6CD-89FC-4FEB-B4ED-41CD4EA29193}" type="presParOf" srcId="{8430060F-6CC5-40D4-9AAC-246798110191}" destId="{987C8994-F00E-4364-B9CA-EAD399332B9F}" srcOrd="27" destOrd="0" presId="urn:microsoft.com/office/officeart/2005/8/layout/list1"/>
    <dgm:cxn modelId="{8732A44E-B54A-45EE-8B7F-E3B0FF242248}" type="presParOf" srcId="{8430060F-6CC5-40D4-9AAC-246798110191}" destId="{8EDC1EA2-1F40-48ED-90F9-ED087AE1786B}" srcOrd="28" destOrd="0" presId="urn:microsoft.com/office/officeart/2005/8/layout/list1"/>
    <dgm:cxn modelId="{6303336B-0958-4F86-8AA4-BFC90E7C294D}" type="presParOf" srcId="{8EDC1EA2-1F40-48ED-90F9-ED087AE1786B}" destId="{F85BF40E-A98A-4B39-A252-BF6E341D80CA}" srcOrd="0" destOrd="0" presId="urn:microsoft.com/office/officeart/2005/8/layout/list1"/>
    <dgm:cxn modelId="{13496459-F2A0-4E44-9978-839693D68F39}" type="presParOf" srcId="{8EDC1EA2-1F40-48ED-90F9-ED087AE1786B}" destId="{5CD792C9-67FE-448E-B45F-0B4A00DB4BEC}" srcOrd="1" destOrd="0" presId="urn:microsoft.com/office/officeart/2005/8/layout/list1"/>
    <dgm:cxn modelId="{C8273E51-7E98-4CF8-A6AB-FB070FD8FD15}" type="presParOf" srcId="{8430060F-6CC5-40D4-9AAC-246798110191}" destId="{959A17F8-2E78-4380-860C-D2CCBB88362C}" srcOrd="29" destOrd="0" presId="urn:microsoft.com/office/officeart/2005/8/layout/list1"/>
    <dgm:cxn modelId="{4F58AE4B-06F7-4126-A592-E2B5DC1CB915}" type="presParOf" srcId="{8430060F-6CC5-40D4-9AAC-246798110191}" destId="{D0695444-A740-44A9-BD74-9CF6C17036CF}" srcOrd="30" destOrd="0" presId="urn:microsoft.com/office/officeart/2005/8/layout/list1"/>
    <dgm:cxn modelId="{5CB3265E-9EDD-4971-8003-E7F3B681F6B4}" type="presParOf" srcId="{8430060F-6CC5-40D4-9AAC-246798110191}" destId="{DC2C3A87-B11B-4A58-BC79-C669F7CAF2FF}" srcOrd="31" destOrd="0" presId="urn:microsoft.com/office/officeart/2005/8/layout/list1"/>
    <dgm:cxn modelId="{5F59ECC1-2CC5-4C07-8ABD-EE7E109B7D33}" type="presParOf" srcId="{8430060F-6CC5-40D4-9AAC-246798110191}" destId="{52A84E18-0A7A-4F7E-8F23-B31681076321}" srcOrd="32" destOrd="0" presId="urn:microsoft.com/office/officeart/2005/8/layout/list1"/>
    <dgm:cxn modelId="{5FEB6439-B72A-4C3B-8ACE-AD9034AF2307}" type="presParOf" srcId="{52A84E18-0A7A-4F7E-8F23-B31681076321}" destId="{9E1FF9F2-00C4-43FF-88B0-F90A11B6480F}" srcOrd="0" destOrd="0" presId="urn:microsoft.com/office/officeart/2005/8/layout/list1"/>
    <dgm:cxn modelId="{A4C0D606-2A2F-4DEB-B653-0D0E4F383881}" type="presParOf" srcId="{52A84E18-0A7A-4F7E-8F23-B31681076321}" destId="{FB6C9CA1-F267-4D85-97F4-D81A20B43BCA}" srcOrd="1" destOrd="0" presId="urn:microsoft.com/office/officeart/2005/8/layout/list1"/>
    <dgm:cxn modelId="{2D575E32-F6C1-4731-96E7-B019CAF4BC2B}" type="presParOf" srcId="{8430060F-6CC5-40D4-9AAC-246798110191}" destId="{4D5BE79B-6BAE-46A7-8915-F72A7CCBAD50}" srcOrd="33" destOrd="0" presId="urn:microsoft.com/office/officeart/2005/8/layout/list1"/>
    <dgm:cxn modelId="{D11B3EE7-1B07-4F81-A17A-E2723890FA76}" type="presParOf" srcId="{8430060F-6CC5-40D4-9AAC-246798110191}" destId="{3148D3AC-AA9B-44EF-9671-3A3A5F685F9F}" srcOrd="34" destOrd="0" presId="urn:microsoft.com/office/officeart/2005/8/layout/list1"/>
    <dgm:cxn modelId="{FDFEF693-CC43-4F76-9C04-1E920F8B5A3D}" type="presParOf" srcId="{8430060F-6CC5-40D4-9AAC-246798110191}" destId="{8F3FA96F-4BB4-4128-89A3-8650A6734AEB}" srcOrd="35" destOrd="0" presId="urn:microsoft.com/office/officeart/2005/8/layout/list1"/>
    <dgm:cxn modelId="{EE62CE3A-CE0B-4446-AE94-30C302776FDB}" type="presParOf" srcId="{8430060F-6CC5-40D4-9AAC-246798110191}" destId="{28FBD785-D76D-42C0-8B14-04AA97645699}" srcOrd="36" destOrd="0" presId="urn:microsoft.com/office/officeart/2005/8/layout/list1"/>
    <dgm:cxn modelId="{D4FA3405-8F88-4460-9260-C0C881488EF1}" type="presParOf" srcId="{28FBD785-D76D-42C0-8B14-04AA97645699}" destId="{3A9157CF-1360-4709-A5EA-F4697724AEF7}" srcOrd="0" destOrd="0" presId="urn:microsoft.com/office/officeart/2005/8/layout/list1"/>
    <dgm:cxn modelId="{DEE0ADF9-83D5-46D9-9674-CCB26D961851}" type="presParOf" srcId="{28FBD785-D76D-42C0-8B14-04AA97645699}" destId="{2688FCED-8DAD-4EC2-8A54-2A5AB059059A}" srcOrd="1" destOrd="0" presId="urn:microsoft.com/office/officeart/2005/8/layout/list1"/>
    <dgm:cxn modelId="{761B2653-CEAC-44FB-8894-A187ECCB9FFE}" type="presParOf" srcId="{8430060F-6CC5-40D4-9AAC-246798110191}" destId="{777C7787-F059-41D0-9249-7F8773F5DCD4}" srcOrd="37" destOrd="0" presId="urn:microsoft.com/office/officeart/2005/8/layout/list1"/>
    <dgm:cxn modelId="{9737E576-0F49-4443-88F0-03E82C33219D}" type="presParOf" srcId="{8430060F-6CC5-40D4-9AAC-246798110191}" destId="{48C8BAF7-D88C-4C40-93E0-78A677B78C7F}" srcOrd="38" destOrd="0" presId="urn:microsoft.com/office/officeart/2005/8/layout/list1"/>
    <dgm:cxn modelId="{F74090E1-80E9-468E-B166-164DDB43268D}" type="presParOf" srcId="{8430060F-6CC5-40D4-9AAC-246798110191}" destId="{26656DC1-6B65-41BB-85BD-DD929C055F70}" srcOrd="39" destOrd="0" presId="urn:microsoft.com/office/officeart/2005/8/layout/list1"/>
    <dgm:cxn modelId="{96B9ED7F-1BFE-4A34-B74A-0C3F56E258F9}" type="presParOf" srcId="{8430060F-6CC5-40D4-9AAC-246798110191}" destId="{C9764AB2-FD27-4C64-91E1-AA0D7C57C2F2}" srcOrd="40" destOrd="0" presId="urn:microsoft.com/office/officeart/2005/8/layout/list1"/>
    <dgm:cxn modelId="{7FBBFAC2-CDD6-42E1-9619-C7013DDF404C}" type="presParOf" srcId="{C9764AB2-FD27-4C64-91E1-AA0D7C57C2F2}" destId="{10B78ED7-C1D2-4C01-A68B-7EFC0F13AD57}" srcOrd="0" destOrd="0" presId="urn:microsoft.com/office/officeart/2005/8/layout/list1"/>
    <dgm:cxn modelId="{5955F16C-5260-42C9-88FE-EAC0FBCD93B6}" type="presParOf" srcId="{C9764AB2-FD27-4C64-91E1-AA0D7C57C2F2}" destId="{CD088B07-D91E-4386-BAE4-CB18EC19BDD2}" srcOrd="1" destOrd="0" presId="urn:microsoft.com/office/officeart/2005/8/layout/list1"/>
    <dgm:cxn modelId="{A43F662D-6CB0-48D2-BD6E-C143B7DC3560}" type="presParOf" srcId="{8430060F-6CC5-40D4-9AAC-246798110191}" destId="{CBD1690E-D7BA-4DD1-9503-052014987C2E}" srcOrd="41" destOrd="0" presId="urn:microsoft.com/office/officeart/2005/8/layout/list1"/>
    <dgm:cxn modelId="{178C0E99-9ED6-4928-B2DD-566A1EAA6250}" type="presParOf" srcId="{8430060F-6CC5-40D4-9AAC-246798110191}" destId="{CA232BA9-9B90-43F6-904A-06E2F0F8FD72}" srcOrd="42" destOrd="0" presId="urn:microsoft.com/office/officeart/2005/8/layout/list1"/>
    <dgm:cxn modelId="{A0D8C891-B8C0-4219-AFC4-98A034B52089}" type="presParOf" srcId="{8430060F-6CC5-40D4-9AAC-246798110191}" destId="{87114B56-C732-4036-8AB4-880C47A8281D}" srcOrd="43" destOrd="0" presId="urn:microsoft.com/office/officeart/2005/8/layout/list1"/>
    <dgm:cxn modelId="{9BFE3147-310E-4178-987B-8CCE1626878C}" type="presParOf" srcId="{8430060F-6CC5-40D4-9AAC-246798110191}" destId="{C54A2AE4-57CD-46C6-B5C4-1D586F941C70}" srcOrd="44" destOrd="0" presId="urn:microsoft.com/office/officeart/2005/8/layout/list1"/>
    <dgm:cxn modelId="{CA544D68-10C9-4B2B-A3C4-4C5F6D855BFB}" type="presParOf" srcId="{C54A2AE4-57CD-46C6-B5C4-1D586F941C70}" destId="{B2F1591A-6D91-41E9-9FE8-362F0BF0F921}" srcOrd="0" destOrd="0" presId="urn:microsoft.com/office/officeart/2005/8/layout/list1"/>
    <dgm:cxn modelId="{646C25EA-6366-4383-9736-54191EAA6901}" type="presParOf" srcId="{C54A2AE4-57CD-46C6-B5C4-1D586F941C70}" destId="{A32E75B7-2D07-4C6B-8005-A1158F35BACA}" srcOrd="1" destOrd="0" presId="urn:microsoft.com/office/officeart/2005/8/layout/list1"/>
    <dgm:cxn modelId="{6BEB6A91-DC12-45C4-A47C-74B419302E5C}" type="presParOf" srcId="{8430060F-6CC5-40D4-9AAC-246798110191}" destId="{D7C3FC48-9119-4D09-8CD9-10731D86B8D2}" srcOrd="45" destOrd="0" presId="urn:microsoft.com/office/officeart/2005/8/layout/list1"/>
    <dgm:cxn modelId="{8612CEAB-D6C2-482B-B77F-996BFEAE4C58}" type="presParOf" srcId="{8430060F-6CC5-40D4-9AAC-246798110191}" destId="{9855B616-9508-4FC4-901E-C30ED744D04A}" srcOrd="4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4D162E-0A6A-497A-9387-84C0058195A1}" type="doc">
      <dgm:prSet loTypeId="urn:microsoft.com/office/officeart/2005/8/layout/hierarchy3" loCatId="hierarchy" qsTypeId="urn:microsoft.com/office/officeart/2005/8/quickstyle/3d1" qsCatId="3D" csTypeId="urn:microsoft.com/office/officeart/2005/8/colors/colorful2" csCatId="colorful" phldr="1"/>
      <dgm:spPr/>
      <dgm:t>
        <a:bodyPr/>
        <a:lstStyle/>
        <a:p>
          <a:endParaRPr lang="en-IN"/>
        </a:p>
      </dgm:t>
    </dgm:pt>
    <dgm:pt modelId="{D8113B5F-F0E2-419C-88E1-C9616232E3F3}">
      <dgm:prSet custT="1"/>
      <dgm:spPr>
        <a:effectLst>
          <a:glow rad="63500">
            <a:schemeClr val="accent2">
              <a:satMod val="175000"/>
              <a:alpha val="40000"/>
            </a:schemeClr>
          </a:glow>
        </a:effectLst>
      </dgm:spPr>
      <dgm:t>
        <a:bodyPr/>
        <a:lstStyle/>
        <a:p>
          <a:r>
            <a:rPr lang="en-US" sz="2000" b="1" dirty="0">
              <a:solidFill>
                <a:schemeClr val="bg1"/>
              </a:solidFill>
              <a:latin typeface="Times New Roman" panose="02020603050405020304" pitchFamily="18" charset="0"/>
              <a:cs typeface="Times New Roman" panose="02020603050405020304" pitchFamily="18" charset="0"/>
            </a:rPr>
            <a:t>Customization and Personalization.</a:t>
          </a:r>
          <a:endParaRPr lang="en-IN" sz="2000" b="1" dirty="0">
            <a:solidFill>
              <a:schemeClr val="bg1"/>
            </a:solidFill>
            <a:latin typeface="Times New Roman" panose="02020603050405020304" pitchFamily="18" charset="0"/>
            <a:cs typeface="Times New Roman" panose="02020603050405020304" pitchFamily="18" charset="0"/>
          </a:endParaRPr>
        </a:p>
      </dgm:t>
    </dgm:pt>
    <dgm:pt modelId="{9B9D66E0-BC0E-4396-A338-690465263657}" type="parTrans" cxnId="{864C4B91-E5FB-491E-8654-E1365B9E9395}">
      <dgm:prSet/>
      <dgm:spPr/>
      <dgm:t>
        <a:bodyPr/>
        <a:lstStyle/>
        <a:p>
          <a:endParaRPr lang="en-IN"/>
        </a:p>
      </dgm:t>
    </dgm:pt>
    <dgm:pt modelId="{1AD8D7FE-BC8D-4838-9A8F-71F24570FB41}" type="sibTrans" cxnId="{864C4B91-E5FB-491E-8654-E1365B9E9395}">
      <dgm:prSet/>
      <dgm:spPr/>
      <dgm:t>
        <a:bodyPr/>
        <a:lstStyle/>
        <a:p>
          <a:endParaRPr lang="en-IN"/>
        </a:p>
      </dgm:t>
    </dgm:pt>
    <dgm:pt modelId="{F58AFEE6-9F03-4E1B-ACC9-64F7164176ED}">
      <dgm:prSet custT="1"/>
      <dgm:spPr>
        <a:effectLst>
          <a:glow rad="63500">
            <a:schemeClr val="accent2">
              <a:satMod val="175000"/>
              <a:alpha val="40000"/>
            </a:schemeClr>
          </a:glow>
        </a:effectLst>
      </dgm:spPr>
      <dgm:t>
        <a:bodyPr/>
        <a:lstStyle/>
        <a:p>
          <a:r>
            <a:rPr lang="en-IN" sz="2000" b="1" dirty="0">
              <a:latin typeface="Times New Roman" panose="02020603050405020304" pitchFamily="18" charset="0"/>
              <a:cs typeface="Times New Roman" panose="02020603050405020304" pitchFamily="18" charset="0"/>
            </a:rPr>
            <a:t>High efficiency</a:t>
          </a:r>
        </a:p>
      </dgm:t>
    </dgm:pt>
    <dgm:pt modelId="{C29B3F3C-F44C-4399-A0E9-005A6E1C4E7D}" type="parTrans" cxnId="{FB827FC7-BB49-4F79-B180-2C5938F97DC8}">
      <dgm:prSet/>
      <dgm:spPr/>
      <dgm:t>
        <a:bodyPr/>
        <a:lstStyle/>
        <a:p>
          <a:endParaRPr lang="en-IN"/>
        </a:p>
      </dgm:t>
    </dgm:pt>
    <dgm:pt modelId="{B7AA4741-D9EB-4547-873C-BA0FF9C6D8F9}" type="sibTrans" cxnId="{FB827FC7-BB49-4F79-B180-2C5938F97DC8}">
      <dgm:prSet/>
      <dgm:spPr/>
      <dgm:t>
        <a:bodyPr/>
        <a:lstStyle/>
        <a:p>
          <a:endParaRPr lang="en-IN"/>
        </a:p>
      </dgm:t>
    </dgm:pt>
    <dgm:pt modelId="{6DB4131C-1B61-4CBB-B987-BDDB65BF15E7}">
      <dgm:prSet custT="1"/>
      <dgm:spPr>
        <a:effectLst>
          <a:glow rad="63500">
            <a:schemeClr val="accent2">
              <a:satMod val="175000"/>
              <a:alpha val="40000"/>
            </a:schemeClr>
          </a:glow>
        </a:effectLst>
      </dgm:spPr>
      <dgm:t>
        <a:bodyPr/>
        <a:lstStyle/>
        <a:p>
          <a:r>
            <a:rPr lang="en-US" sz="2000" b="1" dirty="0">
              <a:solidFill>
                <a:schemeClr val="bg1"/>
              </a:solidFill>
              <a:latin typeface="Times New Roman" panose="02020603050405020304" pitchFamily="18" charset="0"/>
              <a:cs typeface="Times New Roman" panose="02020603050405020304" pitchFamily="18" charset="0"/>
            </a:rPr>
            <a:t>Real-Time Prediction</a:t>
          </a:r>
          <a:endParaRPr lang="en-IN" sz="2000" b="1" baseline="0" dirty="0">
            <a:solidFill>
              <a:schemeClr val="bg1"/>
            </a:solidFill>
            <a:latin typeface="Times New Roman" panose="02020603050405020304" pitchFamily="18" charset="0"/>
            <a:cs typeface="Times New Roman" panose="02020603050405020304" pitchFamily="18" charset="0"/>
          </a:endParaRPr>
        </a:p>
      </dgm:t>
    </dgm:pt>
    <dgm:pt modelId="{C6C6F176-3597-46DC-B32E-7081A48DC085}" type="sibTrans" cxnId="{DC8DE856-A003-426C-B46D-2841457C18C4}">
      <dgm:prSet/>
      <dgm:spPr/>
      <dgm:t>
        <a:bodyPr/>
        <a:lstStyle/>
        <a:p>
          <a:endParaRPr lang="en-IN"/>
        </a:p>
      </dgm:t>
    </dgm:pt>
    <dgm:pt modelId="{34CF9005-933C-46D4-BBA0-6092D50F5E72}" type="parTrans" cxnId="{DC8DE856-A003-426C-B46D-2841457C18C4}">
      <dgm:prSet/>
      <dgm:spPr/>
      <dgm:t>
        <a:bodyPr/>
        <a:lstStyle/>
        <a:p>
          <a:endParaRPr lang="en-IN"/>
        </a:p>
      </dgm:t>
    </dgm:pt>
    <dgm:pt modelId="{CF6244EA-B0D2-49CE-AF16-F481E71FCE26}" type="pres">
      <dgm:prSet presAssocID="{0C4D162E-0A6A-497A-9387-84C0058195A1}" presName="diagram" presStyleCnt="0">
        <dgm:presLayoutVars>
          <dgm:chPref val="1"/>
          <dgm:dir/>
          <dgm:animOne val="branch"/>
          <dgm:animLvl val="lvl"/>
          <dgm:resizeHandles/>
        </dgm:presLayoutVars>
      </dgm:prSet>
      <dgm:spPr/>
    </dgm:pt>
    <dgm:pt modelId="{015FAC6D-3754-4CA4-A72F-01C04745E7E1}" type="pres">
      <dgm:prSet presAssocID="{D8113B5F-F0E2-419C-88E1-C9616232E3F3}" presName="root" presStyleCnt="0"/>
      <dgm:spPr/>
    </dgm:pt>
    <dgm:pt modelId="{0187C01A-DFFA-402D-9D56-0455243DDCF8}" type="pres">
      <dgm:prSet presAssocID="{D8113B5F-F0E2-419C-88E1-C9616232E3F3}" presName="rootComposite" presStyleCnt="0"/>
      <dgm:spPr/>
    </dgm:pt>
    <dgm:pt modelId="{2D3BBB11-2FA3-4810-A446-A3F47E281ED6}" type="pres">
      <dgm:prSet presAssocID="{D8113B5F-F0E2-419C-88E1-C9616232E3F3}" presName="rootText" presStyleLbl="node1" presStyleIdx="0" presStyleCnt="3" custLinFactNeighborX="7820" custLinFactNeighborY="-755"/>
      <dgm:spPr/>
    </dgm:pt>
    <dgm:pt modelId="{E73BABCA-B448-42DB-B5B1-E559BE61E6A4}" type="pres">
      <dgm:prSet presAssocID="{D8113B5F-F0E2-419C-88E1-C9616232E3F3}" presName="rootConnector" presStyleLbl="node1" presStyleIdx="0" presStyleCnt="3"/>
      <dgm:spPr/>
    </dgm:pt>
    <dgm:pt modelId="{4F3F0375-9DCA-40AA-96F1-9F5C9F7E6478}" type="pres">
      <dgm:prSet presAssocID="{D8113B5F-F0E2-419C-88E1-C9616232E3F3}" presName="childShape" presStyleCnt="0"/>
      <dgm:spPr/>
    </dgm:pt>
    <dgm:pt modelId="{87D3583C-C59C-4868-87FB-C009C6F08F6D}" type="pres">
      <dgm:prSet presAssocID="{6DB4131C-1B61-4CBB-B987-BDDB65BF15E7}" presName="root" presStyleCnt="0"/>
      <dgm:spPr/>
    </dgm:pt>
    <dgm:pt modelId="{B6A0F680-86D7-4013-9003-876FE1D8DEF3}" type="pres">
      <dgm:prSet presAssocID="{6DB4131C-1B61-4CBB-B987-BDDB65BF15E7}" presName="rootComposite" presStyleCnt="0"/>
      <dgm:spPr/>
    </dgm:pt>
    <dgm:pt modelId="{3963DCB8-9415-4381-A7E7-C0FCF4043F55}" type="pres">
      <dgm:prSet presAssocID="{6DB4131C-1B61-4CBB-B987-BDDB65BF15E7}" presName="rootText" presStyleLbl="node1" presStyleIdx="1" presStyleCnt="3" custLinFactNeighborX="-1783" custLinFactNeighborY="0"/>
      <dgm:spPr/>
    </dgm:pt>
    <dgm:pt modelId="{293BFABA-A2A8-48E3-9C04-0FF56FE65F26}" type="pres">
      <dgm:prSet presAssocID="{6DB4131C-1B61-4CBB-B987-BDDB65BF15E7}" presName="rootConnector" presStyleLbl="node1" presStyleIdx="1" presStyleCnt="3"/>
      <dgm:spPr/>
    </dgm:pt>
    <dgm:pt modelId="{08FBBA99-CAC9-4FA6-9C79-86124F32DFFF}" type="pres">
      <dgm:prSet presAssocID="{6DB4131C-1B61-4CBB-B987-BDDB65BF15E7}" presName="childShape" presStyleCnt="0"/>
      <dgm:spPr/>
    </dgm:pt>
    <dgm:pt modelId="{EE21FBA1-6BA9-4346-ADB0-A9C87428E570}" type="pres">
      <dgm:prSet presAssocID="{F58AFEE6-9F03-4E1B-ACC9-64F7164176ED}" presName="root" presStyleCnt="0"/>
      <dgm:spPr/>
    </dgm:pt>
    <dgm:pt modelId="{FC4DB239-C40C-4D44-9148-337F8805E7CB}" type="pres">
      <dgm:prSet presAssocID="{F58AFEE6-9F03-4E1B-ACC9-64F7164176ED}" presName="rootComposite" presStyleCnt="0"/>
      <dgm:spPr/>
    </dgm:pt>
    <dgm:pt modelId="{8AD2112A-73BD-4E91-B7D0-0BC6D95B8822}" type="pres">
      <dgm:prSet presAssocID="{F58AFEE6-9F03-4E1B-ACC9-64F7164176ED}" presName="rootText" presStyleLbl="node1" presStyleIdx="2" presStyleCnt="3"/>
      <dgm:spPr/>
    </dgm:pt>
    <dgm:pt modelId="{B001B225-D146-4CAC-AF31-1FD3114CABF3}" type="pres">
      <dgm:prSet presAssocID="{F58AFEE6-9F03-4E1B-ACC9-64F7164176ED}" presName="rootConnector" presStyleLbl="node1" presStyleIdx="2" presStyleCnt="3"/>
      <dgm:spPr/>
    </dgm:pt>
    <dgm:pt modelId="{5CF55CA4-FFCE-40F5-B046-5E075D7379EE}" type="pres">
      <dgm:prSet presAssocID="{F58AFEE6-9F03-4E1B-ACC9-64F7164176ED}" presName="childShape" presStyleCnt="0"/>
      <dgm:spPr/>
    </dgm:pt>
  </dgm:ptLst>
  <dgm:cxnLst>
    <dgm:cxn modelId="{3F16310C-1DF2-46FD-B6CF-559F2D4B0E12}" type="presOf" srcId="{6DB4131C-1B61-4CBB-B987-BDDB65BF15E7}" destId="{293BFABA-A2A8-48E3-9C04-0FF56FE65F26}" srcOrd="1" destOrd="0" presId="urn:microsoft.com/office/officeart/2005/8/layout/hierarchy3"/>
    <dgm:cxn modelId="{C1E8AE6C-AB4A-46C7-A02B-ABC17CF5F4FE}" type="presOf" srcId="{D8113B5F-F0E2-419C-88E1-C9616232E3F3}" destId="{2D3BBB11-2FA3-4810-A446-A3F47E281ED6}" srcOrd="0" destOrd="0" presId="urn:microsoft.com/office/officeart/2005/8/layout/hierarchy3"/>
    <dgm:cxn modelId="{A378D473-803C-4C47-A3B1-62A7309878AA}" type="presOf" srcId="{D8113B5F-F0E2-419C-88E1-C9616232E3F3}" destId="{E73BABCA-B448-42DB-B5B1-E559BE61E6A4}" srcOrd="1" destOrd="0" presId="urn:microsoft.com/office/officeart/2005/8/layout/hierarchy3"/>
    <dgm:cxn modelId="{DC8DE856-A003-426C-B46D-2841457C18C4}" srcId="{0C4D162E-0A6A-497A-9387-84C0058195A1}" destId="{6DB4131C-1B61-4CBB-B987-BDDB65BF15E7}" srcOrd="1" destOrd="0" parTransId="{34CF9005-933C-46D4-BBA0-6092D50F5E72}" sibTransId="{C6C6F176-3597-46DC-B32E-7081A48DC085}"/>
    <dgm:cxn modelId="{D1E26482-1EE7-42A7-BF56-1C269DEA6752}" type="presOf" srcId="{6DB4131C-1B61-4CBB-B987-BDDB65BF15E7}" destId="{3963DCB8-9415-4381-A7E7-C0FCF4043F55}" srcOrd="0" destOrd="0" presId="urn:microsoft.com/office/officeart/2005/8/layout/hierarchy3"/>
    <dgm:cxn modelId="{6047E88A-BE78-4374-8772-32B35F47C559}" type="presOf" srcId="{F58AFEE6-9F03-4E1B-ACC9-64F7164176ED}" destId="{8AD2112A-73BD-4E91-B7D0-0BC6D95B8822}" srcOrd="0" destOrd="0" presId="urn:microsoft.com/office/officeart/2005/8/layout/hierarchy3"/>
    <dgm:cxn modelId="{864C4B91-E5FB-491E-8654-E1365B9E9395}" srcId="{0C4D162E-0A6A-497A-9387-84C0058195A1}" destId="{D8113B5F-F0E2-419C-88E1-C9616232E3F3}" srcOrd="0" destOrd="0" parTransId="{9B9D66E0-BC0E-4396-A338-690465263657}" sibTransId="{1AD8D7FE-BC8D-4838-9A8F-71F24570FB41}"/>
    <dgm:cxn modelId="{C42915A3-4DE8-4E3B-B723-480331D9D1FA}" type="presOf" srcId="{F58AFEE6-9F03-4E1B-ACC9-64F7164176ED}" destId="{B001B225-D146-4CAC-AF31-1FD3114CABF3}" srcOrd="1" destOrd="0" presId="urn:microsoft.com/office/officeart/2005/8/layout/hierarchy3"/>
    <dgm:cxn modelId="{FB827FC7-BB49-4F79-B180-2C5938F97DC8}" srcId="{0C4D162E-0A6A-497A-9387-84C0058195A1}" destId="{F58AFEE6-9F03-4E1B-ACC9-64F7164176ED}" srcOrd="2" destOrd="0" parTransId="{C29B3F3C-F44C-4399-A0E9-005A6E1C4E7D}" sibTransId="{B7AA4741-D9EB-4547-873C-BA0FF9C6D8F9}"/>
    <dgm:cxn modelId="{D3CA91D4-5447-4DCF-B3AF-5EDF0A101981}" type="presOf" srcId="{0C4D162E-0A6A-497A-9387-84C0058195A1}" destId="{CF6244EA-B0D2-49CE-AF16-F481E71FCE26}" srcOrd="0" destOrd="0" presId="urn:microsoft.com/office/officeart/2005/8/layout/hierarchy3"/>
    <dgm:cxn modelId="{FBBE591B-9189-4046-8402-402BEDF2B66B}" type="presParOf" srcId="{CF6244EA-B0D2-49CE-AF16-F481E71FCE26}" destId="{015FAC6D-3754-4CA4-A72F-01C04745E7E1}" srcOrd="0" destOrd="0" presId="urn:microsoft.com/office/officeart/2005/8/layout/hierarchy3"/>
    <dgm:cxn modelId="{53356A9C-E3C7-49DC-BC5B-368D84F989A1}" type="presParOf" srcId="{015FAC6D-3754-4CA4-A72F-01C04745E7E1}" destId="{0187C01A-DFFA-402D-9D56-0455243DDCF8}" srcOrd="0" destOrd="0" presId="urn:microsoft.com/office/officeart/2005/8/layout/hierarchy3"/>
    <dgm:cxn modelId="{BCF1C03D-AC39-4853-8E51-81B171F958F8}" type="presParOf" srcId="{0187C01A-DFFA-402D-9D56-0455243DDCF8}" destId="{2D3BBB11-2FA3-4810-A446-A3F47E281ED6}" srcOrd="0" destOrd="0" presId="urn:microsoft.com/office/officeart/2005/8/layout/hierarchy3"/>
    <dgm:cxn modelId="{1C781DE1-C30C-4A2E-92E2-3EB5BF809C6D}" type="presParOf" srcId="{0187C01A-DFFA-402D-9D56-0455243DDCF8}" destId="{E73BABCA-B448-42DB-B5B1-E559BE61E6A4}" srcOrd="1" destOrd="0" presId="urn:microsoft.com/office/officeart/2005/8/layout/hierarchy3"/>
    <dgm:cxn modelId="{3DE025C6-C8C7-477C-93EF-03AEDA73360D}" type="presParOf" srcId="{015FAC6D-3754-4CA4-A72F-01C04745E7E1}" destId="{4F3F0375-9DCA-40AA-96F1-9F5C9F7E6478}" srcOrd="1" destOrd="0" presId="urn:microsoft.com/office/officeart/2005/8/layout/hierarchy3"/>
    <dgm:cxn modelId="{574D432F-05BC-4247-9255-FF8588543594}" type="presParOf" srcId="{CF6244EA-B0D2-49CE-AF16-F481E71FCE26}" destId="{87D3583C-C59C-4868-87FB-C009C6F08F6D}" srcOrd="1" destOrd="0" presId="urn:microsoft.com/office/officeart/2005/8/layout/hierarchy3"/>
    <dgm:cxn modelId="{1CAF0181-2E7E-4C56-8632-A61E6668E2F3}" type="presParOf" srcId="{87D3583C-C59C-4868-87FB-C009C6F08F6D}" destId="{B6A0F680-86D7-4013-9003-876FE1D8DEF3}" srcOrd="0" destOrd="0" presId="urn:microsoft.com/office/officeart/2005/8/layout/hierarchy3"/>
    <dgm:cxn modelId="{3B7F85B1-C334-40F3-9225-92E46B55144F}" type="presParOf" srcId="{B6A0F680-86D7-4013-9003-876FE1D8DEF3}" destId="{3963DCB8-9415-4381-A7E7-C0FCF4043F55}" srcOrd="0" destOrd="0" presId="urn:microsoft.com/office/officeart/2005/8/layout/hierarchy3"/>
    <dgm:cxn modelId="{3FC6D7D0-EEC5-4E32-A553-18D5BD7089E0}" type="presParOf" srcId="{B6A0F680-86D7-4013-9003-876FE1D8DEF3}" destId="{293BFABA-A2A8-48E3-9C04-0FF56FE65F26}" srcOrd="1" destOrd="0" presId="urn:microsoft.com/office/officeart/2005/8/layout/hierarchy3"/>
    <dgm:cxn modelId="{95EFE8A0-F4B4-4736-8320-CB57884C40F7}" type="presParOf" srcId="{87D3583C-C59C-4868-87FB-C009C6F08F6D}" destId="{08FBBA99-CAC9-4FA6-9C79-86124F32DFFF}" srcOrd="1" destOrd="0" presId="urn:microsoft.com/office/officeart/2005/8/layout/hierarchy3"/>
    <dgm:cxn modelId="{E1B98785-A2D5-4B5E-9920-B569051B5EF1}" type="presParOf" srcId="{CF6244EA-B0D2-49CE-AF16-F481E71FCE26}" destId="{EE21FBA1-6BA9-4346-ADB0-A9C87428E570}" srcOrd="2" destOrd="0" presId="urn:microsoft.com/office/officeart/2005/8/layout/hierarchy3"/>
    <dgm:cxn modelId="{EF0E01D5-80A0-4AD1-AF9A-A2E0892BCA75}" type="presParOf" srcId="{EE21FBA1-6BA9-4346-ADB0-A9C87428E570}" destId="{FC4DB239-C40C-4D44-9148-337F8805E7CB}" srcOrd="0" destOrd="0" presId="urn:microsoft.com/office/officeart/2005/8/layout/hierarchy3"/>
    <dgm:cxn modelId="{7BC47A91-1630-486F-87A4-F6CA6544FECB}" type="presParOf" srcId="{FC4DB239-C40C-4D44-9148-337F8805E7CB}" destId="{8AD2112A-73BD-4E91-B7D0-0BC6D95B8822}" srcOrd="0" destOrd="0" presId="urn:microsoft.com/office/officeart/2005/8/layout/hierarchy3"/>
    <dgm:cxn modelId="{C3DD51CC-0AE7-408C-A850-926E22186BFA}" type="presParOf" srcId="{FC4DB239-C40C-4D44-9148-337F8805E7CB}" destId="{B001B225-D146-4CAC-AF31-1FD3114CABF3}" srcOrd="1" destOrd="0" presId="urn:microsoft.com/office/officeart/2005/8/layout/hierarchy3"/>
    <dgm:cxn modelId="{2289B7C4-CA50-4A72-8641-35DC07745FF7}" type="presParOf" srcId="{EE21FBA1-6BA9-4346-ADB0-A9C87428E570}" destId="{5CF55CA4-FFCE-40F5-B046-5E075D7379EE}"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BEDEB6-F0E7-46C2-8049-C98FBF6946AE}" type="doc">
      <dgm:prSet loTypeId="urn:microsoft.com/office/officeart/2008/layout/LinedList" loCatId="hierarchy" qsTypeId="urn:microsoft.com/office/officeart/2005/8/quickstyle/simple1" qsCatId="simple" csTypeId="urn:microsoft.com/office/officeart/2005/8/colors/accent0_1" csCatId="mainScheme" phldr="1"/>
      <dgm:spPr>
        <a:scene3d>
          <a:camera prst="orthographicFront">
            <a:rot lat="0" lon="0" rev="0"/>
          </a:camera>
          <a:lightRig rig="contrasting" dir="t">
            <a:rot lat="0" lon="0" rev="7800000"/>
          </a:lightRig>
        </a:scene3d>
      </dgm:spPr>
      <dgm:t>
        <a:bodyPr/>
        <a:lstStyle/>
        <a:p>
          <a:endParaRPr lang="en-IN"/>
        </a:p>
      </dgm:t>
    </dgm:pt>
    <dgm:pt modelId="{AF680D80-B220-4F73-AE0F-F63449578018}">
      <dgm:prSet/>
      <dgm:spPr>
        <a:ln>
          <a:noFill/>
        </a:ln>
        <a:effectLst/>
        <a:scene3d>
          <a:camera prst="orthographicFront">
            <a:rot lat="0" lon="0" rev="0"/>
          </a:camera>
          <a:lightRig rig="contrasting" dir="t">
            <a:rot lat="0" lon="0" rev="7800000"/>
          </a:lightRig>
        </a:scene3d>
        <a:sp3d>
          <a:bevelT w="139700" h="139700"/>
        </a:sp3d>
      </dgm:spPr>
      <dgm:t>
        <a:bodyPr/>
        <a:lstStyle/>
        <a:p>
          <a:r>
            <a:rPr lang="en-IN" dirty="0">
              <a:solidFill>
                <a:schemeClr val="bg1"/>
              </a:solidFill>
              <a:latin typeface="Algerian" panose="04020705040A02060702" pitchFamily="82" charset="0"/>
            </a:rPr>
            <a:t>ADVANTAGES OF PROPOSED SYSTEM</a:t>
          </a:r>
        </a:p>
      </dgm:t>
    </dgm:pt>
    <dgm:pt modelId="{E4847D22-3876-4795-8A58-A31285A34D0E}" type="parTrans" cxnId="{A22FF4CB-9DEC-4EC9-80A9-2DE681CF6242}">
      <dgm:prSet/>
      <dgm:spPr/>
      <dgm:t>
        <a:bodyPr/>
        <a:lstStyle/>
        <a:p>
          <a:endParaRPr lang="en-IN"/>
        </a:p>
      </dgm:t>
    </dgm:pt>
    <dgm:pt modelId="{32FC4056-E7EE-4055-9B00-1175B1B0F25A}" type="sibTrans" cxnId="{A22FF4CB-9DEC-4EC9-80A9-2DE681CF6242}">
      <dgm:prSet/>
      <dgm:spPr/>
      <dgm:t>
        <a:bodyPr/>
        <a:lstStyle/>
        <a:p>
          <a:endParaRPr lang="en-IN"/>
        </a:p>
      </dgm:t>
    </dgm:pt>
    <dgm:pt modelId="{54C96A01-6ECB-47FE-8841-8DB9EB698995}" type="pres">
      <dgm:prSet presAssocID="{3DBEDEB6-F0E7-46C2-8049-C98FBF6946AE}" presName="vert0" presStyleCnt="0">
        <dgm:presLayoutVars>
          <dgm:dir/>
          <dgm:animOne val="branch"/>
          <dgm:animLvl val="lvl"/>
        </dgm:presLayoutVars>
      </dgm:prSet>
      <dgm:spPr/>
    </dgm:pt>
    <dgm:pt modelId="{E0558C21-00DE-4A77-81DF-6233F59B5653}" type="pres">
      <dgm:prSet presAssocID="{AF680D80-B220-4F73-AE0F-F63449578018}" presName="thickLine" presStyleLbl="alignNode1" presStyleIdx="0" presStyleCnt="1"/>
      <dgm:spPr>
        <a:ln>
          <a:noFill/>
        </a:ln>
        <a:effectLst/>
        <a:scene3d>
          <a:camera prst="orthographicFront">
            <a:rot lat="0" lon="0" rev="0"/>
          </a:camera>
          <a:lightRig rig="contrasting" dir="t">
            <a:rot lat="0" lon="0" rev="7800000"/>
          </a:lightRig>
        </a:scene3d>
        <a:sp3d>
          <a:bevelT w="139700" h="139700"/>
        </a:sp3d>
      </dgm:spPr>
    </dgm:pt>
    <dgm:pt modelId="{3FB00237-D5B4-4203-A899-1C4483675B55}" type="pres">
      <dgm:prSet presAssocID="{AF680D80-B220-4F73-AE0F-F63449578018}" presName="horz1" presStyleCnt="0"/>
      <dgm:spPr>
        <a:ln>
          <a:noFill/>
        </a:ln>
        <a:effectLst/>
        <a:scene3d>
          <a:camera prst="orthographicFront">
            <a:rot lat="0" lon="0" rev="0"/>
          </a:camera>
          <a:lightRig rig="contrasting" dir="t">
            <a:rot lat="0" lon="0" rev="7800000"/>
          </a:lightRig>
        </a:scene3d>
        <a:sp3d>
          <a:bevelT w="139700" h="139700"/>
        </a:sp3d>
      </dgm:spPr>
    </dgm:pt>
    <dgm:pt modelId="{623A8BA3-AED4-4F6C-8FD9-C2C6C134F802}" type="pres">
      <dgm:prSet presAssocID="{AF680D80-B220-4F73-AE0F-F63449578018}" presName="tx1" presStyleLbl="revTx" presStyleIdx="0" presStyleCnt="1" custLinFactNeighborX="-2836" custLinFactNeighborY="0"/>
      <dgm:spPr/>
    </dgm:pt>
    <dgm:pt modelId="{7AD03F50-1863-40C0-B8F1-418B71BA36A4}" type="pres">
      <dgm:prSet presAssocID="{AF680D80-B220-4F73-AE0F-F63449578018}" presName="vert1" presStyleCnt="0"/>
      <dgm:spPr>
        <a:ln>
          <a:noFill/>
        </a:ln>
        <a:effectLst/>
        <a:scene3d>
          <a:camera prst="orthographicFront">
            <a:rot lat="0" lon="0" rev="0"/>
          </a:camera>
          <a:lightRig rig="contrasting" dir="t">
            <a:rot lat="0" lon="0" rev="7800000"/>
          </a:lightRig>
        </a:scene3d>
        <a:sp3d>
          <a:bevelT w="139700" h="139700"/>
        </a:sp3d>
      </dgm:spPr>
    </dgm:pt>
  </dgm:ptLst>
  <dgm:cxnLst>
    <dgm:cxn modelId="{B4D4A80A-6A2A-4201-9041-2FA7FC4F7D00}" type="presOf" srcId="{AF680D80-B220-4F73-AE0F-F63449578018}" destId="{623A8BA3-AED4-4F6C-8FD9-C2C6C134F802}" srcOrd="0" destOrd="0" presId="urn:microsoft.com/office/officeart/2008/layout/LinedList"/>
    <dgm:cxn modelId="{D5F34664-80F3-4B13-AF53-CEDD4EF76246}" type="presOf" srcId="{3DBEDEB6-F0E7-46C2-8049-C98FBF6946AE}" destId="{54C96A01-6ECB-47FE-8841-8DB9EB698995}" srcOrd="0" destOrd="0" presId="urn:microsoft.com/office/officeart/2008/layout/LinedList"/>
    <dgm:cxn modelId="{A22FF4CB-9DEC-4EC9-80A9-2DE681CF6242}" srcId="{3DBEDEB6-F0E7-46C2-8049-C98FBF6946AE}" destId="{AF680D80-B220-4F73-AE0F-F63449578018}" srcOrd="0" destOrd="0" parTransId="{E4847D22-3876-4795-8A58-A31285A34D0E}" sibTransId="{32FC4056-E7EE-4055-9B00-1175B1B0F25A}"/>
    <dgm:cxn modelId="{8922CB9C-8C65-485B-9F6B-DC4971E545DB}" type="presParOf" srcId="{54C96A01-6ECB-47FE-8841-8DB9EB698995}" destId="{E0558C21-00DE-4A77-81DF-6233F59B5653}" srcOrd="0" destOrd="0" presId="urn:microsoft.com/office/officeart/2008/layout/LinedList"/>
    <dgm:cxn modelId="{1D4528F4-575D-44B3-9267-93F2BE7E9DF7}" type="presParOf" srcId="{54C96A01-6ECB-47FE-8841-8DB9EB698995}" destId="{3FB00237-D5B4-4203-A899-1C4483675B55}" srcOrd="1" destOrd="0" presId="urn:microsoft.com/office/officeart/2008/layout/LinedList"/>
    <dgm:cxn modelId="{52246CCF-F7B6-43CB-8F09-2C46862E9022}" type="presParOf" srcId="{3FB00237-D5B4-4203-A899-1C4483675B55}" destId="{623A8BA3-AED4-4F6C-8FD9-C2C6C134F802}" srcOrd="0" destOrd="0" presId="urn:microsoft.com/office/officeart/2008/layout/LinedList"/>
    <dgm:cxn modelId="{4E419351-CFAD-447E-98DB-E492FF7183FD}" type="presParOf" srcId="{3FB00237-D5B4-4203-A899-1C4483675B55}" destId="{7AD03F50-1863-40C0-B8F1-418B71BA36A4}" srcOrd="1" destOrd="0" presId="urn:microsoft.com/office/officeart/2008/layout/LinedList"/>
  </dgm:cxnLst>
  <dgm:bg>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glow rad="63500">
        <a:schemeClr val="accent2">
          <a:satMod val="175000"/>
          <a:alpha val="40000"/>
        </a:schemeClr>
      </a:glow>
      <a:outerShdw blurRad="50800" dist="38100" dir="5400000" algn="t" rotWithShape="0">
        <a:prstClr val="black">
          <a:alpha val="40000"/>
        </a:prstClr>
      </a:outerShdw>
    </a:effectLst>
  </dgm:bg>
  <dgm:whole>
    <a:ln w="12700">
      <a:solidFill>
        <a:schemeClr val="accent5">
          <a:lumMod val="7500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AD4C5-693D-4089-9472-D522570F9627}">
      <dsp:nvSpPr>
        <dsp:cNvPr id="0" name=""/>
        <dsp:cNvSpPr/>
      </dsp:nvSpPr>
      <dsp:spPr>
        <a:xfrm>
          <a:off x="0" y="1623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AA67F18B-489B-44AD-8B77-3B46FBC5204B}">
      <dsp:nvSpPr>
        <dsp:cNvPr id="0" name=""/>
        <dsp:cNvSpPr/>
      </dsp:nvSpPr>
      <dsp:spPr>
        <a:xfrm>
          <a:off x="354747" y="147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ABSTRACT</a:t>
          </a:r>
        </a:p>
      </dsp:txBody>
      <dsp:txXfrm>
        <a:off x="369157" y="29143"/>
        <a:ext cx="4937643" cy="266380"/>
      </dsp:txXfrm>
    </dsp:sp>
    <dsp:sp modelId="{0C071547-2FE6-4161-BDDE-F6304431A5FD}">
      <dsp:nvSpPr>
        <dsp:cNvPr id="0" name=""/>
        <dsp:cNvSpPr/>
      </dsp:nvSpPr>
      <dsp:spPr>
        <a:xfrm>
          <a:off x="0" y="6159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88572E2E-00B9-4185-99F2-493E2C88A898}">
      <dsp:nvSpPr>
        <dsp:cNvPr id="0" name=""/>
        <dsp:cNvSpPr/>
      </dsp:nvSpPr>
      <dsp:spPr>
        <a:xfrm>
          <a:off x="354747" y="4683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EXISTING SYSTEM</a:t>
          </a:r>
        </a:p>
      </dsp:txBody>
      <dsp:txXfrm>
        <a:off x="369157" y="482743"/>
        <a:ext cx="4937643" cy="266380"/>
      </dsp:txXfrm>
    </dsp:sp>
    <dsp:sp modelId="{404A71A1-45CA-44FA-AE75-0CA91CBE97F5}">
      <dsp:nvSpPr>
        <dsp:cNvPr id="0" name=""/>
        <dsp:cNvSpPr/>
      </dsp:nvSpPr>
      <dsp:spPr>
        <a:xfrm>
          <a:off x="0" y="10695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8D27BB64-19B7-4D7F-9421-0FCB4B9C62F5}">
      <dsp:nvSpPr>
        <dsp:cNvPr id="0" name=""/>
        <dsp:cNvSpPr/>
      </dsp:nvSpPr>
      <dsp:spPr>
        <a:xfrm>
          <a:off x="354747" y="9219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DISADVANTAGES</a:t>
          </a:r>
        </a:p>
      </dsp:txBody>
      <dsp:txXfrm>
        <a:off x="369157" y="936343"/>
        <a:ext cx="4937643" cy="266380"/>
      </dsp:txXfrm>
    </dsp:sp>
    <dsp:sp modelId="{46F7D290-35E6-4590-866D-E3F3E146A06E}">
      <dsp:nvSpPr>
        <dsp:cNvPr id="0" name=""/>
        <dsp:cNvSpPr/>
      </dsp:nvSpPr>
      <dsp:spPr>
        <a:xfrm>
          <a:off x="0" y="15231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9CDD0A0E-66CB-44EB-975A-3BDFE26FA995}">
      <dsp:nvSpPr>
        <dsp:cNvPr id="0" name=""/>
        <dsp:cNvSpPr/>
      </dsp:nvSpPr>
      <dsp:spPr>
        <a:xfrm>
          <a:off x="354747" y="13755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PROPOSED SYSTEM</a:t>
          </a:r>
        </a:p>
      </dsp:txBody>
      <dsp:txXfrm>
        <a:off x="369157" y="1389943"/>
        <a:ext cx="4937643" cy="266380"/>
      </dsp:txXfrm>
    </dsp:sp>
    <dsp:sp modelId="{858506BE-BC1F-4D99-B863-1177FB6E5E09}">
      <dsp:nvSpPr>
        <dsp:cNvPr id="0" name=""/>
        <dsp:cNvSpPr/>
      </dsp:nvSpPr>
      <dsp:spPr>
        <a:xfrm>
          <a:off x="0" y="19767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305755B8-BE7C-4BD7-966E-79FAE0D9DBD7}">
      <dsp:nvSpPr>
        <dsp:cNvPr id="0" name=""/>
        <dsp:cNvSpPr/>
      </dsp:nvSpPr>
      <dsp:spPr>
        <a:xfrm>
          <a:off x="354747" y="18291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ADVANTAGES</a:t>
          </a:r>
        </a:p>
      </dsp:txBody>
      <dsp:txXfrm>
        <a:off x="369157" y="1843543"/>
        <a:ext cx="4937643" cy="266380"/>
      </dsp:txXfrm>
    </dsp:sp>
    <dsp:sp modelId="{1C09FCF6-D23F-4FFD-B9B7-D065134B17B1}">
      <dsp:nvSpPr>
        <dsp:cNvPr id="0" name=""/>
        <dsp:cNvSpPr/>
      </dsp:nvSpPr>
      <dsp:spPr>
        <a:xfrm>
          <a:off x="0" y="24303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1A8BAE3E-6D71-4A5A-8430-381432896FA3}">
      <dsp:nvSpPr>
        <dsp:cNvPr id="0" name=""/>
        <dsp:cNvSpPr/>
      </dsp:nvSpPr>
      <dsp:spPr>
        <a:xfrm>
          <a:off x="354747" y="22827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HARDWARE REQURIMENTS</a:t>
          </a:r>
        </a:p>
      </dsp:txBody>
      <dsp:txXfrm>
        <a:off x="369157" y="2297143"/>
        <a:ext cx="4937643" cy="266380"/>
      </dsp:txXfrm>
    </dsp:sp>
    <dsp:sp modelId="{1736EF90-6CC4-44F1-B86F-98AD46D0C26A}">
      <dsp:nvSpPr>
        <dsp:cNvPr id="0" name=""/>
        <dsp:cNvSpPr/>
      </dsp:nvSpPr>
      <dsp:spPr>
        <a:xfrm>
          <a:off x="0" y="28839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51B810F2-3FDF-4C37-B409-CE1BE533B600}">
      <dsp:nvSpPr>
        <dsp:cNvPr id="0" name=""/>
        <dsp:cNvSpPr/>
      </dsp:nvSpPr>
      <dsp:spPr>
        <a:xfrm>
          <a:off x="354747" y="27363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SOFTWARE REQURIMENTS</a:t>
          </a:r>
        </a:p>
      </dsp:txBody>
      <dsp:txXfrm>
        <a:off x="369157" y="2750743"/>
        <a:ext cx="4937643" cy="266380"/>
      </dsp:txXfrm>
    </dsp:sp>
    <dsp:sp modelId="{D0695444-A740-44A9-BD74-9CF6C17036CF}">
      <dsp:nvSpPr>
        <dsp:cNvPr id="0" name=""/>
        <dsp:cNvSpPr/>
      </dsp:nvSpPr>
      <dsp:spPr>
        <a:xfrm>
          <a:off x="0" y="33375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5CD792C9-67FE-448E-B45F-0B4A00DB4BEC}">
      <dsp:nvSpPr>
        <dsp:cNvPr id="0" name=""/>
        <dsp:cNvSpPr/>
      </dsp:nvSpPr>
      <dsp:spPr>
        <a:xfrm>
          <a:off x="354747" y="31899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SYSTEM ARCHITECTURE</a:t>
          </a:r>
        </a:p>
      </dsp:txBody>
      <dsp:txXfrm>
        <a:off x="369157" y="3204343"/>
        <a:ext cx="4937643" cy="266380"/>
      </dsp:txXfrm>
    </dsp:sp>
    <dsp:sp modelId="{3148D3AC-AA9B-44EF-9671-3A3A5F685F9F}">
      <dsp:nvSpPr>
        <dsp:cNvPr id="0" name=""/>
        <dsp:cNvSpPr/>
      </dsp:nvSpPr>
      <dsp:spPr>
        <a:xfrm>
          <a:off x="0" y="37911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FB6C9CA1-F267-4D85-97F4-D81A20B43BCA}">
      <dsp:nvSpPr>
        <dsp:cNvPr id="0" name=""/>
        <dsp:cNvSpPr/>
      </dsp:nvSpPr>
      <dsp:spPr>
        <a:xfrm>
          <a:off x="354747" y="36435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USE CASE DIAGRAM</a:t>
          </a:r>
        </a:p>
      </dsp:txBody>
      <dsp:txXfrm>
        <a:off x="369157" y="3657943"/>
        <a:ext cx="4937643" cy="266380"/>
      </dsp:txXfrm>
    </dsp:sp>
    <dsp:sp modelId="{48C8BAF7-D88C-4C40-93E0-78A677B78C7F}">
      <dsp:nvSpPr>
        <dsp:cNvPr id="0" name=""/>
        <dsp:cNvSpPr/>
      </dsp:nvSpPr>
      <dsp:spPr>
        <a:xfrm>
          <a:off x="0" y="4244733"/>
          <a:ext cx="7094948" cy="252000"/>
        </a:xfrm>
        <a:prstGeom prst="rect">
          <a:avLst/>
        </a:prstGeom>
        <a:solidFill>
          <a:schemeClr val="accent2">
            <a:alpha val="9000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688FCED-8DAD-4EC2-8A54-2A5AB059059A}">
      <dsp:nvSpPr>
        <dsp:cNvPr id="0" name=""/>
        <dsp:cNvSpPr/>
      </dsp:nvSpPr>
      <dsp:spPr>
        <a:xfrm>
          <a:off x="354747" y="40971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CLASS DIAGRAM</a:t>
          </a:r>
        </a:p>
      </dsp:txBody>
      <dsp:txXfrm>
        <a:off x="369157" y="4111543"/>
        <a:ext cx="4937643" cy="266380"/>
      </dsp:txXfrm>
    </dsp:sp>
    <dsp:sp modelId="{CA232BA9-9B90-43F6-904A-06E2F0F8FD72}">
      <dsp:nvSpPr>
        <dsp:cNvPr id="0" name=""/>
        <dsp:cNvSpPr/>
      </dsp:nvSpPr>
      <dsp:spPr>
        <a:xfrm>
          <a:off x="0" y="46983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CD088B07-D91E-4386-BAE4-CB18EC19BDD2}">
      <dsp:nvSpPr>
        <dsp:cNvPr id="0" name=""/>
        <dsp:cNvSpPr/>
      </dsp:nvSpPr>
      <dsp:spPr>
        <a:xfrm>
          <a:off x="354747" y="45507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SEQUENCE DIAGRAM</a:t>
          </a:r>
        </a:p>
      </dsp:txBody>
      <dsp:txXfrm>
        <a:off x="369157" y="4565143"/>
        <a:ext cx="4937643" cy="266380"/>
      </dsp:txXfrm>
    </dsp:sp>
    <dsp:sp modelId="{9855B616-9508-4FC4-901E-C30ED744D04A}">
      <dsp:nvSpPr>
        <dsp:cNvPr id="0" name=""/>
        <dsp:cNvSpPr/>
      </dsp:nvSpPr>
      <dsp:spPr>
        <a:xfrm>
          <a:off x="0" y="5151933"/>
          <a:ext cx="7094948" cy="252000"/>
        </a:xfrm>
        <a:prstGeom prst="rect">
          <a:avLst/>
        </a:prstGeom>
        <a:solidFill>
          <a:schemeClr val="accent2"/>
        </a:solidFill>
        <a:ln w="19050" cap="rnd" cmpd="sng" algn="ctr">
          <a:solidFill>
            <a:schemeClr val="accent2">
              <a:shade val="15000"/>
            </a:schemeClr>
          </a:solidFill>
          <a:prstDash val="solid"/>
        </a:ln>
        <a:effectLst/>
      </dsp:spPr>
      <dsp:style>
        <a:lnRef idx="2">
          <a:schemeClr val="accent2">
            <a:shade val="15000"/>
          </a:schemeClr>
        </a:lnRef>
        <a:fillRef idx="1">
          <a:schemeClr val="accent2"/>
        </a:fillRef>
        <a:effectRef idx="0">
          <a:schemeClr val="accent2"/>
        </a:effectRef>
        <a:fontRef idx="minor">
          <a:schemeClr val="lt1"/>
        </a:fontRef>
      </dsp:style>
    </dsp:sp>
    <dsp:sp modelId="{A32E75B7-2D07-4C6B-8005-A1158F35BACA}">
      <dsp:nvSpPr>
        <dsp:cNvPr id="0" name=""/>
        <dsp:cNvSpPr/>
      </dsp:nvSpPr>
      <dsp:spPr>
        <a:xfrm>
          <a:off x="354747" y="5004333"/>
          <a:ext cx="4966463" cy="295200"/>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7720" tIns="0" rIns="187720" bIns="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ANY QUERIES</a:t>
          </a:r>
        </a:p>
      </dsp:txBody>
      <dsp:txXfrm>
        <a:off x="369157" y="5018743"/>
        <a:ext cx="4937643"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BBB11-2FA3-4810-A446-A3F47E281ED6}">
      <dsp:nvSpPr>
        <dsp:cNvPr id="0" name=""/>
        <dsp:cNvSpPr/>
      </dsp:nvSpPr>
      <dsp:spPr>
        <a:xfrm>
          <a:off x="248872" y="1378823"/>
          <a:ext cx="3165214" cy="1582607"/>
        </a:xfrm>
        <a:prstGeom prst="roundRect">
          <a:avLst>
            <a:gd name="adj" fmla="val 1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glow rad="63500">
            <a:schemeClr val="accent2">
              <a:satMod val="175000"/>
              <a:alpha val="4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Times New Roman" panose="02020603050405020304" pitchFamily="18" charset="0"/>
              <a:cs typeface="Times New Roman" panose="02020603050405020304" pitchFamily="18" charset="0"/>
            </a:rPr>
            <a:t>Customization and Personalization.</a:t>
          </a:r>
          <a:endParaRPr lang="en-IN" sz="2000" b="1" kern="1200" dirty="0">
            <a:solidFill>
              <a:schemeClr val="bg1"/>
            </a:solidFill>
            <a:latin typeface="Times New Roman" panose="02020603050405020304" pitchFamily="18" charset="0"/>
            <a:cs typeface="Times New Roman" panose="02020603050405020304" pitchFamily="18" charset="0"/>
          </a:endParaRPr>
        </a:p>
      </dsp:txBody>
      <dsp:txXfrm>
        <a:off x="295225" y="1425176"/>
        <a:ext cx="3072508" cy="1489901"/>
      </dsp:txXfrm>
    </dsp:sp>
    <dsp:sp modelId="{3963DCB8-9415-4381-A7E7-C0FCF4043F55}">
      <dsp:nvSpPr>
        <dsp:cNvPr id="0" name=""/>
        <dsp:cNvSpPr/>
      </dsp:nvSpPr>
      <dsp:spPr>
        <a:xfrm>
          <a:off x="3901434" y="1390771"/>
          <a:ext cx="3165214" cy="1582607"/>
        </a:xfrm>
        <a:prstGeom prst="roundRect">
          <a:avLst>
            <a:gd name="adj" fmla="val 10000"/>
          </a:avLst>
        </a:prstGeom>
        <a:gradFill rotWithShape="0">
          <a:gsLst>
            <a:gs pos="0">
              <a:schemeClr val="accent2">
                <a:hueOff val="-665368"/>
                <a:satOff val="4108"/>
                <a:lumOff val="-588"/>
                <a:alphaOff val="0"/>
                <a:tint val="98000"/>
                <a:lumMod val="114000"/>
              </a:schemeClr>
            </a:gs>
            <a:gs pos="100000">
              <a:schemeClr val="accent2">
                <a:hueOff val="-665368"/>
                <a:satOff val="4108"/>
                <a:lumOff val="-588"/>
                <a:alphaOff val="0"/>
                <a:shade val="90000"/>
                <a:lumMod val="84000"/>
              </a:schemeClr>
            </a:gs>
          </a:gsLst>
          <a:lin ang="5400000" scaled="0"/>
        </a:gradFill>
        <a:ln>
          <a:noFill/>
        </a:ln>
        <a:effectLst>
          <a:glow rad="63500">
            <a:schemeClr val="accent2">
              <a:satMod val="175000"/>
              <a:alpha val="4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Times New Roman" panose="02020603050405020304" pitchFamily="18" charset="0"/>
              <a:cs typeface="Times New Roman" panose="02020603050405020304" pitchFamily="18" charset="0"/>
            </a:rPr>
            <a:t>Real-Time Prediction</a:t>
          </a:r>
          <a:endParaRPr lang="en-IN" sz="2000" b="1" kern="1200" baseline="0" dirty="0">
            <a:solidFill>
              <a:schemeClr val="bg1"/>
            </a:solidFill>
            <a:latin typeface="Times New Roman" panose="02020603050405020304" pitchFamily="18" charset="0"/>
            <a:cs typeface="Times New Roman" panose="02020603050405020304" pitchFamily="18" charset="0"/>
          </a:endParaRPr>
        </a:p>
      </dsp:txBody>
      <dsp:txXfrm>
        <a:off x="3947787" y="1437124"/>
        <a:ext cx="3072508" cy="1489901"/>
      </dsp:txXfrm>
    </dsp:sp>
    <dsp:sp modelId="{8AD2112A-73BD-4E91-B7D0-0BC6D95B8822}">
      <dsp:nvSpPr>
        <dsp:cNvPr id="0" name=""/>
        <dsp:cNvSpPr/>
      </dsp:nvSpPr>
      <dsp:spPr>
        <a:xfrm>
          <a:off x="7914388" y="1390771"/>
          <a:ext cx="3165214" cy="1582607"/>
        </a:xfrm>
        <a:prstGeom prst="roundRect">
          <a:avLst>
            <a:gd name="adj" fmla="val 10000"/>
          </a:avLst>
        </a:prstGeom>
        <a:gradFill rotWithShape="0">
          <a:gsLst>
            <a:gs pos="0">
              <a:schemeClr val="accent2">
                <a:hueOff val="-1330735"/>
                <a:satOff val="8216"/>
                <a:lumOff val="-1176"/>
                <a:alphaOff val="0"/>
                <a:tint val="98000"/>
                <a:lumMod val="114000"/>
              </a:schemeClr>
            </a:gs>
            <a:gs pos="100000">
              <a:schemeClr val="accent2">
                <a:hueOff val="-1330735"/>
                <a:satOff val="8216"/>
                <a:lumOff val="-1176"/>
                <a:alphaOff val="0"/>
                <a:shade val="90000"/>
                <a:lumMod val="84000"/>
              </a:schemeClr>
            </a:gs>
          </a:gsLst>
          <a:lin ang="5400000" scaled="0"/>
        </a:gradFill>
        <a:ln>
          <a:noFill/>
        </a:ln>
        <a:effectLst>
          <a:glow rad="63500">
            <a:schemeClr val="accent2">
              <a:satMod val="175000"/>
              <a:alpha val="4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latin typeface="Times New Roman" panose="02020603050405020304" pitchFamily="18" charset="0"/>
              <a:cs typeface="Times New Roman" panose="02020603050405020304" pitchFamily="18" charset="0"/>
            </a:rPr>
            <a:t>High efficiency</a:t>
          </a:r>
        </a:p>
      </dsp:txBody>
      <dsp:txXfrm>
        <a:off x="7960741" y="1437124"/>
        <a:ext cx="3072508" cy="14899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58C21-00DE-4A77-81DF-6233F59B5653}">
      <dsp:nvSpPr>
        <dsp:cNvPr id="0" name=""/>
        <dsp:cNvSpPr/>
      </dsp:nvSpPr>
      <dsp:spPr>
        <a:xfrm>
          <a:off x="0" y="0"/>
          <a:ext cx="6587614" cy="0"/>
        </a:xfrm>
        <a:prstGeom prst="line">
          <a:avLst/>
        </a:prstGeom>
        <a:solidFill>
          <a:schemeClr val="lt1">
            <a:hueOff val="0"/>
            <a:satOff val="0"/>
            <a:lumOff val="0"/>
            <a:alphaOff val="0"/>
          </a:schemeClr>
        </a:solidFill>
        <a:ln w="19050" cap="rnd"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sp>
    <dsp:sp modelId="{623A8BA3-AED4-4F6C-8FD9-C2C6C134F802}">
      <dsp:nvSpPr>
        <dsp:cNvPr id="0" name=""/>
        <dsp:cNvSpPr/>
      </dsp:nvSpPr>
      <dsp:spPr>
        <a:xfrm>
          <a:off x="0" y="0"/>
          <a:ext cx="6587614" cy="1465007"/>
        </a:xfrm>
        <a:prstGeom prst="rect">
          <a:avLst/>
        </a:prstGeom>
        <a:noFill/>
        <a:ln>
          <a:noFill/>
        </a:ln>
        <a:effectLst/>
        <a:scene3d>
          <a:camera prst="orthographicFront">
            <a:rot lat="0" lon="0" rev="0"/>
          </a:camera>
          <a:lightRig rig="contrasting" dir="t">
            <a:rot lat="0" lon="0" rev="7800000"/>
          </a:lightRig>
        </a:scene3d>
        <a:sp3d>
          <a:bevelT w="139700" h="139700"/>
        </a:sp3d>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N" sz="3800" kern="1200" dirty="0">
              <a:solidFill>
                <a:schemeClr val="bg1"/>
              </a:solidFill>
              <a:latin typeface="Algerian" panose="04020705040A02060702" pitchFamily="82" charset="0"/>
            </a:rPr>
            <a:t>ADVANTAGES OF PROPOSED SYSTEM</a:t>
          </a:r>
        </a:p>
      </dsp:txBody>
      <dsp:txXfrm>
        <a:off x="0" y="0"/>
        <a:ext cx="6587614" cy="14650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66456-D205-4DED-B574-AEB26637BB80}"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7DF8AB-B708-4728-9F07-A113CFD93DDC}" type="slidenum">
              <a:rPr lang="en-IN" smtClean="0"/>
              <a:t>‹#›</a:t>
            </a:fld>
            <a:endParaRPr lang="en-IN"/>
          </a:p>
        </p:txBody>
      </p:sp>
    </p:spTree>
    <p:extLst>
      <p:ext uri="{BB962C8B-B14F-4D97-AF65-F5344CB8AC3E}">
        <p14:creationId xmlns:p14="http://schemas.microsoft.com/office/powerpoint/2010/main" val="3949581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7DF8AB-B708-4728-9F07-A113CFD93DDC}" type="slidenum">
              <a:rPr lang="en-IN" smtClean="0"/>
              <a:t>2</a:t>
            </a:fld>
            <a:endParaRPr lang="en-IN"/>
          </a:p>
        </p:txBody>
      </p:sp>
    </p:spTree>
    <p:extLst>
      <p:ext uri="{BB962C8B-B14F-4D97-AF65-F5344CB8AC3E}">
        <p14:creationId xmlns:p14="http://schemas.microsoft.com/office/powerpoint/2010/main" val="153722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7DF8AB-B708-4728-9F07-A113CFD93DDC}" type="slidenum">
              <a:rPr lang="en-IN" smtClean="0"/>
              <a:t>12</a:t>
            </a:fld>
            <a:endParaRPr lang="en-IN"/>
          </a:p>
        </p:txBody>
      </p:sp>
    </p:spTree>
    <p:extLst>
      <p:ext uri="{BB962C8B-B14F-4D97-AF65-F5344CB8AC3E}">
        <p14:creationId xmlns:p14="http://schemas.microsoft.com/office/powerpoint/2010/main" val="168752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12206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3E247-EFF9-4801-AFBB-02330E0C61CE}"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05356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213631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802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4271683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241781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466733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622643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502011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317075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412911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629510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880354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B3E247-EFF9-4801-AFBB-02330E0C61CE}"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481707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B3E247-EFF9-4801-AFBB-02330E0C61CE}"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262890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5200655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588335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8368317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3E247-EFF9-4801-AFBB-02330E0C61CE}"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0924898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3E247-EFF9-4801-AFBB-02330E0C61CE}"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357896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018654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438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5400446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974295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5978271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540589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4693179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21732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B3E247-EFF9-4801-AFBB-02330E0C61CE}"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852224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B3E247-EFF9-4801-AFBB-02330E0C61CE}"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301074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173800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88853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B3E247-EFF9-4801-AFBB-02330E0C61CE}" type="datetimeFigureOut">
              <a:rPr lang="en-IN" smtClean="0"/>
              <a:t>27-04-2024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75175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B3E247-EFF9-4801-AFBB-02330E0C61CE}"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8105-6467-4936-ABF2-FC6C87DE4E74}" type="slidenum">
              <a:rPr lang="en-IN" smtClean="0"/>
              <a:t>‹#›</a:t>
            </a:fld>
            <a:endParaRPr lang="en-IN"/>
          </a:p>
        </p:txBody>
      </p:sp>
    </p:spTree>
    <p:extLst>
      <p:ext uri="{BB962C8B-B14F-4D97-AF65-F5344CB8AC3E}">
        <p14:creationId xmlns:p14="http://schemas.microsoft.com/office/powerpoint/2010/main" val="218112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4.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B3E247-EFF9-4801-AFBB-02330E0C61CE}" type="datetimeFigureOut">
              <a:rPr lang="en-IN" smtClean="0"/>
              <a:t>27-04-2024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558105-6467-4936-ABF2-FC6C87DE4E74}" type="slidenum">
              <a:rPr lang="en-IN" smtClean="0"/>
              <a:t>‹#›</a:t>
            </a:fld>
            <a:endParaRPr lang="en-IN"/>
          </a:p>
        </p:txBody>
      </p:sp>
    </p:spTree>
    <p:extLst>
      <p:ext uri="{BB962C8B-B14F-4D97-AF65-F5344CB8AC3E}">
        <p14:creationId xmlns:p14="http://schemas.microsoft.com/office/powerpoint/2010/main" val="1726700842"/>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B3E247-EFF9-4801-AFBB-02330E0C61CE}" type="datetimeFigureOut">
              <a:rPr lang="en-IN" smtClean="0"/>
              <a:t>27-04-2024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558105-6467-4936-ABF2-FC6C87DE4E74}" type="slidenum">
              <a:rPr lang="en-IN" smtClean="0"/>
              <a:t>‹#›</a:t>
            </a:fld>
            <a:endParaRPr lang="en-IN"/>
          </a:p>
        </p:txBody>
      </p:sp>
    </p:spTree>
    <p:extLst>
      <p:ext uri="{BB962C8B-B14F-4D97-AF65-F5344CB8AC3E}">
        <p14:creationId xmlns:p14="http://schemas.microsoft.com/office/powerpoint/2010/main" val="7257787"/>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8874/parchment-background-or-border-by-gerald_g-8874"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3A08F83-5BC0-EED1-10D4-E501B9BEFA69}"/>
              </a:ext>
            </a:extLst>
          </p:cNvPr>
          <p:cNvSpPr/>
          <p:nvPr/>
        </p:nvSpPr>
        <p:spPr>
          <a:xfrm>
            <a:off x="663678" y="4934495"/>
            <a:ext cx="3741174" cy="12681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u="sng" dirty="0">
              <a:solidFill>
                <a:schemeClr val="tx1"/>
              </a:solidFill>
              <a:latin typeface="Times New Roman" panose="02020603050405020304" pitchFamily="18" charset="0"/>
              <a:cs typeface="Times New Roman" panose="02020603050405020304" pitchFamily="18" charset="0"/>
            </a:endParaRPr>
          </a:p>
          <a:p>
            <a:endParaRPr lang="en-US" b="1" u="sng" dirty="0">
              <a:solidFill>
                <a:schemeClr val="tx1"/>
              </a:solidFill>
              <a:latin typeface="Times New Roman" panose="02020603050405020304" pitchFamily="18" charset="0"/>
              <a:cs typeface="Times New Roman" panose="02020603050405020304" pitchFamily="18" charset="0"/>
            </a:endParaRPr>
          </a:p>
          <a:p>
            <a:r>
              <a:rPr lang="en-US" sz="1400" b="1" u="sng" dirty="0">
                <a:solidFill>
                  <a:schemeClr val="tx1"/>
                </a:solidFill>
                <a:latin typeface="Times New Roman" panose="02020603050405020304" pitchFamily="18" charset="0"/>
                <a:cs typeface="Times New Roman" panose="02020603050405020304" pitchFamily="18" charset="0"/>
              </a:rPr>
              <a:t>UNDER THE GUIDANCE  OF:</a:t>
            </a:r>
          </a:p>
          <a:p>
            <a:r>
              <a:rPr lang="en-US" sz="1400" b="1" u="sng"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Assist.professor</a:t>
            </a:r>
            <a:r>
              <a:rPr lang="en-US" sz="14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K.NAGAMANI</a:t>
            </a:r>
          </a:p>
          <a:p>
            <a:endParaRPr lang="en-US" b="1" dirty="0">
              <a:solidFill>
                <a:schemeClr val="tx1"/>
              </a:solidFill>
              <a:latin typeface="Times New Roman" panose="02020603050405020304" pitchFamily="18" charset="0"/>
              <a:cs typeface="Times New Roman" panose="02020603050405020304" pitchFamily="18" charset="0"/>
            </a:endParaRPr>
          </a:p>
          <a:p>
            <a:pPr algn="ct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Subtitle 7">
            <a:extLst>
              <a:ext uri="{FF2B5EF4-FFF2-40B4-BE49-F238E27FC236}">
                <a16:creationId xmlns:a16="http://schemas.microsoft.com/office/drawing/2014/main" id="{C4679C40-9A2D-6930-6DBE-6A75B583A60C}"/>
              </a:ext>
            </a:extLst>
          </p:cNvPr>
          <p:cNvSpPr txBox="1">
            <a:spLocks/>
          </p:cNvSpPr>
          <p:nvPr/>
        </p:nvSpPr>
        <p:spPr>
          <a:xfrm>
            <a:off x="7654531" y="4624129"/>
            <a:ext cx="3642389" cy="2015843"/>
          </a:xfrm>
          <a:custGeom>
            <a:avLst/>
            <a:gdLst>
              <a:gd name="connsiteX0" fmla="*/ 3642389 w 3642389"/>
              <a:gd name="connsiteY0" fmla="*/ 2015843 h 2015843"/>
              <a:gd name="connsiteX1" fmla="*/ 0 w 3642389"/>
              <a:gd name="connsiteY1" fmla="*/ 1847863 h 2015843"/>
              <a:gd name="connsiteX2" fmla="*/ 0 w 3642389"/>
              <a:gd name="connsiteY2" fmla="*/ 1287902 h 2015843"/>
              <a:gd name="connsiteX3" fmla="*/ 0 w 3642389"/>
              <a:gd name="connsiteY3" fmla="*/ 694343 h 2015843"/>
              <a:gd name="connsiteX4" fmla="*/ 0 w 3642389"/>
              <a:gd name="connsiteY4" fmla="*/ 167980 h 2015843"/>
              <a:gd name="connsiteX5" fmla="*/ 3642389 w 3642389"/>
              <a:gd name="connsiteY5" fmla="*/ 0 h 2015843"/>
              <a:gd name="connsiteX6" fmla="*/ 3642389 w 3642389"/>
              <a:gd name="connsiteY6" fmla="*/ 463644 h 2015843"/>
              <a:gd name="connsiteX7" fmla="*/ 3642389 w 3642389"/>
              <a:gd name="connsiteY7" fmla="*/ 907129 h 2015843"/>
              <a:gd name="connsiteX8" fmla="*/ 3642389 w 3642389"/>
              <a:gd name="connsiteY8" fmla="*/ 1350615 h 2015843"/>
              <a:gd name="connsiteX9" fmla="*/ 3642389 w 3642389"/>
              <a:gd name="connsiteY9" fmla="*/ 2015843 h 2015843"/>
              <a:gd name="connsiteX0" fmla="*/ 3642389 w 3642389"/>
              <a:gd name="connsiteY0" fmla="*/ 2015843 h 2015843"/>
              <a:gd name="connsiteX1" fmla="*/ 0 w 3642389"/>
              <a:gd name="connsiteY1" fmla="*/ 1847863 h 2015843"/>
              <a:gd name="connsiteX2" fmla="*/ 0 w 3642389"/>
              <a:gd name="connsiteY2" fmla="*/ 1321500 h 2015843"/>
              <a:gd name="connsiteX3" fmla="*/ 0 w 3642389"/>
              <a:gd name="connsiteY3" fmla="*/ 811935 h 2015843"/>
              <a:gd name="connsiteX4" fmla="*/ 0 w 3642389"/>
              <a:gd name="connsiteY4" fmla="*/ 167980 h 2015843"/>
              <a:gd name="connsiteX5" fmla="*/ 3642389 w 3642389"/>
              <a:gd name="connsiteY5" fmla="*/ 0 h 2015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2389" h="2015843" stroke="0" extrusionOk="0">
                <a:moveTo>
                  <a:pt x="3642389" y="2015843"/>
                </a:moveTo>
                <a:cubicBezTo>
                  <a:pt x="1645068" y="2005925"/>
                  <a:pt x="-4974" y="1954746"/>
                  <a:pt x="0" y="1847863"/>
                </a:cubicBezTo>
                <a:cubicBezTo>
                  <a:pt x="-51301" y="1670451"/>
                  <a:pt x="58773" y="1489982"/>
                  <a:pt x="0" y="1287902"/>
                </a:cubicBezTo>
                <a:cubicBezTo>
                  <a:pt x="-58773" y="1085822"/>
                  <a:pt x="19703" y="974062"/>
                  <a:pt x="0" y="694343"/>
                </a:cubicBezTo>
                <a:cubicBezTo>
                  <a:pt x="-19703" y="414624"/>
                  <a:pt x="49780" y="390994"/>
                  <a:pt x="0" y="167980"/>
                </a:cubicBezTo>
                <a:cubicBezTo>
                  <a:pt x="230684" y="46878"/>
                  <a:pt x="1447349" y="-105723"/>
                  <a:pt x="3642389" y="0"/>
                </a:cubicBezTo>
                <a:cubicBezTo>
                  <a:pt x="3658056" y="204109"/>
                  <a:pt x="3638469" y="284348"/>
                  <a:pt x="3642389" y="463644"/>
                </a:cubicBezTo>
                <a:cubicBezTo>
                  <a:pt x="3646309" y="642940"/>
                  <a:pt x="3592142" y="815862"/>
                  <a:pt x="3642389" y="907129"/>
                </a:cubicBezTo>
                <a:cubicBezTo>
                  <a:pt x="3692636" y="998396"/>
                  <a:pt x="3613526" y="1187143"/>
                  <a:pt x="3642389" y="1350615"/>
                </a:cubicBezTo>
                <a:cubicBezTo>
                  <a:pt x="3671252" y="1514087"/>
                  <a:pt x="3574108" y="1685360"/>
                  <a:pt x="3642389" y="2015843"/>
                </a:cubicBezTo>
                <a:close/>
              </a:path>
              <a:path w="3642389" h="2015843" fill="none" extrusionOk="0">
                <a:moveTo>
                  <a:pt x="3642389" y="2015843"/>
                </a:moveTo>
                <a:cubicBezTo>
                  <a:pt x="1630654" y="2013177"/>
                  <a:pt x="674" y="1913699"/>
                  <a:pt x="0" y="1847863"/>
                </a:cubicBezTo>
                <a:cubicBezTo>
                  <a:pt x="-59583" y="1669746"/>
                  <a:pt x="14499" y="1552892"/>
                  <a:pt x="0" y="1321500"/>
                </a:cubicBezTo>
                <a:cubicBezTo>
                  <a:pt x="-14499" y="1090108"/>
                  <a:pt x="22790" y="1062980"/>
                  <a:pt x="0" y="811935"/>
                </a:cubicBezTo>
                <a:cubicBezTo>
                  <a:pt x="-22790" y="560890"/>
                  <a:pt x="48975" y="460703"/>
                  <a:pt x="0" y="167980"/>
                </a:cubicBezTo>
                <a:cubicBezTo>
                  <a:pt x="-475044" y="26241"/>
                  <a:pt x="1305161" y="-311706"/>
                  <a:pt x="3642389" y="0"/>
                </a:cubicBezTo>
              </a:path>
              <a:path w="3642389" h="2015843" fill="none" stroke="0" extrusionOk="0">
                <a:moveTo>
                  <a:pt x="3642389" y="2015843"/>
                </a:moveTo>
                <a:cubicBezTo>
                  <a:pt x="1641952" y="2032872"/>
                  <a:pt x="12454" y="1917170"/>
                  <a:pt x="0" y="1847863"/>
                </a:cubicBezTo>
                <a:cubicBezTo>
                  <a:pt x="-21636" y="1677877"/>
                  <a:pt x="29888" y="1494097"/>
                  <a:pt x="0" y="1271103"/>
                </a:cubicBezTo>
                <a:cubicBezTo>
                  <a:pt x="-29888" y="1048109"/>
                  <a:pt x="25433" y="879758"/>
                  <a:pt x="0" y="694343"/>
                </a:cubicBezTo>
                <a:cubicBezTo>
                  <a:pt x="-25433" y="508928"/>
                  <a:pt x="3655" y="360160"/>
                  <a:pt x="0" y="167980"/>
                </a:cubicBezTo>
                <a:cubicBezTo>
                  <a:pt x="-219746" y="-142615"/>
                  <a:pt x="1700844" y="16518"/>
                  <a:pt x="3642389" y="0"/>
                </a:cubicBezTo>
              </a:path>
            </a:pathLst>
          </a:custGeom>
          <a:solidFill>
            <a:schemeClr val="bg2">
              <a:lumMod val="75000"/>
            </a:schemeClr>
          </a:solidFill>
          <a:ln>
            <a:solidFill>
              <a:srgbClr val="C00000"/>
            </a:solidFill>
            <a:extLst>
              <a:ext uri="{C807C97D-BFC1-408E-A445-0C87EB9F89A2}">
                <ask:lineSketchStyleProps xmlns:ask="http://schemas.microsoft.com/office/drawing/2018/sketchyshapes" sd="2543036545">
                  <a:prstGeom prst="leftBracket">
                    <a:avLst/>
                  </a:prstGeom>
                  <ask:type>
                    <ask:lineSketchScribble/>
                  </ask:type>
                </ask:lineSketchStyleProps>
              </a:ext>
            </a:extLst>
          </a:ln>
        </p:spPr>
        <p:txBody>
          <a:bodyPr vert="horz" lIns="91440" tIns="45720" rIns="91440" bIns="45720" rtlCol="0" anchor="t">
            <a:normAutofit fontScale="92500"/>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IN" sz="1100" b="1" dirty="0">
                <a:solidFill>
                  <a:schemeClr val="tx2"/>
                </a:solidFill>
                <a:latin typeface="Times New Roman" panose="02020603050405020304" pitchFamily="18" charset="0"/>
                <a:cs typeface="Times New Roman" panose="02020603050405020304" pitchFamily="18" charset="0"/>
              </a:rPr>
              <a:t>PRESENTED</a:t>
            </a:r>
            <a:r>
              <a:rPr lang="en-IN" sz="1100" dirty="0">
                <a:solidFill>
                  <a:schemeClr val="tx2"/>
                </a:solidFill>
                <a:latin typeface="Times New Roman" panose="02020603050405020304" pitchFamily="18" charset="0"/>
                <a:cs typeface="Times New Roman" panose="02020603050405020304" pitchFamily="18" charset="0"/>
              </a:rPr>
              <a:t> </a:t>
            </a:r>
            <a:r>
              <a:rPr lang="en-IN" sz="1100" b="1" dirty="0">
                <a:solidFill>
                  <a:schemeClr val="tx2"/>
                </a:solidFill>
                <a:latin typeface="Times New Roman" panose="02020603050405020304" pitchFamily="18" charset="0"/>
                <a:cs typeface="Times New Roman" panose="02020603050405020304" pitchFamily="18" charset="0"/>
              </a:rPr>
              <a:t>BY</a:t>
            </a:r>
            <a:r>
              <a:rPr lang="en-IN" sz="1100" dirty="0">
                <a:solidFill>
                  <a:schemeClr val="tx2"/>
                </a:solidFill>
                <a:latin typeface="Times New Roman" panose="02020603050405020304" pitchFamily="18" charset="0"/>
                <a:cs typeface="Times New Roman" panose="02020603050405020304" pitchFamily="18" charset="0"/>
              </a:rPr>
              <a:t>:</a:t>
            </a:r>
          </a:p>
          <a:p>
            <a:pPr algn="l"/>
            <a:r>
              <a:rPr lang="en-IN" sz="1100" dirty="0">
                <a:latin typeface="Times New Roman" panose="02020603050405020304" pitchFamily="18" charset="0"/>
                <a:cs typeface="Times New Roman" panose="02020603050405020304" pitchFamily="18" charset="0"/>
              </a:rPr>
              <a:t> </a:t>
            </a:r>
            <a:r>
              <a:rPr lang="en-IN" sz="1100" dirty="0">
                <a:solidFill>
                  <a:schemeClr val="tx2"/>
                </a:solidFill>
                <a:latin typeface="Times New Roman" panose="02020603050405020304" pitchFamily="18" charset="0"/>
                <a:cs typeface="Times New Roman" panose="02020603050405020304" pitchFamily="18" charset="0"/>
              </a:rPr>
              <a:t>1. NAME      :  SUDINI SREEKAR REDDY</a:t>
            </a:r>
          </a:p>
          <a:p>
            <a:pPr algn="l"/>
            <a:r>
              <a:rPr lang="en-IN" sz="1100" dirty="0">
                <a:solidFill>
                  <a:schemeClr val="tx2"/>
                </a:solidFill>
                <a:latin typeface="Times New Roman" panose="02020603050405020304" pitchFamily="18" charset="0"/>
                <a:cs typeface="Times New Roman" panose="02020603050405020304" pitchFamily="18" charset="0"/>
              </a:rPr>
              <a:t>     ROLLNO  : 227R1A73C6</a:t>
            </a:r>
          </a:p>
          <a:p>
            <a:pPr algn="l"/>
            <a:r>
              <a:rPr lang="en-IN" sz="1100" dirty="0">
                <a:solidFill>
                  <a:schemeClr val="tx2"/>
                </a:solidFill>
                <a:latin typeface="Times New Roman" panose="02020603050405020304" pitchFamily="18" charset="0"/>
                <a:cs typeface="Times New Roman" panose="02020603050405020304" pitchFamily="18" charset="0"/>
              </a:rPr>
              <a:t> 2. NAME      : AJAY</a:t>
            </a:r>
          </a:p>
          <a:p>
            <a:pPr algn="l"/>
            <a:r>
              <a:rPr lang="en-IN" sz="1100" dirty="0">
                <a:solidFill>
                  <a:schemeClr val="tx2"/>
                </a:solidFill>
                <a:latin typeface="Times New Roman" panose="02020603050405020304" pitchFamily="18" charset="0"/>
                <a:cs typeface="Times New Roman" panose="02020603050405020304" pitchFamily="18" charset="0"/>
              </a:rPr>
              <a:t>     ROLLNO  : 227R1A73C7</a:t>
            </a:r>
          </a:p>
          <a:p>
            <a:pPr algn="l"/>
            <a:r>
              <a:rPr lang="en-IN" sz="1100" dirty="0">
                <a:solidFill>
                  <a:schemeClr val="tx2"/>
                </a:solidFill>
                <a:latin typeface="Times New Roman" panose="02020603050405020304" pitchFamily="18" charset="0"/>
                <a:cs typeface="Times New Roman" panose="02020603050405020304" pitchFamily="18" charset="0"/>
              </a:rPr>
              <a:t>3. NAME       : THUDI MEGHANA</a:t>
            </a:r>
          </a:p>
          <a:p>
            <a:pPr algn="l"/>
            <a:r>
              <a:rPr lang="en-IN" sz="1100" dirty="0">
                <a:solidFill>
                  <a:schemeClr val="tx2"/>
                </a:solidFill>
                <a:latin typeface="Times New Roman" panose="02020603050405020304" pitchFamily="18" charset="0"/>
                <a:cs typeface="Times New Roman" panose="02020603050405020304" pitchFamily="18" charset="0"/>
              </a:rPr>
              <a:t>     ROLLNO   :227R1A73C8</a:t>
            </a:r>
          </a:p>
          <a:p>
            <a:pPr algn="l"/>
            <a:endParaRPr lang="en-IN" sz="11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EEF09AA-FA32-B8A0-945E-3895EF1B9F5E}"/>
              </a:ext>
            </a:extLst>
          </p:cNvPr>
          <p:cNvSpPr/>
          <p:nvPr/>
        </p:nvSpPr>
        <p:spPr>
          <a:xfrm>
            <a:off x="2300748" y="2828906"/>
            <a:ext cx="7423355" cy="1553497"/>
          </a:xfrm>
          <a:prstGeom prst="roundRect">
            <a:avLst/>
          </a:prstGeom>
          <a:ln>
            <a:solidFill>
              <a:srgbClr val="C00000"/>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PREDICT FUEL EFFICIENCY USING TENSOR FLOW</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5D4FC20-51ED-6C65-DA62-136FBB4C3C9A}"/>
              </a:ext>
            </a:extLst>
          </p:cNvPr>
          <p:cNvSpPr/>
          <p:nvPr/>
        </p:nvSpPr>
        <p:spPr>
          <a:xfrm>
            <a:off x="2934928" y="1442927"/>
            <a:ext cx="6154993" cy="1144253"/>
          </a:xfrm>
          <a:prstGeom prst="rect">
            <a:avLst/>
          </a:prstGeom>
          <a:ln>
            <a:solidFill>
              <a:schemeClr val="accent4"/>
            </a:solidFill>
          </a:ln>
          <a:effectLst>
            <a:outerShdw blurRad="44450" dist="27940" dir="5400000" algn="ctr">
              <a:srgbClr val="000000">
                <a:alpha val="32000"/>
              </a:srgbClr>
            </a:outerShdw>
          </a:effectLst>
          <a:scene3d>
            <a:camera prst="obliqueBottomLeft"/>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solidFill>
                  <a:schemeClr val="accent3">
                    <a:lumMod val="50000"/>
                  </a:schemeClr>
                </a:solidFill>
                <a:latin typeface="Times New Roman" panose="02020603050405020304" pitchFamily="18" charset="0"/>
                <a:cs typeface="Times New Roman" panose="02020603050405020304" pitchFamily="18" charset="0"/>
              </a:rPr>
              <a:t>CMR TECHNICAL CAMPUS</a:t>
            </a:r>
          </a:p>
          <a:p>
            <a:pPr algn="ctr"/>
            <a:r>
              <a:rPr lang="en-IN" sz="2400" dirty="0">
                <a:solidFill>
                  <a:schemeClr val="accent3">
                    <a:lumMod val="50000"/>
                  </a:schemeClr>
                </a:solidFill>
                <a:latin typeface="Times New Roman" panose="02020603050405020304" pitchFamily="18" charset="0"/>
                <a:cs typeface="Times New Roman" panose="02020603050405020304" pitchFamily="18" charset="0"/>
              </a:rPr>
              <a:t>UGC AUTONOMUS </a:t>
            </a:r>
          </a:p>
          <a:p>
            <a:pPr algn="ctr"/>
            <a:r>
              <a:rPr lang="en-IN" sz="2400" dirty="0">
                <a:solidFill>
                  <a:schemeClr val="accent3">
                    <a:lumMod val="50000"/>
                  </a:schemeClr>
                </a:solidFill>
                <a:latin typeface="Times New Roman" panose="02020603050405020304" pitchFamily="18" charset="0"/>
                <a:cs typeface="Times New Roman" panose="02020603050405020304" pitchFamily="18" charset="0"/>
              </a:rPr>
              <a:t>DEPARTMENT OF CSM</a:t>
            </a:r>
          </a:p>
        </p:txBody>
      </p:sp>
      <p:pic>
        <p:nvPicPr>
          <p:cNvPr id="8" name="Picture 7" descr="CMRGI Logo New2">
            <a:extLst>
              <a:ext uri="{FF2B5EF4-FFF2-40B4-BE49-F238E27FC236}">
                <a16:creationId xmlns:a16="http://schemas.microsoft.com/office/drawing/2014/main" id="{D42D9EE3-B1C8-557A-1A16-F96F671C1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448" y="832975"/>
            <a:ext cx="1257300" cy="11166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58B619B-FC21-23A8-B1FC-7A02FE8DD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7072" y="879603"/>
            <a:ext cx="1427215" cy="107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150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12082C-12B8-E699-CA17-956357F552A5}"/>
              </a:ext>
            </a:extLst>
          </p:cNvPr>
          <p:cNvSpPr/>
          <p:nvPr/>
        </p:nvSpPr>
        <p:spPr>
          <a:xfrm>
            <a:off x="4129548" y="872330"/>
            <a:ext cx="4758813" cy="973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5F33820-32C8-9560-B21A-21868BF0FDF8}"/>
              </a:ext>
            </a:extLst>
          </p:cNvPr>
          <p:cNvSpPr>
            <a:spLocks noGrp="1"/>
          </p:cNvSpPr>
          <p:nvPr>
            <p:ph type="title" idx="4294967295"/>
          </p:nvPr>
        </p:nvSpPr>
        <p:spPr>
          <a:xfrm>
            <a:off x="4218910" y="902660"/>
            <a:ext cx="5259387" cy="1055687"/>
          </a:xfrm>
        </p:spPr>
        <p:txBody>
          <a:bodyPr/>
          <a:lstStyle/>
          <a:p>
            <a:r>
              <a:rPr lang="en-IN" dirty="0">
                <a:solidFill>
                  <a:schemeClr val="bg1"/>
                </a:solidFill>
                <a:latin typeface="Baskerville Old Face" panose="02020602080505020303" pitchFamily="18" charset="0"/>
              </a:rPr>
              <a:t>UML DIAGRAMS</a:t>
            </a:r>
          </a:p>
        </p:txBody>
      </p:sp>
      <p:sp>
        <p:nvSpPr>
          <p:cNvPr id="4" name="Oval 3">
            <a:extLst>
              <a:ext uri="{FF2B5EF4-FFF2-40B4-BE49-F238E27FC236}">
                <a16:creationId xmlns:a16="http://schemas.microsoft.com/office/drawing/2014/main" id="{33CA036E-0263-FEBC-C2F8-F8150C8D8E7F}"/>
              </a:ext>
            </a:extLst>
          </p:cNvPr>
          <p:cNvSpPr/>
          <p:nvPr/>
        </p:nvSpPr>
        <p:spPr>
          <a:xfrm>
            <a:off x="580975" y="3487448"/>
            <a:ext cx="3637935" cy="133718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latin typeface="Cascadia Mono SemiBold" panose="020B0609020000020004" pitchFamily="49" charset="0"/>
                <a:ea typeface="Cascadia Mono SemiBold" panose="020B0609020000020004" pitchFamily="49" charset="0"/>
                <a:cs typeface="Cascadia Mono SemiBold" panose="020B0609020000020004" pitchFamily="49" charset="0"/>
              </a:rPr>
              <a:t>USE CASE DIAGRAMS</a:t>
            </a:r>
          </a:p>
        </p:txBody>
      </p:sp>
      <p:pic>
        <p:nvPicPr>
          <p:cNvPr id="14" name="Picture 13">
            <a:extLst>
              <a:ext uri="{FF2B5EF4-FFF2-40B4-BE49-F238E27FC236}">
                <a16:creationId xmlns:a16="http://schemas.microsoft.com/office/drawing/2014/main" id="{F4847228-7E5A-B32A-9572-2F4AEC49C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64775"/>
            <a:ext cx="5260258" cy="4058543"/>
          </a:xfrm>
          <a:prstGeom prst="rect">
            <a:avLst/>
          </a:prstGeom>
        </p:spPr>
      </p:pic>
      <p:sp>
        <p:nvSpPr>
          <p:cNvPr id="7" name="Arrow: Notched Right 6">
            <a:extLst>
              <a:ext uri="{FF2B5EF4-FFF2-40B4-BE49-F238E27FC236}">
                <a16:creationId xmlns:a16="http://schemas.microsoft.com/office/drawing/2014/main" id="{19DAE830-E38F-7CFE-5D12-6A9029D4D6AA}"/>
              </a:ext>
            </a:extLst>
          </p:cNvPr>
          <p:cNvSpPr/>
          <p:nvPr/>
        </p:nvSpPr>
        <p:spPr>
          <a:xfrm>
            <a:off x="4218910" y="3966225"/>
            <a:ext cx="1828800" cy="379631"/>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4768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E463D0-0F28-8025-5BA5-B2414181A2E8}"/>
              </a:ext>
            </a:extLst>
          </p:cNvPr>
          <p:cNvSpPr>
            <a:spLocks noGrp="1"/>
          </p:cNvSpPr>
          <p:nvPr>
            <p:ph type="title" idx="4294967295"/>
          </p:nvPr>
        </p:nvSpPr>
        <p:spPr>
          <a:xfrm>
            <a:off x="363794" y="1302776"/>
            <a:ext cx="7678994" cy="1209161"/>
          </a:xfrm>
        </p:spPr>
        <p:txBody>
          <a:bodyPr/>
          <a:lstStyle/>
          <a:p>
            <a:r>
              <a:rPr lang="en-IN" dirty="0">
                <a:latin typeface="Cascadia Mono SemiBold" panose="020B0609020000020004" pitchFamily="49" charset="0"/>
                <a:ea typeface="Cascadia Mono SemiBold" panose="020B0609020000020004" pitchFamily="49" charset="0"/>
                <a:cs typeface="Cascadia Mono SemiBold" panose="020B0609020000020004" pitchFamily="49" charset="0"/>
              </a:rPr>
              <a:t>CLASS DIAGRAM</a:t>
            </a:r>
          </a:p>
        </p:txBody>
      </p:sp>
      <p:cxnSp>
        <p:nvCxnSpPr>
          <p:cNvPr id="10" name="Straight Connector 9">
            <a:extLst>
              <a:ext uri="{FF2B5EF4-FFF2-40B4-BE49-F238E27FC236}">
                <a16:creationId xmlns:a16="http://schemas.microsoft.com/office/drawing/2014/main" id="{22BB0657-3CA5-5255-BAED-64483D1000C0}"/>
              </a:ext>
            </a:extLst>
          </p:cNvPr>
          <p:cNvCxnSpPr/>
          <p:nvPr/>
        </p:nvCxnSpPr>
        <p:spPr>
          <a:xfrm>
            <a:off x="501445" y="2065338"/>
            <a:ext cx="10992465" cy="0"/>
          </a:xfrm>
          <a:prstGeom prst="line">
            <a:avLst/>
          </a:prstGeom>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CA4686A8-FECA-CA0E-8D92-7E47BF2F6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774" y="2238143"/>
            <a:ext cx="6385352" cy="4473223"/>
          </a:xfrm>
          <a:prstGeom prst="rect">
            <a:avLst/>
          </a:prstGeom>
        </p:spPr>
      </p:pic>
    </p:spTree>
    <p:extLst>
      <p:ext uri="{BB962C8B-B14F-4D97-AF65-F5344CB8AC3E}">
        <p14:creationId xmlns:p14="http://schemas.microsoft.com/office/powerpoint/2010/main" val="172840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77E391-1B5C-29FA-DBEA-31F875D28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025" y="1576567"/>
            <a:ext cx="9364788" cy="5256182"/>
          </a:xfrm>
          <a:prstGeom prst="rect">
            <a:avLst/>
          </a:prstGeom>
        </p:spPr>
      </p:pic>
      <p:sp>
        <p:nvSpPr>
          <p:cNvPr id="9" name="Rectangle: Rounded Corners 8">
            <a:extLst>
              <a:ext uri="{FF2B5EF4-FFF2-40B4-BE49-F238E27FC236}">
                <a16:creationId xmlns:a16="http://schemas.microsoft.com/office/drawing/2014/main" id="{4891041D-7F2D-C2EA-8EB1-A0A3A6E6BF1F}"/>
              </a:ext>
            </a:extLst>
          </p:cNvPr>
          <p:cNvSpPr/>
          <p:nvPr/>
        </p:nvSpPr>
        <p:spPr>
          <a:xfrm>
            <a:off x="3931534" y="411250"/>
            <a:ext cx="4328931" cy="1053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SEQUENCE DIAGRAM</a:t>
            </a:r>
          </a:p>
        </p:txBody>
      </p:sp>
    </p:spTree>
    <p:extLst>
      <p:ext uri="{BB962C8B-B14F-4D97-AF65-F5344CB8AC3E}">
        <p14:creationId xmlns:p14="http://schemas.microsoft.com/office/powerpoint/2010/main" val="192316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41BE6D7-AC83-00A6-5E7A-E4275DB2A31F}"/>
              </a:ext>
            </a:extLst>
          </p:cNvPr>
          <p:cNvCxnSpPr>
            <a:cxnSpLocks/>
          </p:cNvCxnSpPr>
          <p:nvPr/>
        </p:nvCxnSpPr>
        <p:spPr>
          <a:xfrm>
            <a:off x="639097" y="2413204"/>
            <a:ext cx="10953135" cy="0"/>
          </a:xfrm>
          <a:prstGeom prst="line">
            <a:avLst/>
          </a:prstGeom>
          <a:ln>
            <a:solidFill>
              <a:schemeClr val="accent4">
                <a:lumMod val="50000"/>
              </a:schemeClr>
            </a:solidFill>
          </a:ln>
        </p:spPr>
        <p:style>
          <a:lnRef idx="3">
            <a:schemeClr val="dk1"/>
          </a:lnRef>
          <a:fillRef idx="0">
            <a:schemeClr val="dk1"/>
          </a:fillRef>
          <a:effectRef idx="2">
            <a:schemeClr val="dk1"/>
          </a:effectRef>
          <a:fontRef idx="minor">
            <a:schemeClr val="tx1"/>
          </a:fontRef>
        </p:style>
      </p:cxnSp>
      <p:sp>
        <p:nvSpPr>
          <p:cNvPr id="5" name="Flowchart: Alternate Process 4">
            <a:extLst>
              <a:ext uri="{FF2B5EF4-FFF2-40B4-BE49-F238E27FC236}">
                <a16:creationId xmlns:a16="http://schemas.microsoft.com/office/drawing/2014/main" id="{38AF5005-B35B-994B-4B47-AB7E182ED12C}"/>
              </a:ext>
            </a:extLst>
          </p:cNvPr>
          <p:cNvSpPr/>
          <p:nvPr/>
        </p:nvSpPr>
        <p:spPr>
          <a:xfrm>
            <a:off x="1418897" y="2732690"/>
            <a:ext cx="9477701" cy="3394828"/>
          </a:xfrm>
          <a:prstGeom prst="flowChartAlternateProcess">
            <a:avLst/>
          </a:prstGeom>
          <a:ln>
            <a:solidFill>
              <a:schemeClr val="accent5">
                <a:lumMod val="50000"/>
              </a:schemeClr>
            </a:solidFill>
          </a:ln>
          <a:effectLst>
            <a:outerShdw blurRad="76200" dir="13500000" sy="23000" kx="1200000" algn="br" rotWithShape="0">
              <a:prstClr val="black">
                <a:alpha val="20000"/>
              </a:prstClr>
            </a:outerShdw>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E545EE4-9162-7788-A61A-0344C8D1F91F}"/>
              </a:ext>
            </a:extLst>
          </p:cNvPr>
          <p:cNvSpPr txBox="1"/>
          <p:nvPr/>
        </p:nvSpPr>
        <p:spPr>
          <a:xfrm>
            <a:off x="1755228" y="3016469"/>
            <a:ext cx="8954813" cy="2677656"/>
          </a:xfrm>
          <a:prstGeom prst="rect">
            <a:avLst/>
          </a:prstGeom>
          <a:noFill/>
          <a:scene3d>
            <a:camera prst="orthographicFront"/>
            <a:lightRig rig="threePt" dir="t"/>
          </a:scene3d>
          <a:sp3d>
            <a:bevelT prst="relaxedInset"/>
          </a:sp3d>
        </p:spPr>
        <p:txBody>
          <a:bodyPr wrap="square">
            <a:spAutoFit/>
          </a:bodyPr>
          <a:lstStyle/>
          <a:p>
            <a:pPr algn="just"/>
            <a:r>
              <a:rPr lang="en-US" sz="2400" dirty="0">
                <a:latin typeface="Times New Roman" panose="02020603050405020304" pitchFamily="18" charset="0"/>
                <a:cs typeface="Times New Roman" panose="02020603050405020304" pitchFamily="18" charset="0"/>
              </a:rPr>
              <a:t>Developing a fuel efficiency prediction system using TensorFlow involves data collection, preprocessing, model development, and deployment. TensorFlow facilitates the creation of accurate prediction models. Integration of frontend and backend components enables real-time inference. Continuous monitoring ensures system reliability. Overall, such systems promote eco-friendly driving practices and contribute to environmental sustainability.</a:t>
            </a:r>
          </a:p>
        </p:txBody>
      </p:sp>
      <p:sp>
        <p:nvSpPr>
          <p:cNvPr id="3" name="Rectangle: Rounded Corners 2">
            <a:extLst>
              <a:ext uri="{FF2B5EF4-FFF2-40B4-BE49-F238E27FC236}">
                <a16:creationId xmlns:a16="http://schemas.microsoft.com/office/drawing/2014/main" id="{26FE464E-258E-1C15-1942-3BB86381350B}"/>
              </a:ext>
            </a:extLst>
          </p:cNvPr>
          <p:cNvSpPr/>
          <p:nvPr/>
        </p:nvSpPr>
        <p:spPr>
          <a:xfrm>
            <a:off x="3338347" y="801602"/>
            <a:ext cx="5638800" cy="10983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solidFill>
                  <a:schemeClr val="bg1"/>
                </a:solidFill>
              </a:rPr>
              <a:t>FUTURE SCOPE</a:t>
            </a:r>
          </a:p>
        </p:txBody>
      </p:sp>
    </p:spTree>
    <p:extLst>
      <p:ext uri="{BB962C8B-B14F-4D97-AF65-F5344CB8AC3E}">
        <p14:creationId xmlns:p14="http://schemas.microsoft.com/office/powerpoint/2010/main" val="152341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34ACFC-262A-37D1-E080-836462EB2D9E}"/>
              </a:ext>
            </a:extLst>
          </p:cNvPr>
          <p:cNvSpPr/>
          <p:nvPr/>
        </p:nvSpPr>
        <p:spPr>
          <a:xfrm>
            <a:off x="245806" y="235974"/>
            <a:ext cx="11710220" cy="6410632"/>
          </a:xfrm>
          <a:prstGeom prst="rect">
            <a:avLst/>
          </a:prstGeom>
          <a:noFill/>
          <a:ln>
            <a:solidFill>
              <a:schemeClr val="tx1">
                <a:lumMod val="95000"/>
                <a:lumOff val="5000"/>
              </a:schemeClr>
            </a:solidFill>
          </a:ln>
          <a:effectLst>
            <a:glow rad="101600">
              <a:schemeClr val="bg2">
                <a:lumMod val="10000"/>
                <a:alpha val="60000"/>
              </a:schemeClr>
            </a:glo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8EEB9F3-F356-785B-D464-11B949ECD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3157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a16="http://schemas.microsoft.com/office/drawing/2014/main" id="{A3B33C72-E87A-5E08-2CE0-E8807BC24482}"/>
              </a:ext>
            </a:extLst>
          </p:cNvPr>
          <p:cNvSpPr/>
          <p:nvPr/>
        </p:nvSpPr>
        <p:spPr>
          <a:xfrm>
            <a:off x="186712" y="2822232"/>
            <a:ext cx="2576153" cy="1381322"/>
          </a:xfrm>
          <a:prstGeom prst="ellipse">
            <a:avLst/>
          </a:prstGeom>
          <a:blipFill>
            <a:blip r:embed="rId3"/>
            <a:tile tx="0" ty="0" sx="100000" sy="100000" flip="none" algn="tl"/>
          </a:blipFill>
          <a:ln w="38100">
            <a:solidFill>
              <a:schemeClr val="bg2">
                <a:lumMod val="1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Algerian" panose="04020705040A02060702" pitchFamily="82" charset="0"/>
              </a:rPr>
              <a:t>contents</a:t>
            </a:r>
          </a:p>
        </p:txBody>
      </p:sp>
      <p:cxnSp>
        <p:nvCxnSpPr>
          <p:cNvPr id="38" name="Straight Connector 37">
            <a:extLst>
              <a:ext uri="{FF2B5EF4-FFF2-40B4-BE49-F238E27FC236}">
                <a16:creationId xmlns:a16="http://schemas.microsoft.com/office/drawing/2014/main" id="{E569FADD-2B98-28A5-B234-7884F0223B89}"/>
              </a:ext>
            </a:extLst>
          </p:cNvPr>
          <p:cNvCxnSpPr>
            <a:cxnSpLocks/>
            <a:stCxn id="36" idx="6"/>
          </p:cNvCxnSpPr>
          <p:nvPr/>
        </p:nvCxnSpPr>
        <p:spPr>
          <a:xfrm>
            <a:off x="2762865" y="3512893"/>
            <a:ext cx="491613" cy="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A22DEC31-1E29-DF8F-109B-B84A59A2BF9B}"/>
              </a:ext>
            </a:extLst>
          </p:cNvPr>
          <p:cNvCxnSpPr>
            <a:cxnSpLocks/>
          </p:cNvCxnSpPr>
          <p:nvPr/>
        </p:nvCxnSpPr>
        <p:spPr>
          <a:xfrm>
            <a:off x="3232906" y="650174"/>
            <a:ext cx="0" cy="6092774"/>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graphicFrame>
        <p:nvGraphicFramePr>
          <p:cNvPr id="6" name="Diagram 5">
            <a:extLst>
              <a:ext uri="{FF2B5EF4-FFF2-40B4-BE49-F238E27FC236}">
                <a16:creationId xmlns:a16="http://schemas.microsoft.com/office/drawing/2014/main" id="{49621150-FFF1-5273-8068-F5325E67CEAA}"/>
              </a:ext>
            </a:extLst>
          </p:cNvPr>
          <p:cNvGraphicFramePr/>
          <p:nvPr>
            <p:extLst>
              <p:ext uri="{D42A27DB-BD31-4B8C-83A1-F6EECF244321}">
                <p14:modId xmlns:p14="http://schemas.microsoft.com/office/powerpoint/2010/main" val="2655187005"/>
              </p:ext>
            </p:extLst>
          </p:nvPr>
        </p:nvGraphicFramePr>
        <p:xfrm>
          <a:off x="4027825" y="987228"/>
          <a:ext cx="709494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8" name="Straight Connector 7">
            <a:extLst>
              <a:ext uri="{FF2B5EF4-FFF2-40B4-BE49-F238E27FC236}">
                <a16:creationId xmlns:a16="http://schemas.microsoft.com/office/drawing/2014/main" id="{5383855C-746D-FA96-DC7E-120B4A5ED324}"/>
              </a:ext>
            </a:extLst>
          </p:cNvPr>
          <p:cNvCxnSpPr/>
          <p:nvPr/>
        </p:nvCxnSpPr>
        <p:spPr>
          <a:xfrm flipH="1">
            <a:off x="3254478" y="1495126"/>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75ABEBAF-D26E-26E0-F82E-50A3FEE22C6E}"/>
              </a:ext>
            </a:extLst>
          </p:cNvPr>
          <p:cNvCxnSpPr/>
          <p:nvPr/>
        </p:nvCxnSpPr>
        <p:spPr>
          <a:xfrm flipH="1">
            <a:off x="3254478" y="1948613"/>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a:extLst>
              <a:ext uri="{FF2B5EF4-FFF2-40B4-BE49-F238E27FC236}">
                <a16:creationId xmlns:a16="http://schemas.microsoft.com/office/drawing/2014/main" id="{178F74E9-471E-7C20-5BDB-3A528F4405C4}"/>
              </a:ext>
            </a:extLst>
          </p:cNvPr>
          <p:cNvCxnSpPr/>
          <p:nvPr/>
        </p:nvCxnSpPr>
        <p:spPr>
          <a:xfrm flipH="1">
            <a:off x="3254478" y="2403908"/>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64524835-2CF7-9E34-22BE-46F81F2519CF}"/>
              </a:ext>
            </a:extLst>
          </p:cNvPr>
          <p:cNvCxnSpPr/>
          <p:nvPr/>
        </p:nvCxnSpPr>
        <p:spPr>
          <a:xfrm flipH="1">
            <a:off x="3254478" y="2849678"/>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98B2D05A-F181-D4AA-AAEE-C698F558B68D}"/>
              </a:ext>
            </a:extLst>
          </p:cNvPr>
          <p:cNvCxnSpPr/>
          <p:nvPr/>
        </p:nvCxnSpPr>
        <p:spPr>
          <a:xfrm flipH="1">
            <a:off x="3254478" y="3312593"/>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B8D335D5-DB51-33C2-4602-81F3B981C360}"/>
              </a:ext>
            </a:extLst>
          </p:cNvPr>
          <p:cNvCxnSpPr/>
          <p:nvPr/>
        </p:nvCxnSpPr>
        <p:spPr>
          <a:xfrm flipH="1">
            <a:off x="3254478" y="3769793"/>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C532BD50-5C5E-72F7-AAAA-E69687DBF725}"/>
              </a:ext>
            </a:extLst>
          </p:cNvPr>
          <p:cNvCxnSpPr/>
          <p:nvPr/>
        </p:nvCxnSpPr>
        <p:spPr>
          <a:xfrm flipH="1">
            <a:off x="3254478" y="4217854"/>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Straight Connector 14">
            <a:extLst>
              <a:ext uri="{FF2B5EF4-FFF2-40B4-BE49-F238E27FC236}">
                <a16:creationId xmlns:a16="http://schemas.microsoft.com/office/drawing/2014/main" id="{9E97EEF6-163B-44F0-FD68-9C9CB6FA6EC3}"/>
              </a:ext>
            </a:extLst>
          </p:cNvPr>
          <p:cNvCxnSpPr/>
          <p:nvPr/>
        </p:nvCxnSpPr>
        <p:spPr>
          <a:xfrm flipH="1">
            <a:off x="3254478" y="4667048"/>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Straight Connector 15">
            <a:extLst>
              <a:ext uri="{FF2B5EF4-FFF2-40B4-BE49-F238E27FC236}">
                <a16:creationId xmlns:a16="http://schemas.microsoft.com/office/drawing/2014/main" id="{122ED192-D85A-05F5-441D-E61DAB230046}"/>
              </a:ext>
            </a:extLst>
          </p:cNvPr>
          <p:cNvCxnSpPr/>
          <p:nvPr/>
        </p:nvCxnSpPr>
        <p:spPr>
          <a:xfrm flipH="1">
            <a:off x="3254478" y="5126153"/>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C8A3850A-AE0A-547E-EC5D-E94801980A0D}"/>
              </a:ext>
            </a:extLst>
          </p:cNvPr>
          <p:cNvCxnSpPr/>
          <p:nvPr/>
        </p:nvCxnSpPr>
        <p:spPr>
          <a:xfrm flipH="1">
            <a:off x="3254478" y="5589068"/>
            <a:ext cx="7733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DFB1622-14D7-3779-D1B3-2E435ED6D67D}"/>
              </a:ext>
            </a:extLst>
          </p:cNvPr>
          <p:cNvCxnSpPr/>
          <p:nvPr/>
        </p:nvCxnSpPr>
        <p:spPr>
          <a:xfrm flipH="1">
            <a:off x="3254478" y="6038648"/>
            <a:ext cx="77334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353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229B20A-71F2-9E43-65A2-B11026DA3BA7}"/>
              </a:ext>
            </a:extLst>
          </p:cNvPr>
          <p:cNvSpPr txBox="1">
            <a:spLocks/>
          </p:cNvSpPr>
          <p:nvPr/>
        </p:nvSpPr>
        <p:spPr>
          <a:xfrm>
            <a:off x="4638000" y="750328"/>
            <a:ext cx="2916000" cy="877239"/>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noFill/>
          </a:ln>
          <a:effectLst>
            <a:outerShdw blurRad="50800" dist="38100" dir="5400000" algn="t" rotWithShape="0">
              <a:prstClr val="black">
                <a:alpha val="40000"/>
              </a:prstClr>
            </a:outerShdw>
            <a:reflection blurRad="6350" stA="52000" endA="300" endPos="35000" dir="5400000" sy="-100000" algn="bl" rotWithShape="0"/>
            <a:softEdge rad="12700"/>
          </a:effectLst>
        </p:spPr>
        <p:txBody>
          <a:bodyPr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300" b="1" dirty="0">
                <a:ln w="9525">
                  <a:solidFill>
                    <a:schemeClr val="tx1">
                      <a:lumMod val="95000"/>
                      <a:lumOff val="5000"/>
                    </a:schemeClr>
                  </a:solidFill>
                  <a:prstDash val="solid"/>
                </a:ln>
                <a:solidFill>
                  <a:srgbClr val="FFFFFF"/>
                </a:solidFill>
                <a:effectLst>
                  <a:outerShdw blurRad="12700" dist="38100" dir="2700000" algn="tl" rotWithShape="0">
                    <a:schemeClr val="bg1">
                      <a:lumMod val="50000"/>
                    </a:schemeClr>
                  </a:outerShdw>
                </a:effectLst>
                <a:latin typeface="Berlin Sans FB Demi" panose="020E0802020502020306" pitchFamily="34" charset="0"/>
              </a:rPr>
              <a:t>   </a:t>
            </a:r>
          </a:p>
          <a:p>
            <a:pPr algn="ctr"/>
            <a:endParaRPr lang="en-IN" sz="3300" b="1" dirty="0">
              <a:ln w="9525">
                <a:solidFill>
                  <a:schemeClr val="tx1">
                    <a:lumMod val="95000"/>
                    <a:lumOff val="5000"/>
                  </a:schemeClr>
                </a:solidFill>
                <a:prstDash val="solid"/>
              </a:ln>
              <a:solidFill>
                <a:schemeClr val="accent2">
                  <a:lumMod val="75000"/>
                </a:schemeClr>
              </a:solidFill>
              <a:effectLst>
                <a:outerShdw blurRad="12700" dist="38100" dir="2700000" algn="tl" rotWithShape="0">
                  <a:schemeClr val="bg1">
                    <a:lumMod val="50000"/>
                  </a:schemeClr>
                </a:outerShdw>
              </a:effectLst>
              <a:latin typeface="Berlin Sans FB Demi" panose="020E0802020502020306" pitchFamily="34" charset="0"/>
            </a:endParaRPr>
          </a:p>
        </p:txBody>
      </p:sp>
      <p:sp>
        <p:nvSpPr>
          <p:cNvPr id="3" name="Title 3">
            <a:extLst>
              <a:ext uri="{FF2B5EF4-FFF2-40B4-BE49-F238E27FC236}">
                <a16:creationId xmlns:a16="http://schemas.microsoft.com/office/drawing/2014/main" id="{B07A9FA6-1261-91B6-3214-7F9F636C30FE}"/>
              </a:ext>
            </a:extLst>
          </p:cNvPr>
          <p:cNvSpPr txBox="1">
            <a:spLocks/>
          </p:cNvSpPr>
          <p:nvPr/>
        </p:nvSpPr>
        <p:spPr>
          <a:xfrm>
            <a:off x="4638000" y="750328"/>
            <a:ext cx="2916000" cy="877239"/>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noFill/>
          </a:ln>
          <a:effectLst>
            <a:outerShdw blurRad="50800" dist="38100" dir="5400000" algn="t" rotWithShape="0">
              <a:prstClr val="black">
                <a:alpha val="40000"/>
              </a:prstClr>
            </a:outerShdw>
            <a:reflection blurRad="6350" stA="52000" endA="300" endPos="35000" dir="5400000" sy="-100000" algn="bl" rotWithShape="0"/>
            <a:softEdge rad="12700"/>
          </a:effectLst>
        </p:spPr>
        <p:txBody>
          <a:bodyPr anchor="t">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300" b="1" dirty="0">
                <a:ln w="9525">
                  <a:solidFill>
                    <a:schemeClr val="tx1">
                      <a:lumMod val="95000"/>
                      <a:lumOff val="5000"/>
                    </a:schemeClr>
                  </a:solidFill>
                  <a:prstDash val="solid"/>
                </a:ln>
                <a:solidFill>
                  <a:srgbClr val="FFFFFF"/>
                </a:solidFill>
                <a:effectLst>
                  <a:outerShdw blurRad="12700" dist="38100" dir="2700000" algn="tl" rotWithShape="0">
                    <a:schemeClr val="bg1">
                      <a:lumMod val="50000"/>
                    </a:schemeClr>
                  </a:outerShdw>
                </a:effectLst>
                <a:latin typeface="Berlin Sans FB Demi" panose="020E0802020502020306" pitchFamily="34" charset="0"/>
              </a:rPr>
              <a:t>   </a:t>
            </a:r>
          </a:p>
          <a:p>
            <a:pPr algn="ctr"/>
            <a:endParaRPr lang="en-IN" sz="3300" b="1" dirty="0">
              <a:ln w="9525">
                <a:solidFill>
                  <a:schemeClr val="tx1">
                    <a:lumMod val="95000"/>
                    <a:lumOff val="5000"/>
                  </a:schemeClr>
                </a:solidFill>
                <a:prstDash val="solid"/>
              </a:ln>
              <a:solidFill>
                <a:schemeClr val="accent2">
                  <a:lumMod val="75000"/>
                </a:schemeClr>
              </a:solidFill>
              <a:effectLst>
                <a:outerShdw blurRad="12700" dist="38100" dir="2700000" algn="tl" rotWithShape="0">
                  <a:schemeClr val="bg1">
                    <a:lumMod val="50000"/>
                  </a:schemeClr>
                </a:outerShdw>
              </a:effectLst>
              <a:latin typeface="Berlin Sans FB Demi" panose="020E0802020502020306" pitchFamily="34" charset="0"/>
            </a:endParaRPr>
          </a:p>
        </p:txBody>
      </p:sp>
      <p:sp>
        <p:nvSpPr>
          <p:cNvPr id="4" name="TextBox 3">
            <a:extLst>
              <a:ext uri="{FF2B5EF4-FFF2-40B4-BE49-F238E27FC236}">
                <a16:creationId xmlns:a16="http://schemas.microsoft.com/office/drawing/2014/main" id="{59AC85D8-12BE-B55A-0C06-75C2D11A9DF9}"/>
              </a:ext>
            </a:extLst>
          </p:cNvPr>
          <p:cNvSpPr txBox="1"/>
          <p:nvPr/>
        </p:nvSpPr>
        <p:spPr>
          <a:xfrm>
            <a:off x="4950542" y="879667"/>
            <a:ext cx="2290916" cy="595801"/>
          </a:xfrm>
          <a:prstGeom prst="rect">
            <a:avLst/>
          </a:prstGeom>
          <a:noFill/>
        </p:spPr>
        <p:txBody>
          <a:bodyPr wrap="square" rtlCol="0">
            <a:spAutoFit/>
          </a:bodyPr>
          <a:lstStyle/>
          <a:p>
            <a:r>
              <a:rPr kumimoji="0" lang="en-IN" sz="3300" b="1" i="0" u="none" strike="noStrike" kern="1200" cap="none" spc="0" normalizeH="0" baseline="0" noProof="0" dirty="0">
                <a:ln w="9525">
                  <a:solidFill>
                    <a:prstClr val="black">
                      <a:lumMod val="95000"/>
                      <a:lumOff val="5000"/>
                    </a:prstClr>
                  </a:solidFill>
                  <a:prstDash val="solid"/>
                </a:ln>
                <a:solidFill>
                  <a:srgbClr val="3C9770">
                    <a:lumMod val="75000"/>
                  </a:srgbClr>
                </a:solidFill>
                <a:effectLst>
                  <a:outerShdw blurRad="12700" dist="38100" dir="2700000" algn="tl" rotWithShape="0">
                    <a:prstClr val="white">
                      <a:lumMod val="50000"/>
                    </a:prstClr>
                  </a:outerShdw>
                </a:effectLst>
                <a:uLnTx/>
                <a:uFillTx/>
                <a:latin typeface="Berlin Sans FB Demi" panose="020E0802020502020306" pitchFamily="34" charset="0"/>
                <a:ea typeface="+mn-ea"/>
                <a:cs typeface="+mn-cs"/>
              </a:rPr>
              <a:t>ABSTRACT</a:t>
            </a:r>
            <a:endParaRPr lang="en-IN" dirty="0"/>
          </a:p>
        </p:txBody>
      </p:sp>
      <p:cxnSp>
        <p:nvCxnSpPr>
          <p:cNvPr id="5" name="Straight Connector 4">
            <a:extLst>
              <a:ext uri="{FF2B5EF4-FFF2-40B4-BE49-F238E27FC236}">
                <a16:creationId xmlns:a16="http://schemas.microsoft.com/office/drawing/2014/main" id="{852D36C4-B672-3C8D-ADA8-7D86E11CB3B2}"/>
              </a:ext>
            </a:extLst>
          </p:cNvPr>
          <p:cNvCxnSpPr>
            <a:cxnSpLocks/>
          </p:cNvCxnSpPr>
          <p:nvPr/>
        </p:nvCxnSpPr>
        <p:spPr>
          <a:xfrm flipV="1">
            <a:off x="763413" y="2053414"/>
            <a:ext cx="10746658" cy="30819"/>
          </a:xfrm>
          <a:prstGeom prst="line">
            <a:avLst/>
          </a:prstGeom>
          <a:ln>
            <a:solidFill>
              <a:schemeClr val="accent3"/>
            </a:solidFill>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8E00ADE8-4304-C28B-1F0E-6AB1C5C4F6D9}"/>
              </a:ext>
            </a:extLst>
          </p:cNvPr>
          <p:cNvSpPr txBox="1"/>
          <p:nvPr/>
        </p:nvSpPr>
        <p:spPr>
          <a:xfrm>
            <a:off x="1458000" y="2591183"/>
            <a:ext cx="9357484" cy="2862322"/>
          </a:xfrm>
          <a:prstGeom prst="rect">
            <a:avLst/>
          </a:prstGeom>
          <a:noFill/>
        </p:spPr>
        <p:txBody>
          <a:bodyPr wrap="square">
            <a:spAutoFit/>
          </a:bodyPr>
          <a:lstStyle/>
          <a:p>
            <a:pPr algn="just">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project aims to develop a real-time system for predicting fuel efficiency in vehicles          using TensorFlow, a powerful machine learning library. </a:t>
            </a:r>
          </a:p>
          <a:p>
            <a:pPr algn="just">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Leveraging historical data on various parameters such as engine size, vehicle weight,   and driving conditions, the system employs a deep learning model to accurately forecast fuel consumption.</a:t>
            </a:r>
          </a:p>
          <a:p>
            <a:pPr algn="just">
              <a:buFont typeface="Wingdings" panose="05000000000000000000" pitchFamily="2" charset="2"/>
              <a:buChar char="Ø"/>
            </a:pPr>
            <a:r>
              <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Through continuous data streaming from onboard sensors and integration with the vehicle's onboard computer, the system provides instant feedback to drivers, enabling them to make informed decisions to optimize fuel usage and reduce emissions. </a:t>
            </a:r>
          </a:p>
          <a:p>
            <a:pPr algn="just">
              <a:buFont typeface="Wingdings" panose="05000000000000000000" pitchFamily="2" charset="2"/>
              <a:buChar char="Ø"/>
            </a:pPr>
            <a:endParaRPr lang="en-US" alt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51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B578D018-07E2-2258-AACC-45053935633F}"/>
              </a:ext>
            </a:extLst>
          </p:cNvPr>
          <p:cNvCxnSpPr>
            <a:cxnSpLocks/>
          </p:cNvCxnSpPr>
          <p:nvPr/>
        </p:nvCxnSpPr>
        <p:spPr>
          <a:xfrm>
            <a:off x="644017" y="1347221"/>
            <a:ext cx="10903966" cy="0"/>
          </a:xfrm>
          <a:prstGeom prst="line">
            <a:avLst/>
          </a:prstGeom>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F29B12BA-BAB4-366E-FED0-C93100FDFB3A}"/>
              </a:ext>
            </a:extLst>
          </p:cNvPr>
          <p:cNvSpPr txBox="1"/>
          <p:nvPr/>
        </p:nvSpPr>
        <p:spPr>
          <a:xfrm>
            <a:off x="757091" y="1949441"/>
            <a:ext cx="10432019" cy="3785652"/>
          </a:xfrm>
          <a:prstGeom prst="rect">
            <a:avLst/>
          </a:prstGeom>
          <a:noFill/>
        </p:spPr>
        <p:txBody>
          <a:bodyPr wrap="square" rtlCol="0" anchor="ctr">
            <a:spAutoFit/>
          </a:bodyPr>
          <a:lstStyle/>
          <a:p>
            <a:pPr algn="just"/>
            <a:r>
              <a:rPr lang="en-US" sz="2000" b="1" dirty="0" err="1">
                <a:latin typeface="Times New Roman" panose="02020603050405020304" pitchFamily="18" charset="0"/>
                <a:cs typeface="Times New Roman" panose="02020603050405020304" pitchFamily="18" charset="0"/>
              </a:rPr>
              <a:t>linear_model</a:t>
            </a:r>
            <a:r>
              <a:rPr lang="en-US" sz="2000" b="1" dirty="0">
                <a:latin typeface="Times New Roman" panose="02020603050405020304" pitchFamily="18" charset="0"/>
                <a:cs typeface="Times New Roman" panose="02020603050405020304" pitchFamily="18" charset="0"/>
              </a:rPr>
              <a:t> </a:t>
            </a: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model's performance using metrics such as Mean Squared Error (MSE) or R-squared.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metrics quantify how closely the model's predictions match the actual fuel efficiency values in the dataset.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During training, the model adjusts the weights (w0, w1, w2, ..., </a:t>
            </a:r>
            <a:r>
              <a:rPr lang="en-US" sz="2000" dirty="0" err="1">
                <a:latin typeface="Times New Roman" panose="02020603050405020304" pitchFamily="18" charset="0"/>
                <a:cs typeface="Times New Roman" panose="02020603050405020304" pitchFamily="18" charset="0"/>
              </a:rPr>
              <a:t>wn</a:t>
            </a:r>
            <a:r>
              <a:rPr lang="en-US" sz="2000" dirty="0">
                <a:latin typeface="Times New Roman" panose="02020603050405020304" pitchFamily="18" charset="0"/>
                <a:cs typeface="Times New Roman" panose="02020603050405020304" pitchFamily="18" charset="0"/>
              </a:rPr>
              <a:t>) to minimize the difference between the predicted fuel efficiency</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actual fuel efficiency in the training data. But is not effect way </a:t>
            </a:r>
          </a:p>
        </p:txBody>
      </p:sp>
      <p:sp>
        <p:nvSpPr>
          <p:cNvPr id="55" name="TextBox 54">
            <a:extLst>
              <a:ext uri="{FF2B5EF4-FFF2-40B4-BE49-F238E27FC236}">
                <a16:creationId xmlns:a16="http://schemas.microsoft.com/office/drawing/2014/main" id="{32404919-D86C-2C4E-AD9B-2B6A4EDA0D82}"/>
              </a:ext>
            </a:extLst>
          </p:cNvPr>
          <p:cNvSpPr txBox="1"/>
          <p:nvPr/>
        </p:nvSpPr>
        <p:spPr>
          <a:xfrm>
            <a:off x="9920395" y="3657600"/>
            <a:ext cx="658342" cy="369332"/>
          </a:xfrm>
          <a:prstGeom prst="rect">
            <a:avLst/>
          </a:prstGeom>
          <a:noFill/>
        </p:spPr>
        <p:txBody>
          <a:bodyPr wrap="square" rtlCol="0">
            <a:spAutoFit/>
          </a:bodyPr>
          <a:lstStyle/>
          <a:p>
            <a:r>
              <a:rPr lang="en-IN" dirty="0"/>
              <a:t> </a:t>
            </a:r>
          </a:p>
        </p:txBody>
      </p:sp>
      <p:cxnSp>
        <p:nvCxnSpPr>
          <p:cNvPr id="60" name="Straight Connector 59">
            <a:extLst>
              <a:ext uri="{FF2B5EF4-FFF2-40B4-BE49-F238E27FC236}">
                <a16:creationId xmlns:a16="http://schemas.microsoft.com/office/drawing/2014/main" id="{2DDC2F78-EB3F-2CB8-0DAB-CF74E5DE3E67}"/>
              </a:ext>
            </a:extLst>
          </p:cNvPr>
          <p:cNvCxnSpPr>
            <a:cxnSpLocks/>
          </p:cNvCxnSpPr>
          <p:nvPr/>
        </p:nvCxnSpPr>
        <p:spPr>
          <a:xfrm>
            <a:off x="8455106" y="304489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2BB73BD2-FA93-1648-A45C-5677CE603F6E}"/>
              </a:ext>
            </a:extLst>
          </p:cNvPr>
          <p:cNvSpPr/>
          <p:nvPr/>
        </p:nvSpPr>
        <p:spPr>
          <a:xfrm>
            <a:off x="3952568" y="698090"/>
            <a:ext cx="4650658" cy="590137"/>
          </a:xfrm>
          <a:custGeom>
            <a:avLst/>
            <a:gdLst>
              <a:gd name="connsiteX0" fmla="*/ 0 w 4650658"/>
              <a:gd name="connsiteY0" fmla="*/ 0 h 590137"/>
              <a:gd name="connsiteX1" fmla="*/ 4650658 w 4650658"/>
              <a:gd name="connsiteY1" fmla="*/ 0 h 590137"/>
              <a:gd name="connsiteX2" fmla="*/ 4650658 w 4650658"/>
              <a:gd name="connsiteY2" fmla="*/ 590137 h 590137"/>
              <a:gd name="connsiteX3" fmla="*/ 0 w 4650658"/>
              <a:gd name="connsiteY3" fmla="*/ 590137 h 590137"/>
              <a:gd name="connsiteX4" fmla="*/ 0 w 4650658"/>
              <a:gd name="connsiteY4" fmla="*/ 0 h 590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658" h="590137" fill="none" extrusionOk="0">
                <a:moveTo>
                  <a:pt x="0" y="0"/>
                </a:moveTo>
                <a:cubicBezTo>
                  <a:pt x="730262" y="-35877"/>
                  <a:pt x="3713445" y="165136"/>
                  <a:pt x="4650658" y="0"/>
                </a:cubicBezTo>
                <a:cubicBezTo>
                  <a:pt x="4691984" y="276825"/>
                  <a:pt x="4702269" y="352914"/>
                  <a:pt x="4650658" y="590137"/>
                </a:cubicBezTo>
                <a:cubicBezTo>
                  <a:pt x="3340310" y="508734"/>
                  <a:pt x="2255447" y="688951"/>
                  <a:pt x="0" y="590137"/>
                </a:cubicBezTo>
                <a:cubicBezTo>
                  <a:pt x="-7069" y="509481"/>
                  <a:pt x="38510" y="120871"/>
                  <a:pt x="0" y="0"/>
                </a:cubicBezTo>
                <a:close/>
              </a:path>
              <a:path w="4650658" h="590137" stroke="0" extrusionOk="0">
                <a:moveTo>
                  <a:pt x="0" y="0"/>
                </a:moveTo>
                <a:cubicBezTo>
                  <a:pt x="707791" y="104684"/>
                  <a:pt x="3230411" y="-122782"/>
                  <a:pt x="4650658" y="0"/>
                </a:cubicBezTo>
                <a:cubicBezTo>
                  <a:pt x="4613503" y="60444"/>
                  <a:pt x="4613165" y="479629"/>
                  <a:pt x="4650658" y="590137"/>
                </a:cubicBezTo>
                <a:cubicBezTo>
                  <a:pt x="3232333" y="453230"/>
                  <a:pt x="1177997" y="559520"/>
                  <a:pt x="0" y="590137"/>
                </a:cubicBezTo>
                <a:cubicBezTo>
                  <a:pt x="-17874" y="483332"/>
                  <a:pt x="45868" y="83449"/>
                  <a:pt x="0" y="0"/>
                </a:cubicBezTo>
                <a:close/>
              </a:path>
            </a:pathLst>
          </a:custGeom>
          <a:blipFill>
            <a:blip r:embed="rId2"/>
            <a:tile tx="0" ty="0" sx="100000" sy="100000" flip="none" algn="tl"/>
          </a:blipFill>
          <a:ln>
            <a:extLst>
              <a:ext uri="{C807C97D-BFC1-408E-A445-0C87EB9F89A2}">
                <ask:lineSketchStyleProps xmlns:ask="http://schemas.microsoft.com/office/drawing/2018/sketchyshapes" sd="2426709322">
                  <a:prstGeom prst="rect">
                    <a:avLst/>
                  </a:prstGeom>
                  <ask:type>
                    <ask:lineSketchCurved/>
                  </ask:type>
                </ask:lineSketchStyleProps>
              </a:ext>
            </a:extLst>
          </a:ln>
          <a:effectLst>
            <a:glow rad="228600">
              <a:schemeClr val="accent4">
                <a:satMod val="175000"/>
                <a:alpha val="40000"/>
              </a:schemeClr>
            </a:glow>
            <a:outerShdw blurRad="38100" dist="25400" dir="5400000" rotWithShape="0">
              <a:srgbClr val="000000">
                <a:alpha val="60000"/>
              </a:srgb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800" b="1" dirty="0">
                <a:ln w="0"/>
                <a:solidFill>
                  <a:schemeClr val="bg1"/>
                </a:solidFill>
                <a:effectLst>
                  <a:outerShdw blurRad="38100" dist="19050" dir="2700000" algn="tl" rotWithShape="0">
                    <a:schemeClr val="dk1">
                      <a:alpha val="40000"/>
                    </a:schemeClr>
                  </a:outerShdw>
                </a:effectLst>
              </a:rPr>
              <a:t>EXISTING SYSTEM</a:t>
            </a:r>
          </a:p>
        </p:txBody>
      </p:sp>
    </p:spTree>
    <p:extLst>
      <p:ext uri="{BB962C8B-B14F-4D97-AF65-F5344CB8AC3E}">
        <p14:creationId xmlns:p14="http://schemas.microsoft.com/office/powerpoint/2010/main" val="207324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1250"/>
                                        <p:tgtEl>
                                          <p:spTgt spid="55"/>
                                        </p:tgtEl>
                                      </p:cBhvr>
                                    </p:animEffect>
                                  </p:childTnLst>
                                </p:cTn>
                              </p:par>
                              <p:par>
                                <p:cTn id="8" presetID="22" presetClass="entr" presetSubtype="4"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down)">
                                      <p:cBhvr>
                                        <p:cTn id="10" dur="1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601CAF3-6BC8-D1E0-AB69-591C3D65A8E2}"/>
              </a:ext>
            </a:extLst>
          </p:cNvPr>
          <p:cNvCxnSpPr>
            <a:cxnSpLocks/>
          </p:cNvCxnSpPr>
          <p:nvPr/>
        </p:nvCxnSpPr>
        <p:spPr>
          <a:xfrm>
            <a:off x="5142271" y="3086252"/>
            <a:ext cx="0" cy="2921258"/>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4A6C1299-768D-2DC1-59BC-F554FB6CC92C}"/>
              </a:ext>
            </a:extLst>
          </p:cNvPr>
          <p:cNvCxnSpPr>
            <a:cxnSpLocks/>
          </p:cNvCxnSpPr>
          <p:nvPr/>
        </p:nvCxnSpPr>
        <p:spPr>
          <a:xfrm>
            <a:off x="5240594" y="3522663"/>
            <a:ext cx="92423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EA666351-F99D-44D5-CED0-A263840DCF20}"/>
              </a:ext>
            </a:extLst>
          </p:cNvPr>
          <p:cNvCxnSpPr>
            <a:cxnSpLocks/>
          </p:cNvCxnSpPr>
          <p:nvPr/>
        </p:nvCxnSpPr>
        <p:spPr>
          <a:xfrm>
            <a:off x="5240594" y="4459981"/>
            <a:ext cx="924232"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Rounded Corners 20">
            <a:extLst>
              <a:ext uri="{FF2B5EF4-FFF2-40B4-BE49-F238E27FC236}">
                <a16:creationId xmlns:a16="http://schemas.microsoft.com/office/drawing/2014/main" id="{3466AEAB-5963-6D12-1D8A-BE848E84E3F4}"/>
              </a:ext>
            </a:extLst>
          </p:cNvPr>
          <p:cNvSpPr/>
          <p:nvPr/>
        </p:nvSpPr>
        <p:spPr>
          <a:xfrm>
            <a:off x="3401961" y="776748"/>
            <a:ext cx="6076336" cy="589936"/>
          </a:xfrm>
          <a:prstGeom prst="roundRect">
            <a:avLst/>
          </a:prstGeom>
          <a:solidFill>
            <a:schemeClr val="bg1">
              <a:lumMod val="95000"/>
            </a:schemeClr>
          </a:solidFill>
          <a:ln w="12700">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DISADVANTAGES OF EXISTING SYSTEM</a:t>
            </a:r>
          </a:p>
        </p:txBody>
      </p:sp>
      <p:sp>
        <p:nvSpPr>
          <p:cNvPr id="2" name="Oval 1">
            <a:extLst>
              <a:ext uri="{FF2B5EF4-FFF2-40B4-BE49-F238E27FC236}">
                <a16:creationId xmlns:a16="http://schemas.microsoft.com/office/drawing/2014/main" id="{08404BB1-F6F3-E6BD-722C-259E477E455E}"/>
              </a:ext>
            </a:extLst>
          </p:cNvPr>
          <p:cNvSpPr/>
          <p:nvPr/>
        </p:nvSpPr>
        <p:spPr>
          <a:xfrm>
            <a:off x="3794358" y="1620534"/>
            <a:ext cx="5153889" cy="122881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b="100000"/>
            </a:path>
            <a:tileRect t="-100000" r="-100000"/>
          </a:gradFill>
          <a:effectLst>
            <a:outerShdw blurRad="76200" dir="13500000" sy="23000" kx="1200000" algn="br"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Times New Roman" panose="02020603050405020304" pitchFamily="18" charset="0"/>
                <a:cs typeface="Times New Roman" panose="02020603050405020304" pitchFamily="18" charset="0"/>
              </a:rPr>
              <a:t>DISADVANTAGES</a:t>
            </a:r>
          </a:p>
        </p:txBody>
      </p:sp>
      <p:cxnSp>
        <p:nvCxnSpPr>
          <p:cNvPr id="10" name="Straight Arrow Connector 9">
            <a:extLst>
              <a:ext uri="{FF2B5EF4-FFF2-40B4-BE49-F238E27FC236}">
                <a16:creationId xmlns:a16="http://schemas.microsoft.com/office/drawing/2014/main" id="{7C04DCDF-1D95-8DDA-E607-202F08FF92A0}"/>
              </a:ext>
            </a:extLst>
          </p:cNvPr>
          <p:cNvCxnSpPr>
            <a:cxnSpLocks/>
          </p:cNvCxnSpPr>
          <p:nvPr/>
        </p:nvCxnSpPr>
        <p:spPr>
          <a:xfrm>
            <a:off x="5240594" y="5397303"/>
            <a:ext cx="924232"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Flowchart: Terminator 2">
            <a:extLst>
              <a:ext uri="{FF2B5EF4-FFF2-40B4-BE49-F238E27FC236}">
                <a16:creationId xmlns:a16="http://schemas.microsoft.com/office/drawing/2014/main" id="{28A80C4A-BA36-F076-2183-F4B944BE85E5}"/>
              </a:ext>
            </a:extLst>
          </p:cNvPr>
          <p:cNvSpPr/>
          <p:nvPr/>
        </p:nvSpPr>
        <p:spPr>
          <a:xfrm>
            <a:off x="6194323" y="3165831"/>
            <a:ext cx="2625210" cy="713663"/>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Less Accuracy</a:t>
            </a:r>
          </a:p>
        </p:txBody>
      </p:sp>
      <p:sp>
        <p:nvSpPr>
          <p:cNvPr id="8" name="Flowchart: Terminator 7">
            <a:extLst>
              <a:ext uri="{FF2B5EF4-FFF2-40B4-BE49-F238E27FC236}">
                <a16:creationId xmlns:a16="http://schemas.microsoft.com/office/drawing/2014/main" id="{6C896FDB-5BC4-7B2F-99A9-EAA2ED236E25}"/>
              </a:ext>
            </a:extLst>
          </p:cNvPr>
          <p:cNvSpPr/>
          <p:nvPr/>
        </p:nvSpPr>
        <p:spPr>
          <a:xfrm>
            <a:off x="6194323" y="4103151"/>
            <a:ext cx="2625210" cy="713663"/>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More Time complexity</a:t>
            </a:r>
            <a:endParaRPr lang="en-IN" dirty="0">
              <a:latin typeface="Times New Roman" panose="02020603050405020304" pitchFamily="18" charset="0"/>
              <a:cs typeface="Times New Roman" panose="02020603050405020304" pitchFamily="18" charset="0"/>
            </a:endParaRPr>
          </a:p>
        </p:txBody>
      </p:sp>
      <p:sp>
        <p:nvSpPr>
          <p:cNvPr id="9" name="Flowchart: Terminator 8">
            <a:extLst>
              <a:ext uri="{FF2B5EF4-FFF2-40B4-BE49-F238E27FC236}">
                <a16:creationId xmlns:a16="http://schemas.microsoft.com/office/drawing/2014/main" id="{C1DC35AA-C2E3-575B-46A4-1A2B70EAB26C}"/>
              </a:ext>
            </a:extLst>
          </p:cNvPr>
          <p:cNvSpPr/>
          <p:nvPr/>
        </p:nvSpPr>
        <p:spPr>
          <a:xfrm>
            <a:off x="6194323" y="5040471"/>
            <a:ext cx="2625210" cy="713663"/>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Low Efficiency</a:t>
            </a:r>
          </a:p>
        </p:txBody>
      </p:sp>
    </p:spTree>
    <p:extLst>
      <p:ext uri="{BB962C8B-B14F-4D97-AF65-F5344CB8AC3E}">
        <p14:creationId xmlns:p14="http://schemas.microsoft.com/office/powerpoint/2010/main" val="153886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A79287F-F1F0-1E77-E360-39852D749C34}"/>
              </a:ext>
            </a:extLst>
          </p:cNvPr>
          <p:cNvSpPr txBox="1">
            <a:spLocks/>
          </p:cNvSpPr>
          <p:nvPr/>
        </p:nvSpPr>
        <p:spPr>
          <a:xfrm>
            <a:off x="3597990" y="508093"/>
            <a:ext cx="5174673" cy="629153"/>
          </a:xfrm>
          <a:prstGeom prst="rect">
            <a:avLst/>
          </a:prstGeom>
          <a:solidFill>
            <a:schemeClr val="accent5"/>
          </a:solidFill>
          <a:ln w="9525">
            <a:solidFill>
              <a:schemeClr val="tx1"/>
            </a:solidFill>
          </a:ln>
          <a:effectLst>
            <a:outerShdw blurRad="76200" dir="13500000" sy="23000" kx="1200000" algn="br" rotWithShape="0">
              <a:prstClr val="black">
                <a:alpha val="20000"/>
              </a:prstClr>
            </a:outerShdw>
          </a:effectLst>
          <a:scene3d>
            <a:camera prst="orthographicFront"/>
            <a:lightRig rig="threePt" dir="t"/>
          </a:scene3d>
          <a:sp3d>
            <a:bevelT/>
          </a:sp3d>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b="1" dirty="0">
                <a:highlight>
                  <a:srgbClr val="1482AC"/>
                </a:highlight>
                <a:latin typeface="Cooper Black" panose="0208090404030B020404" pitchFamily="18" charset="0"/>
              </a:rPr>
              <a:t>PROPOSED SYSTEM</a:t>
            </a:r>
          </a:p>
        </p:txBody>
      </p:sp>
      <p:sp>
        <p:nvSpPr>
          <p:cNvPr id="8" name="Text Placeholder 5">
            <a:extLst>
              <a:ext uri="{FF2B5EF4-FFF2-40B4-BE49-F238E27FC236}">
                <a16:creationId xmlns:a16="http://schemas.microsoft.com/office/drawing/2014/main" id="{ED2B750F-80BB-4AB2-D3E5-257BEAA4C8B4}"/>
              </a:ext>
            </a:extLst>
          </p:cNvPr>
          <p:cNvSpPr txBox="1">
            <a:spLocks/>
          </p:cNvSpPr>
          <p:nvPr/>
        </p:nvSpPr>
        <p:spPr>
          <a:xfrm>
            <a:off x="880489" y="2052708"/>
            <a:ext cx="10479511" cy="369905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1"/>
              </a:buClr>
              <a:buFont typeface="Wingdings" panose="05000000000000000000" pitchFamily="2" charset="2"/>
              <a:buChar char="Ø"/>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Instead of relying solely on historical data and statistical methods, TensorFlow allows for the development of advanced machine learning models, such as deep neural networks, to predict fuel efficiency. </a:t>
            </a:r>
          </a:p>
          <a:p>
            <a:pPr marL="285750" indent="-285750">
              <a:buClr>
                <a:schemeClr val="tx1"/>
              </a:buClr>
              <a:buFont typeface="Wingdings" panose="05000000000000000000" pitchFamily="2" charset="2"/>
              <a:buChar char="Ø"/>
            </a:pPr>
            <a:endParaRPr lang="en-US" sz="2000"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These models can learn intricate patterns from large datasets, leading to more accurate predictions.</a:t>
            </a:r>
          </a:p>
          <a:p>
            <a:pPr marL="285750" indent="-285750">
              <a:buClr>
                <a:schemeClr val="tx1"/>
              </a:buClr>
              <a:buFont typeface="Wingdings" panose="05000000000000000000" pitchFamily="2" charset="2"/>
              <a:buChar char="Ø"/>
            </a:pPr>
            <a:endParaRPr 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285750" indent="-285750">
              <a:buClr>
                <a:schemeClr val="tx1"/>
              </a:buClr>
              <a:buFont typeface="Wingdings" panose="05000000000000000000" pitchFamily="2" charset="2"/>
              <a:buChar char="Ø"/>
            </a:pPr>
            <a:r>
              <a:rPr lang="en-US" sz="2000" b="1" dirty="0" err="1">
                <a:solidFill>
                  <a:schemeClr val="tx1">
                    <a:lumMod val="65000"/>
                    <a:lumOff val="35000"/>
                  </a:schemeClr>
                </a:solidFill>
                <a:latin typeface="Times New Roman" panose="02020603050405020304" pitchFamily="18" charset="0"/>
                <a:cs typeface="Times New Roman" panose="02020603050405020304" pitchFamily="18" charset="0"/>
              </a:rPr>
              <a:t>Keras</a:t>
            </a:r>
            <a:r>
              <a:rPr lang="en-US" sz="2000" dirty="0">
                <a:solidFill>
                  <a:schemeClr val="tx1">
                    <a:lumMod val="65000"/>
                    <a:lumOff val="35000"/>
                  </a:schemeClr>
                </a:solidFill>
                <a:latin typeface="Times New Roman" panose="02020603050405020304" pitchFamily="18" charset="0"/>
                <a:cs typeface="Times New Roman" panose="02020603050405020304" pitchFamily="18" charset="0"/>
              </a:rPr>
              <a:t> is a high-level neural networks API, written in Python and capable of running on top of TensorFlow, Theano, or Microsoft Cognitive Toolkit. It's commonly used for building and training neural networks, including models for predicting fuel efficiency</a:t>
            </a:r>
          </a:p>
        </p:txBody>
      </p:sp>
    </p:spTree>
    <p:extLst>
      <p:ext uri="{BB962C8B-B14F-4D97-AF65-F5344CB8AC3E}">
        <p14:creationId xmlns:p14="http://schemas.microsoft.com/office/powerpoint/2010/main" val="141173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AA775AE-4E0B-2194-8C48-CB92F1A078C2}"/>
              </a:ext>
            </a:extLst>
          </p:cNvPr>
          <p:cNvCxnSpPr>
            <a:cxnSpLocks/>
          </p:cNvCxnSpPr>
          <p:nvPr/>
        </p:nvCxnSpPr>
        <p:spPr>
          <a:xfrm>
            <a:off x="587828" y="2500789"/>
            <a:ext cx="10984741" cy="0"/>
          </a:xfrm>
          <a:prstGeom prst="line">
            <a:avLst/>
          </a:prstGeom>
          <a:ln>
            <a:solidFill>
              <a:schemeClr val="tx1">
                <a:lumMod val="95000"/>
              </a:schemeClr>
            </a:solidFill>
          </a:ln>
        </p:spPr>
        <p:style>
          <a:lnRef idx="3">
            <a:schemeClr val="dk1"/>
          </a:lnRef>
          <a:fillRef idx="0">
            <a:schemeClr val="dk1"/>
          </a:fillRef>
          <a:effectRef idx="2">
            <a:schemeClr val="dk1"/>
          </a:effectRef>
          <a:fontRef idx="minor">
            <a:schemeClr val="tx1"/>
          </a:fontRef>
        </p:style>
      </p:cxnSp>
      <p:graphicFrame>
        <p:nvGraphicFramePr>
          <p:cNvPr id="3" name="Content Placeholder 12">
            <a:extLst>
              <a:ext uri="{FF2B5EF4-FFF2-40B4-BE49-F238E27FC236}">
                <a16:creationId xmlns:a16="http://schemas.microsoft.com/office/drawing/2014/main" id="{FD3786C7-DD53-88C8-0FA0-61B129DE5B4E}"/>
              </a:ext>
            </a:extLst>
          </p:cNvPr>
          <p:cNvGraphicFramePr>
            <a:graphicFrameLocks/>
          </p:cNvGraphicFramePr>
          <p:nvPr>
            <p:extLst>
              <p:ext uri="{D42A27DB-BD31-4B8C-83A1-F6EECF244321}">
                <p14:modId xmlns:p14="http://schemas.microsoft.com/office/powerpoint/2010/main" val="2661200884"/>
              </p:ext>
            </p:extLst>
          </p:nvPr>
        </p:nvGraphicFramePr>
        <p:xfrm>
          <a:off x="491613" y="2341195"/>
          <a:ext cx="11080956" cy="4364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E8D1D530-F750-B2D8-2626-AD8444B47B79}"/>
              </a:ext>
            </a:extLst>
          </p:cNvPr>
          <p:cNvGraphicFramePr/>
          <p:nvPr>
            <p:extLst>
              <p:ext uri="{D42A27DB-BD31-4B8C-83A1-F6EECF244321}">
                <p14:modId xmlns:p14="http://schemas.microsoft.com/office/powerpoint/2010/main" val="424610504"/>
              </p:ext>
            </p:extLst>
          </p:nvPr>
        </p:nvGraphicFramePr>
        <p:xfrm>
          <a:off x="3165987" y="855405"/>
          <a:ext cx="6587614" cy="14650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5279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Alternate Process 2">
            <a:extLst>
              <a:ext uri="{FF2B5EF4-FFF2-40B4-BE49-F238E27FC236}">
                <a16:creationId xmlns:a16="http://schemas.microsoft.com/office/drawing/2014/main" id="{AA85A5CD-BD72-E4F5-7901-FD1A8A544E46}"/>
              </a:ext>
            </a:extLst>
          </p:cNvPr>
          <p:cNvSpPr/>
          <p:nvPr/>
        </p:nvSpPr>
        <p:spPr>
          <a:xfrm>
            <a:off x="5278582" y="2740740"/>
            <a:ext cx="5766954" cy="3367550"/>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Windows 7 Ultimate.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Coding Language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Front-End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Designing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Html,css,javascript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Data Base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spcBef>
                <a:spcPts val="500"/>
              </a:spcBef>
              <a:spcAft>
                <a:spcPts val="500"/>
              </a:spcAft>
              <a:tabLst>
                <a:tab pos="457200" algn="l"/>
              </a:tabLs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A4177D33-01FF-109C-8258-18D263C6D36F}"/>
              </a:ext>
            </a:extLst>
          </p:cNvPr>
          <p:cNvSpPr>
            <a:spLocks noGrp="1"/>
          </p:cNvSpPr>
          <p:nvPr>
            <p:ph type="title"/>
          </p:nvPr>
        </p:nvSpPr>
        <p:spPr>
          <a:xfrm>
            <a:off x="2379406" y="806245"/>
            <a:ext cx="7492182" cy="1278194"/>
          </a:xfr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path path="circle">
              <a:fillToRect l="100000" b="100000"/>
            </a:path>
            <a:tileRect t="-100000" r="-100000"/>
          </a:gradFill>
          <a:ln w="12700">
            <a:solidFill>
              <a:schemeClr val="tx1"/>
            </a:solidFill>
          </a:ln>
        </p:spPr>
        <p:txBody>
          <a:bodyPr>
            <a:normAutofit/>
          </a:bodyPr>
          <a:lstStyle/>
          <a:p>
            <a:r>
              <a:rPr lang="en-IN" sz="4000" dirty="0">
                <a:solidFill>
                  <a:schemeClr val="bg1"/>
                </a:solidFill>
                <a:latin typeface="Times New Roman" panose="02020603050405020304" pitchFamily="18" charset="0"/>
                <a:cs typeface="Times New Roman" panose="02020603050405020304" pitchFamily="18" charset="0"/>
              </a:rPr>
              <a:t>SOFTWARE REQUIREMENTS</a:t>
            </a:r>
          </a:p>
        </p:txBody>
      </p:sp>
      <p:sp>
        <p:nvSpPr>
          <p:cNvPr id="4" name="Flowchart: Terminator 3">
            <a:extLst>
              <a:ext uri="{FF2B5EF4-FFF2-40B4-BE49-F238E27FC236}">
                <a16:creationId xmlns:a16="http://schemas.microsoft.com/office/drawing/2014/main" id="{5F2CC3CD-9530-76E0-9D16-27E5003DBED1}"/>
              </a:ext>
            </a:extLst>
          </p:cNvPr>
          <p:cNvSpPr/>
          <p:nvPr/>
        </p:nvSpPr>
        <p:spPr>
          <a:xfrm>
            <a:off x="523790" y="3701844"/>
            <a:ext cx="3342968" cy="1445342"/>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panose="02020603050405020304" pitchFamily="18" charset="0"/>
                <a:cs typeface="Times New Roman" panose="02020603050405020304" pitchFamily="18" charset="0"/>
              </a:rPr>
              <a:t>SOFTWARE REQUIREMENTS</a:t>
            </a:r>
          </a:p>
        </p:txBody>
      </p:sp>
      <p:sp>
        <p:nvSpPr>
          <p:cNvPr id="8" name="Arrow: Notched Right 7">
            <a:extLst>
              <a:ext uri="{FF2B5EF4-FFF2-40B4-BE49-F238E27FC236}">
                <a16:creationId xmlns:a16="http://schemas.microsoft.com/office/drawing/2014/main" id="{0327E38C-80BC-DB74-34AA-CB5C11E19657}"/>
              </a:ext>
            </a:extLst>
          </p:cNvPr>
          <p:cNvSpPr/>
          <p:nvPr/>
        </p:nvSpPr>
        <p:spPr>
          <a:xfrm>
            <a:off x="3866758" y="4247535"/>
            <a:ext cx="1411824" cy="452284"/>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869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DAB4-2191-A5B6-5387-D159FDD19C1C}"/>
              </a:ext>
            </a:extLst>
          </p:cNvPr>
          <p:cNvSpPr>
            <a:spLocks noGrp="1"/>
          </p:cNvSpPr>
          <p:nvPr>
            <p:ph type="title" idx="4294967295"/>
          </p:nvPr>
        </p:nvSpPr>
        <p:spPr>
          <a:xfrm>
            <a:off x="3194852" y="709890"/>
            <a:ext cx="4765675" cy="747712"/>
          </a:xfrm>
        </p:spPr>
        <p:txBody>
          <a:bodyPr>
            <a:normAutofit fontScale="90000"/>
          </a:bodyPr>
          <a:lstStyle/>
          <a:p>
            <a:r>
              <a:rPr lang="en-IN" dirty="0">
                <a:latin typeface="Arial Black" panose="020B0A04020102020204" pitchFamily="34" charset="0"/>
              </a:rPr>
              <a:t>ARCHITECTURE</a:t>
            </a:r>
          </a:p>
        </p:txBody>
      </p:sp>
      <p:sp>
        <p:nvSpPr>
          <p:cNvPr id="6" name="Rectangle 2">
            <a:extLst>
              <a:ext uri="{FF2B5EF4-FFF2-40B4-BE49-F238E27FC236}">
                <a16:creationId xmlns:a16="http://schemas.microsoft.com/office/drawing/2014/main" id="{AD181DCC-ADD8-C76D-BB52-346BEACBBF65}"/>
              </a:ext>
            </a:extLst>
          </p:cNvPr>
          <p:cNvSpPr>
            <a:spLocks noChangeArrowheads="1"/>
          </p:cNvSpPr>
          <p:nvPr/>
        </p:nvSpPr>
        <p:spPr bwMode="auto">
          <a:xfrm>
            <a:off x="5791199" y="138853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7596CC6A-BA22-A856-A96A-3FEC31E69C25}"/>
              </a:ext>
            </a:extLst>
          </p:cNvPr>
          <p:cNvSpPr>
            <a:spLocks noChangeArrowheads="1"/>
          </p:cNvSpPr>
          <p:nvPr/>
        </p:nvSpPr>
        <p:spPr bwMode="auto">
          <a:xfrm>
            <a:off x="5791199" y="45206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FEC5749E-9A36-ECEA-E32A-8A84CFF9B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333" y="2276106"/>
            <a:ext cx="10392438" cy="2305788"/>
          </a:xfrm>
          <a:prstGeom prst="rect">
            <a:avLst/>
          </a:prstGeom>
        </p:spPr>
      </p:pic>
    </p:spTree>
    <p:extLst>
      <p:ext uri="{BB962C8B-B14F-4D97-AF65-F5344CB8AC3E}">
        <p14:creationId xmlns:p14="http://schemas.microsoft.com/office/powerpoint/2010/main" val="1809047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6894</TotalTime>
  <Words>496</Words>
  <Application>Microsoft Office PowerPoint</Application>
  <PresentationFormat>Widescreen</PresentationFormat>
  <Paragraphs>76</Paragraphs>
  <Slides>14</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Algerian</vt:lpstr>
      <vt:lpstr>Arial</vt:lpstr>
      <vt:lpstr>Arial Black</vt:lpstr>
      <vt:lpstr>Baskerville Old Face</vt:lpstr>
      <vt:lpstr>Berlin Sans FB Demi</vt:lpstr>
      <vt:lpstr>Calibri</vt:lpstr>
      <vt:lpstr>Cascadia Mono SemiBold</vt:lpstr>
      <vt:lpstr>Century Gothic</vt:lpstr>
      <vt:lpstr>Cooper Black</vt:lpstr>
      <vt:lpstr>Times New Roman</vt:lpstr>
      <vt:lpstr>Wingdings</vt:lpstr>
      <vt:lpstr>Wingdings 3</vt:lpstr>
      <vt:lpstr>Ion</vt:lpstr>
      <vt:lpstr>1_Ion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vt:lpstr>
      <vt:lpstr>ARCHITECTURE</vt:lpstr>
      <vt:lpstr>UML DIAGRAMS</vt:lpstr>
      <vt:lpstr>CLASS DIAGRAM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bathula pravallika</dc:creator>
  <cp:lastModifiedBy>sudini sreekar reddy</cp:lastModifiedBy>
  <cp:revision>54</cp:revision>
  <dcterms:created xsi:type="dcterms:W3CDTF">2023-03-21T01:53:17Z</dcterms:created>
  <dcterms:modified xsi:type="dcterms:W3CDTF">2024-04-26T20:06:56Z</dcterms:modified>
</cp:coreProperties>
</file>