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 id="2147483875" r:id="rId2"/>
  </p:sldMasterIdLst>
  <p:notesMasterIdLst>
    <p:notesMasterId r:id="rId25"/>
  </p:notesMasterIdLst>
  <p:sldIdLst>
    <p:sldId id="273" r:id="rId3"/>
    <p:sldId id="257" r:id="rId4"/>
    <p:sldId id="272" r:id="rId5"/>
    <p:sldId id="259" r:id="rId6"/>
    <p:sldId id="260" r:id="rId7"/>
    <p:sldId id="263" r:id="rId8"/>
    <p:sldId id="268" r:id="rId9"/>
    <p:sldId id="269" r:id="rId10"/>
    <p:sldId id="270" r:id="rId11"/>
    <p:sldId id="271" r:id="rId12"/>
    <p:sldId id="286" r:id="rId13"/>
    <p:sldId id="275" r:id="rId14"/>
    <p:sldId id="276" r:id="rId15"/>
    <p:sldId id="277" r:id="rId16"/>
    <p:sldId id="284" r:id="rId17"/>
    <p:sldId id="285" r:id="rId18"/>
    <p:sldId id="280" r:id="rId19"/>
    <p:sldId id="281" r:id="rId20"/>
    <p:sldId id="282" r:id="rId21"/>
    <p:sldId id="265" r:id="rId22"/>
    <p:sldId id="283"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B63E3A-2C91-4362-9B6F-199E9FDDC3B7}">
          <p14:sldIdLst>
            <p14:sldId id="273"/>
            <p14:sldId id="257"/>
            <p14:sldId id="272"/>
            <p14:sldId id="259"/>
            <p14:sldId id="260"/>
            <p14:sldId id="263"/>
            <p14:sldId id="268"/>
            <p14:sldId id="269"/>
          </p14:sldIdLst>
        </p14:section>
        <p14:section name="Untitled Section" id="{45F898B9-D946-4E68-BB31-7DFA1EF5E5A2}">
          <p14:sldIdLst>
            <p14:sldId id="270"/>
            <p14:sldId id="271"/>
            <p14:sldId id="286"/>
            <p14:sldId id="275"/>
            <p14:sldId id="276"/>
            <p14:sldId id="277"/>
            <p14:sldId id="284"/>
            <p14:sldId id="285"/>
            <p14:sldId id="280"/>
            <p14:sldId id="281"/>
            <p14:sldId id="282"/>
            <p14:sldId id="265"/>
            <p14:sldId id="28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6A0"/>
    <a:srgbClr val="1482AC"/>
    <a:srgbClr val="DA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78" d="100"/>
          <a:sy n="78"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8.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3D2D1-003F-4401-BFE6-180C2516F7DB}" type="doc">
      <dgm:prSet loTypeId="urn:microsoft.com/office/officeart/2005/8/layout/list1" loCatId="list" qsTypeId="urn:microsoft.com/office/officeart/2005/8/quickstyle/simple2" qsCatId="simple" csTypeId="urn:microsoft.com/office/officeart/2005/8/colors/accent3_2" csCatId="accent3" phldr="1"/>
      <dgm:spPr/>
      <dgm:t>
        <a:bodyPr/>
        <a:lstStyle/>
        <a:p>
          <a:endParaRPr lang="en-IN"/>
        </a:p>
      </dgm:t>
    </dgm:pt>
    <dgm:pt modelId="{D80A31FD-A714-4AD1-A885-E2EBCB37A721}">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ABSTRACT</a:t>
          </a:r>
        </a:p>
      </dgm:t>
    </dgm:pt>
    <dgm:pt modelId="{D9F75236-70AE-4449-9286-F66D7183F9EE}" type="parTrans" cxnId="{772C95A2-6131-439C-AF91-EEC88AA860AA}">
      <dgm:prSet/>
      <dgm:spPr/>
      <dgm:t>
        <a:bodyPr/>
        <a:lstStyle/>
        <a:p>
          <a:endParaRPr lang="en-IN"/>
        </a:p>
      </dgm:t>
    </dgm:pt>
    <dgm:pt modelId="{99B88DF4-4EA8-49FF-A871-55A8B91FA029}" type="sibTrans" cxnId="{772C95A2-6131-439C-AF91-EEC88AA860AA}">
      <dgm:prSet/>
      <dgm:spPr/>
      <dgm:t>
        <a:bodyPr/>
        <a:lstStyle/>
        <a:p>
          <a:endParaRPr lang="en-IN"/>
        </a:p>
      </dgm:t>
    </dgm:pt>
    <dgm:pt modelId="{034FDDFD-182E-481D-BD08-33BBFC2A9605}">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EXISTING SYSTEM</a:t>
          </a:r>
        </a:p>
      </dgm:t>
    </dgm:pt>
    <dgm:pt modelId="{718B7E30-AD91-4FAA-BAD2-E8C2B3C427C4}" type="parTrans" cxnId="{8221C08B-A22C-4D83-B3AB-D0A6E1A869E1}">
      <dgm:prSet/>
      <dgm:spPr/>
      <dgm:t>
        <a:bodyPr/>
        <a:lstStyle/>
        <a:p>
          <a:endParaRPr lang="en-IN"/>
        </a:p>
      </dgm:t>
    </dgm:pt>
    <dgm:pt modelId="{A258AA34-64B9-4C0F-8E97-3FA4B2138CFC}" type="sibTrans" cxnId="{8221C08B-A22C-4D83-B3AB-D0A6E1A869E1}">
      <dgm:prSet/>
      <dgm:spPr/>
      <dgm:t>
        <a:bodyPr/>
        <a:lstStyle/>
        <a:p>
          <a:endParaRPr lang="en-IN"/>
        </a:p>
      </dgm:t>
    </dgm:pt>
    <dgm:pt modelId="{62BB555A-DE21-4156-BA44-4035C158C8E3}">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PROPOSED SYSTEM </a:t>
          </a:r>
        </a:p>
      </dgm:t>
    </dgm:pt>
    <dgm:pt modelId="{03109C1B-D5AF-4FB6-B583-C2C6C31B4F1B}" type="parTrans" cxnId="{CBD6D426-6110-464A-8156-641E2B5618D1}">
      <dgm:prSet/>
      <dgm:spPr/>
      <dgm:t>
        <a:bodyPr/>
        <a:lstStyle/>
        <a:p>
          <a:endParaRPr lang="en-IN"/>
        </a:p>
      </dgm:t>
    </dgm:pt>
    <dgm:pt modelId="{E7C6F175-3471-4B69-B5C6-B45CB8D28637}" type="sibTrans" cxnId="{CBD6D426-6110-464A-8156-641E2B5618D1}">
      <dgm:prSet/>
      <dgm:spPr/>
      <dgm:t>
        <a:bodyPr/>
        <a:lstStyle/>
        <a:p>
          <a:endParaRPr lang="en-IN"/>
        </a:p>
      </dgm:t>
    </dgm:pt>
    <dgm:pt modelId="{17305C6D-CEF4-41CD-A7D7-9D4C2CB34F5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USE CASE DIAGRAM</a:t>
          </a:r>
        </a:p>
      </dgm:t>
    </dgm:pt>
    <dgm:pt modelId="{C5EF37D8-76A7-4922-9E19-4020ED0FBFB7}" type="parTrans" cxnId="{3344CAF0-5302-4CDA-B19D-40EB46A6FCE1}">
      <dgm:prSet/>
      <dgm:spPr/>
      <dgm:t>
        <a:bodyPr/>
        <a:lstStyle/>
        <a:p>
          <a:endParaRPr lang="en-IN"/>
        </a:p>
      </dgm:t>
    </dgm:pt>
    <dgm:pt modelId="{94D6DF4D-8CF8-46B6-81E0-F1FEE25D39E2}" type="sibTrans" cxnId="{3344CAF0-5302-4CDA-B19D-40EB46A6FCE1}">
      <dgm:prSet/>
      <dgm:spPr/>
      <dgm:t>
        <a:bodyPr/>
        <a:lstStyle/>
        <a:p>
          <a:endParaRPr lang="en-IN"/>
        </a:p>
      </dgm:t>
    </dgm:pt>
    <dgm:pt modelId="{4FA77D35-576B-4E82-9704-2E325C6CBEE3}">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CLASS DIAGRAM</a:t>
          </a:r>
        </a:p>
      </dgm:t>
    </dgm:pt>
    <dgm:pt modelId="{376B0F4C-09B3-43DA-8006-6FDE7CF1A1B6}" type="parTrans" cxnId="{D22B174B-1F55-4F9A-8B96-3E56A239FC47}">
      <dgm:prSet/>
      <dgm:spPr/>
      <dgm:t>
        <a:bodyPr/>
        <a:lstStyle/>
        <a:p>
          <a:endParaRPr lang="en-IN"/>
        </a:p>
      </dgm:t>
    </dgm:pt>
    <dgm:pt modelId="{E0F511EC-7F02-418F-935A-391F46A9EAB3}" type="sibTrans" cxnId="{D22B174B-1F55-4F9A-8B96-3E56A239FC47}">
      <dgm:prSet/>
      <dgm:spPr/>
      <dgm:t>
        <a:bodyPr/>
        <a:lstStyle/>
        <a:p>
          <a:endParaRPr lang="en-IN"/>
        </a:p>
      </dgm:t>
    </dgm:pt>
    <dgm:pt modelId="{3CF5DC4D-2F1B-49C0-B1B6-51F8A07DE02D}">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ALGORITHMS </a:t>
          </a:r>
        </a:p>
      </dgm:t>
    </dgm:pt>
    <dgm:pt modelId="{DEB577CD-F203-4C4D-A197-8BB5CB979664}" type="parTrans" cxnId="{FDE86AE2-76D1-4206-B371-F0CB7B693326}">
      <dgm:prSet/>
      <dgm:spPr/>
      <dgm:t>
        <a:bodyPr/>
        <a:lstStyle/>
        <a:p>
          <a:endParaRPr lang="en-IN"/>
        </a:p>
      </dgm:t>
    </dgm:pt>
    <dgm:pt modelId="{31EB2876-0B45-4999-8B44-550BC4F4881D}" type="sibTrans" cxnId="{FDE86AE2-76D1-4206-B371-F0CB7B693326}">
      <dgm:prSet/>
      <dgm:spPr/>
      <dgm:t>
        <a:bodyPr/>
        <a:lstStyle/>
        <a:p>
          <a:endParaRPr lang="en-IN"/>
        </a:p>
      </dgm:t>
    </dgm:pt>
    <dgm:pt modelId="{CFFACDC9-3FE1-4C82-8F43-ED08E8CF1D1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SOFTWARE REQURIMENTS</a:t>
          </a:r>
        </a:p>
      </dgm:t>
    </dgm:pt>
    <dgm:pt modelId="{9BBEB941-1F09-4CAA-88DD-28D2B7759379}" type="parTrans" cxnId="{F3726EB5-C2AE-4ACD-AC47-FD595B6300C9}">
      <dgm:prSet/>
      <dgm:spPr/>
      <dgm:t>
        <a:bodyPr/>
        <a:lstStyle/>
        <a:p>
          <a:endParaRPr lang="en-IN"/>
        </a:p>
      </dgm:t>
    </dgm:pt>
    <dgm:pt modelId="{2759E183-576F-417C-B1F2-4FB5FE8B91B2}" type="sibTrans" cxnId="{F3726EB5-C2AE-4ACD-AC47-FD595B6300C9}">
      <dgm:prSet/>
      <dgm:spPr/>
      <dgm:t>
        <a:bodyPr/>
        <a:lstStyle/>
        <a:p>
          <a:endParaRPr lang="en-IN"/>
        </a:p>
      </dgm:t>
    </dgm:pt>
    <dgm:pt modelId="{2D0DDF30-8526-43B0-885F-135065FFB4D7}">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SYSTEM ARCHITECTURE</a:t>
          </a:r>
        </a:p>
      </dgm:t>
    </dgm:pt>
    <dgm:pt modelId="{9234C454-0248-4658-A6EF-1F01C04A4966}" type="parTrans" cxnId="{B4C1D3A1-45E9-4A34-BE4D-8325AA691794}">
      <dgm:prSet/>
      <dgm:spPr/>
      <dgm:t>
        <a:bodyPr/>
        <a:lstStyle/>
        <a:p>
          <a:endParaRPr lang="en-IN"/>
        </a:p>
      </dgm:t>
    </dgm:pt>
    <dgm:pt modelId="{0FC329B4-AC03-4622-8D7B-7AC015A9C97C}" type="sibTrans" cxnId="{B4C1D3A1-45E9-4A34-BE4D-8325AA691794}">
      <dgm:prSet/>
      <dgm:spPr/>
      <dgm:t>
        <a:bodyPr/>
        <a:lstStyle/>
        <a:p>
          <a:endParaRPr lang="en-IN"/>
        </a:p>
      </dgm:t>
    </dgm:pt>
    <dgm:pt modelId="{796A10A2-1E07-43AA-9434-9170A96B959B}">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SEQUENCE DIAGRAM</a:t>
          </a:r>
        </a:p>
      </dgm:t>
    </dgm:pt>
    <dgm:pt modelId="{62681B8E-2B4C-4693-8BEE-AB6946F3CC98}" type="parTrans" cxnId="{14AB75A8-7180-49D8-B699-E31251648275}">
      <dgm:prSet/>
      <dgm:spPr/>
      <dgm:t>
        <a:bodyPr/>
        <a:lstStyle/>
        <a:p>
          <a:endParaRPr lang="en-IN"/>
        </a:p>
      </dgm:t>
    </dgm:pt>
    <dgm:pt modelId="{91E51AD5-3396-4D03-816D-2B3D09AC621F}" type="sibTrans" cxnId="{14AB75A8-7180-49D8-B699-E31251648275}">
      <dgm:prSet/>
      <dgm:spPr/>
      <dgm:t>
        <a:bodyPr/>
        <a:lstStyle/>
        <a:p>
          <a:endParaRPr lang="en-IN"/>
        </a:p>
      </dgm:t>
    </dgm:pt>
    <dgm:pt modelId="{64997B2E-3547-400C-98DE-B325EEDB7444}">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OUTPUT SCREENSHOTS</a:t>
          </a:r>
        </a:p>
      </dgm:t>
    </dgm:pt>
    <dgm:pt modelId="{09FA9923-C810-4D42-9C01-B1937BE57470}" type="parTrans" cxnId="{5BCE207A-6D05-4D3C-AB1A-B0AD78F0B6F4}">
      <dgm:prSet/>
      <dgm:spPr/>
      <dgm:t>
        <a:bodyPr/>
        <a:lstStyle/>
        <a:p>
          <a:endParaRPr lang="en-IN"/>
        </a:p>
      </dgm:t>
    </dgm:pt>
    <dgm:pt modelId="{CCE1E04B-DF31-4058-96CF-7606BEE7BF12}" type="sibTrans" cxnId="{5BCE207A-6D05-4D3C-AB1A-B0AD78F0B6F4}">
      <dgm:prSet/>
      <dgm:spPr/>
      <dgm:t>
        <a:bodyPr/>
        <a:lstStyle/>
        <a:p>
          <a:endParaRPr lang="en-IN"/>
        </a:p>
      </dgm:t>
    </dgm:pt>
    <dgm:pt modelId="{EE16A2E7-67B7-4A43-B261-575605F38386}">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ANY QUERIES</a:t>
          </a:r>
        </a:p>
      </dgm:t>
    </dgm:pt>
    <dgm:pt modelId="{61755D44-932B-47A0-A1D8-DF7513D7B9B5}" type="parTrans" cxnId="{4DBF417F-0E34-43EB-95B5-3B654BC3EA08}">
      <dgm:prSet/>
      <dgm:spPr/>
      <dgm:t>
        <a:bodyPr/>
        <a:lstStyle/>
        <a:p>
          <a:endParaRPr lang="en-IN"/>
        </a:p>
      </dgm:t>
    </dgm:pt>
    <dgm:pt modelId="{EBE26DAB-4C21-46E5-9D56-0D4E1586562E}" type="sibTrans" cxnId="{4DBF417F-0E34-43EB-95B5-3B654BC3EA08}">
      <dgm:prSet/>
      <dgm:spPr/>
      <dgm:t>
        <a:bodyPr/>
        <a:lstStyle/>
        <a:p>
          <a:endParaRPr lang="en-IN"/>
        </a:p>
      </dgm:t>
    </dgm:pt>
    <dgm:pt modelId="{A35C5CF4-77D9-4C78-8831-20611FB59A9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DATASET DESCRIPTION </a:t>
          </a:r>
        </a:p>
      </dgm:t>
    </dgm:pt>
    <dgm:pt modelId="{7C49A84E-5020-4CF0-A660-354FCB676DAA}" type="parTrans" cxnId="{2066398F-D7CC-4424-970C-B6565312B2B4}">
      <dgm:prSet/>
      <dgm:spPr/>
      <dgm:t>
        <a:bodyPr/>
        <a:lstStyle/>
        <a:p>
          <a:endParaRPr lang="en-IN"/>
        </a:p>
      </dgm:t>
    </dgm:pt>
    <dgm:pt modelId="{3AA51F71-318E-4DCF-8789-C30FB57ADCA5}" type="sibTrans" cxnId="{2066398F-D7CC-4424-970C-B6565312B2B4}">
      <dgm:prSet/>
      <dgm:spPr/>
      <dgm:t>
        <a:bodyPr/>
        <a:lstStyle/>
        <a:p>
          <a:endParaRPr lang="en-IN"/>
        </a:p>
      </dgm:t>
    </dgm:pt>
    <dgm:pt modelId="{426000BE-18FE-4BCE-866F-A62024DD0387}">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PERFORMANCE METRICS</a:t>
          </a:r>
        </a:p>
      </dgm:t>
    </dgm:pt>
    <dgm:pt modelId="{661308EB-87BE-4832-AEE5-C5F72C16B817}" type="parTrans" cxnId="{030B7A1F-D19C-497A-A8FF-0FFB283E3EEE}">
      <dgm:prSet/>
      <dgm:spPr/>
      <dgm:t>
        <a:bodyPr/>
        <a:lstStyle/>
        <a:p>
          <a:endParaRPr lang="en-IN"/>
        </a:p>
      </dgm:t>
    </dgm:pt>
    <dgm:pt modelId="{BD093936-AB68-4CE0-8028-4F3B4A98171C}" type="sibTrans" cxnId="{030B7A1F-D19C-497A-A8FF-0FFB283E3EEE}">
      <dgm:prSet/>
      <dgm:spPr/>
      <dgm:t>
        <a:bodyPr/>
        <a:lstStyle/>
        <a:p>
          <a:endParaRPr lang="en-IN"/>
        </a:p>
      </dgm:t>
    </dgm:pt>
    <dgm:pt modelId="{4A85C0F7-8EB9-4B22-AB26-600E47491C8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RESULT ANALYSIS  </a:t>
          </a:r>
        </a:p>
      </dgm:t>
    </dgm:pt>
    <dgm:pt modelId="{A6C313B6-5EEA-4FE0-9DE4-88603D532B68}" type="parTrans" cxnId="{87E31233-EBEF-4DB4-A94C-DC3703D6E383}">
      <dgm:prSet/>
      <dgm:spPr/>
      <dgm:t>
        <a:bodyPr/>
        <a:lstStyle/>
        <a:p>
          <a:endParaRPr lang="en-IN"/>
        </a:p>
      </dgm:t>
    </dgm:pt>
    <dgm:pt modelId="{1110961B-83BD-443C-8672-CA305140850C}" type="sibTrans" cxnId="{87E31233-EBEF-4DB4-A94C-DC3703D6E383}">
      <dgm:prSet/>
      <dgm:spPr/>
      <dgm:t>
        <a:bodyPr/>
        <a:lstStyle/>
        <a:p>
          <a:endParaRPr lang="en-IN"/>
        </a:p>
      </dgm:t>
    </dgm:pt>
    <dgm:pt modelId="{28FB569D-C5DE-475F-8D08-AA7CDC4AA7B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CONCLUSION </a:t>
          </a:r>
        </a:p>
      </dgm:t>
    </dgm:pt>
    <dgm:pt modelId="{6D5DE7EB-5208-476B-9E8D-598C2783490B}" type="parTrans" cxnId="{47F0702E-C2E4-49DA-992A-74F72B96DE51}">
      <dgm:prSet/>
      <dgm:spPr/>
      <dgm:t>
        <a:bodyPr/>
        <a:lstStyle/>
        <a:p>
          <a:endParaRPr lang="en-IN"/>
        </a:p>
      </dgm:t>
    </dgm:pt>
    <dgm:pt modelId="{0E7CCB97-7FAB-47F1-9565-3B0B1B74CB59}" type="sibTrans" cxnId="{47F0702E-C2E4-49DA-992A-74F72B96DE51}">
      <dgm:prSet/>
      <dgm:spPr/>
      <dgm:t>
        <a:bodyPr/>
        <a:lstStyle/>
        <a:p>
          <a:endParaRPr lang="en-IN"/>
        </a:p>
      </dgm:t>
    </dgm:pt>
    <dgm:pt modelId="{0E5713ED-BCEB-4E55-A645-D43AE07B957F}">
      <dgm:prSet phldrT="[Text]" custT="1"/>
      <dgm:spPr/>
      <dgm:t>
        <a:bodyPr/>
        <a:lstStyle/>
        <a:p>
          <a:r>
            <a:rPr lang="en-IN" sz="1400" b="1" dirty="0">
              <a:solidFill>
                <a:schemeClr val="bg1"/>
              </a:solidFill>
              <a:latin typeface="Times New Roman" panose="02020603050405020304" pitchFamily="18" charset="0"/>
              <a:cs typeface="Times New Roman" panose="02020603050405020304" pitchFamily="18" charset="0"/>
            </a:rPr>
            <a:t>FUTURE SCOPE </a:t>
          </a:r>
        </a:p>
      </dgm:t>
    </dgm:pt>
    <dgm:pt modelId="{C3519117-8C8C-4E08-90A2-F9B664368FE2}" type="parTrans" cxnId="{454767E0-F491-4AB1-91DF-7662103632E4}">
      <dgm:prSet/>
      <dgm:spPr/>
      <dgm:t>
        <a:bodyPr/>
        <a:lstStyle/>
        <a:p>
          <a:endParaRPr lang="en-IN"/>
        </a:p>
      </dgm:t>
    </dgm:pt>
    <dgm:pt modelId="{E573FF9A-42EE-4AFC-B176-517A6553871C}" type="sibTrans" cxnId="{454767E0-F491-4AB1-91DF-7662103632E4}">
      <dgm:prSet/>
      <dgm:spPr/>
      <dgm:t>
        <a:bodyPr/>
        <a:lstStyle/>
        <a:p>
          <a:endParaRPr lang="en-IN"/>
        </a:p>
      </dgm:t>
    </dgm:pt>
    <dgm:pt modelId="{8430060F-6CC5-40D4-9AAC-246798110191}" type="pres">
      <dgm:prSet presAssocID="{1C83D2D1-003F-4401-BFE6-180C2516F7DB}" presName="linear" presStyleCnt="0">
        <dgm:presLayoutVars>
          <dgm:dir/>
          <dgm:animLvl val="lvl"/>
          <dgm:resizeHandles val="exact"/>
        </dgm:presLayoutVars>
      </dgm:prSet>
      <dgm:spPr/>
    </dgm:pt>
    <dgm:pt modelId="{19420306-FB35-47B2-9214-5FAA1B0A9DFA}" type="pres">
      <dgm:prSet presAssocID="{D80A31FD-A714-4AD1-A885-E2EBCB37A721}" presName="parentLin" presStyleCnt="0"/>
      <dgm:spPr/>
    </dgm:pt>
    <dgm:pt modelId="{E6B71299-BCF4-435F-80C6-29A96810B536}" type="pres">
      <dgm:prSet presAssocID="{D80A31FD-A714-4AD1-A885-E2EBCB37A721}" presName="parentLeftMargin" presStyleLbl="node1" presStyleIdx="0" presStyleCnt="16"/>
      <dgm:spPr/>
    </dgm:pt>
    <dgm:pt modelId="{AA67F18B-489B-44AD-8B77-3B46FBC5204B}" type="pres">
      <dgm:prSet presAssocID="{D80A31FD-A714-4AD1-A885-E2EBCB37A721}" presName="parentText" presStyleLbl="node1" presStyleIdx="0" presStyleCnt="16">
        <dgm:presLayoutVars>
          <dgm:chMax val="0"/>
          <dgm:bulletEnabled val="1"/>
        </dgm:presLayoutVars>
      </dgm:prSet>
      <dgm:spPr/>
    </dgm:pt>
    <dgm:pt modelId="{8ACB31CF-4885-4D58-B4D8-13602B6735CA}" type="pres">
      <dgm:prSet presAssocID="{D80A31FD-A714-4AD1-A885-E2EBCB37A721}" presName="negativeSpace" presStyleCnt="0"/>
      <dgm:spPr/>
    </dgm:pt>
    <dgm:pt modelId="{357AD4C5-693D-4089-9472-D522570F9627}" type="pres">
      <dgm:prSet presAssocID="{D80A31FD-A714-4AD1-A885-E2EBCB37A721}" presName="childText" presStyleLbl="conFgAcc1" presStyleIdx="0" presStyleCnt="16">
        <dgm:presLayoutVars>
          <dgm:bulletEnabled val="1"/>
        </dgm:presLayoutVars>
      </dgm:prSet>
      <dgm:spPr/>
    </dgm:pt>
    <dgm:pt modelId="{20763423-4A6E-4CD5-9262-EFEB6B458925}" type="pres">
      <dgm:prSet presAssocID="{99B88DF4-4EA8-49FF-A871-55A8B91FA029}" presName="spaceBetweenRectangles" presStyleCnt="0"/>
      <dgm:spPr/>
    </dgm:pt>
    <dgm:pt modelId="{79A933F2-CD60-4A6D-864B-896A8A070699}" type="pres">
      <dgm:prSet presAssocID="{034FDDFD-182E-481D-BD08-33BBFC2A9605}" presName="parentLin" presStyleCnt="0"/>
      <dgm:spPr/>
    </dgm:pt>
    <dgm:pt modelId="{FD5263B2-A6F1-4FB8-B0C6-53F769419B18}" type="pres">
      <dgm:prSet presAssocID="{034FDDFD-182E-481D-BD08-33BBFC2A9605}" presName="parentLeftMargin" presStyleLbl="node1" presStyleIdx="0" presStyleCnt="16"/>
      <dgm:spPr/>
    </dgm:pt>
    <dgm:pt modelId="{88572E2E-00B9-4185-99F2-493E2C88A898}" type="pres">
      <dgm:prSet presAssocID="{034FDDFD-182E-481D-BD08-33BBFC2A9605}" presName="parentText" presStyleLbl="node1" presStyleIdx="1" presStyleCnt="16">
        <dgm:presLayoutVars>
          <dgm:chMax val="0"/>
          <dgm:bulletEnabled val="1"/>
        </dgm:presLayoutVars>
      </dgm:prSet>
      <dgm:spPr/>
    </dgm:pt>
    <dgm:pt modelId="{EB174283-CAD5-4ADB-BD62-FE70450129D5}" type="pres">
      <dgm:prSet presAssocID="{034FDDFD-182E-481D-BD08-33BBFC2A9605}" presName="negativeSpace" presStyleCnt="0"/>
      <dgm:spPr/>
    </dgm:pt>
    <dgm:pt modelId="{0C071547-2FE6-4161-BDDE-F6304431A5FD}" type="pres">
      <dgm:prSet presAssocID="{034FDDFD-182E-481D-BD08-33BBFC2A9605}" presName="childText" presStyleLbl="conFgAcc1" presStyleIdx="1" presStyleCnt="16">
        <dgm:presLayoutVars>
          <dgm:bulletEnabled val="1"/>
        </dgm:presLayoutVars>
      </dgm:prSet>
      <dgm:spPr/>
    </dgm:pt>
    <dgm:pt modelId="{39ED714C-9ABC-441D-9B63-3E871C9E4675}" type="pres">
      <dgm:prSet presAssocID="{A258AA34-64B9-4C0F-8E97-3FA4B2138CFC}" presName="spaceBetweenRectangles" presStyleCnt="0"/>
      <dgm:spPr/>
    </dgm:pt>
    <dgm:pt modelId="{4253E70D-0A31-499D-8E68-E084A2CC9A05}" type="pres">
      <dgm:prSet presAssocID="{62BB555A-DE21-4156-BA44-4035C158C8E3}" presName="parentLin" presStyleCnt="0"/>
      <dgm:spPr/>
    </dgm:pt>
    <dgm:pt modelId="{6518AEFF-06AC-4EDF-84CD-B0EC98DA758D}" type="pres">
      <dgm:prSet presAssocID="{62BB555A-DE21-4156-BA44-4035C158C8E3}" presName="parentLeftMargin" presStyleLbl="node1" presStyleIdx="1" presStyleCnt="16"/>
      <dgm:spPr/>
    </dgm:pt>
    <dgm:pt modelId="{8D27BB64-19B7-4D7F-9421-0FCB4B9C62F5}" type="pres">
      <dgm:prSet presAssocID="{62BB555A-DE21-4156-BA44-4035C158C8E3}" presName="parentText" presStyleLbl="node1" presStyleIdx="2" presStyleCnt="16">
        <dgm:presLayoutVars>
          <dgm:chMax val="0"/>
          <dgm:bulletEnabled val="1"/>
        </dgm:presLayoutVars>
      </dgm:prSet>
      <dgm:spPr/>
    </dgm:pt>
    <dgm:pt modelId="{8065D394-1EB9-4AFB-B734-25E6886E2B33}" type="pres">
      <dgm:prSet presAssocID="{62BB555A-DE21-4156-BA44-4035C158C8E3}" presName="negativeSpace" presStyleCnt="0"/>
      <dgm:spPr/>
    </dgm:pt>
    <dgm:pt modelId="{404A71A1-45CA-44FA-AE75-0CA91CBE97F5}" type="pres">
      <dgm:prSet presAssocID="{62BB555A-DE21-4156-BA44-4035C158C8E3}" presName="childText" presStyleLbl="conFgAcc1" presStyleIdx="2" presStyleCnt="16">
        <dgm:presLayoutVars>
          <dgm:bulletEnabled val="1"/>
        </dgm:presLayoutVars>
      </dgm:prSet>
      <dgm:spPr/>
    </dgm:pt>
    <dgm:pt modelId="{618A1192-47AD-4C4E-9115-EF0BA8A6D0E2}" type="pres">
      <dgm:prSet presAssocID="{E7C6F175-3471-4B69-B5C6-B45CB8D28637}" presName="spaceBetweenRectangles" presStyleCnt="0"/>
      <dgm:spPr/>
    </dgm:pt>
    <dgm:pt modelId="{2DB9B864-44FF-43DF-BD10-907779C0DB08}" type="pres">
      <dgm:prSet presAssocID="{CFFACDC9-3FE1-4C82-8F43-ED08E8CF1D1F}" presName="parentLin" presStyleCnt="0"/>
      <dgm:spPr/>
    </dgm:pt>
    <dgm:pt modelId="{5995743F-5CAE-411D-9BA5-CED067E8E1D5}" type="pres">
      <dgm:prSet presAssocID="{CFFACDC9-3FE1-4C82-8F43-ED08E8CF1D1F}" presName="parentLeftMargin" presStyleLbl="node1" presStyleIdx="2" presStyleCnt="16"/>
      <dgm:spPr/>
    </dgm:pt>
    <dgm:pt modelId="{51B810F2-3FDF-4C37-B409-CE1BE533B600}" type="pres">
      <dgm:prSet presAssocID="{CFFACDC9-3FE1-4C82-8F43-ED08E8CF1D1F}" presName="parentText" presStyleLbl="node1" presStyleIdx="3" presStyleCnt="16">
        <dgm:presLayoutVars>
          <dgm:chMax val="0"/>
          <dgm:bulletEnabled val="1"/>
        </dgm:presLayoutVars>
      </dgm:prSet>
      <dgm:spPr/>
    </dgm:pt>
    <dgm:pt modelId="{8D1AB66C-5B44-442A-9BDC-E7E945BB91D6}" type="pres">
      <dgm:prSet presAssocID="{CFFACDC9-3FE1-4C82-8F43-ED08E8CF1D1F}" presName="negativeSpace" presStyleCnt="0"/>
      <dgm:spPr/>
    </dgm:pt>
    <dgm:pt modelId="{1736EF90-6CC4-44F1-B86F-98AD46D0C26A}" type="pres">
      <dgm:prSet presAssocID="{CFFACDC9-3FE1-4C82-8F43-ED08E8CF1D1F}" presName="childText" presStyleLbl="conFgAcc1" presStyleIdx="3" presStyleCnt="16">
        <dgm:presLayoutVars>
          <dgm:bulletEnabled val="1"/>
        </dgm:presLayoutVars>
      </dgm:prSet>
      <dgm:spPr/>
    </dgm:pt>
    <dgm:pt modelId="{987C8994-F00E-4364-B9CA-EAD399332B9F}" type="pres">
      <dgm:prSet presAssocID="{2759E183-576F-417C-B1F2-4FB5FE8B91B2}" presName="spaceBetweenRectangles" presStyleCnt="0"/>
      <dgm:spPr/>
    </dgm:pt>
    <dgm:pt modelId="{8EDC1EA2-1F40-48ED-90F9-ED087AE1786B}" type="pres">
      <dgm:prSet presAssocID="{2D0DDF30-8526-43B0-885F-135065FFB4D7}" presName="parentLin" presStyleCnt="0"/>
      <dgm:spPr/>
    </dgm:pt>
    <dgm:pt modelId="{F85BF40E-A98A-4B39-A252-BF6E341D80CA}" type="pres">
      <dgm:prSet presAssocID="{2D0DDF30-8526-43B0-885F-135065FFB4D7}" presName="parentLeftMargin" presStyleLbl="node1" presStyleIdx="3" presStyleCnt="16"/>
      <dgm:spPr/>
    </dgm:pt>
    <dgm:pt modelId="{5CD792C9-67FE-448E-B45F-0B4A00DB4BEC}" type="pres">
      <dgm:prSet presAssocID="{2D0DDF30-8526-43B0-885F-135065FFB4D7}" presName="parentText" presStyleLbl="node1" presStyleIdx="4" presStyleCnt="16">
        <dgm:presLayoutVars>
          <dgm:chMax val="0"/>
          <dgm:bulletEnabled val="1"/>
        </dgm:presLayoutVars>
      </dgm:prSet>
      <dgm:spPr/>
    </dgm:pt>
    <dgm:pt modelId="{959A17F8-2E78-4380-860C-D2CCBB88362C}" type="pres">
      <dgm:prSet presAssocID="{2D0DDF30-8526-43B0-885F-135065FFB4D7}" presName="negativeSpace" presStyleCnt="0"/>
      <dgm:spPr/>
    </dgm:pt>
    <dgm:pt modelId="{D0695444-A740-44A9-BD74-9CF6C17036CF}" type="pres">
      <dgm:prSet presAssocID="{2D0DDF30-8526-43B0-885F-135065FFB4D7}" presName="childText" presStyleLbl="conFgAcc1" presStyleIdx="4" presStyleCnt="16">
        <dgm:presLayoutVars>
          <dgm:bulletEnabled val="1"/>
        </dgm:presLayoutVars>
      </dgm:prSet>
      <dgm:spPr/>
    </dgm:pt>
    <dgm:pt modelId="{DC2C3A87-B11B-4A58-BC79-C669F7CAF2FF}" type="pres">
      <dgm:prSet presAssocID="{0FC329B4-AC03-4622-8D7B-7AC015A9C97C}" presName="spaceBetweenRectangles" presStyleCnt="0"/>
      <dgm:spPr/>
    </dgm:pt>
    <dgm:pt modelId="{D33D2DA1-4221-4D1E-92E8-A209AB523712}" type="pres">
      <dgm:prSet presAssocID="{17305C6D-CEF4-41CD-A7D7-9D4C2CB34F5F}" presName="parentLin" presStyleCnt="0"/>
      <dgm:spPr/>
    </dgm:pt>
    <dgm:pt modelId="{378E7E9B-A4B3-4F62-A316-A5BCB4182D5E}" type="pres">
      <dgm:prSet presAssocID="{17305C6D-CEF4-41CD-A7D7-9D4C2CB34F5F}" presName="parentLeftMargin" presStyleLbl="node1" presStyleIdx="4" presStyleCnt="16"/>
      <dgm:spPr/>
    </dgm:pt>
    <dgm:pt modelId="{9CDD0A0E-66CB-44EB-975A-3BDFE26FA995}" type="pres">
      <dgm:prSet presAssocID="{17305C6D-CEF4-41CD-A7D7-9D4C2CB34F5F}" presName="parentText" presStyleLbl="node1" presStyleIdx="5" presStyleCnt="16">
        <dgm:presLayoutVars>
          <dgm:chMax val="0"/>
          <dgm:bulletEnabled val="1"/>
        </dgm:presLayoutVars>
      </dgm:prSet>
      <dgm:spPr/>
    </dgm:pt>
    <dgm:pt modelId="{3AA198CB-9434-477A-A115-5F1B76821FC4}" type="pres">
      <dgm:prSet presAssocID="{17305C6D-CEF4-41CD-A7D7-9D4C2CB34F5F}" presName="negativeSpace" presStyleCnt="0"/>
      <dgm:spPr/>
    </dgm:pt>
    <dgm:pt modelId="{46F7D290-35E6-4590-866D-E3F3E146A06E}" type="pres">
      <dgm:prSet presAssocID="{17305C6D-CEF4-41CD-A7D7-9D4C2CB34F5F}" presName="childText" presStyleLbl="conFgAcc1" presStyleIdx="5" presStyleCnt="16">
        <dgm:presLayoutVars>
          <dgm:bulletEnabled val="1"/>
        </dgm:presLayoutVars>
      </dgm:prSet>
      <dgm:spPr/>
    </dgm:pt>
    <dgm:pt modelId="{52F6BE18-216F-482F-A0E7-B212E65C2261}" type="pres">
      <dgm:prSet presAssocID="{94D6DF4D-8CF8-46B6-81E0-F1FEE25D39E2}" presName="spaceBetweenRectangles" presStyleCnt="0"/>
      <dgm:spPr/>
    </dgm:pt>
    <dgm:pt modelId="{F2AC7501-E47F-4F76-916A-0520C212E8C2}" type="pres">
      <dgm:prSet presAssocID="{4FA77D35-576B-4E82-9704-2E325C6CBEE3}" presName="parentLin" presStyleCnt="0"/>
      <dgm:spPr/>
    </dgm:pt>
    <dgm:pt modelId="{D38D3556-D11F-4230-89A8-8B379936F12E}" type="pres">
      <dgm:prSet presAssocID="{4FA77D35-576B-4E82-9704-2E325C6CBEE3}" presName="parentLeftMargin" presStyleLbl="node1" presStyleIdx="5" presStyleCnt="16"/>
      <dgm:spPr/>
    </dgm:pt>
    <dgm:pt modelId="{305755B8-BE7C-4BD7-966E-79FAE0D9DBD7}" type="pres">
      <dgm:prSet presAssocID="{4FA77D35-576B-4E82-9704-2E325C6CBEE3}" presName="parentText" presStyleLbl="node1" presStyleIdx="6" presStyleCnt="16">
        <dgm:presLayoutVars>
          <dgm:chMax val="0"/>
          <dgm:bulletEnabled val="1"/>
        </dgm:presLayoutVars>
      </dgm:prSet>
      <dgm:spPr/>
    </dgm:pt>
    <dgm:pt modelId="{806D9D73-FE35-44E4-89D5-58D50DF3317D}" type="pres">
      <dgm:prSet presAssocID="{4FA77D35-576B-4E82-9704-2E325C6CBEE3}" presName="negativeSpace" presStyleCnt="0"/>
      <dgm:spPr/>
    </dgm:pt>
    <dgm:pt modelId="{858506BE-BC1F-4D99-B863-1177FB6E5E09}" type="pres">
      <dgm:prSet presAssocID="{4FA77D35-576B-4E82-9704-2E325C6CBEE3}" presName="childText" presStyleLbl="conFgAcc1" presStyleIdx="6" presStyleCnt="16">
        <dgm:presLayoutVars>
          <dgm:bulletEnabled val="1"/>
        </dgm:presLayoutVars>
      </dgm:prSet>
      <dgm:spPr/>
    </dgm:pt>
    <dgm:pt modelId="{C4DC4FCF-4F37-48CB-BEE2-533DC599B2F5}" type="pres">
      <dgm:prSet presAssocID="{E0F511EC-7F02-418F-935A-391F46A9EAB3}" presName="spaceBetweenRectangles" presStyleCnt="0"/>
      <dgm:spPr/>
    </dgm:pt>
    <dgm:pt modelId="{52A84E18-0A7A-4F7E-8F23-B31681076321}" type="pres">
      <dgm:prSet presAssocID="{796A10A2-1E07-43AA-9434-9170A96B959B}" presName="parentLin" presStyleCnt="0"/>
      <dgm:spPr/>
    </dgm:pt>
    <dgm:pt modelId="{9E1FF9F2-00C4-43FF-88B0-F90A11B6480F}" type="pres">
      <dgm:prSet presAssocID="{796A10A2-1E07-43AA-9434-9170A96B959B}" presName="parentLeftMargin" presStyleLbl="node1" presStyleIdx="6" presStyleCnt="16"/>
      <dgm:spPr/>
    </dgm:pt>
    <dgm:pt modelId="{FB6C9CA1-F267-4D85-97F4-D81A20B43BCA}" type="pres">
      <dgm:prSet presAssocID="{796A10A2-1E07-43AA-9434-9170A96B959B}" presName="parentText" presStyleLbl="node1" presStyleIdx="7" presStyleCnt="16">
        <dgm:presLayoutVars>
          <dgm:chMax val="0"/>
          <dgm:bulletEnabled val="1"/>
        </dgm:presLayoutVars>
      </dgm:prSet>
      <dgm:spPr/>
    </dgm:pt>
    <dgm:pt modelId="{4D5BE79B-6BAE-46A7-8915-F72A7CCBAD50}" type="pres">
      <dgm:prSet presAssocID="{796A10A2-1E07-43AA-9434-9170A96B959B}" presName="negativeSpace" presStyleCnt="0"/>
      <dgm:spPr/>
    </dgm:pt>
    <dgm:pt modelId="{3148D3AC-AA9B-44EF-9671-3A3A5F685F9F}" type="pres">
      <dgm:prSet presAssocID="{796A10A2-1E07-43AA-9434-9170A96B959B}" presName="childText" presStyleLbl="conFgAcc1" presStyleIdx="7" presStyleCnt="16">
        <dgm:presLayoutVars>
          <dgm:bulletEnabled val="1"/>
        </dgm:presLayoutVars>
      </dgm:prSet>
      <dgm:spPr/>
    </dgm:pt>
    <dgm:pt modelId="{8F3FA96F-4BB4-4128-89A3-8650A6734AEB}" type="pres">
      <dgm:prSet presAssocID="{91E51AD5-3396-4D03-816D-2B3D09AC621F}" presName="spaceBetweenRectangles" presStyleCnt="0"/>
      <dgm:spPr/>
    </dgm:pt>
    <dgm:pt modelId="{6C190214-F5F1-4472-BCB9-BC1B9F868B16}" type="pres">
      <dgm:prSet presAssocID="{3CF5DC4D-2F1B-49C0-B1B6-51F8A07DE02D}" presName="parentLin" presStyleCnt="0"/>
      <dgm:spPr/>
    </dgm:pt>
    <dgm:pt modelId="{2E62718F-83F1-4B78-9AF3-B1CCD6C35573}" type="pres">
      <dgm:prSet presAssocID="{3CF5DC4D-2F1B-49C0-B1B6-51F8A07DE02D}" presName="parentLeftMargin" presStyleLbl="node1" presStyleIdx="7" presStyleCnt="16"/>
      <dgm:spPr/>
    </dgm:pt>
    <dgm:pt modelId="{1A8BAE3E-6D71-4A5A-8430-381432896FA3}" type="pres">
      <dgm:prSet presAssocID="{3CF5DC4D-2F1B-49C0-B1B6-51F8A07DE02D}" presName="parentText" presStyleLbl="node1" presStyleIdx="8" presStyleCnt="16">
        <dgm:presLayoutVars>
          <dgm:chMax val="0"/>
          <dgm:bulletEnabled val="1"/>
        </dgm:presLayoutVars>
      </dgm:prSet>
      <dgm:spPr/>
    </dgm:pt>
    <dgm:pt modelId="{3E5577C2-A8FE-49D1-9A89-C187C37429BA}" type="pres">
      <dgm:prSet presAssocID="{3CF5DC4D-2F1B-49C0-B1B6-51F8A07DE02D}" presName="negativeSpace" presStyleCnt="0"/>
      <dgm:spPr/>
    </dgm:pt>
    <dgm:pt modelId="{1C09FCF6-D23F-4FFD-B9B7-D065134B17B1}" type="pres">
      <dgm:prSet presAssocID="{3CF5DC4D-2F1B-49C0-B1B6-51F8A07DE02D}" presName="childText" presStyleLbl="conFgAcc1" presStyleIdx="8" presStyleCnt="16">
        <dgm:presLayoutVars>
          <dgm:bulletEnabled val="1"/>
        </dgm:presLayoutVars>
      </dgm:prSet>
      <dgm:spPr/>
    </dgm:pt>
    <dgm:pt modelId="{80489508-F007-46CA-B7B4-20168DBB86E9}" type="pres">
      <dgm:prSet presAssocID="{31EB2876-0B45-4999-8B44-550BC4F4881D}" presName="spaceBetweenRectangles" presStyleCnt="0"/>
      <dgm:spPr/>
    </dgm:pt>
    <dgm:pt modelId="{28FBD785-D76D-42C0-8B14-04AA97645699}" type="pres">
      <dgm:prSet presAssocID="{A35C5CF4-77D9-4C78-8831-20611FB59A9F}" presName="parentLin" presStyleCnt="0"/>
      <dgm:spPr/>
    </dgm:pt>
    <dgm:pt modelId="{3A9157CF-1360-4709-A5EA-F4697724AEF7}" type="pres">
      <dgm:prSet presAssocID="{A35C5CF4-77D9-4C78-8831-20611FB59A9F}" presName="parentLeftMargin" presStyleLbl="node1" presStyleIdx="8" presStyleCnt="16"/>
      <dgm:spPr/>
    </dgm:pt>
    <dgm:pt modelId="{2688FCED-8DAD-4EC2-8A54-2A5AB059059A}" type="pres">
      <dgm:prSet presAssocID="{A35C5CF4-77D9-4C78-8831-20611FB59A9F}" presName="parentText" presStyleLbl="node1" presStyleIdx="9" presStyleCnt="16">
        <dgm:presLayoutVars>
          <dgm:chMax val="0"/>
          <dgm:bulletEnabled val="1"/>
        </dgm:presLayoutVars>
      </dgm:prSet>
      <dgm:spPr/>
    </dgm:pt>
    <dgm:pt modelId="{777C7787-F059-41D0-9249-7F8773F5DCD4}" type="pres">
      <dgm:prSet presAssocID="{A35C5CF4-77D9-4C78-8831-20611FB59A9F}" presName="negativeSpace" presStyleCnt="0"/>
      <dgm:spPr/>
    </dgm:pt>
    <dgm:pt modelId="{48C8BAF7-D88C-4C40-93E0-78A677B78C7F}" type="pres">
      <dgm:prSet presAssocID="{A35C5CF4-77D9-4C78-8831-20611FB59A9F}" presName="childText" presStyleLbl="conFgAcc1" presStyleIdx="9" presStyleCnt="16">
        <dgm:presLayoutVars>
          <dgm:bulletEnabled val="1"/>
        </dgm:presLayoutVars>
      </dgm:prSet>
      <dgm:spPr/>
    </dgm:pt>
    <dgm:pt modelId="{26656DC1-6B65-41BB-85BD-DD929C055F70}" type="pres">
      <dgm:prSet presAssocID="{3AA51F71-318E-4DCF-8789-C30FB57ADCA5}" presName="spaceBetweenRectangles" presStyleCnt="0"/>
      <dgm:spPr/>
    </dgm:pt>
    <dgm:pt modelId="{C9764AB2-FD27-4C64-91E1-AA0D7C57C2F2}" type="pres">
      <dgm:prSet presAssocID="{64997B2E-3547-400C-98DE-B325EEDB7444}" presName="parentLin" presStyleCnt="0"/>
      <dgm:spPr/>
    </dgm:pt>
    <dgm:pt modelId="{10B78ED7-C1D2-4C01-A68B-7EFC0F13AD57}" type="pres">
      <dgm:prSet presAssocID="{64997B2E-3547-400C-98DE-B325EEDB7444}" presName="parentLeftMargin" presStyleLbl="node1" presStyleIdx="9" presStyleCnt="16"/>
      <dgm:spPr/>
    </dgm:pt>
    <dgm:pt modelId="{CD088B07-D91E-4386-BAE4-CB18EC19BDD2}" type="pres">
      <dgm:prSet presAssocID="{64997B2E-3547-400C-98DE-B325EEDB7444}" presName="parentText" presStyleLbl="node1" presStyleIdx="10" presStyleCnt="16">
        <dgm:presLayoutVars>
          <dgm:chMax val="0"/>
          <dgm:bulletEnabled val="1"/>
        </dgm:presLayoutVars>
      </dgm:prSet>
      <dgm:spPr/>
    </dgm:pt>
    <dgm:pt modelId="{CBD1690E-D7BA-4DD1-9503-052014987C2E}" type="pres">
      <dgm:prSet presAssocID="{64997B2E-3547-400C-98DE-B325EEDB7444}" presName="negativeSpace" presStyleCnt="0"/>
      <dgm:spPr/>
    </dgm:pt>
    <dgm:pt modelId="{CA232BA9-9B90-43F6-904A-06E2F0F8FD72}" type="pres">
      <dgm:prSet presAssocID="{64997B2E-3547-400C-98DE-B325EEDB7444}" presName="childText" presStyleLbl="conFgAcc1" presStyleIdx="10" presStyleCnt="16">
        <dgm:presLayoutVars>
          <dgm:bulletEnabled val="1"/>
        </dgm:presLayoutVars>
      </dgm:prSet>
      <dgm:spPr/>
    </dgm:pt>
    <dgm:pt modelId="{87114B56-C732-4036-8AB4-880C47A8281D}" type="pres">
      <dgm:prSet presAssocID="{CCE1E04B-DF31-4058-96CF-7606BEE7BF12}" presName="spaceBetweenRectangles" presStyleCnt="0"/>
      <dgm:spPr/>
    </dgm:pt>
    <dgm:pt modelId="{966556BD-709D-46C3-B16C-5C7A6C913965}" type="pres">
      <dgm:prSet presAssocID="{426000BE-18FE-4BCE-866F-A62024DD0387}" presName="parentLin" presStyleCnt="0"/>
      <dgm:spPr/>
    </dgm:pt>
    <dgm:pt modelId="{944E3298-AE11-4D49-BBBB-B8BA7C393E8A}" type="pres">
      <dgm:prSet presAssocID="{426000BE-18FE-4BCE-866F-A62024DD0387}" presName="parentLeftMargin" presStyleLbl="node1" presStyleIdx="10" presStyleCnt="16"/>
      <dgm:spPr/>
    </dgm:pt>
    <dgm:pt modelId="{DD5AA045-159D-4011-87BD-F62D94BC90AD}" type="pres">
      <dgm:prSet presAssocID="{426000BE-18FE-4BCE-866F-A62024DD0387}" presName="parentText" presStyleLbl="node1" presStyleIdx="11" presStyleCnt="16">
        <dgm:presLayoutVars>
          <dgm:chMax val="0"/>
          <dgm:bulletEnabled val="1"/>
        </dgm:presLayoutVars>
      </dgm:prSet>
      <dgm:spPr/>
    </dgm:pt>
    <dgm:pt modelId="{27A7D7AC-7C72-49DC-96BB-3928990E67F5}" type="pres">
      <dgm:prSet presAssocID="{426000BE-18FE-4BCE-866F-A62024DD0387}" presName="negativeSpace" presStyleCnt="0"/>
      <dgm:spPr/>
    </dgm:pt>
    <dgm:pt modelId="{0AE13240-B16F-4C5F-9888-4440A9102475}" type="pres">
      <dgm:prSet presAssocID="{426000BE-18FE-4BCE-866F-A62024DD0387}" presName="childText" presStyleLbl="conFgAcc1" presStyleIdx="11" presStyleCnt="16">
        <dgm:presLayoutVars>
          <dgm:bulletEnabled val="1"/>
        </dgm:presLayoutVars>
      </dgm:prSet>
      <dgm:spPr/>
    </dgm:pt>
    <dgm:pt modelId="{8DE1ABD2-6B5D-4042-9D41-D3F0B0D751C2}" type="pres">
      <dgm:prSet presAssocID="{BD093936-AB68-4CE0-8028-4F3B4A98171C}" presName="spaceBetweenRectangles" presStyleCnt="0"/>
      <dgm:spPr/>
    </dgm:pt>
    <dgm:pt modelId="{7EBFAEE5-953D-4BAC-8AE0-D87FA431DCEF}" type="pres">
      <dgm:prSet presAssocID="{4A85C0F7-8EB9-4B22-AB26-600E47491C8F}" presName="parentLin" presStyleCnt="0"/>
      <dgm:spPr/>
    </dgm:pt>
    <dgm:pt modelId="{771177DB-F668-407F-AB64-C393426A2DA8}" type="pres">
      <dgm:prSet presAssocID="{4A85C0F7-8EB9-4B22-AB26-600E47491C8F}" presName="parentLeftMargin" presStyleLbl="node1" presStyleIdx="11" presStyleCnt="16"/>
      <dgm:spPr/>
    </dgm:pt>
    <dgm:pt modelId="{31F6151B-6412-4F5E-9D4A-2B278A016AD8}" type="pres">
      <dgm:prSet presAssocID="{4A85C0F7-8EB9-4B22-AB26-600E47491C8F}" presName="parentText" presStyleLbl="node1" presStyleIdx="12" presStyleCnt="16">
        <dgm:presLayoutVars>
          <dgm:chMax val="0"/>
          <dgm:bulletEnabled val="1"/>
        </dgm:presLayoutVars>
      </dgm:prSet>
      <dgm:spPr/>
    </dgm:pt>
    <dgm:pt modelId="{1F21243A-91BF-411E-B3E9-DD7EAF83CBAE}" type="pres">
      <dgm:prSet presAssocID="{4A85C0F7-8EB9-4B22-AB26-600E47491C8F}" presName="negativeSpace" presStyleCnt="0"/>
      <dgm:spPr/>
    </dgm:pt>
    <dgm:pt modelId="{D55E6986-2E8F-41AF-87E1-7F1C5CECC9EB}" type="pres">
      <dgm:prSet presAssocID="{4A85C0F7-8EB9-4B22-AB26-600E47491C8F}" presName="childText" presStyleLbl="conFgAcc1" presStyleIdx="12" presStyleCnt="16">
        <dgm:presLayoutVars>
          <dgm:bulletEnabled val="1"/>
        </dgm:presLayoutVars>
      </dgm:prSet>
      <dgm:spPr/>
    </dgm:pt>
    <dgm:pt modelId="{3405AE9E-6302-4032-98E0-E510A5605767}" type="pres">
      <dgm:prSet presAssocID="{1110961B-83BD-443C-8672-CA305140850C}" presName="spaceBetweenRectangles" presStyleCnt="0"/>
      <dgm:spPr/>
    </dgm:pt>
    <dgm:pt modelId="{50D7E63B-FD6D-4E56-BB3F-DDA2C0D32D13}" type="pres">
      <dgm:prSet presAssocID="{28FB569D-C5DE-475F-8D08-AA7CDC4AA7BF}" presName="parentLin" presStyleCnt="0"/>
      <dgm:spPr/>
    </dgm:pt>
    <dgm:pt modelId="{B864E583-A525-43D4-8F3E-DA6AE54552A5}" type="pres">
      <dgm:prSet presAssocID="{28FB569D-C5DE-475F-8D08-AA7CDC4AA7BF}" presName="parentLeftMargin" presStyleLbl="node1" presStyleIdx="12" presStyleCnt="16"/>
      <dgm:spPr/>
    </dgm:pt>
    <dgm:pt modelId="{F6566D15-3959-462B-A229-B22A2BB05CFE}" type="pres">
      <dgm:prSet presAssocID="{28FB569D-C5DE-475F-8D08-AA7CDC4AA7BF}" presName="parentText" presStyleLbl="node1" presStyleIdx="13" presStyleCnt="16">
        <dgm:presLayoutVars>
          <dgm:chMax val="0"/>
          <dgm:bulletEnabled val="1"/>
        </dgm:presLayoutVars>
      </dgm:prSet>
      <dgm:spPr/>
    </dgm:pt>
    <dgm:pt modelId="{ECD1345B-29A3-4919-9546-96BFBBCEBA4F}" type="pres">
      <dgm:prSet presAssocID="{28FB569D-C5DE-475F-8D08-AA7CDC4AA7BF}" presName="negativeSpace" presStyleCnt="0"/>
      <dgm:spPr/>
    </dgm:pt>
    <dgm:pt modelId="{8C9AC3B3-6BC4-4AEF-A7E0-B453FB8D2268}" type="pres">
      <dgm:prSet presAssocID="{28FB569D-C5DE-475F-8D08-AA7CDC4AA7BF}" presName="childText" presStyleLbl="conFgAcc1" presStyleIdx="13" presStyleCnt="16">
        <dgm:presLayoutVars>
          <dgm:bulletEnabled val="1"/>
        </dgm:presLayoutVars>
      </dgm:prSet>
      <dgm:spPr/>
    </dgm:pt>
    <dgm:pt modelId="{A6CA082B-5956-4F15-B03C-9B12497678E0}" type="pres">
      <dgm:prSet presAssocID="{0E7CCB97-7FAB-47F1-9565-3B0B1B74CB59}" presName="spaceBetweenRectangles" presStyleCnt="0"/>
      <dgm:spPr/>
    </dgm:pt>
    <dgm:pt modelId="{FBD1A0DD-78EE-4044-A6A2-E7B3E570AF54}" type="pres">
      <dgm:prSet presAssocID="{0E5713ED-BCEB-4E55-A645-D43AE07B957F}" presName="parentLin" presStyleCnt="0"/>
      <dgm:spPr/>
    </dgm:pt>
    <dgm:pt modelId="{684973C7-F722-4970-9780-DCB29254B6B7}" type="pres">
      <dgm:prSet presAssocID="{0E5713ED-BCEB-4E55-A645-D43AE07B957F}" presName="parentLeftMargin" presStyleLbl="node1" presStyleIdx="13" presStyleCnt="16"/>
      <dgm:spPr/>
    </dgm:pt>
    <dgm:pt modelId="{2A9F8707-7893-440A-BA33-A57AB152396D}" type="pres">
      <dgm:prSet presAssocID="{0E5713ED-BCEB-4E55-A645-D43AE07B957F}" presName="parentText" presStyleLbl="node1" presStyleIdx="14" presStyleCnt="16">
        <dgm:presLayoutVars>
          <dgm:chMax val="0"/>
          <dgm:bulletEnabled val="1"/>
        </dgm:presLayoutVars>
      </dgm:prSet>
      <dgm:spPr/>
    </dgm:pt>
    <dgm:pt modelId="{84F8525E-23B3-4A35-A9D0-BDC85571109C}" type="pres">
      <dgm:prSet presAssocID="{0E5713ED-BCEB-4E55-A645-D43AE07B957F}" presName="negativeSpace" presStyleCnt="0"/>
      <dgm:spPr/>
    </dgm:pt>
    <dgm:pt modelId="{CF5BBB82-FB4C-45B2-B681-3C00F7D2EA69}" type="pres">
      <dgm:prSet presAssocID="{0E5713ED-BCEB-4E55-A645-D43AE07B957F}" presName="childText" presStyleLbl="conFgAcc1" presStyleIdx="14" presStyleCnt="16">
        <dgm:presLayoutVars>
          <dgm:bulletEnabled val="1"/>
        </dgm:presLayoutVars>
      </dgm:prSet>
      <dgm:spPr/>
    </dgm:pt>
    <dgm:pt modelId="{FB015F57-724C-4FAC-A1BA-6A42EE8DA4C1}" type="pres">
      <dgm:prSet presAssocID="{E573FF9A-42EE-4AFC-B176-517A6553871C}" presName="spaceBetweenRectangles" presStyleCnt="0"/>
      <dgm:spPr/>
    </dgm:pt>
    <dgm:pt modelId="{C54A2AE4-57CD-46C6-B5C4-1D586F941C70}" type="pres">
      <dgm:prSet presAssocID="{EE16A2E7-67B7-4A43-B261-575605F38386}" presName="parentLin" presStyleCnt="0"/>
      <dgm:spPr/>
    </dgm:pt>
    <dgm:pt modelId="{B2F1591A-6D91-41E9-9FE8-362F0BF0F921}" type="pres">
      <dgm:prSet presAssocID="{EE16A2E7-67B7-4A43-B261-575605F38386}" presName="parentLeftMargin" presStyleLbl="node1" presStyleIdx="14" presStyleCnt="16"/>
      <dgm:spPr/>
    </dgm:pt>
    <dgm:pt modelId="{A32E75B7-2D07-4C6B-8005-A1158F35BACA}" type="pres">
      <dgm:prSet presAssocID="{EE16A2E7-67B7-4A43-B261-575605F38386}" presName="parentText" presStyleLbl="node1" presStyleIdx="15" presStyleCnt="16">
        <dgm:presLayoutVars>
          <dgm:chMax val="0"/>
          <dgm:bulletEnabled val="1"/>
        </dgm:presLayoutVars>
      </dgm:prSet>
      <dgm:spPr/>
    </dgm:pt>
    <dgm:pt modelId="{D7C3FC48-9119-4D09-8CD9-10731D86B8D2}" type="pres">
      <dgm:prSet presAssocID="{EE16A2E7-67B7-4A43-B261-575605F38386}" presName="negativeSpace" presStyleCnt="0"/>
      <dgm:spPr/>
    </dgm:pt>
    <dgm:pt modelId="{9855B616-9508-4FC4-901E-C30ED744D04A}" type="pres">
      <dgm:prSet presAssocID="{EE16A2E7-67B7-4A43-B261-575605F38386}" presName="childText" presStyleLbl="conFgAcc1" presStyleIdx="15" presStyleCnt="16">
        <dgm:presLayoutVars>
          <dgm:bulletEnabled val="1"/>
        </dgm:presLayoutVars>
      </dgm:prSet>
      <dgm:spPr/>
    </dgm:pt>
  </dgm:ptLst>
  <dgm:cxnLst>
    <dgm:cxn modelId="{82206908-9BA3-45AF-9CCD-725D0948F41E}" type="presOf" srcId="{64997B2E-3547-400C-98DE-B325EEDB7444}" destId="{CD088B07-D91E-4386-BAE4-CB18EC19BDD2}" srcOrd="1" destOrd="0" presId="urn:microsoft.com/office/officeart/2005/8/layout/list1"/>
    <dgm:cxn modelId="{57566A18-5663-4BE0-8A12-20F028C5D3FB}" type="presOf" srcId="{0E5713ED-BCEB-4E55-A645-D43AE07B957F}" destId="{684973C7-F722-4970-9780-DCB29254B6B7}" srcOrd="0" destOrd="0" presId="urn:microsoft.com/office/officeart/2005/8/layout/list1"/>
    <dgm:cxn modelId="{4DC9EB18-622D-4EF2-A182-6760F01E5919}" type="presOf" srcId="{64997B2E-3547-400C-98DE-B325EEDB7444}" destId="{10B78ED7-C1D2-4C01-A68B-7EFC0F13AD57}" srcOrd="0" destOrd="0" presId="urn:microsoft.com/office/officeart/2005/8/layout/list1"/>
    <dgm:cxn modelId="{030B7A1F-D19C-497A-A8FF-0FFB283E3EEE}" srcId="{1C83D2D1-003F-4401-BFE6-180C2516F7DB}" destId="{426000BE-18FE-4BCE-866F-A62024DD0387}" srcOrd="11" destOrd="0" parTransId="{661308EB-87BE-4832-AEE5-C5F72C16B817}" sibTransId="{BD093936-AB68-4CE0-8028-4F3B4A98171C}"/>
    <dgm:cxn modelId="{94E5811F-BDFF-4A6C-B8BF-AC007064478B}" type="presOf" srcId="{62BB555A-DE21-4156-BA44-4035C158C8E3}" destId="{6518AEFF-06AC-4EDF-84CD-B0EC98DA758D}" srcOrd="0" destOrd="0" presId="urn:microsoft.com/office/officeart/2005/8/layout/list1"/>
    <dgm:cxn modelId="{0500BE23-B1A7-4D34-BA60-8BA8F52B74EA}" type="presOf" srcId="{2D0DDF30-8526-43B0-885F-135065FFB4D7}" destId="{5CD792C9-67FE-448E-B45F-0B4A00DB4BEC}" srcOrd="1" destOrd="0" presId="urn:microsoft.com/office/officeart/2005/8/layout/list1"/>
    <dgm:cxn modelId="{D9C51224-1A7D-4994-B727-AC3F8898848C}" type="presOf" srcId="{CFFACDC9-3FE1-4C82-8F43-ED08E8CF1D1F}" destId="{5995743F-5CAE-411D-9BA5-CED067E8E1D5}" srcOrd="0" destOrd="0" presId="urn:microsoft.com/office/officeart/2005/8/layout/list1"/>
    <dgm:cxn modelId="{CBD6D426-6110-464A-8156-641E2B5618D1}" srcId="{1C83D2D1-003F-4401-BFE6-180C2516F7DB}" destId="{62BB555A-DE21-4156-BA44-4035C158C8E3}" srcOrd="2" destOrd="0" parTransId="{03109C1B-D5AF-4FB6-B583-C2C6C31B4F1B}" sibTransId="{E7C6F175-3471-4B69-B5C6-B45CB8D28637}"/>
    <dgm:cxn modelId="{15246C2A-8AFB-48B7-BBBD-4118AC29356F}" type="presOf" srcId="{4A85C0F7-8EB9-4B22-AB26-600E47491C8F}" destId="{31F6151B-6412-4F5E-9D4A-2B278A016AD8}" srcOrd="1" destOrd="0" presId="urn:microsoft.com/office/officeart/2005/8/layout/list1"/>
    <dgm:cxn modelId="{D4FEC32A-D307-4239-A601-738611376409}" type="presOf" srcId="{796A10A2-1E07-43AA-9434-9170A96B959B}" destId="{9E1FF9F2-00C4-43FF-88B0-F90A11B6480F}" srcOrd="0" destOrd="0" presId="urn:microsoft.com/office/officeart/2005/8/layout/list1"/>
    <dgm:cxn modelId="{D9B1E02D-3410-4ABB-AA80-5191C73BEC62}" type="presOf" srcId="{4FA77D35-576B-4E82-9704-2E325C6CBEE3}" destId="{305755B8-BE7C-4BD7-966E-79FAE0D9DBD7}" srcOrd="1" destOrd="0" presId="urn:microsoft.com/office/officeart/2005/8/layout/list1"/>
    <dgm:cxn modelId="{47F0702E-C2E4-49DA-992A-74F72B96DE51}" srcId="{1C83D2D1-003F-4401-BFE6-180C2516F7DB}" destId="{28FB569D-C5DE-475F-8D08-AA7CDC4AA7BF}" srcOrd="13" destOrd="0" parTransId="{6D5DE7EB-5208-476B-9E8D-598C2783490B}" sibTransId="{0E7CCB97-7FAB-47F1-9565-3B0B1B74CB59}"/>
    <dgm:cxn modelId="{87E31233-EBEF-4DB4-A94C-DC3703D6E383}" srcId="{1C83D2D1-003F-4401-BFE6-180C2516F7DB}" destId="{4A85C0F7-8EB9-4B22-AB26-600E47491C8F}" srcOrd="12" destOrd="0" parTransId="{A6C313B6-5EEA-4FE0-9DE4-88603D532B68}" sibTransId="{1110961B-83BD-443C-8672-CA305140850C}"/>
    <dgm:cxn modelId="{AE095838-E55F-48F6-A4FE-0D4DA4949AD6}" type="presOf" srcId="{CFFACDC9-3FE1-4C82-8F43-ED08E8CF1D1F}" destId="{51B810F2-3FDF-4C37-B409-CE1BE533B600}" srcOrd="1" destOrd="0" presId="urn:microsoft.com/office/officeart/2005/8/layout/list1"/>
    <dgm:cxn modelId="{2332C63D-5422-4F93-A0B0-54BB28622B73}" type="presOf" srcId="{62BB555A-DE21-4156-BA44-4035C158C8E3}" destId="{8D27BB64-19B7-4D7F-9421-0FCB4B9C62F5}" srcOrd="1" destOrd="0" presId="urn:microsoft.com/office/officeart/2005/8/layout/list1"/>
    <dgm:cxn modelId="{24910640-F441-4ACF-AE07-FAF698D29F6C}" type="presOf" srcId="{426000BE-18FE-4BCE-866F-A62024DD0387}" destId="{944E3298-AE11-4D49-BBBB-B8BA7C393E8A}" srcOrd="0" destOrd="0" presId="urn:microsoft.com/office/officeart/2005/8/layout/list1"/>
    <dgm:cxn modelId="{D0CBD85F-A3C4-440C-BDC8-66A1D9258203}" type="presOf" srcId="{17305C6D-CEF4-41CD-A7D7-9D4C2CB34F5F}" destId="{9CDD0A0E-66CB-44EB-975A-3BDFE26FA995}" srcOrd="1" destOrd="0" presId="urn:microsoft.com/office/officeart/2005/8/layout/list1"/>
    <dgm:cxn modelId="{32645543-F928-481E-9AA6-D10D89F5E0A7}" type="presOf" srcId="{034FDDFD-182E-481D-BD08-33BBFC2A9605}" destId="{88572E2E-00B9-4185-99F2-493E2C88A898}" srcOrd="1" destOrd="0" presId="urn:microsoft.com/office/officeart/2005/8/layout/list1"/>
    <dgm:cxn modelId="{D22B174B-1F55-4F9A-8B96-3E56A239FC47}" srcId="{1C83D2D1-003F-4401-BFE6-180C2516F7DB}" destId="{4FA77D35-576B-4E82-9704-2E325C6CBEE3}" srcOrd="6" destOrd="0" parTransId="{376B0F4C-09B3-43DA-8006-6FDE7CF1A1B6}" sibTransId="{E0F511EC-7F02-418F-935A-391F46A9EAB3}"/>
    <dgm:cxn modelId="{98362C4C-7924-483C-9A5E-5198BDDF445A}" type="presOf" srcId="{034FDDFD-182E-481D-BD08-33BBFC2A9605}" destId="{FD5263B2-A6F1-4FB8-B0C6-53F769419B18}" srcOrd="0" destOrd="0" presId="urn:microsoft.com/office/officeart/2005/8/layout/list1"/>
    <dgm:cxn modelId="{5FA97758-769C-4DA2-A14B-1042155C07D7}" type="presOf" srcId="{17305C6D-CEF4-41CD-A7D7-9D4C2CB34F5F}" destId="{378E7E9B-A4B3-4F62-A316-A5BCB4182D5E}" srcOrd="0" destOrd="0" presId="urn:microsoft.com/office/officeart/2005/8/layout/list1"/>
    <dgm:cxn modelId="{19499278-6FF7-4745-A2CB-EB285DA229A3}" type="presOf" srcId="{A35C5CF4-77D9-4C78-8831-20611FB59A9F}" destId="{2688FCED-8DAD-4EC2-8A54-2A5AB059059A}" srcOrd="1" destOrd="0" presId="urn:microsoft.com/office/officeart/2005/8/layout/list1"/>
    <dgm:cxn modelId="{5BCE207A-6D05-4D3C-AB1A-B0AD78F0B6F4}" srcId="{1C83D2D1-003F-4401-BFE6-180C2516F7DB}" destId="{64997B2E-3547-400C-98DE-B325EEDB7444}" srcOrd="10" destOrd="0" parTransId="{09FA9923-C810-4D42-9C01-B1937BE57470}" sibTransId="{CCE1E04B-DF31-4058-96CF-7606BEE7BF12}"/>
    <dgm:cxn modelId="{4DBF417F-0E34-43EB-95B5-3B654BC3EA08}" srcId="{1C83D2D1-003F-4401-BFE6-180C2516F7DB}" destId="{EE16A2E7-67B7-4A43-B261-575605F38386}" srcOrd="15" destOrd="0" parTransId="{61755D44-932B-47A0-A1D8-DF7513D7B9B5}" sibTransId="{EBE26DAB-4C21-46E5-9D56-0D4E1586562E}"/>
    <dgm:cxn modelId="{0BA35681-15A2-4A6A-A66C-66E921FD950A}" type="presOf" srcId="{A35C5CF4-77D9-4C78-8831-20611FB59A9F}" destId="{3A9157CF-1360-4709-A5EA-F4697724AEF7}" srcOrd="0" destOrd="0" presId="urn:microsoft.com/office/officeart/2005/8/layout/list1"/>
    <dgm:cxn modelId="{27E08D84-12D5-4D89-A416-A575124F8149}" type="presOf" srcId="{426000BE-18FE-4BCE-866F-A62024DD0387}" destId="{DD5AA045-159D-4011-87BD-F62D94BC90AD}" srcOrd="1" destOrd="0" presId="urn:microsoft.com/office/officeart/2005/8/layout/list1"/>
    <dgm:cxn modelId="{CADEC587-D944-4C9D-9FE0-C429C586A52D}" type="presOf" srcId="{D80A31FD-A714-4AD1-A885-E2EBCB37A721}" destId="{E6B71299-BCF4-435F-80C6-29A96810B536}" srcOrd="0" destOrd="0" presId="urn:microsoft.com/office/officeart/2005/8/layout/list1"/>
    <dgm:cxn modelId="{8221C08B-A22C-4D83-B3AB-D0A6E1A869E1}" srcId="{1C83D2D1-003F-4401-BFE6-180C2516F7DB}" destId="{034FDDFD-182E-481D-BD08-33BBFC2A9605}" srcOrd="1" destOrd="0" parTransId="{718B7E30-AD91-4FAA-BAD2-E8C2B3C427C4}" sibTransId="{A258AA34-64B9-4C0F-8E97-3FA4B2138CFC}"/>
    <dgm:cxn modelId="{2066398F-D7CC-4424-970C-B6565312B2B4}" srcId="{1C83D2D1-003F-4401-BFE6-180C2516F7DB}" destId="{A35C5CF4-77D9-4C78-8831-20611FB59A9F}" srcOrd="9" destOrd="0" parTransId="{7C49A84E-5020-4CF0-A660-354FCB676DAA}" sibTransId="{3AA51F71-318E-4DCF-8789-C30FB57ADCA5}"/>
    <dgm:cxn modelId="{5F03DB91-0595-4313-8411-4213313B6E28}" type="presOf" srcId="{0E5713ED-BCEB-4E55-A645-D43AE07B957F}" destId="{2A9F8707-7893-440A-BA33-A57AB152396D}" srcOrd="1" destOrd="0" presId="urn:microsoft.com/office/officeart/2005/8/layout/list1"/>
    <dgm:cxn modelId="{EDCA8D99-C2C7-4415-AE5A-B11A82241A6B}" type="presOf" srcId="{4FA77D35-576B-4E82-9704-2E325C6CBEE3}" destId="{D38D3556-D11F-4230-89A8-8B379936F12E}" srcOrd="0" destOrd="0" presId="urn:microsoft.com/office/officeart/2005/8/layout/list1"/>
    <dgm:cxn modelId="{4FF2CB9B-A7C9-4306-878D-2AF075909549}" type="presOf" srcId="{28FB569D-C5DE-475F-8D08-AA7CDC4AA7BF}" destId="{B864E583-A525-43D4-8F3E-DA6AE54552A5}" srcOrd="0" destOrd="0" presId="urn:microsoft.com/office/officeart/2005/8/layout/list1"/>
    <dgm:cxn modelId="{5E90729D-7BB3-444B-AD59-8477B60CBCBC}" type="presOf" srcId="{3CF5DC4D-2F1B-49C0-B1B6-51F8A07DE02D}" destId="{1A8BAE3E-6D71-4A5A-8430-381432896FA3}" srcOrd="1" destOrd="0" presId="urn:microsoft.com/office/officeart/2005/8/layout/list1"/>
    <dgm:cxn modelId="{B4C1D3A1-45E9-4A34-BE4D-8325AA691794}" srcId="{1C83D2D1-003F-4401-BFE6-180C2516F7DB}" destId="{2D0DDF30-8526-43B0-885F-135065FFB4D7}" srcOrd="4" destOrd="0" parTransId="{9234C454-0248-4658-A6EF-1F01C04A4966}" sibTransId="{0FC329B4-AC03-4622-8D7B-7AC015A9C97C}"/>
    <dgm:cxn modelId="{772C95A2-6131-439C-AF91-EEC88AA860AA}" srcId="{1C83D2D1-003F-4401-BFE6-180C2516F7DB}" destId="{D80A31FD-A714-4AD1-A885-E2EBCB37A721}" srcOrd="0" destOrd="0" parTransId="{D9F75236-70AE-4449-9286-F66D7183F9EE}" sibTransId="{99B88DF4-4EA8-49FF-A871-55A8B91FA029}"/>
    <dgm:cxn modelId="{14AB75A8-7180-49D8-B699-E31251648275}" srcId="{1C83D2D1-003F-4401-BFE6-180C2516F7DB}" destId="{796A10A2-1E07-43AA-9434-9170A96B959B}" srcOrd="7" destOrd="0" parTransId="{62681B8E-2B4C-4693-8BEE-AB6946F3CC98}" sibTransId="{91E51AD5-3396-4D03-816D-2B3D09AC621F}"/>
    <dgm:cxn modelId="{D2F8CBB2-A6E6-41D3-B7DC-81628A6B2FEF}" type="presOf" srcId="{2D0DDF30-8526-43B0-885F-135065FFB4D7}" destId="{F85BF40E-A98A-4B39-A252-BF6E341D80CA}" srcOrd="0" destOrd="0" presId="urn:microsoft.com/office/officeart/2005/8/layout/list1"/>
    <dgm:cxn modelId="{F3726EB5-C2AE-4ACD-AC47-FD595B6300C9}" srcId="{1C83D2D1-003F-4401-BFE6-180C2516F7DB}" destId="{CFFACDC9-3FE1-4C82-8F43-ED08E8CF1D1F}" srcOrd="3" destOrd="0" parTransId="{9BBEB941-1F09-4CAA-88DD-28D2B7759379}" sibTransId="{2759E183-576F-417C-B1F2-4FB5FE8B91B2}"/>
    <dgm:cxn modelId="{A509EDBB-8541-425B-95FC-C476EB701A9F}" type="presOf" srcId="{28FB569D-C5DE-475F-8D08-AA7CDC4AA7BF}" destId="{F6566D15-3959-462B-A229-B22A2BB05CFE}" srcOrd="1" destOrd="0" presId="urn:microsoft.com/office/officeart/2005/8/layout/list1"/>
    <dgm:cxn modelId="{D00D0ABF-072D-4386-AA6E-384C1BC830B1}" type="presOf" srcId="{796A10A2-1E07-43AA-9434-9170A96B959B}" destId="{FB6C9CA1-F267-4D85-97F4-D81A20B43BCA}" srcOrd="1" destOrd="0" presId="urn:microsoft.com/office/officeart/2005/8/layout/list1"/>
    <dgm:cxn modelId="{F8E82FC7-AA6F-41AF-AA6E-1DCD5856A536}" type="presOf" srcId="{4A85C0F7-8EB9-4B22-AB26-600E47491C8F}" destId="{771177DB-F668-407F-AB64-C393426A2DA8}" srcOrd="0" destOrd="0" presId="urn:microsoft.com/office/officeart/2005/8/layout/list1"/>
    <dgm:cxn modelId="{C8FF38DC-08E9-4493-90A6-84531256A82C}" type="presOf" srcId="{3CF5DC4D-2F1B-49C0-B1B6-51F8A07DE02D}" destId="{2E62718F-83F1-4B78-9AF3-B1CCD6C35573}" srcOrd="0" destOrd="0" presId="urn:microsoft.com/office/officeart/2005/8/layout/list1"/>
    <dgm:cxn modelId="{454767E0-F491-4AB1-91DF-7662103632E4}" srcId="{1C83D2D1-003F-4401-BFE6-180C2516F7DB}" destId="{0E5713ED-BCEB-4E55-A645-D43AE07B957F}" srcOrd="14" destOrd="0" parTransId="{C3519117-8C8C-4E08-90A2-F9B664368FE2}" sibTransId="{E573FF9A-42EE-4AFC-B176-517A6553871C}"/>
    <dgm:cxn modelId="{FDE86AE2-76D1-4206-B371-F0CB7B693326}" srcId="{1C83D2D1-003F-4401-BFE6-180C2516F7DB}" destId="{3CF5DC4D-2F1B-49C0-B1B6-51F8A07DE02D}" srcOrd="8" destOrd="0" parTransId="{DEB577CD-F203-4C4D-A197-8BB5CB979664}" sibTransId="{31EB2876-0B45-4999-8B44-550BC4F4881D}"/>
    <dgm:cxn modelId="{3344CAF0-5302-4CDA-B19D-40EB46A6FCE1}" srcId="{1C83D2D1-003F-4401-BFE6-180C2516F7DB}" destId="{17305C6D-CEF4-41CD-A7D7-9D4C2CB34F5F}" srcOrd="5" destOrd="0" parTransId="{C5EF37D8-76A7-4922-9E19-4020ED0FBFB7}" sibTransId="{94D6DF4D-8CF8-46B6-81E0-F1FEE25D39E2}"/>
    <dgm:cxn modelId="{CB4C0AF4-8878-48AD-B0B1-F4D414E008DF}" type="presOf" srcId="{D80A31FD-A714-4AD1-A885-E2EBCB37A721}" destId="{AA67F18B-489B-44AD-8B77-3B46FBC5204B}" srcOrd="1" destOrd="0" presId="urn:microsoft.com/office/officeart/2005/8/layout/list1"/>
    <dgm:cxn modelId="{0B45B6F7-335A-4694-8303-BBFA8BBCEDBA}" type="presOf" srcId="{EE16A2E7-67B7-4A43-B261-575605F38386}" destId="{B2F1591A-6D91-41E9-9FE8-362F0BF0F921}" srcOrd="0" destOrd="0" presId="urn:microsoft.com/office/officeart/2005/8/layout/list1"/>
    <dgm:cxn modelId="{02E4C7FB-2A9C-4717-9377-605D33030028}" type="presOf" srcId="{EE16A2E7-67B7-4A43-B261-575605F38386}" destId="{A32E75B7-2D07-4C6B-8005-A1158F35BACA}" srcOrd="1" destOrd="0" presId="urn:microsoft.com/office/officeart/2005/8/layout/list1"/>
    <dgm:cxn modelId="{A73019FF-5163-4A96-87BA-B834175FA977}" type="presOf" srcId="{1C83D2D1-003F-4401-BFE6-180C2516F7DB}" destId="{8430060F-6CC5-40D4-9AAC-246798110191}" srcOrd="0" destOrd="0" presId="urn:microsoft.com/office/officeart/2005/8/layout/list1"/>
    <dgm:cxn modelId="{1748A57D-ABAC-4FD1-A86C-EBBF64FA4CA8}" type="presParOf" srcId="{8430060F-6CC5-40D4-9AAC-246798110191}" destId="{19420306-FB35-47B2-9214-5FAA1B0A9DFA}" srcOrd="0" destOrd="0" presId="urn:microsoft.com/office/officeart/2005/8/layout/list1"/>
    <dgm:cxn modelId="{AF47ECC7-75E0-4DF6-BD76-25A678772B47}" type="presParOf" srcId="{19420306-FB35-47B2-9214-5FAA1B0A9DFA}" destId="{E6B71299-BCF4-435F-80C6-29A96810B536}" srcOrd="0" destOrd="0" presId="urn:microsoft.com/office/officeart/2005/8/layout/list1"/>
    <dgm:cxn modelId="{16CA6499-7212-41B8-A6CE-C038418A210E}" type="presParOf" srcId="{19420306-FB35-47B2-9214-5FAA1B0A9DFA}" destId="{AA67F18B-489B-44AD-8B77-3B46FBC5204B}" srcOrd="1" destOrd="0" presId="urn:microsoft.com/office/officeart/2005/8/layout/list1"/>
    <dgm:cxn modelId="{B95CC63C-D8FE-492C-BF4A-3537922F158A}" type="presParOf" srcId="{8430060F-6CC5-40D4-9AAC-246798110191}" destId="{8ACB31CF-4885-4D58-B4D8-13602B6735CA}" srcOrd="1" destOrd="0" presId="urn:microsoft.com/office/officeart/2005/8/layout/list1"/>
    <dgm:cxn modelId="{E679609F-302A-4AE8-B49E-29DD8EBF1F66}" type="presParOf" srcId="{8430060F-6CC5-40D4-9AAC-246798110191}" destId="{357AD4C5-693D-4089-9472-D522570F9627}" srcOrd="2" destOrd="0" presId="urn:microsoft.com/office/officeart/2005/8/layout/list1"/>
    <dgm:cxn modelId="{F8D88206-D1FF-4C5A-BC4D-145E681F3939}" type="presParOf" srcId="{8430060F-6CC5-40D4-9AAC-246798110191}" destId="{20763423-4A6E-4CD5-9262-EFEB6B458925}" srcOrd="3" destOrd="0" presId="urn:microsoft.com/office/officeart/2005/8/layout/list1"/>
    <dgm:cxn modelId="{1EAF6C45-3890-4BA4-A18E-AD988BB8820D}" type="presParOf" srcId="{8430060F-6CC5-40D4-9AAC-246798110191}" destId="{79A933F2-CD60-4A6D-864B-896A8A070699}" srcOrd="4" destOrd="0" presId="urn:microsoft.com/office/officeart/2005/8/layout/list1"/>
    <dgm:cxn modelId="{C704875B-545A-4C74-B289-B0D7CD89BEBD}" type="presParOf" srcId="{79A933F2-CD60-4A6D-864B-896A8A070699}" destId="{FD5263B2-A6F1-4FB8-B0C6-53F769419B18}" srcOrd="0" destOrd="0" presId="urn:microsoft.com/office/officeart/2005/8/layout/list1"/>
    <dgm:cxn modelId="{4F0EE466-0B6A-4D74-87BB-D83BF12870F0}" type="presParOf" srcId="{79A933F2-CD60-4A6D-864B-896A8A070699}" destId="{88572E2E-00B9-4185-99F2-493E2C88A898}" srcOrd="1" destOrd="0" presId="urn:microsoft.com/office/officeart/2005/8/layout/list1"/>
    <dgm:cxn modelId="{D98207A5-3965-4BED-A82F-F1FFEC24C944}" type="presParOf" srcId="{8430060F-6CC5-40D4-9AAC-246798110191}" destId="{EB174283-CAD5-4ADB-BD62-FE70450129D5}" srcOrd="5" destOrd="0" presId="urn:microsoft.com/office/officeart/2005/8/layout/list1"/>
    <dgm:cxn modelId="{66259574-A833-4056-920F-9240B86CE00F}" type="presParOf" srcId="{8430060F-6CC5-40D4-9AAC-246798110191}" destId="{0C071547-2FE6-4161-BDDE-F6304431A5FD}" srcOrd="6" destOrd="0" presId="urn:microsoft.com/office/officeart/2005/8/layout/list1"/>
    <dgm:cxn modelId="{15DBDE03-9F4F-40C2-ABC5-10C0B70A89B8}" type="presParOf" srcId="{8430060F-6CC5-40D4-9AAC-246798110191}" destId="{39ED714C-9ABC-441D-9B63-3E871C9E4675}" srcOrd="7" destOrd="0" presId="urn:microsoft.com/office/officeart/2005/8/layout/list1"/>
    <dgm:cxn modelId="{43C5FC81-336B-4C1E-AB1C-1764BAC5AA57}" type="presParOf" srcId="{8430060F-6CC5-40D4-9AAC-246798110191}" destId="{4253E70D-0A31-499D-8E68-E084A2CC9A05}" srcOrd="8" destOrd="0" presId="urn:microsoft.com/office/officeart/2005/8/layout/list1"/>
    <dgm:cxn modelId="{C7B31488-F6FD-4D67-A724-BA8B53104208}" type="presParOf" srcId="{4253E70D-0A31-499D-8E68-E084A2CC9A05}" destId="{6518AEFF-06AC-4EDF-84CD-B0EC98DA758D}" srcOrd="0" destOrd="0" presId="urn:microsoft.com/office/officeart/2005/8/layout/list1"/>
    <dgm:cxn modelId="{5BD06D2A-0E8F-4353-BB60-C407097DC14E}" type="presParOf" srcId="{4253E70D-0A31-499D-8E68-E084A2CC9A05}" destId="{8D27BB64-19B7-4D7F-9421-0FCB4B9C62F5}" srcOrd="1" destOrd="0" presId="urn:microsoft.com/office/officeart/2005/8/layout/list1"/>
    <dgm:cxn modelId="{DD1122C3-CF97-4FC8-82B0-41639EBC586D}" type="presParOf" srcId="{8430060F-6CC5-40D4-9AAC-246798110191}" destId="{8065D394-1EB9-4AFB-B734-25E6886E2B33}" srcOrd="9" destOrd="0" presId="urn:microsoft.com/office/officeart/2005/8/layout/list1"/>
    <dgm:cxn modelId="{CB1CC91C-106D-4A71-A9F4-9DC7D87027D9}" type="presParOf" srcId="{8430060F-6CC5-40D4-9AAC-246798110191}" destId="{404A71A1-45CA-44FA-AE75-0CA91CBE97F5}" srcOrd="10" destOrd="0" presId="urn:microsoft.com/office/officeart/2005/8/layout/list1"/>
    <dgm:cxn modelId="{1D1A5C1B-97DF-490D-BD73-E47689014663}" type="presParOf" srcId="{8430060F-6CC5-40D4-9AAC-246798110191}" destId="{618A1192-47AD-4C4E-9115-EF0BA8A6D0E2}" srcOrd="11" destOrd="0" presId="urn:microsoft.com/office/officeart/2005/8/layout/list1"/>
    <dgm:cxn modelId="{5C0AE89B-775B-43FB-9C69-4C501C0746EC}" type="presParOf" srcId="{8430060F-6CC5-40D4-9AAC-246798110191}" destId="{2DB9B864-44FF-43DF-BD10-907779C0DB08}" srcOrd="12" destOrd="0" presId="urn:microsoft.com/office/officeart/2005/8/layout/list1"/>
    <dgm:cxn modelId="{698F668B-6889-430A-891E-67EC62205EF7}" type="presParOf" srcId="{2DB9B864-44FF-43DF-BD10-907779C0DB08}" destId="{5995743F-5CAE-411D-9BA5-CED067E8E1D5}" srcOrd="0" destOrd="0" presId="urn:microsoft.com/office/officeart/2005/8/layout/list1"/>
    <dgm:cxn modelId="{E7D9B37C-C52E-48E8-AFE6-5CDE2D47B1EA}" type="presParOf" srcId="{2DB9B864-44FF-43DF-BD10-907779C0DB08}" destId="{51B810F2-3FDF-4C37-B409-CE1BE533B600}" srcOrd="1" destOrd="0" presId="urn:microsoft.com/office/officeart/2005/8/layout/list1"/>
    <dgm:cxn modelId="{AFDB96D6-0595-473A-8CD0-D63313A39B69}" type="presParOf" srcId="{8430060F-6CC5-40D4-9AAC-246798110191}" destId="{8D1AB66C-5B44-442A-9BDC-E7E945BB91D6}" srcOrd="13" destOrd="0" presId="urn:microsoft.com/office/officeart/2005/8/layout/list1"/>
    <dgm:cxn modelId="{F1243ADD-98AD-4780-9C23-61958EBFDA94}" type="presParOf" srcId="{8430060F-6CC5-40D4-9AAC-246798110191}" destId="{1736EF90-6CC4-44F1-B86F-98AD46D0C26A}" srcOrd="14" destOrd="0" presId="urn:microsoft.com/office/officeart/2005/8/layout/list1"/>
    <dgm:cxn modelId="{46670304-A4E2-4DEA-A6CB-4EC7960029EE}" type="presParOf" srcId="{8430060F-6CC5-40D4-9AAC-246798110191}" destId="{987C8994-F00E-4364-B9CA-EAD399332B9F}" srcOrd="15" destOrd="0" presId="urn:microsoft.com/office/officeart/2005/8/layout/list1"/>
    <dgm:cxn modelId="{7D96E49D-D77E-4584-98D6-EB19D501546A}" type="presParOf" srcId="{8430060F-6CC5-40D4-9AAC-246798110191}" destId="{8EDC1EA2-1F40-48ED-90F9-ED087AE1786B}" srcOrd="16" destOrd="0" presId="urn:microsoft.com/office/officeart/2005/8/layout/list1"/>
    <dgm:cxn modelId="{25734C02-AA72-4F61-8301-396D553F4395}" type="presParOf" srcId="{8EDC1EA2-1F40-48ED-90F9-ED087AE1786B}" destId="{F85BF40E-A98A-4B39-A252-BF6E341D80CA}" srcOrd="0" destOrd="0" presId="urn:microsoft.com/office/officeart/2005/8/layout/list1"/>
    <dgm:cxn modelId="{ED2E35C2-B964-4FE8-BDC2-AB013269EE44}" type="presParOf" srcId="{8EDC1EA2-1F40-48ED-90F9-ED087AE1786B}" destId="{5CD792C9-67FE-448E-B45F-0B4A00DB4BEC}" srcOrd="1" destOrd="0" presId="urn:microsoft.com/office/officeart/2005/8/layout/list1"/>
    <dgm:cxn modelId="{90BC3499-D47E-4D3A-98D0-5E1E7BE686D5}" type="presParOf" srcId="{8430060F-6CC5-40D4-9AAC-246798110191}" destId="{959A17F8-2E78-4380-860C-D2CCBB88362C}" srcOrd="17" destOrd="0" presId="urn:microsoft.com/office/officeart/2005/8/layout/list1"/>
    <dgm:cxn modelId="{C6942D74-A8A3-4BA6-ADCE-397F8FD44306}" type="presParOf" srcId="{8430060F-6CC5-40D4-9AAC-246798110191}" destId="{D0695444-A740-44A9-BD74-9CF6C17036CF}" srcOrd="18" destOrd="0" presId="urn:microsoft.com/office/officeart/2005/8/layout/list1"/>
    <dgm:cxn modelId="{B2A4A17A-544D-4FEB-9057-CC1C382B1906}" type="presParOf" srcId="{8430060F-6CC5-40D4-9AAC-246798110191}" destId="{DC2C3A87-B11B-4A58-BC79-C669F7CAF2FF}" srcOrd="19" destOrd="0" presId="urn:microsoft.com/office/officeart/2005/8/layout/list1"/>
    <dgm:cxn modelId="{CD5DB728-E069-41BA-AD79-EDF240A2F68F}" type="presParOf" srcId="{8430060F-6CC5-40D4-9AAC-246798110191}" destId="{D33D2DA1-4221-4D1E-92E8-A209AB523712}" srcOrd="20" destOrd="0" presId="urn:microsoft.com/office/officeart/2005/8/layout/list1"/>
    <dgm:cxn modelId="{1980F752-19A3-45E3-A866-6380580D9659}" type="presParOf" srcId="{D33D2DA1-4221-4D1E-92E8-A209AB523712}" destId="{378E7E9B-A4B3-4F62-A316-A5BCB4182D5E}" srcOrd="0" destOrd="0" presId="urn:microsoft.com/office/officeart/2005/8/layout/list1"/>
    <dgm:cxn modelId="{F097ABF3-9C61-4DDB-8DB5-D602ACB7433B}" type="presParOf" srcId="{D33D2DA1-4221-4D1E-92E8-A209AB523712}" destId="{9CDD0A0E-66CB-44EB-975A-3BDFE26FA995}" srcOrd="1" destOrd="0" presId="urn:microsoft.com/office/officeart/2005/8/layout/list1"/>
    <dgm:cxn modelId="{E412266E-E9AB-4CC9-B94E-10A85516A9C6}" type="presParOf" srcId="{8430060F-6CC5-40D4-9AAC-246798110191}" destId="{3AA198CB-9434-477A-A115-5F1B76821FC4}" srcOrd="21" destOrd="0" presId="urn:microsoft.com/office/officeart/2005/8/layout/list1"/>
    <dgm:cxn modelId="{EC968CE6-7757-4BA4-BE7E-1E95F294E653}" type="presParOf" srcId="{8430060F-6CC5-40D4-9AAC-246798110191}" destId="{46F7D290-35E6-4590-866D-E3F3E146A06E}" srcOrd="22" destOrd="0" presId="urn:microsoft.com/office/officeart/2005/8/layout/list1"/>
    <dgm:cxn modelId="{05FC41A6-8F65-4963-91BC-03B450CD0AD3}" type="presParOf" srcId="{8430060F-6CC5-40D4-9AAC-246798110191}" destId="{52F6BE18-216F-482F-A0E7-B212E65C2261}" srcOrd="23" destOrd="0" presId="urn:microsoft.com/office/officeart/2005/8/layout/list1"/>
    <dgm:cxn modelId="{E132D19D-5013-4CAA-A730-378BD9FB46C3}" type="presParOf" srcId="{8430060F-6CC5-40D4-9AAC-246798110191}" destId="{F2AC7501-E47F-4F76-916A-0520C212E8C2}" srcOrd="24" destOrd="0" presId="urn:microsoft.com/office/officeart/2005/8/layout/list1"/>
    <dgm:cxn modelId="{913711D5-2C68-4E71-9B3C-CFB9008FA986}" type="presParOf" srcId="{F2AC7501-E47F-4F76-916A-0520C212E8C2}" destId="{D38D3556-D11F-4230-89A8-8B379936F12E}" srcOrd="0" destOrd="0" presId="urn:microsoft.com/office/officeart/2005/8/layout/list1"/>
    <dgm:cxn modelId="{EC895641-A80A-453A-9EFA-410BF14142C5}" type="presParOf" srcId="{F2AC7501-E47F-4F76-916A-0520C212E8C2}" destId="{305755B8-BE7C-4BD7-966E-79FAE0D9DBD7}" srcOrd="1" destOrd="0" presId="urn:microsoft.com/office/officeart/2005/8/layout/list1"/>
    <dgm:cxn modelId="{762DAE3C-B0AA-4297-82AA-C706E8FC8C67}" type="presParOf" srcId="{8430060F-6CC5-40D4-9AAC-246798110191}" destId="{806D9D73-FE35-44E4-89D5-58D50DF3317D}" srcOrd="25" destOrd="0" presId="urn:microsoft.com/office/officeart/2005/8/layout/list1"/>
    <dgm:cxn modelId="{75A0E2E5-AF75-4E6B-A433-CA41DECA518A}" type="presParOf" srcId="{8430060F-6CC5-40D4-9AAC-246798110191}" destId="{858506BE-BC1F-4D99-B863-1177FB6E5E09}" srcOrd="26" destOrd="0" presId="urn:microsoft.com/office/officeart/2005/8/layout/list1"/>
    <dgm:cxn modelId="{F393182E-1DEE-4552-B14E-B0DC815D99A5}" type="presParOf" srcId="{8430060F-6CC5-40D4-9AAC-246798110191}" destId="{C4DC4FCF-4F37-48CB-BEE2-533DC599B2F5}" srcOrd="27" destOrd="0" presId="urn:microsoft.com/office/officeart/2005/8/layout/list1"/>
    <dgm:cxn modelId="{F14CA9B3-861B-467A-9CFA-9EB3035E9F59}" type="presParOf" srcId="{8430060F-6CC5-40D4-9AAC-246798110191}" destId="{52A84E18-0A7A-4F7E-8F23-B31681076321}" srcOrd="28" destOrd="0" presId="urn:microsoft.com/office/officeart/2005/8/layout/list1"/>
    <dgm:cxn modelId="{D46E2AC8-BE1D-4730-9AB8-30428F416626}" type="presParOf" srcId="{52A84E18-0A7A-4F7E-8F23-B31681076321}" destId="{9E1FF9F2-00C4-43FF-88B0-F90A11B6480F}" srcOrd="0" destOrd="0" presId="urn:microsoft.com/office/officeart/2005/8/layout/list1"/>
    <dgm:cxn modelId="{588F829A-D332-4F46-8ADD-D5420C120BB2}" type="presParOf" srcId="{52A84E18-0A7A-4F7E-8F23-B31681076321}" destId="{FB6C9CA1-F267-4D85-97F4-D81A20B43BCA}" srcOrd="1" destOrd="0" presId="urn:microsoft.com/office/officeart/2005/8/layout/list1"/>
    <dgm:cxn modelId="{ACB7AE9E-83D8-46CF-B78B-16E1E14DFE7E}" type="presParOf" srcId="{8430060F-6CC5-40D4-9AAC-246798110191}" destId="{4D5BE79B-6BAE-46A7-8915-F72A7CCBAD50}" srcOrd="29" destOrd="0" presId="urn:microsoft.com/office/officeart/2005/8/layout/list1"/>
    <dgm:cxn modelId="{0021494F-8C0B-417B-BC6B-362550866CFB}" type="presParOf" srcId="{8430060F-6CC5-40D4-9AAC-246798110191}" destId="{3148D3AC-AA9B-44EF-9671-3A3A5F685F9F}" srcOrd="30" destOrd="0" presId="urn:microsoft.com/office/officeart/2005/8/layout/list1"/>
    <dgm:cxn modelId="{909A5D28-81D4-4B1E-814F-F5BED8F1E063}" type="presParOf" srcId="{8430060F-6CC5-40D4-9AAC-246798110191}" destId="{8F3FA96F-4BB4-4128-89A3-8650A6734AEB}" srcOrd="31" destOrd="0" presId="urn:microsoft.com/office/officeart/2005/8/layout/list1"/>
    <dgm:cxn modelId="{40EDFD30-79A7-40D2-9354-E1A152A7AE6A}" type="presParOf" srcId="{8430060F-6CC5-40D4-9AAC-246798110191}" destId="{6C190214-F5F1-4472-BCB9-BC1B9F868B16}" srcOrd="32" destOrd="0" presId="urn:microsoft.com/office/officeart/2005/8/layout/list1"/>
    <dgm:cxn modelId="{BAF09BB7-3C28-4959-B1C2-6C0B291E2301}" type="presParOf" srcId="{6C190214-F5F1-4472-BCB9-BC1B9F868B16}" destId="{2E62718F-83F1-4B78-9AF3-B1CCD6C35573}" srcOrd="0" destOrd="0" presId="urn:microsoft.com/office/officeart/2005/8/layout/list1"/>
    <dgm:cxn modelId="{0C39A6FE-D0F2-464F-8346-8D295605C2EE}" type="presParOf" srcId="{6C190214-F5F1-4472-BCB9-BC1B9F868B16}" destId="{1A8BAE3E-6D71-4A5A-8430-381432896FA3}" srcOrd="1" destOrd="0" presId="urn:microsoft.com/office/officeart/2005/8/layout/list1"/>
    <dgm:cxn modelId="{40C36366-7CE1-4F29-8ABA-6FA51CE39C1B}" type="presParOf" srcId="{8430060F-6CC5-40D4-9AAC-246798110191}" destId="{3E5577C2-A8FE-49D1-9A89-C187C37429BA}" srcOrd="33" destOrd="0" presId="urn:microsoft.com/office/officeart/2005/8/layout/list1"/>
    <dgm:cxn modelId="{E569E936-8E66-470E-811A-548ECC0396D3}" type="presParOf" srcId="{8430060F-6CC5-40D4-9AAC-246798110191}" destId="{1C09FCF6-D23F-4FFD-B9B7-D065134B17B1}" srcOrd="34" destOrd="0" presId="urn:microsoft.com/office/officeart/2005/8/layout/list1"/>
    <dgm:cxn modelId="{63A1EBB6-E3A5-4AEA-81CC-A19D50738D47}" type="presParOf" srcId="{8430060F-6CC5-40D4-9AAC-246798110191}" destId="{80489508-F007-46CA-B7B4-20168DBB86E9}" srcOrd="35" destOrd="0" presId="urn:microsoft.com/office/officeart/2005/8/layout/list1"/>
    <dgm:cxn modelId="{6677836A-C1CF-4EB1-8A33-C5AC897C2824}" type="presParOf" srcId="{8430060F-6CC5-40D4-9AAC-246798110191}" destId="{28FBD785-D76D-42C0-8B14-04AA97645699}" srcOrd="36" destOrd="0" presId="urn:microsoft.com/office/officeart/2005/8/layout/list1"/>
    <dgm:cxn modelId="{5C9DC8AB-A5CD-4028-84F6-72F70CA0A853}" type="presParOf" srcId="{28FBD785-D76D-42C0-8B14-04AA97645699}" destId="{3A9157CF-1360-4709-A5EA-F4697724AEF7}" srcOrd="0" destOrd="0" presId="urn:microsoft.com/office/officeart/2005/8/layout/list1"/>
    <dgm:cxn modelId="{C3ABCE8D-E004-4D13-899E-464A62147B42}" type="presParOf" srcId="{28FBD785-D76D-42C0-8B14-04AA97645699}" destId="{2688FCED-8DAD-4EC2-8A54-2A5AB059059A}" srcOrd="1" destOrd="0" presId="urn:microsoft.com/office/officeart/2005/8/layout/list1"/>
    <dgm:cxn modelId="{4860E2BB-AD5D-46BB-BC93-B88F687215DC}" type="presParOf" srcId="{8430060F-6CC5-40D4-9AAC-246798110191}" destId="{777C7787-F059-41D0-9249-7F8773F5DCD4}" srcOrd="37" destOrd="0" presId="urn:microsoft.com/office/officeart/2005/8/layout/list1"/>
    <dgm:cxn modelId="{82EC29F2-BDD0-4DE0-B895-932D4922709F}" type="presParOf" srcId="{8430060F-6CC5-40D4-9AAC-246798110191}" destId="{48C8BAF7-D88C-4C40-93E0-78A677B78C7F}" srcOrd="38" destOrd="0" presId="urn:microsoft.com/office/officeart/2005/8/layout/list1"/>
    <dgm:cxn modelId="{7A8895A3-0235-4B1F-BF07-38A3DC0913B1}" type="presParOf" srcId="{8430060F-6CC5-40D4-9AAC-246798110191}" destId="{26656DC1-6B65-41BB-85BD-DD929C055F70}" srcOrd="39" destOrd="0" presId="urn:microsoft.com/office/officeart/2005/8/layout/list1"/>
    <dgm:cxn modelId="{09AD7C1C-B8CE-4825-B60A-F728D98CE270}" type="presParOf" srcId="{8430060F-6CC5-40D4-9AAC-246798110191}" destId="{C9764AB2-FD27-4C64-91E1-AA0D7C57C2F2}" srcOrd="40" destOrd="0" presId="urn:microsoft.com/office/officeart/2005/8/layout/list1"/>
    <dgm:cxn modelId="{1B824A76-B866-4AE6-A995-5FAF335D7258}" type="presParOf" srcId="{C9764AB2-FD27-4C64-91E1-AA0D7C57C2F2}" destId="{10B78ED7-C1D2-4C01-A68B-7EFC0F13AD57}" srcOrd="0" destOrd="0" presId="urn:microsoft.com/office/officeart/2005/8/layout/list1"/>
    <dgm:cxn modelId="{15FAB5B6-3843-426C-B8FA-9A9353314A86}" type="presParOf" srcId="{C9764AB2-FD27-4C64-91E1-AA0D7C57C2F2}" destId="{CD088B07-D91E-4386-BAE4-CB18EC19BDD2}" srcOrd="1" destOrd="0" presId="urn:microsoft.com/office/officeart/2005/8/layout/list1"/>
    <dgm:cxn modelId="{CF2E3048-EBFE-456F-85C4-3A31ADB7A7D9}" type="presParOf" srcId="{8430060F-6CC5-40D4-9AAC-246798110191}" destId="{CBD1690E-D7BA-4DD1-9503-052014987C2E}" srcOrd="41" destOrd="0" presId="urn:microsoft.com/office/officeart/2005/8/layout/list1"/>
    <dgm:cxn modelId="{E93692B5-B576-4BF6-93B8-3383270061BF}" type="presParOf" srcId="{8430060F-6CC5-40D4-9AAC-246798110191}" destId="{CA232BA9-9B90-43F6-904A-06E2F0F8FD72}" srcOrd="42" destOrd="0" presId="urn:microsoft.com/office/officeart/2005/8/layout/list1"/>
    <dgm:cxn modelId="{D2B7CBC7-2E78-490D-8078-945AFFB8ABB1}" type="presParOf" srcId="{8430060F-6CC5-40D4-9AAC-246798110191}" destId="{87114B56-C732-4036-8AB4-880C47A8281D}" srcOrd="43" destOrd="0" presId="urn:microsoft.com/office/officeart/2005/8/layout/list1"/>
    <dgm:cxn modelId="{4DFA045B-2B56-4063-9DEA-5545E57ED012}" type="presParOf" srcId="{8430060F-6CC5-40D4-9AAC-246798110191}" destId="{966556BD-709D-46C3-B16C-5C7A6C913965}" srcOrd="44" destOrd="0" presId="urn:microsoft.com/office/officeart/2005/8/layout/list1"/>
    <dgm:cxn modelId="{4130A178-E4E1-4A57-94AF-6C65B2E3DEDE}" type="presParOf" srcId="{966556BD-709D-46C3-B16C-5C7A6C913965}" destId="{944E3298-AE11-4D49-BBBB-B8BA7C393E8A}" srcOrd="0" destOrd="0" presId="urn:microsoft.com/office/officeart/2005/8/layout/list1"/>
    <dgm:cxn modelId="{77538F83-1D40-4F97-9993-59D8523382A3}" type="presParOf" srcId="{966556BD-709D-46C3-B16C-5C7A6C913965}" destId="{DD5AA045-159D-4011-87BD-F62D94BC90AD}" srcOrd="1" destOrd="0" presId="urn:microsoft.com/office/officeart/2005/8/layout/list1"/>
    <dgm:cxn modelId="{57E1027B-7F4B-4C6D-B204-4D3B7970D769}" type="presParOf" srcId="{8430060F-6CC5-40D4-9AAC-246798110191}" destId="{27A7D7AC-7C72-49DC-96BB-3928990E67F5}" srcOrd="45" destOrd="0" presId="urn:microsoft.com/office/officeart/2005/8/layout/list1"/>
    <dgm:cxn modelId="{4DA4E09F-A70A-4B3C-AA04-95B77336E7E5}" type="presParOf" srcId="{8430060F-6CC5-40D4-9AAC-246798110191}" destId="{0AE13240-B16F-4C5F-9888-4440A9102475}" srcOrd="46" destOrd="0" presId="urn:microsoft.com/office/officeart/2005/8/layout/list1"/>
    <dgm:cxn modelId="{6FF47CD9-40DF-499B-9404-C9FA03B2F199}" type="presParOf" srcId="{8430060F-6CC5-40D4-9AAC-246798110191}" destId="{8DE1ABD2-6B5D-4042-9D41-D3F0B0D751C2}" srcOrd="47" destOrd="0" presId="urn:microsoft.com/office/officeart/2005/8/layout/list1"/>
    <dgm:cxn modelId="{E46C6712-E81B-4BA8-A1D3-27CA7E7109A1}" type="presParOf" srcId="{8430060F-6CC5-40D4-9AAC-246798110191}" destId="{7EBFAEE5-953D-4BAC-8AE0-D87FA431DCEF}" srcOrd="48" destOrd="0" presId="urn:microsoft.com/office/officeart/2005/8/layout/list1"/>
    <dgm:cxn modelId="{CFC3B8F8-5240-4230-8C0B-040B736B92D7}" type="presParOf" srcId="{7EBFAEE5-953D-4BAC-8AE0-D87FA431DCEF}" destId="{771177DB-F668-407F-AB64-C393426A2DA8}" srcOrd="0" destOrd="0" presId="urn:microsoft.com/office/officeart/2005/8/layout/list1"/>
    <dgm:cxn modelId="{89200CCD-206F-4913-9F7B-4B286A3B6EFE}" type="presParOf" srcId="{7EBFAEE5-953D-4BAC-8AE0-D87FA431DCEF}" destId="{31F6151B-6412-4F5E-9D4A-2B278A016AD8}" srcOrd="1" destOrd="0" presId="urn:microsoft.com/office/officeart/2005/8/layout/list1"/>
    <dgm:cxn modelId="{055DB6CE-54C3-4019-BE92-AEC81024BB35}" type="presParOf" srcId="{8430060F-6CC5-40D4-9AAC-246798110191}" destId="{1F21243A-91BF-411E-B3E9-DD7EAF83CBAE}" srcOrd="49" destOrd="0" presId="urn:microsoft.com/office/officeart/2005/8/layout/list1"/>
    <dgm:cxn modelId="{B5E65B8E-B51E-4E49-B4CF-6FDE6BD0E5D8}" type="presParOf" srcId="{8430060F-6CC5-40D4-9AAC-246798110191}" destId="{D55E6986-2E8F-41AF-87E1-7F1C5CECC9EB}" srcOrd="50" destOrd="0" presId="urn:microsoft.com/office/officeart/2005/8/layout/list1"/>
    <dgm:cxn modelId="{0C4D659D-B7A0-4CE3-A5C4-34AB1E6022EE}" type="presParOf" srcId="{8430060F-6CC5-40D4-9AAC-246798110191}" destId="{3405AE9E-6302-4032-98E0-E510A5605767}" srcOrd="51" destOrd="0" presId="urn:microsoft.com/office/officeart/2005/8/layout/list1"/>
    <dgm:cxn modelId="{BFB1C9C7-8673-47F9-B35E-1836DBEF4A90}" type="presParOf" srcId="{8430060F-6CC5-40D4-9AAC-246798110191}" destId="{50D7E63B-FD6D-4E56-BB3F-DDA2C0D32D13}" srcOrd="52" destOrd="0" presId="urn:microsoft.com/office/officeart/2005/8/layout/list1"/>
    <dgm:cxn modelId="{1045DA45-5641-4CB7-B853-4BE2CABA81CD}" type="presParOf" srcId="{50D7E63B-FD6D-4E56-BB3F-DDA2C0D32D13}" destId="{B864E583-A525-43D4-8F3E-DA6AE54552A5}" srcOrd="0" destOrd="0" presId="urn:microsoft.com/office/officeart/2005/8/layout/list1"/>
    <dgm:cxn modelId="{F5750BC9-1C3B-43CC-BFD3-AC71D632F717}" type="presParOf" srcId="{50D7E63B-FD6D-4E56-BB3F-DDA2C0D32D13}" destId="{F6566D15-3959-462B-A229-B22A2BB05CFE}" srcOrd="1" destOrd="0" presId="urn:microsoft.com/office/officeart/2005/8/layout/list1"/>
    <dgm:cxn modelId="{7F465574-8511-4A68-801F-1C45B960A568}" type="presParOf" srcId="{8430060F-6CC5-40D4-9AAC-246798110191}" destId="{ECD1345B-29A3-4919-9546-96BFBBCEBA4F}" srcOrd="53" destOrd="0" presId="urn:microsoft.com/office/officeart/2005/8/layout/list1"/>
    <dgm:cxn modelId="{85489AF1-D12D-4FC2-87B0-E021FC09EB68}" type="presParOf" srcId="{8430060F-6CC5-40D4-9AAC-246798110191}" destId="{8C9AC3B3-6BC4-4AEF-A7E0-B453FB8D2268}" srcOrd="54" destOrd="0" presId="urn:microsoft.com/office/officeart/2005/8/layout/list1"/>
    <dgm:cxn modelId="{DBD1ECA3-2F82-4A56-8897-2925B10569AB}" type="presParOf" srcId="{8430060F-6CC5-40D4-9AAC-246798110191}" destId="{A6CA082B-5956-4F15-B03C-9B12497678E0}" srcOrd="55" destOrd="0" presId="urn:microsoft.com/office/officeart/2005/8/layout/list1"/>
    <dgm:cxn modelId="{5B5F0600-A678-46C4-B94C-B5D6DF241070}" type="presParOf" srcId="{8430060F-6CC5-40D4-9AAC-246798110191}" destId="{FBD1A0DD-78EE-4044-A6A2-E7B3E570AF54}" srcOrd="56" destOrd="0" presId="urn:microsoft.com/office/officeart/2005/8/layout/list1"/>
    <dgm:cxn modelId="{00C08C52-A781-4AF9-B9AF-DC3963579908}" type="presParOf" srcId="{FBD1A0DD-78EE-4044-A6A2-E7B3E570AF54}" destId="{684973C7-F722-4970-9780-DCB29254B6B7}" srcOrd="0" destOrd="0" presId="urn:microsoft.com/office/officeart/2005/8/layout/list1"/>
    <dgm:cxn modelId="{FBC1471F-6D08-4235-9A66-6EC313F1E4F2}" type="presParOf" srcId="{FBD1A0DD-78EE-4044-A6A2-E7B3E570AF54}" destId="{2A9F8707-7893-440A-BA33-A57AB152396D}" srcOrd="1" destOrd="0" presId="urn:microsoft.com/office/officeart/2005/8/layout/list1"/>
    <dgm:cxn modelId="{5DB9E9D4-E974-4923-958E-076D72F1E973}" type="presParOf" srcId="{8430060F-6CC5-40D4-9AAC-246798110191}" destId="{84F8525E-23B3-4A35-A9D0-BDC85571109C}" srcOrd="57" destOrd="0" presId="urn:microsoft.com/office/officeart/2005/8/layout/list1"/>
    <dgm:cxn modelId="{227E90EA-3A8D-4276-A51A-0DB2223D31C5}" type="presParOf" srcId="{8430060F-6CC5-40D4-9AAC-246798110191}" destId="{CF5BBB82-FB4C-45B2-B681-3C00F7D2EA69}" srcOrd="58" destOrd="0" presId="urn:microsoft.com/office/officeart/2005/8/layout/list1"/>
    <dgm:cxn modelId="{5F3B440A-450C-42E8-A8AC-53CA1B959C42}" type="presParOf" srcId="{8430060F-6CC5-40D4-9AAC-246798110191}" destId="{FB015F57-724C-4FAC-A1BA-6A42EE8DA4C1}" srcOrd="59" destOrd="0" presId="urn:microsoft.com/office/officeart/2005/8/layout/list1"/>
    <dgm:cxn modelId="{48E0951D-5ED8-412F-BFFF-47609B3A0B80}" type="presParOf" srcId="{8430060F-6CC5-40D4-9AAC-246798110191}" destId="{C54A2AE4-57CD-46C6-B5C4-1D586F941C70}" srcOrd="60" destOrd="0" presId="urn:microsoft.com/office/officeart/2005/8/layout/list1"/>
    <dgm:cxn modelId="{EC5870DE-5DDF-46A0-B998-CA91B512501C}" type="presParOf" srcId="{C54A2AE4-57CD-46C6-B5C4-1D586F941C70}" destId="{B2F1591A-6D91-41E9-9FE8-362F0BF0F921}" srcOrd="0" destOrd="0" presId="urn:microsoft.com/office/officeart/2005/8/layout/list1"/>
    <dgm:cxn modelId="{0204DA04-1C2E-4CD2-AB1A-846C644C6BCA}" type="presParOf" srcId="{C54A2AE4-57CD-46C6-B5C4-1D586F941C70}" destId="{A32E75B7-2D07-4C6B-8005-A1158F35BACA}" srcOrd="1" destOrd="0" presId="urn:microsoft.com/office/officeart/2005/8/layout/list1"/>
    <dgm:cxn modelId="{DDF37033-4036-47A5-9541-4EC43DC70932}" type="presParOf" srcId="{8430060F-6CC5-40D4-9AAC-246798110191}" destId="{D7C3FC48-9119-4D09-8CD9-10731D86B8D2}" srcOrd="61" destOrd="0" presId="urn:microsoft.com/office/officeart/2005/8/layout/list1"/>
    <dgm:cxn modelId="{40030262-CFCC-4853-A82F-66EC33D149E3}" type="presParOf" srcId="{8430060F-6CC5-40D4-9AAC-246798110191}" destId="{9855B616-9508-4FC4-901E-C30ED744D04A}" srcOrd="6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18202A-2635-4544-992C-48E2103CF138}"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A9EEC218-36E6-45FC-B64D-CD1CDE511FBE}">
      <dgm:prSet phldrT="[Text]"/>
      <dgm:spPr/>
      <dgm:t>
        <a:bodyPr/>
        <a:lstStyle/>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Model Building</a:t>
          </a:r>
          <a:r>
            <a:rPr lang="en-US" dirty="0">
              <a:solidFill>
                <a:schemeClr val="bg1"/>
              </a:solidFill>
              <a:latin typeface="Times New Roman" panose="02020603050405020304" pitchFamily="18" charset="0"/>
              <a:cs typeface="Times New Roman" panose="02020603050405020304" pitchFamily="18" charset="0"/>
            </a:rPr>
            <a:t>: Uses Sequential to create a linear stack of layers. It includes: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Input layer with 64 neurons and </a:t>
          </a:r>
          <a:r>
            <a:rPr lang="en-US" dirty="0" err="1">
              <a:solidFill>
                <a:schemeClr val="bg1"/>
              </a:solidFill>
              <a:latin typeface="Times New Roman" panose="02020603050405020304" pitchFamily="18" charset="0"/>
              <a:cs typeface="Times New Roman" panose="02020603050405020304" pitchFamily="18" charset="0"/>
            </a:rPr>
            <a:t>ReLU</a:t>
          </a:r>
          <a:r>
            <a:rPr lang="en-US" dirty="0">
              <a:solidFill>
                <a:schemeClr val="bg1"/>
              </a:solidFill>
              <a:latin typeface="Times New Roman" panose="02020603050405020304" pitchFamily="18" charset="0"/>
              <a:cs typeface="Times New Roman" panose="02020603050405020304" pitchFamily="18" charset="0"/>
            </a:rPr>
            <a:t> activation.</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Hidden layer with 64 neurons and </a:t>
          </a:r>
          <a:r>
            <a:rPr lang="en-US" dirty="0" err="1">
              <a:solidFill>
                <a:schemeClr val="bg1"/>
              </a:solidFill>
              <a:latin typeface="Times New Roman" panose="02020603050405020304" pitchFamily="18" charset="0"/>
              <a:cs typeface="Times New Roman" panose="02020603050405020304" pitchFamily="18" charset="0"/>
            </a:rPr>
            <a:t>ReLU</a:t>
          </a:r>
          <a:r>
            <a:rPr lang="en-US" dirty="0">
              <a:solidFill>
                <a:schemeClr val="bg1"/>
              </a:solidFill>
              <a:latin typeface="Times New Roman" panose="02020603050405020304" pitchFamily="18" charset="0"/>
              <a:cs typeface="Times New Roman" panose="02020603050405020304" pitchFamily="18" charset="0"/>
            </a:rPr>
            <a:t> activation.</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Output layer with 1 neuron for the MPG prediction.</a:t>
          </a:r>
          <a:endParaRPr lang="en-IN" dirty="0">
            <a:solidFill>
              <a:schemeClr val="bg1"/>
            </a:solidFill>
            <a:latin typeface="Times New Roman" panose="02020603050405020304" pitchFamily="18" charset="0"/>
            <a:cs typeface="Times New Roman" panose="02020603050405020304" pitchFamily="18" charset="0"/>
          </a:endParaRPr>
        </a:p>
      </dgm:t>
    </dgm:pt>
    <dgm:pt modelId="{B141326F-CC16-4870-8C97-A29E158CBA34}" type="parTrans" cxnId="{DD9BD279-5B70-49FE-AC6A-9EC5A1AD3888}">
      <dgm:prSet/>
      <dgm:spPr/>
      <dgm:t>
        <a:bodyPr/>
        <a:lstStyle/>
        <a:p>
          <a:endParaRPr lang="en-IN"/>
        </a:p>
      </dgm:t>
    </dgm:pt>
    <dgm:pt modelId="{6C96BFAE-0A99-499B-B000-4F577F6693C0}" type="sibTrans" cxnId="{DD9BD279-5B70-49FE-AC6A-9EC5A1AD3888}">
      <dgm:prSet/>
      <dgm:spPr/>
      <dgm:t>
        <a:bodyPr/>
        <a:lstStyle/>
        <a:p>
          <a:endParaRPr lang="en-IN"/>
        </a:p>
      </dgm:t>
    </dgm:pt>
    <dgm:pt modelId="{448076FF-48B7-4F53-B7FF-1A83C28E46B8}">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The </a:t>
          </a:r>
          <a:r>
            <a:rPr lang="en-US" b="1" dirty="0" err="1">
              <a:solidFill>
                <a:schemeClr val="bg1"/>
              </a:solidFill>
              <a:latin typeface="Times New Roman" panose="02020603050405020304" pitchFamily="18" charset="0"/>
              <a:cs typeface="Times New Roman" panose="02020603050405020304" pitchFamily="18" charset="0"/>
            </a:rPr>
            <a:t>Keras</a:t>
          </a:r>
          <a:r>
            <a:rPr lang="en-US" b="1" dirty="0">
              <a:solidFill>
                <a:schemeClr val="bg1"/>
              </a:solidFill>
              <a:latin typeface="Times New Roman" panose="02020603050405020304" pitchFamily="18" charset="0"/>
              <a:cs typeface="Times New Roman" panose="02020603050405020304" pitchFamily="18" charset="0"/>
            </a:rPr>
            <a:t> part is to involves building, compiling, and training a neural network model to predict fuel efficiency (MPG).</a:t>
          </a:r>
          <a:endParaRPr lang="en-IN" b="1" dirty="0">
            <a:solidFill>
              <a:schemeClr val="bg1"/>
            </a:solidFill>
            <a:latin typeface="Times New Roman" panose="02020603050405020304" pitchFamily="18" charset="0"/>
            <a:cs typeface="Times New Roman" panose="02020603050405020304" pitchFamily="18" charset="0"/>
          </a:endParaRPr>
        </a:p>
      </dgm:t>
    </dgm:pt>
    <dgm:pt modelId="{67FD55DE-7254-4204-855F-059C730577D3}" type="parTrans" cxnId="{FB1CF3FD-68B9-4FDA-B8FC-CEF2E81025D6}">
      <dgm:prSet/>
      <dgm:spPr/>
      <dgm:t>
        <a:bodyPr/>
        <a:lstStyle/>
        <a:p>
          <a:endParaRPr lang="en-IN"/>
        </a:p>
      </dgm:t>
    </dgm:pt>
    <dgm:pt modelId="{66926612-A99C-4BBE-8C19-AD5E5900925A}" type="sibTrans" cxnId="{FB1CF3FD-68B9-4FDA-B8FC-CEF2E81025D6}">
      <dgm:prSet/>
      <dgm:spPr/>
      <dgm:t>
        <a:bodyPr/>
        <a:lstStyle/>
        <a:p>
          <a:endParaRPr lang="en-IN"/>
        </a:p>
      </dgm:t>
    </dgm:pt>
    <dgm:pt modelId="{63FF5044-EB84-437A-8542-90CC9691B1EF}">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Training</a:t>
          </a:r>
          <a:r>
            <a:rPr lang="en-US" dirty="0">
              <a:solidFill>
                <a:schemeClr val="bg1"/>
              </a:solidFill>
              <a:latin typeface="Times New Roman" panose="02020603050405020304" pitchFamily="18" charset="0"/>
              <a:cs typeface="Times New Roman" panose="02020603050405020304" pitchFamily="18" charset="0"/>
            </a:rPr>
            <a:t>: The model is trained for 100 epochs with a 20% validation split.</a:t>
          </a:r>
          <a:endParaRPr lang="en-IN" dirty="0">
            <a:solidFill>
              <a:schemeClr val="bg1"/>
            </a:solidFill>
            <a:latin typeface="Times New Roman" panose="02020603050405020304" pitchFamily="18" charset="0"/>
            <a:cs typeface="Times New Roman" panose="02020603050405020304" pitchFamily="18" charset="0"/>
          </a:endParaRPr>
        </a:p>
      </dgm:t>
    </dgm:pt>
    <dgm:pt modelId="{DF6A9CE8-BCE2-49DB-9907-61CAC42456C5}" type="parTrans" cxnId="{48E3DB2C-1632-4F8F-AC91-C007B56867E7}">
      <dgm:prSet/>
      <dgm:spPr/>
      <dgm:t>
        <a:bodyPr/>
        <a:lstStyle/>
        <a:p>
          <a:endParaRPr lang="en-IN"/>
        </a:p>
      </dgm:t>
    </dgm:pt>
    <dgm:pt modelId="{98AB2112-BA37-41FE-BCDB-B27FB93A2B0A}" type="sibTrans" cxnId="{48E3DB2C-1632-4F8F-AC91-C007B56867E7}">
      <dgm:prSet/>
      <dgm:spPr/>
      <dgm:t>
        <a:bodyPr/>
        <a:lstStyle/>
        <a:p>
          <a:endParaRPr lang="en-IN"/>
        </a:p>
      </dgm:t>
    </dgm:pt>
    <dgm:pt modelId="{2CD26F62-DB53-4E4F-AFBA-C4B706EF539C}">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Evaluation</a:t>
          </a:r>
          <a:r>
            <a:rPr lang="en-US" dirty="0">
              <a:solidFill>
                <a:schemeClr val="bg1"/>
              </a:solidFill>
              <a:latin typeface="Times New Roman" panose="02020603050405020304" pitchFamily="18" charset="0"/>
              <a:cs typeface="Times New Roman" panose="02020603050405020304" pitchFamily="18" charset="0"/>
            </a:rPr>
            <a:t>: The model’s performance is assessed using MAE on the test set.</a:t>
          </a:r>
          <a:endParaRPr lang="en-IN" dirty="0">
            <a:solidFill>
              <a:schemeClr val="bg1"/>
            </a:solidFill>
            <a:latin typeface="Times New Roman" panose="02020603050405020304" pitchFamily="18" charset="0"/>
            <a:cs typeface="Times New Roman" panose="02020603050405020304" pitchFamily="18" charset="0"/>
          </a:endParaRPr>
        </a:p>
      </dgm:t>
    </dgm:pt>
    <dgm:pt modelId="{50E3F054-C056-41A9-B91D-96A9AA326C38}" type="parTrans" cxnId="{D6078000-D73C-4D0D-8BA2-573E60D4617B}">
      <dgm:prSet/>
      <dgm:spPr/>
      <dgm:t>
        <a:bodyPr/>
        <a:lstStyle/>
        <a:p>
          <a:endParaRPr lang="en-IN"/>
        </a:p>
      </dgm:t>
    </dgm:pt>
    <dgm:pt modelId="{552CF570-B391-4C7B-9E4F-C788DC605804}" type="sibTrans" cxnId="{D6078000-D73C-4D0D-8BA2-573E60D4617B}">
      <dgm:prSet/>
      <dgm:spPr/>
      <dgm:t>
        <a:bodyPr/>
        <a:lstStyle/>
        <a:p>
          <a:endParaRPr lang="en-IN"/>
        </a:p>
      </dgm:t>
    </dgm:pt>
    <dgm:pt modelId="{65F1F0FC-15B3-42D4-937D-E1320BE073A3}">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Compiling</a:t>
          </a:r>
          <a:r>
            <a:rPr lang="en-US" dirty="0">
              <a:solidFill>
                <a:schemeClr val="bg1"/>
              </a:solidFill>
              <a:latin typeface="Times New Roman" panose="02020603050405020304" pitchFamily="18" charset="0"/>
              <a:cs typeface="Times New Roman" panose="02020603050405020304" pitchFamily="18" charset="0"/>
            </a:rPr>
            <a:t>: The model uses the Adam optimizer, Mean Squared Error (MSE) loss function, and Mean Absolute Error (MAE) as a metric.</a:t>
          </a:r>
          <a:endParaRPr lang="en-IN" dirty="0">
            <a:solidFill>
              <a:schemeClr val="bg1"/>
            </a:solidFill>
            <a:latin typeface="Times New Roman" panose="02020603050405020304" pitchFamily="18" charset="0"/>
            <a:cs typeface="Times New Roman" panose="02020603050405020304" pitchFamily="18" charset="0"/>
          </a:endParaRPr>
        </a:p>
      </dgm:t>
    </dgm:pt>
    <dgm:pt modelId="{7F8558F0-48D5-4D8A-AB1F-D93FCECBE227}" type="parTrans" cxnId="{C204C5A9-86B9-4EA3-95C3-02D9A45A1592}">
      <dgm:prSet/>
      <dgm:spPr/>
      <dgm:t>
        <a:bodyPr/>
        <a:lstStyle/>
        <a:p>
          <a:endParaRPr lang="en-IN"/>
        </a:p>
      </dgm:t>
    </dgm:pt>
    <dgm:pt modelId="{1D2F07EB-9325-4F84-A33B-559FDE1DAE81}" type="sibTrans" cxnId="{C204C5A9-86B9-4EA3-95C3-02D9A45A1592}">
      <dgm:prSet/>
      <dgm:spPr/>
      <dgm:t>
        <a:bodyPr/>
        <a:lstStyle/>
        <a:p>
          <a:endParaRPr lang="en-IN"/>
        </a:p>
      </dgm:t>
    </dgm:pt>
    <dgm:pt modelId="{E905D6B6-483B-4BBE-BB38-C631C1FDEF08}">
      <dgm:prSet phldrT="[Text]"/>
      <dgm:spPr/>
      <dgm:t>
        <a:bodyPr/>
        <a:lstStyle/>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Prediction</a:t>
          </a:r>
          <a:r>
            <a:rPr lang="en-US" dirty="0">
              <a:solidFill>
                <a:schemeClr val="bg1"/>
              </a:solidFill>
              <a:latin typeface="Times New Roman" panose="02020603050405020304" pitchFamily="18" charset="0"/>
              <a:cs typeface="Times New Roman" panose="02020603050405020304" pitchFamily="18" charset="0"/>
            </a:rPr>
            <a:t>: The </a:t>
          </a:r>
          <a:r>
            <a:rPr lang="en-US" dirty="0" err="1">
              <a:solidFill>
                <a:schemeClr val="bg1"/>
              </a:solidFill>
              <a:latin typeface="Times New Roman" panose="02020603050405020304" pitchFamily="18" charset="0"/>
              <a:cs typeface="Times New Roman" panose="02020603050405020304" pitchFamily="18" charset="0"/>
            </a:rPr>
            <a:t>predict_fuel_efficiency</a:t>
          </a:r>
          <a:r>
            <a:rPr lang="en-US" dirty="0">
              <a:solidFill>
                <a:schemeClr val="bg1"/>
              </a:solidFill>
              <a:latin typeface="Times New Roman" panose="02020603050405020304" pitchFamily="18" charset="0"/>
              <a:cs typeface="Times New Roman" panose="02020603050405020304" pitchFamily="18" charset="0"/>
            </a:rPr>
            <a:t> function scales input features and uses the trained model to predict MPG.</a:t>
          </a:r>
          <a:endParaRPr lang="en-IN" dirty="0">
            <a:solidFill>
              <a:schemeClr val="bg1"/>
            </a:solidFill>
            <a:latin typeface="Times New Roman" panose="02020603050405020304" pitchFamily="18" charset="0"/>
            <a:cs typeface="Times New Roman" panose="02020603050405020304" pitchFamily="18" charset="0"/>
          </a:endParaRPr>
        </a:p>
      </dgm:t>
    </dgm:pt>
    <dgm:pt modelId="{0249334D-6E40-4E68-821B-3B672AE922F8}" type="parTrans" cxnId="{C81790A9-569F-4B10-8399-A84EB26796C4}">
      <dgm:prSet/>
      <dgm:spPr/>
      <dgm:t>
        <a:bodyPr/>
        <a:lstStyle/>
        <a:p>
          <a:endParaRPr lang="en-IN"/>
        </a:p>
      </dgm:t>
    </dgm:pt>
    <dgm:pt modelId="{05CCC408-EFF1-4B46-9470-603DF19134D6}" type="sibTrans" cxnId="{C81790A9-569F-4B10-8399-A84EB26796C4}">
      <dgm:prSet/>
      <dgm:spPr/>
      <dgm:t>
        <a:bodyPr/>
        <a:lstStyle/>
        <a:p>
          <a:endParaRPr lang="en-IN"/>
        </a:p>
      </dgm:t>
    </dgm:pt>
    <dgm:pt modelId="{C0169C13-BE1A-4D5A-8EE3-72F7FAC0DAC9}" type="pres">
      <dgm:prSet presAssocID="{D018202A-2635-4544-992C-48E2103CF138}" presName="Name0" presStyleCnt="0">
        <dgm:presLayoutVars>
          <dgm:chPref val="1"/>
          <dgm:dir/>
          <dgm:animOne val="branch"/>
          <dgm:animLvl val="lvl"/>
          <dgm:resizeHandles/>
        </dgm:presLayoutVars>
      </dgm:prSet>
      <dgm:spPr/>
    </dgm:pt>
    <dgm:pt modelId="{8F04DB31-2240-45AA-87A3-44E7C3F37AD0}" type="pres">
      <dgm:prSet presAssocID="{A9EEC218-36E6-45FC-B64D-CD1CDE511FBE}" presName="vertOne" presStyleCnt="0"/>
      <dgm:spPr/>
    </dgm:pt>
    <dgm:pt modelId="{4F590EFE-C4D2-44EC-AE17-27F32BC7AB1A}" type="pres">
      <dgm:prSet presAssocID="{A9EEC218-36E6-45FC-B64D-CD1CDE511FBE}" presName="txOne" presStyleLbl="node0" presStyleIdx="0" presStyleCnt="1">
        <dgm:presLayoutVars>
          <dgm:chPref val="3"/>
        </dgm:presLayoutVars>
      </dgm:prSet>
      <dgm:spPr/>
    </dgm:pt>
    <dgm:pt modelId="{F21BA455-6324-43C5-AE66-20ED0B3E3538}" type="pres">
      <dgm:prSet presAssocID="{A9EEC218-36E6-45FC-B64D-CD1CDE511FBE}" presName="parTransOne" presStyleCnt="0"/>
      <dgm:spPr/>
    </dgm:pt>
    <dgm:pt modelId="{7ED430AC-59CF-4D90-AFBA-31A086008E50}" type="pres">
      <dgm:prSet presAssocID="{A9EEC218-36E6-45FC-B64D-CD1CDE511FBE}" presName="horzOne" presStyleCnt="0"/>
      <dgm:spPr/>
    </dgm:pt>
    <dgm:pt modelId="{744F3D47-0BDE-4AE1-8C85-6A092110BD32}" type="pres">
      <dgm:prSet presAssocID="{448076FF-48B7-4F53-B7FF-1A83C28E46B8}" presName="vertTwo" presStyleCnt="0"/>
      <dgm:spPr/>
    </dgm:pt>
    <dgm:pt modelId="{FA2E6C55-7E0A-42D6-B0E8-03774E9FAB6B}" type="pres">
      <dgm:prSet presAssocID="{448076FF-48B7-4F53-B7FF-1A83C28E46B8}" presName="txTwo" presStyleLbl="node2" presStyleIdx="0" presStyleCnt="2">
        <dgm:presLayoutVars>
          <dgm:chPref val="3"/>
        </dgm:presLayoutVars>
      </dgm:prSet>
      <dgm:spPr/>
    </dgm:pt>
    <dgm:pt modelId="{3FD21433-F18A-4C0A-B6A7-B56E83619BD5}" type="pres">
      <dgm:prSet presAssocID="{448076FF-48B7-4F53-B7FF-1A83C28E46B8}" presName="parTransTwo" presStyleCnt="0"/>
      <dgm:spPr/>
    </dgm:pt>
    <dgm:pt modelId="{1AEF7E8F-5DD1-4A75-AF5B-B3BC76EF19EF}" type="pres">
      <dgm:prSet presAssocID="{448076FF-48B7-4F53-B7FF-1A83C28E46B8}" presName="horzTwo" presStyleCnt="0"/>
      <dgm:spPr/>
    </dgm:pt>
    <dgm:pt modelId="{0D51FDA9-6736-4220-963C-23886D4B39AC}" type="pres">
      <dgm:prSet presAssocID="{63FF5044-EB84-437A-8542-90CC9691B1EF}" presName="vertThree" presStyleCnt="0"/>
      <dgm:spPr/>
    </dgm:pt>
    <dgm:pt modelId="{4030624E-A0B0-4306-BF74-16B7792DD9B7}" type="pres">
      <dgm:prSet presAssocID="{63FF5044-EB84-437A-8542-90CC9691B1EF}" presName="txThree" presStyleLbl="node3" presStyleIdx="0" presStyleCnt="3">
        <dgm:presLayoutVars>
          <dgm:chPref val="3"/>
        </dgm:presLayoutVars>
      </dgm:prSet>
      <dgm:spPr/>
    </dgm:pt>
    <dgm:pt modelId="{AEE3791A-8BDD-4303-A929-1DCC47FA012B}" type="pres">
      <dgm:prSet presAssocID="{63FF5044-EB84-437A-8542-90CC9691B1EF}" presName="horzThree" presStyleCnt="0"/>
      <dgm:spPr/>
    </dgm:pt>
    <dgm:pt modelId="{338D2A7B-3466-4B26-A668-89C86D0862C8}" type="pres">
      <dgm:prSet presAssocID="{98AB2112-BA37-41FE-BCDB-B27FB93A2B0A}" presName="sibSpaceThree" presStyleCnt="0"/>
      <dgm:spPr/>
    </dgm:pt>
    <dgm:pt modelId="{75166D3A-6DAA-45E9-AA63-3080659CEC89}" type="pres">
      <dgm:prSet presAssocID="{2CD26F62-DB53-4E4F-AFBA-C4B706EF539C}" presName="vertThree" presStyleCnt="0"/>
      <dgm:spPr/>
    </dgm:pt>
    <dgm:pt modelId="{DAACB70A-3E73-414F-9223-75FB268784F6}" type="pres">
      <dgm:prSet presAssocID="{2CD26F62-DB53-4E4F-AFBA-C4B706EF539C}" presName="txThree" presStyleLbl="node3" presStyleIdx="1" presStyleCnt="3">
        <dgm:presLayoutVars>
          <dgm:chPref val="3"/>
        </dgm:presLayoutVars>
      </dgm:prSet>
      <dgm:spPr/>
    </dgm:pt>
    <dgm:pt modelId="{70F38547-D1BB-46BE-826A-6C3A4DC9FBC2}" type="pres">
      <dgm:prSet presAssocID="{2CD26F62-DB53-4E4F-AFBA-C4B706EF539C}" presName="horzThree" presStyleCnt="0"/>
      <dgm:spPr/>
    </dgm:pt>
    <dgm:pt modelId="{E82BD609-17B7-4773-8CFA-71F7D00F90E6}" type="pres">
      <dgm:prSet presAssocID="{66926612-A99C-4BBE-8C19-AD5E5900925A}" presName="sibSpaceTwo" presStyleCnt="0"/>
      <dgm:spPr/>
    </dgm:pt>
    <dgm:pt modelId="{AE719F9B-5489-429F-8AF0-5516B7CB84FE}" type="pres">
      <dgm:prSet presAssocID="{65F1F0FC-15B3-42D4-937D-E1320BE073A3}" presName="vertTwo" presStyleCnt="0"/>
      <dgm:spPr/>
    </dgm:pt>
    <dgm:pt modelId="{5A0BB357-06C5-40CE-978B-814ADD9DF9EB}" type="pres">
      <dgm:prSet presAssocID="{65F1F0FC-15B3-42D4-937D-E1320BE073A3}" presName="txTwo" presStyleLbl="node2" presStyleIdx="1" presStyleCnt="2">
        <dgm:presLayoutVars>
          <dgm:chPref val="3"/>
        </dgm:presLayoutVars>
      </dgm:prSet>
      <dgm:spPr/>
    </dgm:pt>
    <dgm:pt modelId="{7C65B962-B967-47AB-828E-607939F5F938}" type="pres">
      <dgm:prSet presAssocID="{65F1F0FC-15B3-42D4-937D-E1320BE073A3}" presName="parTransTwo" presStyleCnt="0"/>
      <dgm:spPr/>
    </dgm:pt>
    <dgm:pt modelId="{837C2046-06E5-406F-8206-268AC3580983}" type="pres">
      <dgm:prSet presAssocID="{65F1F0FC-15B3-42D4-937D-E1320BE073A3}" presName="horzTwo" presStyleCnt="0"/>
      <dgm:spPr/>
    </dgm:pt>
    <dgm:pt modelId="{224BD3D8-E58B-4258-9D5F-FD3E5CA4F31C}" type="pres">
      <dgm:prSet presAssocID="{E905D6B6-483B-4BBE-BB38-C631C1FDEF08}" presName="vertThree" presStyleCnt="0"/>
      <dgm:spPr/>
    </dgm:pt>
    <dgm:pt modelId="{A0A72528-29DB-4794-89A0-877733C0422B}" type="pres">
      <dgm:prSet presAssocID="{E905D6B6-483B-4BBE-BB38-C631C1FDEF08}" presName="txThree" presStyleLbl="node3" presStyleIdx="2" presStyleCnt="3">
        <dgm:presLayoutVars>
          <dgm:chPref val="3"/>
        </dgm:presLayoutVars>
      </dgm:prSet>
      <dgm:spPr/>
    </dgm:pt>
    <dgm:pt modelId="{1466FC5F-2C6E-4D49-9200-8BBBD37D33BB}" type="pres">
      <dgm:prSet presAssocID="{E905D6B6-483B-4BBE-BB38-C631C1FDEF08}" presName="horzThree" presStyleCnt="0"/>
      <dgm:spPr/>
    </dgm:pt>
  </dgm:ptLst>
  <dgm:cxnLst>
    <dgm:cxn modelId="{D6078000-D73C-4D0D-8BA2-573E60D4617B}" srcId="{448076FF-48B7-4F53-B7FF-1A83C28E46B8}" destId="{2CD26F62-DB53-4E4F-AFBA-C4B706EF539C}" srcOrd="1" destOrd="0" parTransId="{50E3F054-C056-41A9-B91D-96A9AA326C38}" sibTransId="{552CF570-B391-4C7B-9E4F-C788DC605804}"/>
    <dgm:cxn modelId="{48E3DB2C-1632-4F8F-AC91-C007B56867E7}" srcId="{448076FF-48B7-4F53-B7FF-1A83C28E46B8}" destId="{63FF5044-EB84-437A-8542-90CC9691B1EF}" srcOrd="0" destOrd="0" parTransId="{DF6A9CE8-BCE2-49DB-9907-61CAC42456C5}" sibTransId="{98AB2112-BA37-41FE-BCDB-B27FB93A2B0A}"/>
    <dgm:cxn modelId="{6D922970-04F5-4F27-AE7D-5D78FA12BBB3}" type="presOf" srcId="{448076FF-48B7-4F53-B7FF-1A83C28E46B8}" destId="{FA2E6C55-7E0A-42D6-B0E8-03774E9FAB6B}" srcOrd="0" destOrd="0" presId="urn:microsoft.com/office/officeart/2005/8/layout/hierarchy4"/>
    <dgm:cxn modelId="{DD9BD279-5B70-49FE-AC6A-9EC5A1AD3888}" srcId="{D018202A-2635-4544-992C-48E2103CF138}" destId="{A9EEC218-36E6-45FC-B64D-CD1CDE511FBE}" srcOrd="0" destOrd="0" parTransId="{B141326F-CC16-4870-8C97-A29E158CBA34}" sibTransId="{6C96BFAE-0A99-499B-B000-4F577F6693C0}"/>
    <dgm:cxn modelId="{4B6CC497-AD07-4D43-8DF9-63C23B0C6DEF}" type="presOf" srcId="{E905D6B6-483B-4BBE-BB38-C631C1FDEF08}" destId="{A0A72528-29DB-4794-89A0-877733C0422B}" srcOrd="0" destOrd="0" presId="urn:microsoft.com/office/officeart/2005/8/layout/hierarchy4"/>
    <dgm:cxn modelId="{D2C4F799-D702-415F-A414-25130C79CC0A}" type="presOf" srcId="{D018202A-2635-4544-992C-48E2103CF138}" destId="{C0169C13-BE1A-4D5A-8EE3-72F7FAC0DAC9}" srcOrd="0" destOrd="0" presId="urn:microsoft.com/office/officeart/2005/8/layout/hierarchy4"/>
    <dgm:cxn modelId="{54FEBCA3-EDDE-4FCE-8468-C0E0198162E5}" type="presOf" srcId="{65F1F0FC-15B3-42D4-937D-E1320BE073A3}" destId="{5A0BB357-06C5-40CE-978B-814ADD9DF9EB}" srcOrd="0" destOrd="0" presId="urn:microsoft.com/office/officeart/2005/8/layout/hierarchy4"/>
    <dgm:cxn modelId="{466CF0A7-A95F-4F68-9C09-7257A1EFADE4}" type="presOf" srcId="{A9EEC218-36E6-45FC-B64D-CD1CDE511FBE}" destId="{4F590EFE-C4D2-44EC-AE17-27F32BC7AB1A}" srcOrd="0" destOrd="0" presId="urn:microsoft.com/office/officeart/2005/8/layout/hierarchy4"/>
    <dgm:cxn modelId="{C81790A9-569F-4B10-8399-A84EB26796C4}" srcId="{65F1F0FC-15B3-42D4-937D-E1320BE073A3}" destId="{E905D6B6-483B-4BBE-BB38-C631C1FDEF08}" srcOrd="0" destOrd="0" parTransId="{0249334D-6E40-4E68-821B-3B672AE922F8}" sibTransId="{05CCC408-EFF1-4B46-9470-603DF19134D6}"/>
    <dgm:cxn modelId="{C204C5A9-86B9-4EA3-95C3-02D9A45A1592}" srcId="{A9EEC218-36E6-45FC-B64D-CD1CDE511FBE}" destId="{65F1F0FC-15B3-42D4-937D-E1320BE073A3}" srcOrd="1" destOrd="0" parTransId="{7F8558F0-48D5-4D8A-AB1F-D93FCECBE227}" sibTransId="{1D2F07EB-9325-4F84-A33B-559FDE1DAE81}"/>
    <dgm:cxn modelId="{3696CCB0-FC74-4BA7-A03A-0010F57DA98C}" type="presOf" srcId="{63FF5044-EB84-437A-8542-90CC9691B1EF}" destId="{4030624E-A0B0-4306-BF74-16B7792DD9B7}" srcOrd="0" destOrd="0" presId="urn:microsoft.com/office/officeart/2005/8/layout/hierarchy4"/>
    <dgm:cxn modelId="{C2B55BB7-F6E5-4BD0-ABF6-C290CAEECB7E}" type="presOf" srcId="{2CD26F62-DB53-4E4F-AFBA-C4B706EF539C}" destId="{DAACB70A-3E73-414F-9223-75FB268784F6}" srcOrd="0" destOrd="0" presId="urn:microsoft.com/office/officeart/2005/8/layout/hierarchy4"/>
    <dgm:cxn modelId="{FB1CF3FD-68B9-4FDA-B8FC-CEF2E81025D6}" srcId="{A9EEC218-36E6-45FC-B64D-CD1CDE511FBE}" destId="{448076FF-48B7-4F53-B7FF-1A83C28E46B8}" srcOrd="0" destOrd="0" parTransId="{67FD55DE-7254-4204-855F-059C730577D3}" sibTransId="{66926612-A99C-4BBE-8C19-AD5E5900925A}"/>
    <dgm:cxn modelId="{807B394C-C1FF-4BAB-9900-0EB2B0106A72}" type="presParOf" srcId="{C0169C13-BE1A-4D5A-8EE3-72F7FAC0DAC9}" destId="{8F04DB31-2240-45AA-87A3-44E7C3F37AD0}" srcOrd="0" destOrd="0" presId="urn:microsoft.com/office/officeart/2005/8/layout/hierarchy4"/>
    <dgm:cxn modelId="{1563D6C5-047C-4663-8405-876FC9E9CDE5}" type="presParOf" srcId="{8F04DB31-2240-45AA-87A3-44E7C3F37AD0}" destId="{4F590EFE-C4D2-44EC-AE17-27F32BC7AB1A}" srcOrd="0" destOrd="0" presId="urn:microsoft.com/office/officeart/2005/8/layout/hierarchy4"/>
    <dgm:cxn modelId="{ABDFD02D-62B8-4DC2-8CE9-DB4E17E6F6D2}" type="presParOf" srcId="{8F04DB31-2240-45AA-87A3-44E7C3F37AD0}" destId="{F21BA455-6324-43C5-AE66-20ED0B3E3538}" srcOrd="1" destOrd="0" presId="urn:microsoft.com/office/officeart/2005/8/layout/hierarchy4"/>
    <dgm:cxn modelId="{14EF998D-EBA4-4C4A-8FC2-1081C19E366A}" type="presParOf" srcId="{8F04DB31-2240-45AA-87A3-44E7C3F37AD0}" destId="{7ED430AC-59CF-4D90-AFBA-31A086008E50}" srcOrd="2" destOrd="0" presId="urn:microsoft.com/office/officeart/2005/8/layout/hierarchy4"/>
    <dgm:cxn modelId="{76A3ED41-DA36-43A0-8911-BE8B5F4F8220}" type="presParOf" srcId="{7ED430AC-59CF-4D90-AFBA-31A086008E50}" destId="{744F3D47-0BDE-4AE1-8C85-6A092110BD32}" srcOrd="0" destOrd="0" presId="urn:microsoft.com/office/officeart/2005/8/layout/hierarchy4"/>
    <dgm:cxn modelId="{93014D9E-8247-4DEB-B13F-E258905043A2}" type="presParOf" srcId="{744F3D47-0BDE-4AE1-8C85-6A092110BD32}" destId="{FA2E6C55-7E0A-42D6-B0E8-03774E9FAB6B}" srcOrd="0" destOrd="0" presId="urn:microsoft.com/office/officeart/2005/8/layout/hierarchy4"/>
    <dgm:cxn modelId="{0145F9C6-28D3-476F-8963-496DD788BABB}" type="presParOf" srcId="{744F3D47-0BDE-4AE1-8C85-6A092110BD32}" destId="{3FD21433-F18A-4C0A-B6A7-B56E83619BD5}" srcOrd="1" destOrd="0" presId="urn:microsoft.com/office/officeart/2005/8/layout/hierarchy4"/>
    <dgm:cxn modelId="{7BD60811-A384-4242-A2D4-ADF761759F1F}" type="presParOf" srcId="{744F3D47-0BDE-4AE1-8C85-6A092110BD32}" destId="{1AEF7E8F-5DD1-4A75-AF5B-B3BC76EF19EF}" srcOrd="2" destOrd="0" presId="urn:microsoft.com/office/officeart/2005/8/layout/hierarchy4"/>
    <dgm:cxn modelId="{11BE1164-928C-4496-90E7-436C42CFB736}" type="presParOf" srcId="{1AEF7E8F-5DD1-4A75-AF5B-B3BC76EF19EF}" destId="{0D51FDA9-6736-4220-963C-23886D4B39AC}" srcOrd="0" destOrd="0" presId="urn:microsoft.com/office/officeart/2005/8/layout/hierarchy4"/>
    <dgm:cxn modelId="{B2DC98F5-8EEF-4136-A8C6-DF2047AB7E74}" type="presParOf" srcId="{0D51FDA9-6736-4220-963C-23886D4B39AC}" destId="{4030624E-A0B0-4306-BF74-16B7792DD9B7}" srcOrd="0" destOrd="0" presId="urn:microsoft.com/office/officeart/2005/8/layout/hierarchy4"/>
    <dgm:cxn modelId="{09EC9311-7564-4129-B9EC-488B8C90FBF5}" type="presParOf" srcId="{0D51FDA9-6736-4220-963C-23886D4B39AC}" destId="{AEE3791A-8BDD-4303-A929-1DCC47FA012B}" srcOrd="1" destOrd="0" presId="urn:microsoft.com/office/officeart/2005/8/layout/hierarchy4"/>
    <dgm:cxn modelId="{08E6AB99-7A62-4273-83C0-59995839A0AB}" type="presParOf" srcId="{1AEF7E8F-5DD1-4A75-AF5B-B3BC76EF19EF}" destId="{338D2A7B-3466-4B26-A668-89C86D0862C8}" srcOrd="1" destOrd="0" presId="urn:microsoft.com/office/officeart/2005/8/layout/hierarchy4"/>
    <dgm:cxn modelId="{F21AFD5C-8848-4955-9B63-D9883B890FE4}" type="presParOf" srcId="{1AEF7E8F-5DD1-4A75-AF5B-B3BC76EF19EF}" destId="{75166D3A-6DAA-45E9-AA63-3080659CEC89}" srcOrd="2" destOrd="0" presId="urn:microsoft.com/office/officeart/2005/8/layout/hierarchy4"/>
    <dgm:cxn modelId="{03BB244C-1806-42B2-B37E-E9A71DE4C926}" type="presParOf" srcId="{75166D3A-6DAA-45E9-AA63-3080659CEC89}" destId="{DAACB70A-3E73-414F-9223-75FB268784F6}" srcOrd="0" destOrd="0" presId="urn:microsoft.com/office/officeart/2005/8/layout/hierarchy4"/>
    <dgm:cxn modelId="{BC36E56F-C310-4122-8B76-FE3CBB12865E}" type="presParOf" srcId="{75166D3A-6DAA-45E9-AA63-3080659CEC89}" destId="{70F38547-D1BB-46BE-826A-6C3A4DC9FBC2}" srcOrd="1" destOrd="0" presId="urn:microsoft.com/office/officeart/2005/8/layout/hierarchy4"/>
    <dgm:cxn modelId="{6FB87437-0436-4BA7-810A-99468966B278}" type="presParOf" srcId="{7ED430AC-59CF-4D90-AFBA-31A086008E50}" destId="{E82BD609-17B7-4773-8CFA-71F7D00F90E6}" srcOrd="1" destOrd="0" presId="urn:microsoft.com/office/officeart/2005/8/layout/hierarchy4"/>
    <dgm:cxn modelId="{8EB5FAE8-4B2B-4422-BF74-86414D1251EF}" type="presParOf" srcId="{7ED430AC-59CF-4D90-AFBA-31A086008E50}" destId="{AE719F9B-5489-429F-8AF0-5516B7CB84FE}" srcOrd="2" destOrd="0" presId="urn:microsoft.com/office/officeart/2005/8/layout/hierarchy4"/>
    <dgm:cxn modelId="{78B1808D-5FE0-4A69-9CEC-E36476D74220}" type="presParOf" srcId="{AE719F9B-5489-429F-8AF0-5516B7CB84FE}" destId="{5A0BB357-06C5-40CE-978B-814ADD9DF9EB}" srcOrd="0" destOrd="0" presId="urn:microsoft.com/office/officeart/2005/8/layout/hierarchy4"/>
    <dgm:cxn modelId="{C2957133-B33D-48AF-A052-4B48959D8B2B}" type="presParOf" srcId="{AE719F9B-5489-429F-8AF0-5516B7CB84FE}" destId="{7C65B962-B967-47AB-828E-607939F5F938}" srcOrd="1" destOrd="0" presId="urn:microsoft.com/office/officeart/2005/8/layout/hierarchy4"/>
    <dgm:cxn modelId="{2C017666-1E64-48DF-B421-241164F20C0F}" type="presParOf" srcId="{AE719F9B-5489-429F-8AF0-5516B7CB84FE}" destId="{837C2046-06E5-406F-8206-268AC3580983}" srcOrd="2" destOrd="0" presId="urn:microsoft.com/office/officeart/2005/8/layout/hierarchy4"/>
    <dgm:cxn modelId="{D27137B7-874C-4F29-8651-FB14444B5881}" type="presParOf" srcId="{837C2046-06E5-406F-8206-268AC3580983}" destId="{224BD3D8-E58B-4258-9D5F-FD3E5CA4F31C}" srcOrd="0" destOrd="0" presId="urn:microsoft.com/office/officeart/2005/8/layout/hierarchy4"/>
    <dgm:cxn modelId="{EE8D6D73-67F3-4A41-BA88-A86D96EE8518}" type="presParOf" srcId="{224BD3D8-E58B-4258-9D5F-FD3E5CA4F31C}" destId="{A0A72528-29DB-4794-89A0-877733C0422B}" srcOrd="0" destOrd="0" presId="urn:microsoft.com/office/officeart/2005/8/layout/hierarchy4"/>
    <dgm:cxn modelId="{53787915-7B06-4B0C-8E39-076B5B8696CD}" type="presParOf" srcId="{224BD3D8-E58B-4258-9D5F-FD3E5CA4F31C}" destId="{1466FC5F-2C6E-4D49-9200-8BBBD37D33B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970780-FDDE-4EF3-94DB-A30ACCD377F1}"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IN"/>
        </a:p>
      </dgm:t>
    </dgm:pt>
    <dgm:pt modelId="{982A2120-1937-4D98-8EA3-067518336EC6}">
      <dgm:prSet phldrT="[Text]" custT="1"/>
      <dgm:spPr/>
      <dgm:t>
        <a:bodyPr/>
        <a:lstStyle/>
        <a:p>
          <a:pPr algn="just">
            <a:lnSpc>
              <a:spcPct val="150000"/>
            </a:lnSpc>
          </a:pPr>
          <a:r>
            <a:rPr lang="en-US" sz="1300" b="1" dirty="0">
              <a:latin typeface="Times New Roman" panose="02020603050405020304" pitchFamily="18" charset="0"/>
              <a:cs typeface="Times New Roman" panose="02020603050405020304" pitchFamily="18" charset="0"/>
            </a:rPr>
            <a:t>	Our project successfully implemented a </a:t>
          </a:r>
          <a:r>
            <a:rPr lang="en-US" sz="1300" b="1" dirty="0" err="1">
              <a:latin typeface="Times New Roman" panose="02020603050405020304" pitchFamily="18" charset="0"/>
              <a:cs typeface="Times New Roman" panose="02020603050405020304" pitchFamily="18" charset="0"/>
            </a:rPr>
            <a:t>tensorflow</a:t>
          </a:r>
          <a:r>
            <a:rPr lang="en-US" sz="1300" b="1" dirty="0">
              <a:latin typeface="Times New Roman" panose="02020603050405020304" pitchFamily="18" charset="0"/>
              <a:cs typeface="Times New Roman" panose="02020603050405020304" pitchFamily="18" charset="0"/>
            </a:rPr>
            <a:t>-based deep learning model to predict vehicle fuel efficiency, achieving robust performance with an accuracy of X%. The integration of flask provided a user-friendly interface, allowing users to input vehicle specifications and obtain accurate MPG predictions. This project underscores the effectiveness of deep learning in automotive applications and sets a foundation for future enhancements in model accuracy, dataset expansion, and real-time prediction capabilities.</a:t>
          </a:r>
          <a:endParaRPr lang="en-IN" sz="1300" b="1" dirty="0">
            <a:latin typeface="Times New Roman" panose="02020603050405020304" pitchFamily="18" charset="0"/>
            <a:cs typeface="Times New Roman" panose="02020603050405020304" pitchFamily="18" charset="0"/>
          </a:endParaRPr>
        </a:p>
      </dgm:t>
    </dgm:pt>
    <dgm:pt modelId="{7D79F55B-5B1E-409F-8C41-0EC6BF7D6CC9}" type="parTrans" cxnId="{68301B82-D085-49D9-9B5F-AD39A2ADFD6D}">
      <dgm:prSet/>
      <dgm:spPr/>
      <dgm:t>
        <a:bodyPr/>
        <a:lstStyle/>
        <a:p>
          <a:endParaRPr lang="en-IN"/>
        </a:p>
      </dgm:t>
    </dgm:pt>
    <dgm:pt modelId="{A4A1E56E-B480-41EF-99D6-6080A30E0B1D}" type="sibTrans" cxnId="{68301B82-D085-49D9-9B5F-AD39A2ADFD6D}">
      <dgm:prSet/>
      <dgm:spPr/>
      <dgm:t>
        <a:bodyPr/>
        <a:lstStyle/>
        <a:p>
          <a:endParaRPr lang="en-IN"/>
        </a:p>
      </dgm:t>
    </dgm:pt>
    <dgm:pt modelId="{047D1DF6-AB7B-4CC1-9438-6ADDAACA4ED6}" type="pres">
      <dgm:prSet presAssocID="{52970780-FDDE-4EF3-94DB-A30ACCD377F1}" presName="Name0" presStyleCnt="0">
        <dgm:presLayoutVars>
          <dgm:chMax/>
          <dgm:chPref/>
          <dgm:dir/>
        </dgm:presLayoutVars>
      </dgm:prSet>
      <dgm:spPr/>
    </dgm:pt>
    <dgm:pt modelId="{9CCE2571-F0B8-4CAA-B137-2CF60DEC9FF6}" type="pres">
      <dgm:prSet presAssocID="{982A2120-1937-4D98-8EA3-067518336EC6}" presName="composite" presStyleCnt="0">
        <dgm:presLayoutVars>
          <dgm:chMax/>
          <dgm:chPref/>
        </dgm:presLayoutVars>
      </dgm:prSet>
      <dgm:spPr/>
    </dgm:pt>
    <dgm:pt modelId="{5EC23A1B-F373-4F18-9F47-98444CB97B92}" type="pres">
      <dgm:prSet presAssocID="{982A2120-1937-4D98-8EA3-067518336EC6}" presName="Image" presStyleLbl="bgImgPlace1" presStyleIdx="0" presStyleCnt="1" custLinFactNeighborX="314" custLinFactNeighborY="-1059"/>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11AB63B4-25E1-4170-9BB0-A33B935BBD6C}" type="pres">
      <dgm:prSet presAssocID="{982A2120-1937-4D98-8EA3-067518336EC6}" presName="ParentText" presStyleLbl="revTx" presStyleIdx="0" presStyleCnt="1">
        <dgm:presLayoutVars>
          <dgm:chMax val="0"/>
          <dgm:chPref val="0"/>
          <dgm:bulletEnabled val="1"/>
        </dgm:presLayoutVars>
      </dgm:prSet>
      <dgm:spPr/>
    </dgm:pt>
    <dgm:pt modelId="{0045F866-CF58-413D-95C5-A98A89AF10C3}" type="pres">
      <dgm:prSet presAssocID="{982A2120-1937-4D98-8EA3-067518336EC6}" presName="tlFrame" presStyleLbl="node1" presStyleIdx="0" presStyleCnt="4"/>
      <dgm:spPr/>
    </dgm:pt>
    <dgm:pt modelId="{FCDF9E3C-8F19-4FD4-9FC3-D23B5345F75F}" type="pres">
      <dgm:prSet presAssocID="{982A2120-1937-4D98-8EA3-067518336EC6}" presName="trFrame" presStyleLbl="node1" presStyleIdx="1" presStyleCnt="4"/>
      <dgm:spPr/>
    </dgm:pt>
    <dgm:pt modelId="{577749B2-6045-4C52-805B-6240DDD8DE26}" type="pres">
      <dgm:prSet presAssocID="{982A2120-1937-4D98-8EA3-067518336EC6}" presName="blFrame" presStyleLbl="node1" presStyleIdx="2" presStyleCnt="4"/>
      <dgm:spPr/>
    </dgm:pt>
    <dgm:pt modelId="{36C71DAF-336E-4A30-9B69-0BC10B19C1B7}" type="pres">
      <dgm:prSet presAssocID="{982A2120-1937-4D98-8EA3-067518336EC6}" presName="brFrame" presStyleLbl="node1" presStyleIdx="3" presStyleCnt="4"/>
      <dgm:spPr/>
    </dgm:pt>
  </dgm:ptLst>
  <dgm:cxnLst>
    <dgm:cxn modelId="{68301B82-D085-49D9-9B5F-AD39A2ADFD6D}" srcId="{52970780-FDDE-4EF3-94DB-A30ACCD377F1}" destId="{982A2120-1937-4D98-8EA3-067518336EC6}" srcOrd="0" destOrd="0" parTransId="{7D79F55B-5B1E-409F-8C41-0EC6BF7D6CC9}" sibTransId="{A4A1E56E-B480-41EF-99D6-6080A30E0B1D}"/>
    <dgm:cxn modelId="{7245018A-E56D-4325-A22F-4E8630935AB2}" type="presOf" srcId="{52970780-FDDE-4EF3-94DB-A30ACCD377F1}" destId="{047D1DF6-AB7B-4CC1-9438-6ADDAACA4ED6}" srcOrd="0" destOrd="0" presId="urn:microsoft.com/office/officeart/2009/3/layout/FramedTextPicture"/>
    <dgm:cxn modelId="{325577FA-92E9-4B82-AEFD-A52A15BD481D}" type="presOf" srcId="{982A2120-1937-4D98-8EA3-067518336EC6}" destId="{11AB63B4-25E1-4170-9BB0-A33B935BBD6C}" srcOrd="0" destOrd="0" presId="urn:microsoft.com/office/officeart/2009/3/layout/FramedTextPicture"/>
    <dgm:cxn modelId="{6167769F-F8E6-4711-A612-E9A5B0CA7F72}" type="presParOf" srcId="{047D1DF6-AB7B-4CC1-9438-6ADDAACA4ED6}" destId="{9CCE2571-F0B8-4CAA-B137-2CF60DEC9FF6}" srcOrd="0" destOrd="0" presId="urn:microsoft.com/office/officeart/2009/3/layout/FramedTextPicture"/>
    <dgm:cxn modelId="{2333E67A-EEE5-4F42-B6E6-8B02044A5F40}" type="presParOf" srcId="{9CCE2571-F0B8-4CAA-B137-2CF60DEC9FF6}" destId="{5EC23A1B-F373-4F18-9F47-98444CB97B92}" srcOrd="0" destOrd="0" presId="urn:microsoft.com/office/officeart/2009/3/layout/FramedTextPicture"/>
    <dgm:cxn modelId="{7D6800BD-E1C6-4402-8DD1-6503E5684F3D}" type="presParOf" srcId="{9CCE2571-F0B8-4CAA-B137-2CF60DEC9FF6}" destId="{11AB63B4-25E1-4170-9BB0-A33B935BBD6C}" srcOrd="1" destOrd="0" presId="urn:microsoft.com/office/officeart/2009/3/layout/FramedTextPicture"/>
    <dgm:cxn modelId="{A7A05D54-EABB-406A-AAC7-3B1AD6180CBF}" type="presParOf" srcId="{9CCE2571-F0B8-4CAA-B137-2CF60DEC9FF6}" destId="{0045F866-CF58-413D-95C5-A98A89AF10C3}" srcOrd="2" destOrd="0" presId="urn:microsoft.com/office/officeart/2009/3/layout/FramedTextPicture"/>
    <dgm:cxn modelId="{39D184B8-4EE1-42D5-9A80-531794645809}" type="presParOf" srcId="{9CCE2571-F0B8-4CAA-B137-2CF60DEC9FF6}" destId="{FCDF9E3C-8F19-4FD4-9FC3-D23B5345F75F}" srcOrd="3" destOrd="0" presId="urn:microsoft.com/office/officeart/2009/3/layout/FramedTextPicture"/>
    <dgm:cxn modelId="{628183E4-5F97-45C2-B9F8-509DF5DCF236}" type="presParOf" srcId="{9CCE2571-F0B8-4CAA-B137-2CF60DEC9FF6}" destId="{577749B2-6045-4C52-805B-6240DDD8DE26}" srcOrd="4" destOrd="0" presId="urn:microsoft.com/office/officeart/2009/3/layout/FramedTextPicture"/>
    <dgm:cxn modelId="{043E6987-B088-401F-9DBF-4A89F511C4A2}" type="presParOf" srcId="{9CCE2571-F0B8-4CAA-B137-2CF60DEC9FF6}" destId="{36C71DAF-336E-4A30-9B69-0BC10B19C1B7}"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D4C5-693D-4089-9472-D522570F9627}">
      <dsp:nvSpPr>
        <dsp:cNvPr id="0" name=""/>
        <dsp:cNvSpPr/>
      </dsp:nvSpPr>
      <dsp:spPr>
        <a:xfrm>
          <a:off x="0" y="29139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67F18B-489B-44AD-8B77-3B46FBC5204B}">
      <dsp:nvSpPr>
        <dsp:cNvPr id="0" name=""/>
        <dsp:cNvSpPr/>
      </dsp:nvSpPr>
      <dsp:spPr>
        <a:xfrm>
          <a:off x="354747" y="18807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ABSTRACT</a:t>
          </a:r>
        </a:p>
      </dsp:txBody>
      <dsp:txXfrm>
        <a:off x="364834" y="198160"/>
        <a:ext cx="4946289" cy="186466"/>
      </dsp:txXfrm>
    </dsp:sp>
    <dsp:sp modelId="{0C071547-2FE6-4161-BDDE-F6304431A5FD}">
      <dsp:nvSpPr>
        <dsp:cNvPr id="0" name=""/>
        <dsp:cNvSpPr/>
      </dsp:nvSpPr>
      <dsp:spPr>
        <a:xfrm>
          <a:off x="0" y="60891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572E2E-00B9-4185-99F2-493E2C88A898}">
      <dsp:nvSpPr>
        <dsp:cNvPr id="0" name=""/>
        <dsp:cNvSpPr/>
      </dsp:nvSpPr>
      <dsp:spPr>
        <a:xfrm>
          <a:off x="354747" y="50559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EXISTING SYSTEM</a:t>
          </a:r>
        </a:p>
      </dsp:txBody>
      <dsp:txXfrm>
        <a:off x="364834" y="515680"/>
        <a:ext cx="4946289" cy="186466"/>
      </dsp:txXfrm>
    </dsp:sp>
    <dsp:sp modelId="{404A71A1-45CA-44FA-AE75-0CA91CBE97F5}">
      <dsp:nvSpPr>
        <dsp:cNvPr id="0" name=""/>
        <dsp:cNvSpPr/>
      </dsp:nvSpPr>
      <dsp:spPr>
        <a:xfrm>
          <a:off x="0" y="92643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27BB64-19B7-4D7F-9421-0FCB4B9C62F5}">
      <dsp:nvSpPr>
        <dsp:cNvPr id="0" name=""/>
        <dsp:cNvSpPr/>
      </dsp:nvSpPr>
      <dsp:spPr>
        <a:xfrm>
          <a:off x="354747" y="82311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PROPOSED SYSTEM </a:t>
          </a:r>
        </a:p>
      </dsp:txBody>
      <dsp:txXfrm>
        <a:off x="364834" y="833200"/>
        <a:ext cx="4946289" cy="186466"/>
      </dsp:txXfrm>
    </dsp:sp>
    <dsp:sp modelId="{1736EF90-6CC4-44F1-B86F-98AD46D0C26A}">
      <dsp:nvSpPr>
        <dsp:cNvPr id="0" name=""/>
        <dsp:cNvSpPr/>
      </dsp:nvSpPr>
      <dsp:spPr>
        <a:xfrm>
          <a:off x="0" y="124395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B810F2-3FDF-4C37-B409-CE1BE533B600}">
      <dsp:nvSpPr>
        <dsp:cNvPr id="0" name=""/>
        <dsp:cNvSpPr/>
      </dsp:nvSpPr>
      <dsp:spPr>
        <a:xfrm>
          <a:off x="354747" y="114063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SOFTWARE REQURIMENTS</a:t>
          </a:r>
        </a:p>
      </dsp:txBody>
      <dsp:txXfrm>
        <a:off x="364834" y="1150720"/>
        <a:ext cx="4946289" cy="186466"/>
      </dsp:txXfrm>
    </dsp:sp>
    <dsp:sp modelId="{D0695444-A740-44A9-BD74-9CF6C17036CF}">
      <dsp:nvSpPr>
        <dsp:cNvPr id="0" name=""/>
        <dsp:cNvSpPr/>
      </dsp:nvSpPr>
      <dsp:spPr>
        <a:xfrm>
          <a:off x="0" y="156147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792C9-67FE-448E-B45F-0B4A00DB4BEC}">
      <dsp:nvSpPr>
        <dsp:cNvPr id="0" name=""/>
        <dsp:cNvSpPr/>
      </dsp:nvSpPr>
      <dsp:spPr>
        <a:xfrm>
          <a:off x="354747" y="145815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SYSTEM ARCHITECTURE</a:t>
          </a:r>
        </a:p>
      </dsp:txBody>
      <dsp:txXfrm>
        <a:off x="364834" y="1468240"/>
        <a:ext cx="4946289" cy="186466"/>
      </dsp:txXfrm>
    </dsp:sp>
    <dsp:sp modelId="{46F7D290-35E6-4590-866D-E3F3E146A06E}">
      <dsp:nvSpPr>
        <dsp:cNvPr id="0" name=""/>
        <dsp:cNvSpPr/>
      </dsp:nvSpPr>
      <dsp:spPr>
        <a:xfrm>
          <a:off x="0" y="187899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DD0A0E-66CB-44EB-975A-3BDFE26FA995}">
      <dsp:nvSpPr>
        <dsp:cNvPr id="0" name=""/>
        <dsp:cNvSpPr/>
      </dsp:nvSpPr>
      <dsp:spPr>
        <a:xfrm>
          <a:off x="354747" y="177567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USE CASE DIAGRAM</a:t>
          </a:r>
        </a:p>
      </dsp:txBody>
      <dsp:txXfrm>
        <a:off x="364834" y="1785760"/>
        <a:ext cx="4946289" cy="186466"/>
      </dsp:txXfrm>
    </dsp:sp>
    <dsp:sp modelId="{858506BE-BC1F-4D99-B863-1177FB6E5E09}">
      <dsp:nvSpPr>
        <dsp:cNvPr id="0" name=""/>
        <dsp:cNvSpPr/>
      </dsp:nvSpPr>
      <dsp:spPr>
        <a:xfrm>
          <a:off x="0" y="219651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5755B8-BE7C-4BD7-966E-79FAE0D9DBD7}">
      <dsp:nvSpPr>
        <dsp:cNvPr id="0" name=""/>
        <dsp:cNvSpPr/>
      </dsp:nvSpPr>
      <dsp:spPr>
        <a:xfrm>
          <a:off x="354747" y="209319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CLASS DIAGRAM</a:t>
          </a:r>
        </a:p>
      </dsp:txBody>
      <dsp:txXfrm>
        <a:off x="364834" y="2103280"/>
        <a:ext cx="4946289" cy="186466"/>
      </dsp:txXfrm>
    </dsp:sp>
    <dsp:sp modelId="{3148D3AC-AA9B-44EF-9671-3A3A5F685F9F}">
      <dsp:nvSpPr>
        <dsp:cNvPr id="0" name=""/>
        <dsp:cNvSpPr/>
      </dsp:nvSpPr>
      <dsp:spPr>
        <a:xfrm>
          <a:off x="0" y="251403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6C9CA1-F267-4D85-97F4-D81A20B43BCA}">
      <dsp:nvSpPr>
        <dsp:cNvPr id="0" name=""/>
        <dsp:cNvSpPr/>
      </dsp:nvSpPr>
      <dsp:spPr>
        <a:xfrm>
          <a:off x="354747" y="241071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SEQUENCE DIAGRAM</a:t>
          </a:r>
        </a:p>
      </dsp:txBody>
      <dsp:txXfrm>
        <a:off x="364834" y="2420800"/>
        <a:ext cx="4946289" cy="186466"/>
      </dsp:txXfrm>
    </dsp:sp>
    <dsp:sp modelId="{1C09FCF6-D23F-4FFD-B9B7-D065134B17B1}">
      <dsp:nvSpPr>
        <dsp:cNvPr id="0" name=""/>
        <dsp:cNvSpPr/>
      </dsp:nvSpPr>
      <dsp:spPr>
        <a:xfrm>
          <a:off x="0" y="283155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8BAE3E-6D71-4A5A-8430-381432896FA3}">
      <dsp:nvSpPr>
        <dsp:cNvPr id="0" name=""/>
        <dsp:cNvSpPr/>
      </dsp:nvSpPr>
      <dsp:spPr>
        <a:xfrm>
          <a:off x="354747" y="272823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ALGORITHMS </a:t>
          </a:r>
        </a:p>
      </dsp:txBody>
      <dsp:txXfrm>
        <a:off x="364834" y="2738320"/>
        <a:ext cx="4946289" cy="186466"/>
      </dsp:txXfrm>
    </dsp:sp>
    <dsp:sp modelId="{48C8BAF7-D88C-4C40-93E0-78A677B78C7F}">
      <dsp:nvSpPr>
        <dsp:cNvPr id="0" name=""/>
        <dsp:cNvSpPr/>
      </dsp:nvSpPr>
      <dsp:spPr>
        <a:xfrm>
          <a:off x="0" y="314907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88FCED-8DAD-4EC2-8A54-2A5AB059059A}">
      <dsp:nvSpPr>
        <dsp:cNvPr id="0" name=""/>
        <dsp:cNvSpPr/>
      </dsp:nvSpPr>
      <dsp:spPr>
        <a:xfrm>
          <a:off x="354747" y="304575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DATASET DESCRIPTION </a:t>
          </a:r>
        </a:p>
      </dsp:txBody>
      <dsp:txXfrm>
        <a:off x="364834" y="3055840"/>
        <a:ext cx="4946289" cy="186466"/>
      </dsp:txXfrm>
    </dsp:sp>
    <dsp:sp modelId="{CA232BA9-9B90-43F6-904A-06E2F0F8FD72}">
      <dsp:nvSpPr>
        <dsp:cNvPr id="0" name=""/>
        <dsp:cNvSpPr/>
      </dsp:nvSpPr>
      <dsp:spPr>
        <a:xfrm>
          <a:off x="0" y="346659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088B07-D91E-4386-BAE4-CB18EC19BDD2}">
      <dsp:nvSpPr>
        <dsp:cNvPr id="0" name=""/>
        <dsp:cNvSpPr/>
      </dsp:nvSpPr>
      <dsp:spPr>
        <a:xfrm>
          <a:off x="354747" y="336327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OUTPUT SCREENSHOTS</a:t>
          </a:r>
        </a:p>
      </dsp:txBody>
      <dsp:txXfrm>
        <a:off x="364834" y="3373360"/>
        <a:ext cx="4946289" cy="186466"/>
      </dsp:txXfrm>
    </dsp:sp>
    <dsp:sp modelId="{0AE13240-B16F-4C5F-9888-4440A9102475}">
      <dsp:nvSpPr>
        <dsp:cNvPr id="0" name=""/>
        <dsp:cNvSpPr/>
      </dsp:nvSpPr>
      <dsp:spPr>
        <a:xfrm>
          <a:off x="0" y="378411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AA045-159D-4011-87BD-F62D94BC90AD}">
      <dsp:nvSpPr>
        <dsp:cNvPr id="0" name=""/>
        <dsp:cNvSpPr/>
      </dsp:nvSpPr>
      <dsp:spPr>
        <a:xfrm>
          <a:off x="354747" y="368079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PERFORMANCE METRICS</a:t>
          </a:r>
        </a:p>
      </dsp:txBody>
      <dsp:txXfrm>
        <a:off x="364834" y="3690880"/>
        <a:ext cx="4946289" cy="186466"/>
      </dsp:txXfrm>
    </dsp:sp>
    <dsp:sp modelId="{D55E6986-2E8F-41AF-87E1-7F1C5CECC9EB}">
      <dsp:nvSpPr>
        <dsp:cNvPr id="0" name=""/>
        <dsp:cNvSpPr/>
      </dsp:nvSpPr>
      <dsp:spPr>
        <a:xfrm>
          <a:off x="0" y="410163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F6151B-6412-4F5E-9D4A-2B278A016AD8}">
      <dsp:nvSpPr>
        <dsp:cNvPr id="0" name=""/>
        <dsp:cNvSpPr/>
      </dsp:nvSpPr>
      <dsp:spPr>
        <a:xfrm>
          <a:off x="354747" y="399831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RESULT ANALYSIS  </a:t>
          </a:r>
        </a:p>
      </dsp:txBody>
      <dsp:txXfrm>
        <a:off x="364834" y="4008400"/>
        <a:ext cx="4946289" cy="186466"/>
      </dsp:txXfrm>
    </dsp:sp>
    <dsp:sp modelId="{8C9AC3B3-6BC4-4AEF-A7E0-B453FB8D2268}">
      <dsp:nvSpPr>
        <dsp:cNvPr id="0" name=""/>
        <dsp:cNvSpPr/>
      </dsp:nvSpPr>
      <dsp:spPr>
        <a:xfrm>
          <a:off x="0" y="441915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566D15-3959-462B-A229-B22A2BB05CFE}">
      <dsp:nvSpPr>
        <dsp:cNvPr id="0" name=""/>
        <dsp:cNvSpPr/>
      </dsp:nvSpPr>
      <dsp:spPr>
        <a:xfrm>
          <a:off x="354747" y="431583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CONCLUSION </a:t>
          </a:r>
        </a:p>
      </dsp:txBody>
      <dsp:txXfrm>
        <a:off x="364834" y="4325920"/>
        <a:ext cx="4946289" cy="186466"/>
      </dsp:txXfrm>
    </dsp:sp>
    <dsp:sp modelId="{CF5BBB82-FB4C-45B2-B681-3C00F7D2EA69}">
      <dsp:nvSpPr>
        <dsp:cNvPr id="0" name=""/>
        <dsp:cNvSpPr/>
      </dsp:nvSpPr>
      <dsp:spPr>
        <a:xfrm>
          <a:off x="0" y="473667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9F8707-7893-440A-BA33-A57AB152396D}">
      <dsp:nvSpPr>
        <dsp:cNvPr id="0" name=""/>
        <dsp:cNvSpPr/>
      </dsp:nvSpPr>
      <dsp:spPr>
        <a:xfrm>
          <a:off x="354747" y="463335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FUTURE SCOPE </a:t>
          </a:r>
        </a:p>
      </dsp:txBody>
      <dsp:txXfrm>
        <a:off x="364834" y="4643440"/>
        <a:ext cx="4946289" cy="186466"/>
      </dsp:txXfrm>
    </dsp:sp>
    <dsp:sp modelId="{9855B616-9508-4FC4-901E-C30ED744D04A}">
      <dsp:nvSpPr>
        <dsp:cNvPr id="0" name=""/>
        <dsp:cNvSpPr/>
      </dsp:nvSpPr>
      <dsp:spPr>
        <a:xfrm>
          <a:off x="0" y="5054193"/>
          <a:ext cx="7094948" cy="17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2E75B7-2D07-4C6B-8005-A1158F35BACA}">
      <dsp:nvSpPr>
        <dsp:cNvPr id="0" name=""/>
        <dsp:cNvSpPr/>
      </dsp:nvSpPr>
      <dsp:spPr>
        <a:xfrm>
          <a:off x="354747" y="4950873"/>
          <a:ext cx="4966463" cy="206640"/>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latin typeface="Times New Roman" panose="02020603050405020304" pitchFamily="18" charset="0"/>
              <a:cs typeface="Times New Roman" panose="02020603050405020304" pitchFamily="18" charset="0"/>
            </a:rPr>
            <a:t>ANY QUERIES</a:t>
          </a:r>
        </a:p>
      </dsp:txBody>
      <dsp:txXfrm>
        <a:off x="364834" y="4960960"/>
        <a:ext cx="4946289" cy="186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90EFE-C4D2-44EC-AE17-27F32BC7AB1A}">
      <dsp:nvSpPr>
        <dsp:cNvPr id="0" name=""/>
        <dsp:cNvSpPr/>
      </dsp:nvSpPr>
      <dsp:spPr>
        <a:xfrm>
          <a:off x="770" y="430"/>
          <a:ext cx="6709605"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kern="1200" dirty="0">
              <a:solidFill>
                <a:schemeClr val="bg1"/>
              </a:solidFill>
              <a:latin typeface="Times New Roman" panose="02020603050405020304" pitchFamily="18" charset="0"/>
              <a:cs typeface="Times New Roman" panose="02020603050405020304" pitchFamily="18" charset="0"/>
            </a:rPr>
            <a:t>Model Building</a:t>
          </a:r>
          <a:r>
            <a:rPr lang="en-US" sz="1600" kern="1200" dirty="0">
              <a:solidFill>
                <a:schemeClr val="bg1"/>
              </a:solidFill>
              <a:latin typeface="Times New Roman" panose="02020603050405020304" pitchFamily="18" charset="0"/>
              <a:cs typeface="Times New Roman" panose="02020603050405020304" pitchFamily="18" charset="0"/>
            </a:rPr>
            <a:t>: Uses Sequential to create a linear stack of layers. It includes:</a:t>
          </a:r>
        </a:p>
        <a:p>
          <a:pPr marL="0" lvl="0" indent="0" algn="ctr" defTabSz="711200">
            <a:lnSpc>
              <a:spcPct val="90000"/>
            </a:lnSpc>
            <a:spcBef>
              <a:spcPct val="0"/>
            </a:spcBef>
            <a:spcAft>
              <a:spcPct val="35000"/>
            </a:spcAft>
            <a:buFont typeface="Arial" panose="020B0604020202020204" pitchFamily="34" charset="0"/>
            <a:buNone/>
          </a:pPr>
          <a:r>
            <a:rPr lang="en-US" sz="1600" kern="1200" dirty="0">
              <a:solidFill>
                <a:schemeClr val="bg1"/>
              </a:solidFill>
              <a:latin typeface="Times New Roman" panose="02020603050405020304" pitchFamily="18" charset="0"/>
              <a:cs typeface="Times New Roman" panose="02020603050405020304" pitchFamily="18" charset="0"/>
            </a:rPr>
            <a:t>Input layer with 64 neurons and </a:t>
          </a:r>
          <a:r>
            <a:rPr lang="en-US" sz="1600" kern="1200" dirty="0" err="1">
              <a:solidFill>
                <a:schemeClr val="bg1"/>
              </a:solidFill>
              <a:latin typeface="Times New Roman" panose="02020603050405020304" pitchFamily="18" charset="0"/>
              <a:cs typeface="Times New Roman" panose="02020603050405020304" pitchFamily="18" charset="0"/>
            </a:rPr>
            <a:t>ReLU</a:t>
          </a:r>
          <a:r>
            <a:rPr lang="en-US" sz="1600" kern="1200" dirty="0">
              <a:solidFill>
                <a:schemeClr val="bg1"/>
              </a:solidFill>
              <a:latin typeface="Times New Roman" panose="02020603050405020304" pitchFamily="18" charset="0"/>
              <a:cs typeface="Times New Roman" panose="02020603050405020304" pitchFamily="18" charset="0"/>
            </a:rPr>
            <a:t> activation.</a:t>
          </a:r>
        </a:p>
        <a:p>
          <a:pPr marL="0" lvl="0" indent="0" algn="ctr" defTabSz="711200">
            <a:lnSpc>
              <a:spcPct val="90000"/>
            </a:lnSpc>
            <a:spcBef>
              <a:spcPct val="0"/>
            </a:spcBef>
            <a:spcAft>
              <a:spcPct val="35000"/>
            </a:spcAft>
            <a:buFont typeface="Arial" panose="020B0604020202020204" pitchFamily="34" charset="0"/>
            <a:buNone/>
          </a:pPr>
          <a:r>
            <a:rPr lang="en-US" sz="1600" kern="1200" dirty="0">
              <a:solidFill>
                <a:schemeClr val="bg1"/>
              </a:solidFill>
              <a:latin typeface="Times New Roman" panose="02020603050405020304" pitchFamily="18" charset="0"/>
              <a:cs typeface="Times New Roman" panose="02020603050405020304" pitchFamily="18" charset="0"/>
            </a:rPr>
            <a:t>Hidden layer with 64 neurons and </a:t>
          </a:r>
          <a:r>
            <a:rPr lang="en-US" sz="1600" kern="1200" dirty="0" err="1">
              <a:solidFill>
                <a:schemeClr val="bg1"/>
              </a:solidFill>
              <a:latin typeface="Times New Roman" panose="02020603050405020304" pitchFamily="18" charset="0"/>
              <a:cs typeface="Times New Roman" panose="02020603050405020304" pitchFamily="18" charset="0"/>
            </a:rPr>
            <a:t>ReLU</a:t>
          </a:r>
          <a:r>
            <a:rPr lang="en-US" sz="1600" kern="1200" dirty="0">
              <a:solidFill>
                <a:schemeClr val="bg1"/>
              </a:solidFill>
              <a:latin typeface="Times New Roman" panose="02020603050405020304" pitchFamily="18" charset="0"/>
              <a:cs typeface="Times New Roman" panose="02020603050405020304" pitchFamily="18" charset="0"/>
            </a:rPr>
            <a:t> activation.</a:t>
          </a:r>
        </a:p>
        <a:p>
          <a:pPr marL="0" lvl="0" indent="0" algn="ctr" defTabSz="711200">
            <a:lnSpc>
              <a:spcPct val="90000"/>
            </a:lnSpc>
            <a:spcBef>
              <a:spcPct val="0"/>
            </a:spcBef>
            <a:spcAft>
              <a:spcPct val="35000"/>
            </a:spcAft>
            <a:buFont typeface="Arial" panose="020B0604020202020204" pitchFamily="34" charset="0"/>
            <a:buNone/>
          </a:pPr>
          <a:r>
            <a:rPr lang="en-US" sz="1600" kern="1200" dirty="0">
              <a:solidFill>
                <a:schemeClr val="bg1"/>
              </a:solidFill>
              <a:latin typeface="Times New Roman" panose="02020603050405020304" pitchFamily="18" charset="0"/>
              <a:cs typeface="Times New Roman" panose="02020603050405020304" pitchFamily="18" charset="0"/>
            </a:rPr>
            <a:t>Output layer with 1 neuron for the MPG prediction.</a:t>
          </a:r>
          <a:endParaRPr lang="en-IN" sz="1600" kern="1200" dirty="0">
            <a:solidFill>
              <a:schemeClr val="bg1"/>
            </a:solidFill>
            <a:latin typeface="Times New Roman" panose="02020603050405020304" pitchFamily="18" charset="0"/>
            <a:cs typeface="Times New Roman" panose="02020603050405020304" pitchFamily="18" charset="0"/>
          </a:endParaRPr>
        </a:p>
      </dsp:txBody>
      <dsp:txXfrm>
        <a:off x="42977" y="42637"/>
        <a:ext cx="6625191" cy="1356641"/>
      </dsp:txXfrm>
    </dsp:sp>
    <dsp:sp modelId="{FA2E6C55-7E0A-42D6-B0E8-03774E9FAB6B}">
      <dsp:nvSpPr>
        <dsp:cNvPr id="0" name=""/>
        <dsp:cNvSpPr/>
      </dsp:nvSpPr>
      <dsp:spPr>
        <a:xfrm>
          <a:off x="770" y="1560215"/>
          <a:ext cx="4382922"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imes New Roman" panose="02020603050405020304" pitchFamily="18" charset="0"/>
              <a:cs typeface="Times New Roman" panose="02020603050405020304" pitchFamily="18" charset="0"/>
            </a:rPr>
            <a:t>The </a:t>
          </a:r>
          <a:r>
            <a:rPr lang="en-US" sz="1500" b="1" kern="1200" dirty="0" err="1">
              <a:solidFill>
                <a:schemeClr val="bg1"/>
              </a:solidFill>
              <a:latin typeface="Times New Roman" panose="02020603050405020304" pitchFamily="18" charset="0"/>
              <a:cs typeface="Times New Roman" panose="02020603050405020304" pitchFamily="18" charset="0"/>
            </a:rPr>
            <a:t>Keras</a:t>
          </a:r>
          <a:r>
            <a:rPr lang="en-US" sz="1500" b="1" kern="1200" dirty="0">
              <a:solidFill>
                <a:schemeClr val="bg1"/>
              </a:solidFill>
              <a:latin typeface="Times New Roman" panose="02020603050405020304" pitchFamily="18" charset="0"/>
              <a:cs typeface="Times New Roman" panose="02020603050405020304" pitchFamily="18" charset="0"/>
            </a:rPr>
            <a:t> part is to involves building, compiling, and training a neural network model to predict fuel efficiency (MPG).</a:t>
          </a:r>
          <a:endParaRPr lang="en-IN" sz="1500" b="1" kern="1200" dirty="0">
            <a:solidFill>
              <a:schemeClr val="bg1"/>
            </a:solidFill>
            <a:latin typeface="Times New Roman" panose="02020603050405020304" pitchFamily="18" charset="0"/>
            <a:cs typeface="Times New Roman" panose="02020603050405020304" pitchFamily="18" charset="0"/>
          </a:endParaRPr>
        </a:p>
      </dsp:txBody>
      <dsp:txXfrm>
        <a:off x="42977" y="1602422"/>
        <a:ext cx="4298508" cy="1356641"/>
      </dsp:txXfrm>
    </dsp:sp>
    <dsp:sp modelId="{4030624E-A0B0-4306-BF74-16B7792DD9B7}">
      <dsp:nvSpPr>
        <dsp:cNvPr id="0" name=""/>
        <dsp:cNvSpPr/>
      </dsp:nvSpPr>
      <dsp:spPr>
        <a:xfrm>
          <a:off x="770" y="3120000"/>
          <a:ext cx="2146387"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imes New Roman" panose="02020603050405020304" pitchFamily="18" charset="0"/>
              <a:cs typeface="Times New Roman" panose="02020603050405020304" pitchFamily="18" charset="0"/>
            </a:rPr>
            <a:t>Training</a:t>
          </a:r>
          <a:r>
            <a:rPr lang="en-US" sz="1500" kern="1200" dirty="0">
              <a:solidFill>
                <a:schemeClr val="bg1"/>
              </a:solidFill>
              <a:latin typeface="Times New Roman" panose="02020603050405020304" pitchFamily="18" charset="0"/>
              <a:cs typeface="Times New Roman" panose="02020603050405020304" pitchFamily="18" charset="0"/>
            </a:rPr>
            <a:t>: The model is trained for 100 epochs with a 20% validation split.</a:t>
          </a:r>
          <a:endParaRPr lang="en-IN" sz="1500" kern="1200" dirty="0">
            <a:solidFill>
              <a:schemeClr val="bg1"/>
            </a:solidFill>
            <a:latin typeface="Times New Roman" panose="02020603050405020304" pitchFamily="18" charset="0"/>
            <a:cs typeface="Times New Roman" panose="02020603050405020304" pitchFamily="18" charset="0"/>
          </a:endParaRPr>
        </a:p>
      </dsp:txBody>
      <dsp:txXfrm>
        <a:off x="42977" y="3162207"/>
        <a:ext cx="2061973" cy="1356641"/>
      </dsp:txXfrm>
    </dsp:sp>
    <dsp:sp modelId="{DAACB70A-3E73-414F-9223-75FB268784F6}">
      <dsp:nvSpPr>
        <dsp:cNvPr id="0" name=""/>
        <dsp:cNvSpPr/>
      </dsp:nvSpPr>
      <dsp:spPr>
        <a:xfrm>
          <a:off x="2237305" y="3120000"/>
          <a:ext cx="2146387"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imes New Roman" panose="02020603050405020304" pitchFamily="18" charset="0"/>
              <a:cs typeface="Times New Roman" panose="02020603050405020304" pitchFamily="18" charset="0"/>
            </a:rPr>
            <a:t>Evaluation</a:t>
          </a:r>
          <a:r>
            <a:rPr lang="en-US" sz="1500" kern="1200" dirty="0">
              <a:solidFill>
                <a:schemeClr val="bg1"/>
              </a:solidFill>
              <a:latin typeface="Times New Roman" panose="02020603050405020304" pitchFamily="18" charset="0"/>
              <a:cs typeface="Times New Roman" panose="02020603050405020304" pitchFamily="18" charset="0"/>
            </a:rPr>
            <a:t>: The model’s performance is assessed using MAE on the test set.</a:t>
          </a:r>
          <a:endParaRPr lang="en-IN" sz="1500" kern="1200" dirty="0">
            <a:solidFill>
              <a:schemeClr val="bg1"/>
            </a:solidFill>
            <a:latin typeface="Times New Roman" panose="02020603050405020304" pitchFamily="18" charset="0"/>
            <a:cs typeface="Times New Roman" panose="02020603050405020304" pitchFamily="18" charset="0"/>
          </a:endParaRPr>
        </a:p>
      </dsp:txBody>
      <dsp:txXfrm>
        <a:off x="2279512" y="3162207"/>
        <a:ext cx="2061973" cy="1356641"/>
      </dsp:txXfrm>
    </dsp:sp>
    <dsp:sp modelId="{5A0BB357-06C5-40CE-978B-814ADD9DF9EB}">
      <dsp:nvSpPr>
        <dsp:cNvPr id="0" name=""/>
        <dsp:cNvSpPr/>
      </dsp:nvSpPr>
      <dsp:spPr>
        <a:xfrm>
          <a:off x="4563988" y="1560215"/>
          <a:ext cx="2146387"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latin typeface="Times New Roman" panose="02020603050405020304" pitchFamily="18" charset="0"/>
              <a:cs typeface="Times New Roman" panose="02020603050405020304" pitchFamily="18" charset="0"/>
            </a:rPr>
            <a:t>Compiling</a:t>
          </a:r>
          <a:r>
            <a:rPr lang="en-US" sz="1500" kern="1200" dirty="0">
              <a:solidFill>
                <a:schemeClr val="bg1"/>
              </a:solidFill>
              <a:latin typeface="Times New Roman" panose="02020603050405020304" pitchFamily="18" charset="0"/>
              <a:cs typeface="Times New Roman" panose="02020603050405020304" pitchFamily="18" charset="0"/>
            </a:rPr>
            <a:t>: The model uses the Adam optimizer, Mean Squared Error (MSE) loss function, and Mean Absolute Error (MAE) as a metric.</a:t>
          </a:r>
          <a:endParaRPr lang="en-IN" sz="1500" kern="1200" dirty="0">
            <a:solidFill>
              <a:schemeClr val="bg1"/>
            </a:solidFill>
            <a:latin typeface="Times New Roman" panose="02020603050405020304" pitchFamily="18" charset="0"/>
            <a:cs typeface="Times New Roman" panose="02020603050405020304" pitchFamily="18" charset="0"/>
          </a:endParaRPr>
        </a:p>
      </dsp:txBody>
      <dsp:txXfrm>
        <a:off x="4606195" y="1602422"/>
        <a:ext cx="2061973" cy="1356641"/>
      </dsp:txXfrm>
    </dsp:sp>
    <dsp:sp modelId="{A0A72528-29DB-4794-89A0-877733C0422B}">
      <dsp:nvSpPr>
        <dsp:cNvPr id="0" name=""/>
        <dsp:cNvSpPr/>
      </dsp:nvSpPr>
      <dsp:spPr>
        <a:xfrm>
          <a:off x="4563988" y="3120000"/>
          <a:ext cx="2146387" cy="14410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solidFill>
                <a:schemeClr val="bg1"/>
              </a:solidFill>
              <a:latin typeface="Times New Roman" panose="02020603050405020304" pitchFamily="18" charset="0"/>
              <a:cs typeface="Times New Roman" panose="02020603050405020304" pitchFamily="18" charset="0"/>
            </a:rPr>
            <a:t>Prediction</a:t>
          </a:r>
          <a:r>
            <a:rPr lang="en-US" sz="1500" kern="1200" dirty="0">
              <a:solidFill>
                <a:schemeClr val="bg1"/>
              </a:solidFill>
              <a:latin typeface="Times New Roman" panose="02020603050405020304" pitchFamily="18" charset="0"/>
              <a:cs typeface="Times New Roman" panose="02020603050405020304" pitchFamily="18" charset="0"/>
            </a:rPr>
            <a:t>: The </a:t>
          </a:r>
          <a:r>
            <a:rPr lang="en-US" sz="1500" kern="1200" dirty="0" err="1">
              <a:solidFill>
                <a:schemeClr val="bg1"/>
              </a:solidFill>
              <a:latin typeface="Times New Roman" panose="02020603050405020304" pitchFamily="18" charset="0"/>
              <a:cs typeface="Times New Roman" panose="02020603050405020304" pitchFamily="18" charset="0"/>
            </a:rPr>
            <a:t>predict_fuel_efficiency</a:t>
          </a:r>
          <a:r>
            <a:rPr lang="en-US" sz="1500" kern="1200" dirty="0">
              <a:solidFill>
                <a:schemeClr val="bg1"/>
              </a:solidFill>
              <a:latin typeface="Times New Roman" panose="02020603050405020304" pitchFamily="18" charset="0"/>
              <a:cs typeface="Times New Roman" panose="02020603050405020304" pitchFamily="18" charset="0"/>
            </a:rPr>
            <a:t> function scales input features and uses the trained model to predict MPG.</a:t>
          </a:r>
          <a:endParaRPr lang="en-IN" sz="1500" kern="1200" dirty="0">
            <a:solidFill>
              <a:schemeClr val="bg1"/>
            </a:solidFill>
            <a:latin typeface="Times New Roman" panose="02020603050405020304" pitchFamily="18" charset="0"/>
            <a:cs typeface="Times New Roman" panose="02020603050405020304" pitchFamily="18" charset="0"/>
          </a:endParaRPr>
        </a:p>
      </dsp:txBody>
      <dsp:txXfrm>
        <a:off x="4606195" y="3162207"/>
        <a:ext cx="2061973" cy="1356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23A1B-F373-4F18-9F47-98444CB97B92}">
      <dsp:nvSpPr>
        <dsp:cNvPr id="0" name=""/>
        <dsp:cNvSpPr/>
      </dsp:nvSpPr>
      <dsp:spPr>
        <a:xfrm>
          <a:off x="9841" y="9823"/>
          <a:ext cx="3134156" cy="20894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63B4-25E1-4170-9BB0-A33B935BBD6C}">
      <dsp:nvSpPr>
        <dsp:cNvPr id="0" name=""/>
        <dsp:cNvSpPr/>
      </dsp:nvSpPr>
      <dsp:spPr>
        <a:xfrm>
          <a:off x="3265017" y="2252036"/>
          <a:ext cx="4440326" cy="2742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just" defTabSz="577850">
            <a:lnSpc>
              <a:spcPct val="15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	Our project successfully implemented a </a:t>
          </a:r>
          <a:r>
            <a:rPr lang="en-US" sz="1300" b="1" kern="1200" dirty="0" err="1">
              <a:latin typeface="Times New Roman" panose="02020603050405020304" pitchFamily="18" charset="0"/>
              <a:cs typeface="Times New Roman" panose="02020603050405020304" pitchFamily="18" charset="0"/>
            </a:rPr>
            <a:t>tensorflow</a:t>
          </a:r>
          <a:r>
            <a:rPr lang="en-US" sz="1300" b="1" kern="1200" dirty="0">
              <a:latin typeface="Times New Roman" panose="02020603050405020304" pitchFamily="18" charset="0"/>
              <a:cs typeface="Times New Roman" panose="02020603050405020304" pitchFamily="18" charset="0"/>
            </a:rPr>
            <a:t>-based deep learning model to predict vehicle fuel efficiency, achieving robust performance with an accuracy of X%. The integration of flask provided a user-friendly interface, allowing users to input vehicle specifications and obtain accurate MPG predictions. This project underscores the effectiveness of deep learning in automotive applications and sets a foundation for future enhancements in model accuracy, dataset expansion, and real-time prediction capabilities.</a:t>
          </a:r>
          <a:endParaRPr lang="en-IN" sz="1300" b="1" kern="1200" dirty="0">
            <a:latin typeface="Times New Roman" panose="02020603050405020304" pitchFamily="18" charset="0"/>
            <a:cs typeface="Times New Roman" panose="02020603050405020304" pitchFamily="18" charset="0"/>
          </a:endParaRPr>
        </a:p>
      </dsp:txBody>
      <dsp:txXfrm>
        <a:off x="3265017" y="2252036"/>
        <a:ext cx="4440326" cy="2742711"/>
      </dsp:txXfrm>
    </dsp:sp>
    <dsp:sp modelId="{0045F866-CF58-413D-95C5-A98A89AF10C3}">
      <dsp:nvSpPr>
        <dsp:cNvPr id="0" name=""/>
        <dsp:cNvSpPr/>
      </dsp:nvSpPr>
      <dsp:spPr>
        <a:xfrm>
          <a:off x="2873247" y="1860603"/>
          <a:ext cx="1066393" cy="1066669"/>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9E3C-8F19-4FD4-9FC3-D23B5345F75F}">
      <dsp:nvSpPr>
        <dsp:cNvPr id="0" name=""/>
        <dsp:cNvSpPr/>
      </dsp:nvSpPr>
      <dsp:spPr>
        <a:xfrm rot="5400000">
          <a:off x="7061468" y="1860740"/>
          <a:ext cx="1066669" cy="1066393"/>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749B2-6045-4C52-805B-6240DDD8DE26}">
      <dsp:nvSpPr>
        <dsp:cNvPr id="0" name=""/>
        <dsp:cNvSpPr/>
      </dsp:nvSpPr>
      <dsp:spPr>
        <a:xfrm rot="16200000">
          <a:off x="2873110" y="4320185"/>
          <a:ext cx="1066669" cy="1066393"/>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71DAF-336E-4A30-9B69-0BC10B19C1B7}">
      <dsp:nvSpPr>
        <dsp:cNvPr id="0" name=""/>
        <dsp:cNvSpPr/>
      </dsp:nvSpPr>
      <dsp:spPr>
        <a:xfrm rot="10800000">
          <a:off x="7061606" y="4320047"/>
          <a:ext cx="1066393" cy="1066669"/>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66456-D205-4DED-B574-AEB26637BB80}" type="datetimeFigureOut">
              <a:rPr lang="en-IN" smtClean="0"/>
              <a:t>04-07-2024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DF8AB-B708-4728-9F07-A113CFD93DDC}" type="slidenum">
              <a:rPr lang="en-IN" smtClean="0"/>
              <a:t>‹#›</a:t>
            </a:fld>
            <a:endParaRPr lang="en-IN"/>
          </a:p>
        </p:txBody>
      </p:sp>
    </p:spTree>
    <p:extLst>
      <p:ext uri="{BB962C8B-B14F-4D97-AF65-F5344CB8AC3E}">
        <p14:creationId xmlns:p14="http://schemas.microsoft.com/office/powerpoint/2010/main" val="394958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7DF8AB-B708-4728-9F07-A113CFD93DDC}" type="slidenum">
              <a:rPr lang="en-IN" smtClean="0"/>
              <a:t>2</a:t>
            </a:fld>
            <a:endParaRPr lang="en-IN"/>
          </a:p>
        </p:txBody>
      </p:sp>
    </p:spTree>
    <p:extLst>
      <p:ext uri="{BB962C8B-B14F-4D97-AF65-F5344CB8AC3E}">
        <p14:creationId xmlns:p14="http://schemas.microsoft.com/office/powerpoint/2010/main" val="153722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7DF8AB-B708-4728-9F07-A113CFD93DDC}" type="slidenum">
              <a:rPr lang="en-IN" smtClean="0"/>
              <a:t>10</a:t>
            </a:fld>
            <a:endParaRPr lang="en-IN"/>
          </a:p>
        </p:txBody>
      </p:sp>
    </p:spTree>
    <p:extLst>
      <p:ext uri="{BB962C8B-B14F-4D97-AF65-F5344CB8AC3E}">
        <p14:creationId xmlns:p14="http://schemas.microsoft.com/office/powerpoint/2010/main" val="168752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1220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5356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21363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802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27168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241781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667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62264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50201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317075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1291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6295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88035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481707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3E247-EFF9-4801-AFBB-02330E0C61CE}"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262890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20065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88335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836831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0924898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357896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18654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438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540044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974295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597827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40589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69317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21732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85222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3E247-EFF9-4801-AFBB-02330E0C61CE}"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1074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73800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88853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7517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18112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B3E247-EFF9-4801-AFBB-02330E0C61CE}" type="datetimeFigureOut">
              <a:rPr lang="en-IN" smtClean="0"/>
              <a:t>04-07-2024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558105-6467-4936-ABF2-FC6C87DE4E74}" type="slidenum">
              <a:rPr lang="en-IN" smtClean="0"/>
              <a:t>‹#›</a:t>
            </a:fld>
            <a:endParaRPr lang="en-IN"/>
          </a:p>
        </p:txBody>
      </p:sp>
    </p:spTree>
    <p:extLst>
      <p:ext uri="{BB962C8B-B14F-4D97-AF65-F5344CB8AC3E}">
        <p14:creationId xmlns:p14="http://schemas.microsoft.com/office/powerpoint/2010/main" val="172670084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B3E247-EFF9-4801-AFBB-02330E0C61CE}" type="datetimeFigureOut">
              <a:rPr lang="en-IN" smtClean="0"/>
              <a:t>04-07-2024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558105-6467-4936-ABF2-FC6C87DE4E74}" type="slidenum">
              <a:rPr lang="en-IN" smtClean="0"/>
              <a:t>‹#›</a:t>
            </a:fld>
            <a:endParaRPr lang="en-IN"/>
          </a:p>
        </p:txBody>
      </p:sp>
    </p:spTree>
    <p:extLst>
      <p:ext uri="{BB962C8B-B14F-4D97-AF65-F5344CB8AC3E}">
        <p14:creationId xmlns:p14="http://schemas.microsoft.com/office/powerpoint/2010/main" val="725778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8874/parchment-background-or-border-by-gerald_g-8874"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3A08F83-5BC0-EED1-10D4-E501B9BEFA69}"/>
              </a:ext>
            </a:extLst>
          </p:cNvPr>
          <p:cNvSpPr/>
          <p:nvPr/>
        </p:nvSpPr>
        <p:spPr>
          <a:xfrm>
            <a:off x="663678" y="4934495"/>
            <a:ext cx="3741174" cy="12681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u="sng" dirty="0">
              <a:solidFill>
                <a:schemeClr val="tx1"/>
              </a:solidFill>
              <a:latin typeface="Times New Roman" panose="02020603050405020304" pitchFamily="18" charset="0"/>
              <a:cs typeface="Times New Roman" panose="02020603050405020304" pitchFamily="18" charset="0"/>
            </a:endParaRPr>
          </a:p>
          <a:p>
            <a:endParaRPr lang="en-US" b="1" u="sng" dirty="0">
              <a:solidFill>
                <a:schemeClr val="tx1"/>
              </a:solidFill>
              <a:latin typeface="Times New Roman" panose="02020603050405020304" pitchFamily="18" charset="0"/>
              <a:cs typeface="Times New Roman" panose="02020603050405020304" pitchFamily="18" charset="0"/>
            </a:endParaRPr>
          </a:p>
          <a:p>
            <a:r>
              <a:rPr lang="en-US" sz="1400" b="1" u="sng" dirty="0">
                <a:solidFill>
                  <a:schemeClr val="tx1"/>
                </a:solidFill>
                <a:latin typeface="Times New Roman" panose="02020603050405020304" pitchFamily="18" charset="0"/>
                <a:cs typeface="Times New Roman" panose="02020603050405020304" pitchFamily="18" charset="0"/>
              </a:rPr>
              <a:t>UNDER THE GUIDANCE  OF:</a:t>
            </a:r>
          </a:p>
          <a:p>
            <a:r>
              <a:rPr lang="en-US" sz="14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Assist.professor</a:t>
            </a:r>
            <a:r>
              <a:rPr lang="en-US" sz="14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K.NAGAMANI</a:t>
            </a:r>
          </a:p>
          <a:p>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Subtitle 7">
            <a:extLst>
              <a:ext uri="{FF2B5EF4-FFF2-40B4-BE49-F238E27FC236}">
                <a16:creationId xmlns:a16="http://schemas.microsoft.com/office/drawing/2014/main" id="{C4679C40-9A2D-6930-6DBE-6A75B583A60C}"/>
              </a:ext>
            </a:extLst>
          </p:cNvPr>
          <p:cNvSpPr txBox="1">
            <a:spLocks/>
          </p:cNvSpPr>
          <p:nvPr/>
        </p:nvSpPr>
        <p:spPr>
          <a:xfrm>
            <a:off x="7654531" y="4624129"/>
            <a:ext cx="3642389" cy="2015843"/>
          </a:xfrm>
          <a:custGeom>
            <a:avLst/>
            <a:gdLst>
              <a:gd name="connsiteX0" fmla="*/ 3642389 w 3642389"/>
              <a:gd name="connsiteY0" fmla="*/ 2015843 h 2015843"/>
              <a:gd name="connsiteX1" fmla="*/ 0 w 3642389"/>
              <a:gd name="connsiteY1" fmla="*/ 1847863 h 2015843"/>
              <a:gd name="connsiteX2" fmla="*/ 0 w 3642389"/>
              <a:gd name="connsiteY2" fmla="*/ 1287902 h 2015843"/>
              <a:gd name="connsiteX3" fmla="*/ 0 w 3642389"/>
              <a:gd name="connsiteY3" fmla="*/ 694343 h 2015843"/>
              <a:gd name="connsiteX4" fmla="*/ 0 w 3642389"/>
              <a:gd name="connsiteY4" fmla="*/ 167980 h 2015843"/>
              <a:gd name="connsiteX5" fmla="*/ 3642389 w 3642389"/>
              <a:gd name="connsiteY5" fmla="*/ 0 h 2015843"/>
              <a:gd name="connsiteX6" fmla="*/ 3642389 w 3642389"/>
              <a:gd name="connsiteY6" fmla="*/ 463644 h 2015843"/>
              <a:gd name="connsiteX7" fmla="*/ 3642389 w 3642389"/>
              <a:gd name="connsiteY7" fmla="*/ 907129 h 2015843"/>
              <a:gd name="connsiteX8" fmla="*/ 3642389 w 3642389"/>
              <a:gd name="connsiteY8" fmla="*/ 1350615 h 2015843"/>
              <a:gd name="connsiteX9" fmla="*/ 3642389 w 3642389"/>
              <a:gd name="connsiteY9" fmla="*/ 2015843 h 2015843"/>
              <a:gd name="connsiteX0" fmla="*/ 3642389 w 3642389"/>
              <a:gd name="connsiteY0" fmla="*/ 2015843 h 2015843"/>
              <a:gd name="connsiteX1" fmla="*/ 0 w 3642389"/>
              <a:gd name="connsiteY1" fmla="*/ 1847863 h 2015843"/>
              <a:gd name="connsiteX2" fmla="*/ 0 w 3642389"/>
              <a:gd name="connsiteY2" fmla="*/ 1321500 h 2015843"/>
              <a:gd name="connsiteX3" fmla="*/ 0 w 3642389"/>
              <a:gd name="connsiteY3" fmla="*/ 811935 h 2015843"/>
              <a:gd name="connsiteX4" fmla="*/ 0 w 3642389"/>
              <a:gd name="connsiteY4" fmla="*/ 167980 h 2015843"/>
              <a:gd name="connsiteX5" fmla="*/ 3642389 w 3642389"/>
              <a:gd name="connsiteY5" fmla="*/ 0 h 201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2389" h="2015843" stroke="0" extrusionOk="0">
                <a:moveTo>
                  <a:pt x="3642389" y="2015843"/>
                </a:moveTo>
                <a:cubicBezTo>
                  <a:pt x="1645068" y="2005925"/>
                  <a:pt x="-4974" y="1954746"/>
                  <a:pt x="0" y="1847863"/>
                </a:cubicBezTo>
                <a:cubicBezTo>
                  <a:pt x="-51301" y="1670451"/>
                  <a:pt x="58773" y="1489982"/>
                  <a:pt x="0" y="1287902"/>
                </a:cubicBezTo>
                <a:cubicBezTo>
                  <a:pt x="-58773" y="1085822"/>
                  <a:pt x="19703" y="974062"/>
                  <a:pt x="0" y="694343"/>
                </a:cubicBezTo>
                <a:cubicBezTo>
                  <a:pt x="-19703" y="414624"/>
                  <a:pt x="49780" y="390994"/>
                  <a:pt x="0" y="167980"/>
                </a:cubicBezTo>
                <a:cubicBezTo>
                  <a:pt x="230684" y="46878"/>
                  <a:pt x="1447349" y="-105723"/>
                  <a:pt x="3642389" y="0"/>
                </a:cubicBezTo>
                <a:cubicBezTo>
                  <a:pt x="3658056" y="204109"/>
                  <a:pt x="3638469" y="284348"/>
                  <a:pt x="3642389" y="463644"/>
                </a:cubicBezTo>
                <a:cubicBezTo>
                  <a:pt x="3646309" y="642940"/>
                  <a:pt x="3592142" y="815862"/>
                  <a:pt x="3642389" y="907129"/>
                </a:cubicBezTo>
                <a:cubicBezTo>
                  <a:pt x="3692636" y="998396"/>
                  <a:pt x="3613526" y="1187143"/>
                  <a:pt x="3642389" y="1350615"/>
                </a:cubicBezTo>
                <a:cubicBezTo>
                  <a:pt x="3671252" y="1514087"/>
                  <a:pt x="3574108" y="1685360"/>
                  <a:pt x="3642389" y="2015843"/>
                </a:cubicBezTo>
                <a:close/>
              </a:path>
              <a:path w="3642389" h="2015843" fill="none" extrusionOk="0">
                <a:moveTo>
                  <a:pt x="3642389" y="2015843"/>
                </a:moveTo>
                <a:cubicBezTo>
                  <a:pt x="1630654" y="2013177"/>
                  <a:pt x="674" y="1913699"/>
                  <a:pt x="0" y="1847863"/>
                </a:cubicBezTo>
                <a:cubicBezTo>
                  <a:pt x="-59583" y="1669746"/>
                  <a:pt x="14499" y="1552892"/>
                  <a:pt x="0" y="1321500"/>
                </a:cubicBezTo>
                <a:cubicBezTo>
                  <a:pt x="-14499" y="1090108"/>
                  <a:pt x="22790" y="1062980"/>
                  <a:pt x="0" y="811935"/>
                </a:cubicBezTo>
                <a:cubicBezTo>
                  <a:pt x="-22790" y="560890"/>
                  <a:pt x="48975" y="460703"/>
                  <a:pt x="0" y="167980"/>
                </a:cubicBezTo>
                <a:cubicBezTo>
                  <a:pt x="-475044" y="26241"/>
                  <a:pt x="1305161" y="-311706"/>
                  <a:pt x="3642389" y="0"/>
                </a:cubicBezTo>
              </a:path>
              <a:path w="3642389" h="2015843" fill="none" stroke="0" extrusionOk="0">
                <a:moveTo>
                  <a:pt x="3642389" y="2015843"/>
                </a:moveTo>
                <a:cubicBezTo>
                  <a:pt x="1641952" y="2032872"/>
                  <a:pt x="12454" y="1917170"/>
                  <a:pt x="0" y="1847863"/>
                </a:cubicBezTo>
                <a:cubicBezTo>
                  <a:pt x="-21636" y="1677877"/>
                  <a:pt x="29888" y="1494097"/>
                  <a:pt x="0" y="1271103"/>
                </a:cubicBezTo>
                <a:cubicBezTo>
                  <a:pt x="-29888" y="1048109"/>
                  <a:pt x="25433" y="879758"/>
                  <a:pt x="0" y="694343"/>
                </a:cubicBezTo>
                <a:cubicBezTo>
                  <a:pt x="-25433" y="508928"/>
                  <a:pt x="3655" y="360160"/>
                  <a:pt x="0" y="167980"/>
                </a:cubicBezTo>
                <a:cubicBezTo>
                  <a:pt x="-219746" y="-142615"/>
                  <a:pt x="1700844" y="16518"/>
                  <a:pt x="3642389" y="0"/>
                </a:cubicBezTo>
              </a:path>
            </a:pathLst>
          </a:custGeom>
          <a:solidFill>
            <a:schemeClr val="bg2">
              <a:lumMod val="75000"/>
            </a:schemeClr>
          </a:solidFill>
          <a:ln>
            <a:solidFill>
              <a:srgbClr val="C00000"/>
            </a:solidFill>
            <a:extLst>
              <a:ext uri="{C807C97D-BFC1-408E-A445-0C87EB9F89A2}">
                <ask:lineSketchStyleProps xmlns:ask="http://schemas.microsoft.com/office/drawing/2018/sketchyshapes" sd="2543036545">
                  <a:prstGeom prst="leftBracket">
                    <a:avLst/>
                  </a:prstGeom>
                  <ask:type>
                    <ask:lineSketchScribble/>
                  </ask:type>
                </ask:lineSketchStyleProps>
              </a:ext>
            </a:extLst>
          </a:ln>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IN" sz="1100" b="1" dirty="0">
                <a:solidFill>
                  <a:schemeClr val="tx2"/>
                </a:solidFill>
                <a:latin typeface="Times New Roman" panose="02020603050405020304" pitchFamily="18" charset="0"/>
                <a:cs typeface="Times New Roman" panose="02020603050405020304" pitchFamily="18" charset="0"/>
              </a:rPr>
              <a:t>PRESENTED</a:t>
            </a:r>
            <a:r>
              <a:rPr lang="en-IN" sz="1100" dirty="0">
                <a:solidFill>
                  <a:schemeClr val="tx2"/>
                </a:solidFill>
                <a:latin typeface="Times New Roman" panose="02020603050405020304" pitchFamily="18" charset="0"/>
                <a:cs typeface="Times New Roman" panose="02020603050405020304" pitchFamily="18" charset="0"/>
              </a:rPr>
              <a:t> </a:t>
            </a:r>
            <a:r>
              <a:rPr lang="en-IN" sz="1100" b="1" dirty="0">
                <a:solidFill>
                  <a:schemeClr val="tx2"/>
                </a:solidFill>
                <a:latin typeface="Times New Roman" panose="02020603050405020304" pitchFamily="18" charset="0"/>
                <a:cs typeface="Times New Roman" panose="02020603050405020304" pitchFamily="18" charset="0"/>
              </a:rPr>
              <a:t>BY</a:t>
            </a:r>
            <a:r>
              <a:rPr lang="en-IN" sz="1100" dirty="0">
                <a:solidFill>
                  <a:schemeClr val="tx2"/>
                </a:solidFill>
                <a:latin typeface="Times New Roman" panose="02020603050405020304" pitchFamily="18" charset="0"/>
                <a:cs typeface="Times New Roman" panose="02020603050405020304" pitchFamily="18" charset="0"/>
              </a:rPr>
              <a:t>:</a:t>
            </a:r>
          </a:p>
          <a:p>
            <a:pPr algn="l"/>
            <a:r>
              <a:rPr lang="en-IN" sz="1100" dirty="0">
                <a:latin typeface="Times New Roman" panose="02020603050405020304" pitchFamily="18" charset="0"/>
                <a:cs typeface="Times New Roman" panose="02020603050405020304" pitchFamily="18" charset="0"/>
              </a:rPr>
              <a:t> </a:t>
            </a:r>
            <a:r>
              <a:rPr lang="en-IN" sz="1100" dirty="0">
                <a:solidFill>
                  <a:schemeClr val="tx2"/>
                </a:solidFill>
                <a:latin typeface="Times New Roman" panose="02020603050405020304" pitchFamily="18" charset="0"/>
                <a:cs typeface="Times New Roman" panose="02020603050405020304" pitchFamily="18" charset="0"/>
              </a:rPr>
              <a:t>1. NAME      :  SUDINI SREEKAR REDDY</a:t>
            </a:r>
          </a:p>
          <a:p>
            <a:pPr algn="l"/>
            <a:r>
              <a:rPr lang="en-IN" sz="1100" dirty="0">
                <a:solidFill>
                  <a:schemeClr val="tx2"/>
                </a:solidFill>
                <a:latin typeface="Times New Roman" panose="02020603050405020304" pitchFamily="18" charset="0"/>
                <a:cs typeface="Times New Roman" panose="02020603050405020304" pitchFamily="18" charset="0"/>
              </a:rPr>
              <a:t>     ROLLNO  : 227R1A73C6</a:t>
            </a:r>
          </a:p>
          <a:p>
            <a:pPr algn="l"/>
            <a:r>
              <a:rPr lang="en-IN" sz="1100" dirty="0">
                <a:solidFill>
                  <a:schemeClr val="tx2"/>
                </a:solidFill>
                <a:latin typeface="Times New Roman" panose="02020603050405020304" pitchFamily="18" charset="0"/>
                <a:cs typeface="Times New Roman" panose="02020603050405020304" pitchFamily="18" charset="0"/>
              </a:rPr>
              <a:t> 2. NAME      : THATIMPULA AJAY</a:t>
            </a:r>
          </a:p>
          <a:p>
            <a:pPr algn="l"/>
            <a:r>
              <a:rPr lang="en-IN" sz="1100" dirty="0">
                <a:solidFill>
                  <a:schemeClr val="tx2"/>
                </a:solidFill>
                <a:latin typeface="Times New Roman" panose="02020603050405020304" pitchFamily="18" charset="0"/>
                <a:cs typeface="Times New Roman" panose="02020603050405020304" pitchFamily="18" charset="0"/>
              </a:rPr>
              <a:t>     ROLLNO  : 227R1A73C7</a:t>
            </a:r>
          </a:p>
          <a:p>
            <a:pPr algn="l"/>
            <a:r>
              <a:rPr lang="en-IN" sz="1100" dirty="0">
                <a:solidFill>
                  <a:schemeClr val="tx2"/>
                </a:solidFill>
                <a:latin typeface="Times New Roman" panose="02020603050405020304" pitchFamily="18" charset="0"/>
                <a:cs typeface="Times New Roman" panose="02020603050405020304" pitchFamily="18" charset="0"/>
              </a:rPr>
              <a:t>3. NAME       : THUDI MEGHANA</a:t>
            </a:r>
          </a:p>
          <a:p>
            <a:pPr algn="l"/>
            <a:r>
              <a:rPr lang="en-IN" sz="1100" dirty="0">
                <a:solidFill>
                  <a:schemeClr val="tx2"/>
                </a:solidFill>
                <a:latin typeface="Times New Roman" panose="02020603050405020304" pitchFamily="18" charset="0"/>
                <a:cs typeface="Times New Roman" panose="02020603050405020304" pitchFamily="18" charset="0"/>
              </a:rPr>
              <a:t>     ROLLNO   :227R1A73C8</a:t>
            </a:r>
          </a:p>
          <a:p>
            <a:pPr algn="l"/>
            <a:endParaRPr lang="en-IN" sz="11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EEF09AA-FA32-B8A0-945E-3895EF1B9F5E}"/>
              </a:ext>
            </a:extLst>
          </p:cNvPr>
          <p:cNvSpPr/>
          <p:nvPr/>
        </p:nvSpPr>
        <p:spPr>
          <a:xfrm>
            <a:off x="2300748" y="2828906"/>
            <a:ext cx="7423355" cy="1553497"/>
          </a:xfrm>
          <a:prstGeom prst="roundRect">
            <a:avLst/>
          </a:prstGeom>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PREDICT FUEL EFFICIENCY USING TENSOR FLOW</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5D4FC20-51ED-6C65-DA62-136FBB4C3C9A}"/>
              </a:ext>
            </a:extLst>
          </p:cNvPr>
          <p:cNvSpPr/>
          <p:nvPr/>
        </p:nvSpPr>
        <p:spPr>
          <a:xfrm>
            <a:off x="2934928" y="1442927"/>
            <a:ext cx="6154993" cy="1144253"/>
          </a:xfrm>
          <a:prstGeom prst="rect">
            <a:avLst/>
          </a:prstGeom>
          <a:ln>
            <a:solidFill>
              <a:schemeClr val="accent4"/>
            </a:solidFill>
          </a:ln>
          <a:effectLst>
            <a:outerShdw blurRad="44450" dist="27940" dir="5400000" algn="ctr">
              <a:srgbClr val="000000">
                <a:alpha val="32000"/>
              </a:srgbClr>
            </a:outerShdw>
          </a:effectLst>
          <a:scene3d>
            <a:camera prst="obliqueBottomLeft"/>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CMR TECHNICAL CAMPUS</a:t>
            </a:r>
          </a:p>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UGC AUTONOMUS </a:t>
            </a:r>
          </a:p>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DEPARTMENT OF CSM</a:t>
            </a:r>
          </a:p>
        </p:txBody>
      </p:sp>
      <p:pic>
        <p:nvPicPr>
          <p:cNvPr id="8" name="Picture 7" descr="CMRGI Logo New2">
            <a:extLst>
              <a:ext uri="{FF2B5EF4-FFF2-40B4-BE49-F238E27FC236}">
                <a16:creationId xmlns:a16="http://schemas.microsoft.com/office/drawing/2014/main" id="{D42D9EE3-B1C8-557A-1A16-F96F671C1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48" y="832975"/>
            <a:ext cx="1257300" cy="11166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58B619B-FC21-23A8-B1FC-7A02FE8DD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072" y="879603"/>
            <a:ext cx="1427215" cy="107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15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7E391-1B5C-29FA-DBEA-31F875D28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522" y="1547070"/>
            <a:ext cx="9631130" cy="5404336"/>
          </a:xfrm>
          <a:prstGeom prst="rect">
            <a:avLst/>
          </a:prstGeom>
        </p:spPr>
      </p:pic>
      <p:sp>
        <p:nvSpPr>
          <p:cNvPr id="9" name="Rectangle: Rounded Corners 8">
            <a:extLst>
              <a:ext uri="{FF2B5EF4-FFF2-40B4-BE49-F238E27FC236}">
                <a16:creationId xmlns:a16="http://schemas.microsoft.com/office/drawing/2014/main" id="{4891041D-7F2D-C2EA-8EB1-A0A3A6E6BF1F}"/>
              </a:ext>
            </a:extLst>
          </p:cNvPr>
          <p:cNvSpPr/>
          <p:nvPr/>
        </p:nvSpPr>
        <p:spPr>
          <a:xfrm>
            <a:off x="3931534" y="411250"/>
            <a:ext cx="4328931" cy="1053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SEQUENCE DIAGRAM</a:t>
            </a:r>
          </a:p>
        </p:txBody>
      </p:sp>
    </p:spTree>
    <p:extLst>
      <p:ext uri="{BB962C8B-B14F-4D97-AF65-F5344CB8AC3E}">
        <p14:creationId xmlns:p14="http://schemas.microsoft.com/office/powerpoint/2010/main" val="192316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43E193-3BCA-59E2-63F3-0D417ED9B365}"/>
              </a:ext>
            </a:extLst>
          </p:cNvPr>
          <p:cNvSpPr/>
          <p:nvPr/>
        </p:nvSpPr>
        <p:spPr>
          <a:xfrm>
            <a:off x="4434349" y="245806"/>
            <a:ext cx="2910348" cy="11110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900" b="1" dirty="0">
                <a:solidFill>
                  <a:schemeClr val="bg1"/>
                </a:solidFill>
                <a:latin typeface="Times New Roman" panose="02020603050405020304" pitchFamily="18" charset="0"/>
                <a:cs typeface="Times New Roman" panose="02020603050405020304" pitchFamily="18" charset="0"/>
              </a:rPr>
              <a:t>ALGORITHMS</a:t>
            </a:r>
          </a:p>
        </p:txBody>
      </p:sp>
      <p:grpSp>
        <p:nvGrpSpPr>
          <p:cNvPr id="3" name="Group 2">
            <a:extLst>
              <a:ext uri="{FF2B5EF4-FFF2-40B4-BE49-F238E27FC236}">
                <a16:creationId xmlns:a16="http://schemas.microsoft.com/office/drawing/2014/main" id="{9B7760C9-F334-DD48-2FA1-5DEA6371B792}"/>
              </a:ext>
            </a:extLst>
          </p:cNvPr>
          <p:cNvGrpSpPr/>
          <p:nvPr/>
        </p:nvGrpSpPr>
        <p:grpSpPr>
          <a:xfrm>
            <a:off x="869525" y="3050902"/>
            <a:ext cx="2221862" cy="1922001"/>
            <a:chOff x="3074969" y="2114654"/>
            <a:chExt cx="2221862" cy="1922001"/>
          </a:xfrm>
        </p:grpSpPr>
        <p:sp>
          <p:nvSpPr>
            <p:cNvPr id="4" name="Hexagon 3">
              <a:extLst>
                <a:ext uri="{FF2B5EF4-FFF2-40B4-BE49-F238E27FC236}">
                  <a16:creationId xmlns:a16="http://schemas.microsoft.com/office/drawing/2014/main" id="{A2AE6BB0-A7B9-2E34-69A7-A3BFA8D3EF97}"/>
                </a:ext>
              </a:extLst>
            </p:cNvPr>
            <p:cNvSpPr/>
            <p:nvPr/>
          </p:nvSpPr>
          <p:spPr>
            <a:xfrm>
              <a:off x="3074969" y="2114654"/>
              <a:ext cx="2221862" cy="1922001"/>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Hexagon 4">
              <a:extLst>
                <a:ext uri="{FF2B5EF4-FFF2-40B4-BE49-F238E27FC236}">
                  <a16:creationId xmlns:a16="http://schemas.microsoft.com/office/drawing/2014/main" id="{257A422A-5585-32C1-7080-3280BBBCCBBD}"/>
                </a:ext>
              </a:extLst>
            </p:cNvPr>
            <p:cNvSpPr txBox="1"/>
            <p:nvPr/>
          </p:nvSpPr>
          <p:spPr>
            <a:xfrm>
              <a:off x="3443163" y="2433156"/>
              <a:ext cx="1485474" cy="1284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IN" sz="3000" b="1" kern="1200" dirty="0">
                  <a:solidFill>
                    <a:schemeClr val="bg1"/>
                  </a:solidFill>
                  <a:latin typeface="Times New Roman" panose="02020603050405020304" pitchFamily="18" charset="0"/>
                  <a:cs typeface="Times New Roman" panose="02020603050405020304" pitchFamily="18" charset="0"/>
                </a:rPr>
                <a:t>KERAS</a:t>
              </a:r>
            </a:p>
          </p:txBody>
        </p:sp>
      </p:grpSp>
      <p:sp>
        <p:nvSpPr>
          <p:cNvPr id="6" name="Arrow: Right 5">
            <a:extLst>
              <a:ext uri="{FF2B5EF4-FFF2-40B4-BE49-F238E27FC236}">
                <a16:creationId xmlns:a16="http://schemas.microsoft.com/office/drawing/2014/main" id="{B1AC51A5-126A-2C85-61E5-B137551DC314}"/>
              </a:ext>
            </a:extLst>
          </p:cNvPr>
          <p:cNvSpPr/>
          <p:nvPr/>
        </p:nvSpPr>
        <p:spPr>
          <a:xfrm>
            <a:off x="3337422" y="3904977"/>
            <a:ext cx="1288140" cy="2138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Diagram 6">
            <a:extLst>
              <a:ext uri="{FF2B5EF4-FFF2-40B4-BE49-F238E27FC236}">
                <a16:creationId xmlns:a16="http://schemas.microsoft.com/office/drawing/2014/main" id="{EBF162DA-0FC8-C27F-B5F6-B687CE547177}"/>
              </a:ext>
            </a:extLst>
          </p:cNvPr>
          <p:cNvGraphicFramePr/>
          <p:nvPr>
            <p:extLst>
              <p:ext uri="{D42A27DB-BD31-4B8C-83A1-F6EECF244321}">
                <p14:modId xmlns:p14="http://schemas.microsoft.com/office/powerpoint/2010/main" val="842833177"/>
              </p:ext>
            </p:extLst>
          </p:nvPr>
        </p:nvGraphicFramePr>
        <p:xfrm>
          <a:off x="4871597" y="1731160"/>
          <a:ext cx="6711146" cy="4561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90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BC02D53-0FB4-3F23-DABF-51241458AD6C}"/>
              </a:ext>
            </a:extLst>
          </p:cNvPr>
          <p:cNvSpPr/>
          <p:nvPr/>
        </p:nvSpPr>
        <p:spPr>
          <a:xfrm>
            <a:off x="3588774" y="462117"/>
            <a:ext cx="4660490" cy="6980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900" b="1" dirty="0">
                <a:solidFill>
                  <a:schemeClr val="bg1"/>
                </a:solidFill>
                <a:latin typeface="Times New Roman" panose="02020603050405020304" pitchFamily="18" charset="0"/>
                <a:cs typeface="Times New Roman" panose="02020603050405020304" pitchFamily="18" charset="0"/>
              </a:rPr>
              <a:t>DATASET DESCRIPTION </a:t>
            </a:r>
          </a:p>
        </p:txBody>
      </p:sp>
      <p:sp>
        <p:nvSpPr>
          <p:cNvPr id="4" name="TextBox 3">
            <a:extLst>
              <a:ext uri="{FF2B5EF4-FFF2-40B4-BE49-F238E27FC236}">
                <a16:creationId xmlns:a16="http://schemas.microsoft.com/office/drawing/2014/main" id="{EAE760E8-D018-69F9-EEFC-6A834D05ECCD}"/>
              </a:ext>
            </a:extLst>
          </p:cNvPr>
          <p:cNvSpPr txBox="1"/>
          <p:nvPr/>
        </p:nvSpPr>
        <p:spPr>
          <a:xfrm>
            <a:off x="875071" y="1543665"/>
            <a:ext cx="10402529" cy="483209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dataset used in this project is the Auto MPG dataset, which provides information on fuel efficiency of various car models.</a:t>
            </a:r>
          </a:p>
          <a:p>
            <a:pPr algn="just"/>
            <a:r>
              <a:rPr lang="en-US"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Features:-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Mpg</a:t>
            </a:r>
            <a:r>
              <a:rPr lang="en-US" sz="1600" dirty="0">
                <a:latin typeface="Times New Roman" panose="02020603050405020304" pitchFamily="18" charset="0"/>
                <a:cs typeface="Times New Roman" panose="02020603050405020304" pitchFamily="18" charset="0"/>
              </a:rPr>
              <a:t>: Miles Per Gallon (Target Variable)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Cylinders</a:t>
            </a:r>
            <a:r>
              <a:rPr lang="en-US" sz="1600" dirty="0">
                <a:latin typeface="Times New Roman" panose="02020603050405020304" pitchFamily="18" charset="0"/>
                <a:cs typeface="Times New Roman" panose="02020603050405020304" pitchFamily="18" charset="0"/>
              </a:rPr>
              <a:t>: Number Of Cylinders In The Engine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Displacement</a:t>
            </a:r>
            <a:r>
              <a:rPr lang="en-US" sz="1600" dirty="0">
                <a:latin typeface="Times New Roman" panose="02020603050405020304" pitchFamily="18" charset="0"/>
                <a:cs typeface="Times New Roman" panose="02020603050405020304" pitchFamily="18" charset="0"/>
              </a:rPr>
              <a:t>: Engine Displacement (In Cubic Inches)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Horsepower</a:t>
            </a:r>
            <a:r>
              <a:rPr lang="en-US" sz="1600" dirty="0">
                <a:latin typeface="Times New Roman" panose="02020603050405020304" pitchFamily="18" charset="0"/>
                <a:cs typeface="Times New Roman" panose="02020603050405020304" pitchFamily="18" charset="0"/>
              </a:rPr>
              <a:t>: Engine Horsepower</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Weight</a:t>
            </a:r>
            <a:r>
              <a:rPr lang="en-US" sz="1600" dirty="0">
                <a:latin typeface="Times New Roman" panose="02020603050405020304" pitchFamily="18" charset="0"/>
                <a:cs typeface="Times New Roman" panose="02020603050405020304" pitchFamily="18" charset="0"/>
              </a:rPr>
              <a:t>: Weight Of The Car (In Pounds)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Acceleration</a:t>
            </a:r>
            <a:r>
              <a:rPr lang="en-US" sz="1600" dirty="0">
                <a:latin typeface="Times New Roman" panose="02020603050405020304" pitchFamily="18" charset="0"/>
                <a:cs typeface="Times New Roman" panose="02020603050405020304" pitchFamily="18" charset="0"/>
              </a:rPr>
              <a:t>: Time Taken To Accelerate From 0 To 60 Mph (In Seconds)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Model Year</a:t>
            </a:r>
            <a:r>
              <a:rPr lang="en-US" sz="1600" dirty="0">
                <a:latin typeface="Times New Roman" panose="02020603050405020304" pitchFamily="18" charset="0"/>
                <a:cs typeface="Times New Roman" panose="02020603050405020304" pitchFamily="18" charset="0"/>
              </a:rPr>
              <a:t>: Year Of The Car Model (E.G., 70 For 1970)</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Origin</a:t>
            </a:r>
            <a:r>
              <a:rPr lang="en-US" sz="1600" dirty="0">
                <a:latin typeface="Times New Roman" panose="02020603050405020304" pitchFamily="18" charset="0"/>
                <a:cs typeface="Times New Roman" panose="02020603050405020304" pitchFamily="18" charset="0"/>
              </a:rPr>
              <a:t>: Origin Of The Car (1 For USA, 2 For Europe, 3 For Japan)</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Car Name</a:t>
            </a:r>
            <a:r>
              <a:rPr lang="en-US" sz="1600" dirty="0">
                <a:latin typeface="Times New Roman" panose="02020603050405020304" pitchFamily="18" charset="0"/>
                <a:cs typeface="Times New Roman" panose="02020603050405020304" pitchFamily="18" charset="0"/>
              </a:rPr>
              <a:t>: Name Of The Car (Not Used In Model Training)</a:t>
            </a:r>
          </a:p>
          <a:p>
            <a:pPr algn="just"/>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B79F1C6-19EF-57D4-F14A-F7247D03C991}"/>
              </a:ext>
            </a:extLst>
          </p:cNvPr>
          <p:cNvCxnSpPr>
            <a:cxnSpLocks/>
          </p:cNvCxnSpPr>
          <p:nvPr/>
        </p:nvCxnSpPr>
        <p:spPr>
          <a:xfrm>
            <a:off x="875071" y="1370985"/>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749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146B2E6-B68C-8459-4B7C-827A8507CBDA}"/>
              </a:ext>
            </a:extLst>
          </p:cNvPr>
          <p:cNvSpPr/>
          <p:nvPr/>
        </p:nvSpPr>
        <p:spPr>
          <a:xfrm>
            <a:off x="3500283" y="78658"/>
            <a:ext cx="4670322"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900" b="1" dirty="0">
                <a:solidFill>
                  <a:schemeClr val="bg1"/>
                </a:solidFill>
                <a:latin typeface="Times New Roman" panose="02020603050405020304" pitchFamily="18" charset="0"/>
                <a:cs typeface="Times New Roman" panose="02020603050405020304" pitchFamily="18" charset="0"/>
              </a:rPr>
              <a:t>OUTPUT SCREENSHOTS</a:t>
            </a:r>
          </a:p>
        </p:txBody>
      </p:sp>
      <p:cxnSp>
        <p:nvCxnSpPr>
          <p:cNvPr id="6" name="Straight Connector 5">
            <a:extLst>
              <a:ext uri="{FF2B5EF4-FFF2-40B4-BE49-F238E27FC236}">
                <a16:creationId xmlns:a16="http://schemas.microsoft.com/office/drawing/2014/main" id="{311C2E7F-5E72-16D7-8B83-CDEAF2CA62C7}"/>
              </a:ext>
            </a:extLst>
          </p:cNvPr>
          <p:cNvCxnSpPr>
            <a:cxnSpLocks/>
          </p:cNvCxnSpPr>
          <p:nvPr/>
        </p:nvCxnSpPr>
        <p:spPr>
          <a:xfrm>
            <a:off x="619432" y="1002890"/>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CB30FE28-9B60-D439-3207-3DA85D9D0F57}"/>
              </a:ext>
            </a:extLst>
          </p:cNvPr>
          <p:cNvPicPr>
            <a:picLocks noChangeAspect="1"/>
          </p:cNvPicPr>
          <p:nvPr/>
        </p:nvPicPr>
        <p:blipFill>
          <a:blip r:embed="rId2"/>
          <a:stretch>
            <a:fillRect/>
          </a:stretch>
        </p:blipFill>
        <p:spPr>
          <a:xfrm>
            <a:off x="1455175" y="1179871"/>
            <a:ext cx="9694607" cy="5678128"/>
          </a:xfrm>
          <a:prstGeom prst="rect">
            <a:avLst/>
          </a:prstGeom>
        </p:spPr>
      </p:pic>
    </p:spTree>
    <p:extLst>
      <p:ext uri="{BB962C8B-B14F-4D97-AF65-F5344CB8AC3E}">
        <p14:creationId xmlns:p14="http://schemas.microsoft.com/office/powerpoint/2010/main" val="104500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25084F-A715-DD57-524D-ED8CFC01907F}"/>
              </a:ext>
            </a:extLst>
          </p:cNvPr>
          <p:cNvPicPr>
            <a:picLocks noChangeAspect="1"/>
          </p:cNvPicPr>
          <p:nvPr/>
        </p:nvPicPr>
        <p:blipFill>
          <a:blip r:embed="rId2"/>
          <a:stretch>
            <a:fillRect/>
          </a:stretch>
        </p:blipFill>
        <p:spPr>
          <a:xfrm>
            <a:off x="1638261" y="152400"/>
            <a:ext cx="8718833" cy="6553200"/>
          </a:xfrm>
          <a:prstGeom prst="rect">
            <a:avLst/>
          </a:prstGeom>
        </p:spPr>
      </p:pic>
    </p:spTree>
    <p:extLst>
      <p:ext uri="{BB962C8B-B14F-4D97-AF65-F5344CB8AC3E}">
        <p14:creationId xmlns:p14="http://schemas.microsoft.com/office/powerpoint/2010/main" val="263823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1E80B1-1286-7F9E-CFD1-F0AB68A82454}"/>
              </a:ext>
            </a:extLst>
          </p:cNvPr>
          <p:cNvPicPr>
            <a:picLocks noChangeAspect="1"/>
          </p:cNvPicPr>
          <p:nvPr/>
        </p:nvPicPr>
        <p:blipFill>
          <a:blip r:embed="rId2"/>
          <a:stretch>
            <a:fillRect/>
          </a:stretch>
        </p:blipFill>
        <p:spPr>
          <a:xfrm>
            <a:off x="1654747" y="216309"/>
            <a:ext cx="8725190" cy="6572865"/>
          </a:xfrm>
          <a:prstGeom prst="rect">
            <a:avLst/>
          </a:prstGeom>
        </p:spPr>
      </p:pic>
    </p:spTree>
    <p:extLst>
      <p:ext uri="{BB962C8B-B14F-4D97-AF65-F5344CB8AC3E}">
        <p14:creationId xmlns:p14="http://schemas.microsoft.com/office/powerpoint/2010/main" val="368765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4B3E14-7C83-CAAD-87EF-B5EE9BD0FF88}"/>
              </a:ext>
            </a:extLst>
          </p:cNvPr>
          <p:cNvPicPr>
            <a:picLocks noChangeAspect="1"/>
          </p:cNvPicPr>
          <p:nvPr/>
        </p:nvPicPr>
        <p:blipFill>
          <a:blip r:embed="rId2"/>
          <a:stretch>
            <a:fillRect/>
          </a:stretch>
        </p:blipFill>
        <p:spPr>
          <a:xfrm>
            <a:off x="1589612" y="265471"/>
            <a:ext cx="8757138" cy="6508955"/>
          </a:xfrm>
          <a:prstGeom prst="rect">
            <a:avLst/>
          </a:prstGeom>
        </p:spPr>
      </p:pic>
    </p:spTree>
    <p:extLst>
      <p:ext uri="{BB962C8B-B14F-4D97-AF65-F5344CB8AC3E}">
        <p14:creationId xmlns:p14="http://schemas.microsoft.com/office/powerpoint/2010/main" val="310454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D154512-90C8-4D16-FA99-208CF1E7356E}"/>
              </a:ext>
            </a:extLst>
          </p:cNvPr>
          <p:cNvSpPr/>
          <p:nvPr/>
        </p:nvSpPr>
        <p:spPr>
          <a:xfrm>
            <a:off x="943897" y="1430594"/>
            <a:ext cx="10599174" cy="53290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1:-Mean Absolute Error (MAE)</a:t>
            </a:r>
            <a:r>
              <a:rPr lang="en-IN" dirty="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MAE measures the average magnitude of the errors in a set of predictions, without considering their direction. It is the average over the test sample of the absolute differences between prediction and actual observation where all individual differences have equal weight.</a:t>
            </a:r>
          </a:p>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2:-Mean Squared Error (MSE)</a:t>
            </a:r>
            <a:r>
              <a:rPr lang="en-IN"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MSE measures the average of the squares of the errors—that is, the average squared difference between the estimated values and the actual value.</a:t>
            </a: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3:-Root Mean Squared Error (RMSE)</a:t>
            </a:r>
            <a:r>
              <a:rPr lang="en-US" dirty="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RMSE is the square root of the mean of the squared errors. It represents the sample standard deviation of the differences between predicted values and observed values.</a:t>
            </a:r>
          </a:p>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4:-R-squared (Coefficient of Determination)</a:t>
            </a:r>
            <a:r>
              <a:rPr lang="en-IN"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R-squared is a statistical measure that represents the proportion of the variance for a dependent variable that's explained by an independent variable or variables in a regression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5E27329E-C2C9-963B-8E3E-AE24780EE63B}"/>
              </a:ext>
            </a:extLst>
          </p:cNvPr>
          <p:cNvSpPr/>
          <p:nvPr/>
        </p:nvSpPr>
        <p:spPr>
          <a:xfrm>
            <a:off x="3805084" y="383459"/>
            <a:ext cx="4581832" cy="776094"/>
          </a:xfrm>
          <a:prstGeom prst="roundRect">
            <a:avLst/>
          </a:prstGeom>
          <a:solidFill>
            <a:srgbClr val="65D6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bg1"/>
                </a:solidFill>
                <a:latin typeface="Times New Roman" panose="02020603050405020304" pitchFamily="18" charset="0"/>
                <a:cs typeface="Times New Roman" panose="02020603050405020304" pitchFamily="18" charset="0"/>
              </a:rPr>
              <a:t>PERFORMANCE METRICS </a:t>
            </a:r>
          </a:p>
        </p:txBody>
      </p:sp>
      <p:cxnSp>
        <p:nvCxnSpPr>
          <p:cNvPr id="4" name="Straight Connector 3">
            <a:extLst>
              <a:ext uri="{FF2B5EF4-FFF2-40B4-BE49-F238E27FC236}">
                <a16:creationId xmlns:a16="http://schemas.microsoft.com/office/drawing/2014/main" id="{ACE68BAC-52F4-392C-562D-72FC41603020}"/>
              </a:ext>
            </a:extLst>
          </p:cNvPr>
          <p:cNvCxnSpPr>
            <a:cxnSpLocks/>
          </p:cNvCxnSpPr>
          <p:nvPr/>
        </p:nvCxnSpPr>
        <p:spPr>
          <a:xfrm>
            <a:off x="796413" y="1252998"/>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93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FDB15C-CD32-26CD-E059-00BB535EBDC6}"/>
              </a:ext>
            </a:extLst>
          </p:cNvPr>
          <p:cNvSpPr/>
          <p:nvPr/>
        </p:nvSpPr>
        <p:spPr>
          <a:xfrm>
            <a:off x="1042219" y="1774722"/>
            <a:ext cx="10422194" cy="466049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Our project aimed to predict fuel efficiency based on vehicle attributes using machine learning techniques. Leveraging TensorFlow and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we developed a deep learning model trained on a dataset containing features such as cylinders, displacement, horsepower, weight, acceleration, model year, and origin. The model was deployed via Flask, providing a user-friendly interface for inputting vehicle specifications and obtaining predicted miles per gallon (MPG) values.</a:t>
            </a:r>
          </a:p>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Through extensive training and evaluation, our model achieved a commendable accuracy of </a:t>
            </a:r>
            <a:r>
              <a:rPr lang="en-US" b="1" dirty="0">
                <a:solidFill>
                  <a:schemeClr val="bg1"/>
                </a:solidFill>
                <a:latin typeface="Times New Roman" panose="02020603050405020304" pitchFamily="18" charset="0"/>
                <a:cs typeface="Times New Roman" panose="02020603050405020304" pitchFamily="18" charset="0"/>
              </a:rPr>
              <a:t>X%</a:t>
            </a:r>
            <a:r>
              <a:rPr lang="en-US" dirty="0">
                <a:solidFill>
                  <a:schemeClr val="bg1"/>
                </a:solidFill>
                <a:latin typeface="Times New Roman" panose="02020603050405020304" pitchFamily="18" charset="0"/>
                <a:cs typeface="Times New Roman" panose="02020603050405020304" pitchFamily="18" charset="0"/>
              </a:rPr>
              <a:t> in predicting MPG, demonstrating its robustness in handling diverse input scenarios. The user interface integrated features for user authentication, data input validation, and seamless model prediction, enhancing usability and reliability. Future enhancements include expanding the dataset for broader vehicle compatibility and refining the model to accommodate real-time updates and additional features.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56D7F91-8F8F-96AE-89D0-25EA48EE5D27}"/>
              </a:ext>
            </a:extLst>
          </p:cNvPr>
          <p:cNvSpPr/>
          <p:nvPr/>
        </p:nvSpPr>
        <p:spPr>
          <a:xfrm>
            <a:off x="3539613" y="422787"/>
            <a:ext cx="4984955" cy="72758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900" b="1" dirty="0">
                <a:solidFill>
                  <a:schemeClr val="bg1"/>
                </a:solidFill>
                <a:latin typeface="Times New Roman" panose="02020603050405020304" pitchFamily="18" charset="0"/>
                <a:cs typeface="Times New Roman" panose="02020603050405020304" pitchFamily="18" charset="0"/>
              </a:rPr>
              <a:t>RESULT ANALYSIS</a:t>
            </a:r>
          </a:p>
        </p:txBody>
      </p:sp>
      <p:cxnSp>
        <p:nvCxnSpPr>
          <p:cNvPr id="6" name="Straight Connector 5">
            <a:extLst>
              <a:ext uri="{FF2B5EF4-FFF2-40B4-BE49-F238E27FC236}">
                <a16:creationId xmlns:a16="http://schemas.microsoft.com/office/drawing/2014/main" id="{F1E8FCC3-4576-F8AA-0A6D-4176F3E89459}"/>
              </a:ext>
            </a:extLst>
          </p:cNvPr>
          <p:cNvCxnSpPr>
            <a:cxnSpLocks/>
          </p:cNvCxnSpPr>
          <p:nvPr/>
        </p:nvCxnSpPr>
        <p:spPr>
          <a:xfrm>
            <a:off x="825910" y="1420146"/>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60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DDF55E8-F5AE-8B48-323F-55F90D3FDF23}"/>
              </a:ext>
            </a:extLst>
          </p:cNvPr>
          <p:cNvGraphicFramePr/>
          <p:nvPr>
            <p:extLst>
              <p:ext uri="{D42A27DB-BD31-4B8C-83A1-F6EECF244321}">
                <p14:modId xmlns:p14="http://schemas.microsoft.com/office/powerpoint/2010/main" val="34613251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53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A3B33C72-E87A-5E08-2CE0-E8807BC24482}"/>
              </a:ext>
            </a:extLst>
          </p:cNvPr>
          <p:cNvSpPr/>
          <p:nvPr/>
        </p:nvSpPr>
        <p:spPr>
          <a:xfrm>
            <a:off x="186712" y="2822232"/>
            <a:ext cx="2576153" cy="1381322"/>
          </a:xfrm>
          <a:prstGeom prst="ellipse">
            <a:avLst/>
          </a:prstGeom>
          <a:blipFill>
            <a:blip r:embed="rId3"/>
            <a:tile tx="0" ty="0" sx="100000" sy="100000" flip="none" algn="tl"/>
          </a:blipFill>
          <a:ln w="38100">
            <a:solidFill>
              <a:schemeClr val="bg2">
                <a:lumMod val="1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Algerian" panose="04020705040A02060702" pitchFamily="82" charset="0"/>
              </a:rPr>
              <a:t>contents</a:t>
            </a:r>
          </a:p>
        </p:txBody>
      </p:sp>
      <p:cxnSp>
        <p:nvCxnSpPr>
          <p:cNvPr id="38" name="Straight Connector 37">
            <a:extLst>
              <a:ext uri="{FF2B5EF4-FFF2-40B4-BE49-F238E27FC236}">
                <a16:creationId xmlns:a16="http://schemas.microsoft.com/office/drawing/2014/main" id="{E569FADD-2B98-28A5-B234-7884F0223B89}"/>
              </a:ext>
            </a:extLst>
          </p:cNvPr>
          <p:cNvCxnSpPr>
            <a:cxnSpLocks/>
            <a:stCxn id="36" idx="6"/>
          </p:cNvCxnSpPr>
          <p:nvPr/>
        </p:nvCxnSpPr>
        <p:spPr>
          <a:xfrm>
            <a:off x="2762865" y="3512893"/>
            <a:ext cx="491613"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A22DEC31-1E29-DF8F-109B-B84A59A2BF9B}"/>
              </a:ext>
            </a:extLst>
          </p:cNvPr>
          <p:cNvCxnSpPr>
            <a:cxnSpLocks/>
          </p:cNvCxnSpPr>
          <p:nvPr/>
        </p:nvCxnSpPr>
        <p:spPr>
          <a:xfrm>
            <a:off x="3232906" y="650174"/>
            <a:ext cx="0" cy="6092774"/>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graphicFrame>
        <p:nvGraphicFramePr>
          <p:cNvPr id="6" name="Diagram 5">
            <a:extLst>
              <a:ext uri="{FF2B5EF4-FFF2-40B4-BE49-F238E27FC236}">
                <a16:creationId xmlns:a16="http://schemas.microsoft.com/office/drawing/2014/main" id="{49621150-FFF1-5273-8068-F5325E67CEAA}"/>
              </a:ext>
            </a:extLst>
          </p:cNvPr>
          <p:cNvGraphicFramePr/>
          <p:nvPr>
            <p:extLst>
              <p:ext uri="{D42A27DB-BD31-4B8C-83A1-F6EECF244321}">
                <p14:modId xmlns:p14="http://schemas.microsoft.com/office/powerpoint/2010/main" val="3002085407"/>
              </p:ext>
            </p:extLst>
          </p:nvPr>
        </p:nvGraphicFramePr>
        <p:xfrm>
          <a:off x="4027825" y="987228"/>
          <a:ext cx="709494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Straight Connector 7">
            <a:extLst>
              <a:ext uri="{FF2B5EF4-FFF2-40B4-BE49-F238E27FC236}">
                <a16:creationId xmlns:a16="http://schemas.microsoft.com/office/drawing/2014/main" id="{5383855C-746D-FA96-DC7E-120B4A5ED324}"/>
              </a:ext>
            </a:extLst>
          </p:cNvPr>
          <p:cNvCxnSpPr/>
          <p:nvPr/>
        </p:nvCxnSpPr>
        <p:spPr>
          <a:xfrm flipH="1">
            <a:off x="3254478" y="1495126"/>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75ABEBAF-D26E-26E0-F82E-50A3FEE22C6E}"/>
              </a:ext>
            </a:extLst>
          </p:cNvPr>
          <p:cNvCxnSpPr/>
          <p:nvPr/>
        </p:nvCxnSpPr>
        <p:spPr>
          <a:xfrm flipH="1">
            <a:off x="3254478" y="194861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178F74E9-471E-7C20-5BDB-3A528F4405C4}"/>
              </a:ext>
            </a:extLst>
          </p:cNvPr>
          <p:cNvCxnSpPr/>
          <p:nvPr/>
        </p:nvCxnSpPr>
        <p:spPr>
          <a:xfrm flipH="1">
            <a:off x="3254478" y="240390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64524835-2CF7-9E34-22BE-46F81F2519CF}"/>
              </a:ext>
            </a:extLst>
          </p:cNvPr>
          <p:cNvCxnSpPr/>
          <p:nvPr/>
        </p:nvCxnSpPr>
        <p:spPr>
          <a:xfrm flipH="1">
            <a:off x="3254478" y="284967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98B2D05A-F181-D4AA-AAEE-C698F558B68D}"/>
              </a:ext>
            </a:extLst>
          </p:cNvPr>
          <p:cNvCxnSpPr/>
          <p:nvPr/>
        </p:nvCxnSpPr>
        <p:spPr>
          <a:xfrm flipH="1">
            <a:off x="3254478" y="331259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B8D335D5-DB51-33C2-4602-81F3B981C360}"/>
              </a:ext>
            </a:extLst>
          </p:cNvPr>
          <p:cNvCxnSpPr/>
          <p:nvPr/>
        </p:nvCxnSpPr>
        <p:spPr>
          <a:xfrm flipH="1">
            <a:off x="3254478" y="376979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C532BD50-5C5E-72F7-AAAA-E69687DBF725}"/>
              </a:ext>
            </a:extLst>
          </p:cNvPr>
          <p:cNvCxnSpPr/>
          <p:nvPr/>
        </p:nvCxnSpPr>
        <p:spPr>
          <a:xfrm flipH="1">
            <a:off x="3254478" y="4217854"/>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9E97EEF6-163B-44F0-FD68-9C9CB6FA6EC3}"/>
              </a:ext>
            </a:extLst>
          </p:cNvPr>
          <p:cNvCxnSpPr/>
          <p:nvPr/>
        </p:nvCxnSpPr>
        <p:spPr>
          <a:xfrm flipH="1">
            <a:off x="3254478" y="466704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122ED192-D85A-05F5-441D-E61DAB230046}"/>
              </a:ext>
            </a:extLst>
          </p:cNvPr>
          <p:cNvCxnSpPr/>
          <p:nvPr/>
        </p:nvCxnSpPr>
        <p:spPr>
          <a:xfrm flipH="1">
            <a:off x="3254478" y="512615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C8A3850A-AE0A-547E-EC5D-E94801980A0D}"/>
              </a:ext>
            </a:extLst>
          </p:cNvPr>
          <p:cNvCxnSpPr/>
          <p:nvPr/>
        </p:nvCxnSpPr>
        <p:spPr>
          <a:xfrm flipH="1">
            <a:off x="3254478" y="558906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DFB1622-14D7-3779-D1B3-2E435ED6D67D}"/>
              </a:ext>
            </a:extLst>
          </p:cNvPr>
          <p:cNvCxnSpPr/>
          <p:nvPr/>
        </p:nvCxnSpPr>
        <p:spPr>
          <a:xfrm flipH="1">
            <a:off x="3254478" y="6038648"/>
            <a:ext cx="77334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3537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41BE6D7-AC83-00A6-5E7A-E4275DB2A31F}"/>
              </a:ext>
            </a:extLst>
          </p:cNvPr>
          <p:cNvCxnSpPr>
            <a:cxnSpLocks/>
          </p:cNvCxnSpPr>
          <p:nvPr/>
        </p:nvCxnSpPr>
        <p:spPr>
          <a:xfrm>
            <a:off x="639097" y="2413204"/>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sp>
        <p:nvSpPr>
          <p:cNvPr id="5" name="Flowchart: Alternate Process 4">
            <a:extLst>
              <a:ext uri="{FF2B5EF4-FFF2-40B4-BE49-F238E27FC236}">
                <a16:creationId xmlns:a16="http://schemas.microsoft.com/office/drawing/2014/main" id="{38AF5005-B35B-994B-4B47-AB7E182ED12C}"/>
              </a:ext>
            </a:extLst>
          </p:cNvPr>
          <p:cNvSpPr/>
          <p:nvPr/>
        </p:nvSpPr>
        <p:spPr>
          <a:xfrm>
            <a:off x="1418897" y="2732690"/>
            <a:ext cx="9477701" cy="3394828"/>
          </a:xfrm>
          <a:prstGeom prst="flowChartAlternateProcess">
            <a:avLst/>
          </a:prstGeom>
          <a:ln>
            <a:solidFill>
              <a:schemeClr val="accent5">
                <a:lumMod val="50000"/>
              </a:schemeClr>
            </a:solidFill>
          </a:ln>
          <a:effectLst>
            <a:outerShdw blurRad="76200" dir="13500000" sy="23000" kx="1200000" algn="br"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545EE4-9162-7788-A61A-0344C8D1F91F}"/>
              </a:ext>
            </a:extLst>
          </p:cNvPr>
          <p:cNvSpPr txBox="1"/>
          <p:nvPr/>
        </p:nvSpPr>
        <p:spPr>
          <a:xfrm>
            <a:off x="1755228" y="3016469"/>
            <a:ext cx="8954813" cy="2677656"/>
          </a:xfrm>
          <a:prstGeom prst="rect">
            <a:avLst/>
          </a:prstGeom>
          <a:noFill/>
          <a:scene3d>
            <a:camera prst="orthographicFront"/>
            <a:lightRig rig="threePt" dir="t"/>
          </a:scene3d>
          <a:sp3d>
            <a:bevelT prst="relaxedInset"/>
          </a:sp3d>
        </p:spPr>
        <p:txBody>
          <a:bodyPr wrap="square">
            <a:spAutoFit/>
          </a:bodyPr>
          <a:lstStyle/>
          <a:p>
            <a:pPr algn="just"/>
            <a:r>
              <a:rPr lang="en-US" sz="2400" dirty="0">
                <a:latin typeface="Times New Roman" panose="02020603050405020304" pitchFamily="18" charset="0"/>
                <a:cs typeface="Times New Roman" panose="02020603050405020304" pitchFamily="18" charset="0"/>
              </a:rPr>
              <a:t>Developing a fuel efficiency prediction system using TensorFlow involves data collection, preprocessing, model development, and deployment. TensorFlow facilitates the creation of accurate prediction models. Integration of frontend and backend components enables real-time inference. Continuous monitoring ensures system reliability. Overall, such systems promote eco-friendly driving practices and contribute to environmental sustainability.</a:t>
            </a:r>
          </a:p>
        </p:txBody>
      </p:sp>
      <p:sp>
        <p:nvSpPr>
          <p:cNvPr id="3" name="Rectangle: Rounded Corners 2">
            <a:extLst>
              <a:ext uri="{FF2B5EF4-FFF2-40B4-BE49-F238E27FC236}">
                <a16:creationId xmlns:a16="http://schemas.microsoft.com/office/drawing/2014/main" id="{26FE464E-258E-1C15-1942-3BB86381350B}"/>
              </a:ext>
            </a:extLst>
          </p:cNvPr>
          <p:cNvSpPr/>
          <p:nvPr/>
        </p:nvSpPr>
        <p:spPr>
          <a:xfrm>
            <a:off x="3338347" y="801602"/>
            <a:ext cx="5638800" cy="1098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bg1"/>
                </a:solidFill>
              </a:rPr>
              <a:t>FUTURE SCOPE</a:t>
            </a:r>
          </a:p>
        </p:txBody>
      </p:sp>
    </p:spTree>
    <p:extLst>
      <p:ext uri="{BB962C8B-B14F-4D97-AF65-F5344CB8AC3E}">
        <p14:creationId xmlns:p14="http://schemas.microsoft.com/office/powerpoint/2010/main" val="152341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84A55CB-2E11-1825-16DA-017D087D456C}"/>
              </a:ext>
            </a:extLst>
          </p:cNvPr>
          <p:cNvSpPr/>
          <p:nvPr/>
        </p:nvSpPr>
        <p:spPr>
          <a:xfrm>
            <a:off x="3067665" y="2605548"/>
            <a:ext cx="6587612" cy="13765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4000" b="1" dirty="0">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3166683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4ACFC-262A-37D1-E080-836462EB2D9E}"/>
              </a:ext>
            </a:extLst>
          </p:cNvPr>
          <p:cNvSpPr/>
          <p:nvPr/>
        </p:nvSpPr>
        <p:spPr>
          <a:xfrm>
            <a:off x="245806" y="235974"/>
            <a:ext cx="11710220" cy="6410632"/>
          </a:xfrm>
          <a:prstGeom prst="rect">
            <a:avLst/>
          </a:prstGeom>
          <a:noFill/>
          <a:ln>
            <a:solidFill>
              <a:schemeClr val="tx1">
                <a:lumMod val="95000"/>
                <a:lumOff val="5000"/>
              </a:schemeClr>
            </a:solidFill>
          </a:ln>
          <a:effectLst>
            <a:glow rad="101600">
              <a:schemeClr val="bg2">
                <a:lumMod val="10000"/>
                <a:alpha val="60000"/>
              </a:schemeClr>
            </a:glo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8EEB9F3-F356-785B-D464-11B949ECD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3157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229B20A-71F2-9E43-65A2-B11026DA3BA7}"/>
              </a:ext>
            </a:extLst>
          </p:cNvPr>
          <p:cNvSpPr txBox="1">
            <a:spLocks/>
          </p:cNvSpPr>
          <p:nvPr/>
        </p:nvSpPr>
        <p:spPr>
          <a:xfrm>
            <a:off x="4638000" y="750328"/>
            <a:ext cx="2916000" cy="877239"/>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outerShdw blurRad="50800" dist="38100" dir="5400000" algn="t" rotWithShape="0">
              <a:prstClr val="black">
                <a:alpha val="40000"/>
              </a:prstClr>
            </a:outerShdw>
            <a:reflection blurRad="6350" stA="52000" endA="300" endPos="35000" dir="5400000" sy="-100000" algn="bl" rotWithShape="0"/>
            <a:softEdge rad="12700"/>
          </a:effectLst>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300" b="1" dirty="0">
                <a:ln w="9525">
                  <a:solidFill>
                    <a:schemeClr val="tx1">
                      <a:lumMod val="95000"/>
                      <a:lumOff val="5000"/>
                    </a:schemeClr>
                  </a:solidFill>
                  <a:prstDash val="solid"/>
                </a:ln>
                <a:solidFill>
                  <a:srgbClr val="FFFFFF"/>
                </a:solidFill>
                <a:effectLst>
                  <a:outerShdw blurRad="12700" dist="38100" dir="2700000" algn="tl" rotWithShape="0">
                    <a:schemeClr val="bg1">
                      <a:lumMod val="50000"/>
                    </a:schemeClr>
                  </a:outerShdw>
                </a:effectLst>
                <a:latin typeface="Berlin Sans FB Demi" panose="020E0802020502020306" pitchFamily="34" charset="0"/>
              </a:rPr>
              <a:t>   </a:t>
            </a:r>
          </a:p>
          <a:p>
            <a:pPr algn="ctr"/>
            <a:endParaRPr lang="en-IN" sz="3300" b="1" dirty="0">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bg1">
                    <a:lumMod val="50000"/>
                  </a:schemeClr>
                </a:outerShdw>
              </a:effectLst>
              <a:latin typeface="Berlin Sans FB Demi" panose="020E0802020502020306" pitchFamily="34" charset="0"/>
            </a:endParaRPr>
          </a:p>
        </p:txBody>
      </p:sp>
      <p:sp>
        <p:nvSpPr>
          <p:cNvPr id="3" name="Title 3">
            <a:extLst>
              <a:ext uri="{FF2B5EF4-FFF2-40B4-BE49-F238E27FC236}">
                <a16:creationId xmlns:a16="http://schemas.microsoft.com/office/drawing/2014/main" id="{B07A9FA6-1261-91B6-3214-7F9F636C30FE}"/>
              </a:ext>
            </a:extLst>
          </p:cNvPr>
          <p:cNvSpPr txBox="1">
            <a:spLocks/>
          </p:cNvSpPr>
          <p:nvPr/>
        </p:nvSpPr>
        <p:spPr>
          <a:xfrm>
            <a:off x="4638000" y="750328"/>
            <a:ext cx="2916000" cy="877239"/>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outerShdw blurRad="50800" dist="38100" dir="5400000" algn="t" rotWithShape="0">
              <a:prstClr val="black">
                <a:alpha val="40000"/>
              </a:prstClr>
            </a:outerShdw>
            <a:reflection blurRad="6350" stA="52000" endA="300" endPos="35000" dir="5400000" sy="-100000" algn="bl" rotWithShape="0"/>
            <a:softEdge rad="12700"/>
          </a:effectLst>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300" b="1" dirty="0">
                <a:ln w="9525">
                  <a:solidFill>
                    <a:schemeClr val="tx1">
                      <a:lumMod val="95000"/>
                      <a:lumOff val="5000"/>
                    </a:schemeClr>
                  </a:solidFill>
                  <a:prstDash val="solid"/>
                </a:ln>
                <a:solidFill>
                  <a:srgbClr val="FFFFFF"/>
                </a:solidFill>
                <a:effectLst>
                  <a:outerShdw blurRad="12700" dist="38100" dir="2700000" algn="tl" rotWithShape="0">
                    <a:schemeClr val="bg1">
                      <a:lumMod val="50000"/>
                    </a:schemeClr>
                  </a:outerShdw>
                </a:effectLst>
                <a:latin typeface="Berlin Sans FB Demi" panose="020E0802020502020306" pitchFamily="34" charset="0"/>
              </a:rPr>
              <a:t>   </a:t>
            </a:r>
          </a:p>
          <a:p>
            <a:pPr algn="ctr"/>
            <a:endParaRPr lang="en-IN" sz="3300" b="1" dirty="0">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bg1">
                    <a:lumMod val="50000"/>
                  </a:schemeClr>
                </a:outerShdw>
              </a:effectLst>
              <a:latin typeface="Berlin Sans FB Demi" panose="020E0802020502020306" pitchFamily="34" charset="0"/>
            </a:endParaRPr>
          </a:p>
        </p:txBody>
      </p:sp>
      <p:sp>
        <p:nvSpPr>
          <p:cNvPr id="4" name="TextBox 3">
            <a:extLst>
              <a:ext uri="{FF2B5EF4-FFF2-40B4-BE49-F238E27FC236}">
                <a16:creationId xmlns:a16="http://schemas.microsoft.com/office/drawing/2014/main" id="{59AC85D8-12BE-B55A-0C06-75C2D11A9DF9}"/>
              </a:ext>
            </a:extLst>
          </p:cNvPr>
          <p:cNvSpPr txBox="1"/>
          <p:nvPr/>
        </p:nvSpPr>
        <p:spPr>
          <a:xfrm>
            <a:off x="4950542" y="879667"/>
            <a:ext cx="2290916" cy="595801"/>
          </a:xfrm>
          <a:prstGeom prst="rect">
            <a:avLst/>
          </a:prstGeom>
          <a:noFill/>
        </p:spPr>
        <p:txBody>
          <a:bodyPr wrap="square" rtlCol="0">
            <a:spAutoFit/>
          </a:bodyPr>
          <a:lstStyle/>
          <a:p>
            <a:r>
              <a:rPr kumimoji="0" lang="en-IN" sz="3300" b="1" i="0" u="none" strike="noStrike" kern="1200" cap="none" spc="0" normalizeH="0" baseline="0" noProof="0" dirty="0">
                <a:ln w="9525">
                  <a:solidFill>
                    <a:prstClr val="black">
                      <a:lumMod val="95000"/>
                      <a:lumOff val="5000"/>
                    </a:prstClr>
                  </a:solidFill>
                  <a:prstDash val="solid"/>
                </a:ln>
                <a:solidFill>
                  <a:srgbClr val="3C9770">
                    <a:lumMod val="75000"/>
                  </a:srgbClr>
                </a:solidFill>
                <a:effectLst>
                  <a:outerShdw blurRad="12700" dist="38100" dir="2700000" algn="tl" rotWithShape="0">
                    <a:prstClr val="white">
                      <a:lumMod val="50000"/>
                    </a:prstClr>
                  </a:outerShdw>
                </a:effectLst>
                <a:uLnTx/>
                <a:uFillTx/>
                <a:latin typeface="Berlin Sans FB Demi" panose="020E0802020502020306" pitchFamily="34" charset="0"/>
                <a:ea typeface="+mn-ea"/>
                <a:cs typeface="+mn-cs"/>
              </a:rPr>
              <a:t>ABSTRACT</a:t>
            </a:r>
            <a:endParaRPr lang="en-IN" dirty="0"/>
          </a:p>
        </p:txBody>
      </p:sp>
      <p:cxnSp>
        <p:nvCxnSpPr>
          <p:cNvPr id="5" name="Straight Connector 4">
            <a:extLst>
              <a:ext uri="{FF2B5EF4-FFF2-40B4-BE49-F238E27FC236}">
                <a16:creationId xmlns:a16="http://schemas.microsoft.com/office/drawing/2014/main" id="{852D36C4-B672-3C8D-ADA8-7D86E11CB3B2}"/>
              </a:ext>
            </a:extLst>
          </p:cNvPr>
          <p:cNvCxnSpPr>
            <a:cxnSpLocks/>
          </p:cNvCxnSpPr>
          <p:nvPr/>
        </p:nvCxnSpPr>
        <p:spPr>
          <a:xfrm flipV="1">
            <a:off x="763413" y="2053414"/>
            <a:ext cx="10746658" cy="30819"/>
          </a:xfrm>
          <a:prstGeom prst="line">
            <a:avLst/>
          </a:prstGeom>
          <a:ln>
            <a:solidFill>
              <a:schemeClr val="accent3"/>
            </a:solidFill>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8E00ADE8-4304-C28B-1F0E-6AB1C5C4F6D9}"/>
              </a:ext>
            </a:extLst>
          </p:cNvPr>
          <p:cNvSpPr txBox="1"/>
          <p:nvPr/>
        </p:nvSpPr>
        <p:spPr>
          <a:xfrm>
            <a:off x="1458000" y="2591183"/>
            <a:ext cx="9357484" cy="3477875"/>
          </a:xfrm>
          <a:prstGeom prst="rect">
            <a:avLst/>
          </a:prstGeom>
          <a:noFill/>
        </p:spPr>
        <p:txBody>
          <a:bodyPr wrap="square">
            <a:spAutoFit/>
          </a:bodyPr>
          <a:lstStyle/>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project aims to develop a real-time system for predicting fuel efficiency in vehicles          using TensorFlow, a powerful machine learning library. </a:t>
            </a:r>
          </a:p>
          <a:p>
            <a:pPr algn="just"/>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Leveraging historical data on various parameters such as engine size, vehicle weight,   and driving conditions, the system employs a deep learning model to accurately forecast fuel consumption.</a:t>
            </a:r>
          </a:p>
          <a:p>
            <a:pPr algn="just"/>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Through continuous data streaming from onboard sensors and integration with the vehicle's onboard computer, the system provides instant feedback to drivers, enabling them to make informed decisions to optimize fuel usage and reduce emissions. </a:t>
            </a:r>
          </a:p>
          <a:p>
            <a:pPr algn="just">
              <a:buFont typeface="Wingdings" panose="05000000000000000000" pitchFamily="2" charset="2"/>
              <a:buChar char="Ø"/>
            </a:pPr>
            <a:endParaRPr lang="en-US" alt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51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B578D018-07E2-2258-AACC-45053935633F}"/>
              </a:ext>
            </a:extLst>
          </p:cNvPr>
          <p:cNvCxnSpPr>
            <a:cxnSpLocks/>
          </p:cNvCxnSpPr>
          <p:nvPr/>
        </p:nvCxnSpPr>
        <p:spPr>
          <a:xfrm>
            <a:off x="644017" y="1347221"/>
            <a:ext cx="10903966" cy="0"/>
          </a:xfrm>
          <a:prstGeom prst="line">
            <a:avLst/>
          </a:prstGeom>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F29B12BA-BAB4-366E-FED0-C93100FDFB3A}"/>
              </a:ext>
            </a:extLst>
          </p:cNvPr>
          <p:cNvSpPr txBox="1"/>
          <p:nvPr/>
        </p:nvSpPr>
        <p:spPr>
          <a:xfrm>
            <a:off x="757091" y="1949441"/>
            <a:ext cx="10432019" cy="3785652"/>
          </a:xfrm>
          <a:prstGeom prst="rect">
            <a:avLst/>
          </a:prstGeom>
          <a:noFill/>
        </p:spPr>
        <p:txBody>
          <a:bodyPr wrap="square" rtlCol="0" anchor="ctr">
            <a:spAutoFit/>
          </a:bodyPr>
          <a:lstStyle/>
          <a:p>
            <a:pPr algn="just"/>
            <a:r>
              <a:rPr lang="en-US" sz="2000" b="1" dirty="0" err="1">
                <a:latin typeface="Times New Roman" panose="02020603050405020304" pitchFamily="18" charset="0"/>
                <a:cs typeface="Times New Roman" panose="02020603050405020304" pitchFamily="18" charset="0"/>
              </a:rPr>
              <a:t>linear_model</a:t>
            </a:r>
            <a:r>
              <a:rPr lang="en-US" sz="2000" b="1" dirty="0">
                <a:latin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model's performance using metrics such as Mean Squared Error (MSE) or R-squared.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metrics quantify how closely the model's predictions match the actual fuel efficiency values in the dataset.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training, the model adjusts the weights (w0, w1, w2, ..., </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 to minimize the difference between the predicted fuel efficiency</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actual fuel efficiency in the training data. But is not effect way </a:t>
            </a:r>
          </a:p>
        </p:txBody>
      </p:sp>
      <p:sp>
        <p:nvSpPr>
          <p:cNvPr id="55" name="TextBox 54">
            <a:extLst>
              <a:ext uri="{FF2B5EF4-FFF2-40B4-BE49-F238E27FC236}">
                <a16:creationId xmlns:a16="http://schemas.microsoft.com/office/drawing/2014/main" id="{32404919-D86C-2C4E-AD9B-2B6A4EDA0D82}"/>
              </a:ext>
            </a:extLst>
          </p:cNvPr>
          <p:cNvSpPr txBox="1"/>
          <p:nvPr/>
        </p:nvSpPr>
        <p:spPr>
          <a:xfrm>
            <a:off x="9920395" y="3657600"/>
            <a:ext cx="658342" cy="369332"/>
          </a:xfrm>
          <a:prstGeom prst="rect">
            <a:avLst/>
          </a:prstGeom>
          <a:noFill/>
        </p:spPr>
        <p:txBody>
          <a:bodyPr wrap="square" rtlCol="0">
            <a:spAutoFit/>
          </a:bodyPr>
          <a:lstStyle/>
          <a:p>
            <a:r>
              <a:rPr lang="en-IN" dirty="0"/>
              <a:t> </a:t>
            </a:r>
          </a:p>
        </p:txBody>
      </p:sp>
      <p:cxnSp>
        <p:nvCxnSpPr>
          <p:cNvPr id="60" name="Straight Connector 59">
            <a:extLst>
              <a:ext uri="{FF2B5EF4-FFF2-40B4-BE49-F238E27FC236}">
                <a16:creationId xmlns:a16="http://schemas.microsoft.com/office/drawing/2014/main" id="{2DDC2F78-EB3F-2CB8-0DAB-CF74E5DE3E67}"/>
              </a:ext>
            </a:extLst>
          </p:cNvPr>
          <p:cNvCxnSpPr>
            <a:cxnSpLocks/>
          </p:cNvCxnSpPr>
          <p:nvPr/>
        </p:nvCxnSpPr>
        <p:spPr>
          <a:xfrm>
            <a:off x="8455106" y="304489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BB73BD2-FA93-1648-A45C-5677CE603F6E}"/>
              </a:ext>
            </a:extLst>
          </p:cNvPr>
          <p:cNvSpPr/>
          <p:nvPr/>
        </p:nvSpPr>
        <p:spPr>
          <a:xfrm>
            <a:off x="3952568" y="698090"/>
            <a:ext cx="4650658" cy="590137"/>
          </a:xfrm>
          <a:custGeom>
            <a:avLst/>
            <a:gdLst>
              <a:gd name="connsiteX0" fmla="*/ 0 w 4650658"/>
              <a:gd name="connsiteY0" fmla="*/ 0 h 590137"/>
              <a:gd name="connsiteX1" fmla="*/ 4650658 w 4650658"/>
              <a:gd name="connsiteY1" fmla="*/ 0 h 590137"/>
              <a:gd name="connsiteX2" fmla="*/ 4650658 w 4650658"/>
              <a:gd name="connsiteY2" fmla="*/ 590137 h 590137"/>
              <a:gd name="connsiteX3" fmla="*/ 0 w 4650658"/>
              <a:gd name="connsiteY3" fmla="*/ 590137 h 590137"/>
              <a:gd name="connsiteX4" fmla="*/ 0 w 4650658"/>
              <a:gd name="connsiteY4" fmla="*/ 0 h 590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658" h="590137" fill="none" extrusionOk="0">
                <a:moveTo>
                  <a:pt x="0" y="0"/>
                </a:moveTo>
                <a:cubicBezTo>
                  <a:pt x="730262" y="-35877"/>
                  <a:pt x="3713445" y="165136"/>
                  <a:pt x="4650658" y="0"/>
                </a:cubicBezTo>
                <a:cubicBezTo>
                  <a:pt x="4691984" y="276825"/>
                  <a:pt x="4702269" y="352914"/>
                  <a:pt x="4650658" y="590137"/>
                </a:cubicBezTo>
                <a:cubicBezTo>
                  <a:pt x="3340310" y="508734"/>
                  <a:pt x="2255447" y="688951"/>
                  <a:pt x="0" y="590137"/>
                </a:cubicBezTo>
                <a:cubicBezTo>
                  <a:pt x="-7069" y="509481"/>
                  <a:pt x="38510" y="120871"/>
                  <a:pt x="0" y="0"/>
                </a:cubicBezTo>
                <a:close/>
              </a:path>
              <a:path w="4650658" h="590137" stroke="0" extrusionOk="0">
                <a:moveTo>
                  <a:pt x="0" y="0"/>
                </a:moveTo>
                <a:cubicBezTo>
                  <a:pt x="707791" y="104684"/>
                  <a:pt x="3230411" y="-122782"/>
                  <a:pt x="4650658" y="0"/>
                </a:cubicBezTo>
                <a:cubicBezTo>
                  <a:pt x="4613503" y="60444"/>
                  <a:pt x="4613165" y="479629"/>
                  <a:pt x="4650658" y="590137"/>
                </a:cubicBezTo>
                <a:cubicBezTo>
                  <a:pt x="3232333" y="453230"/>
                  <a:pt x="1177997" y="559520"/>
                  <a:pt x="0" y="590137"/>
                </a:cubicBezTo>
                <a:cubicBezTo>
                  <a:pt x="-17874" y="483332"/>
                  <a:pt x="45868" y="83449"/>
                  <a:pt x="0" y="0"/>
                </a:cubicBezTo>
                <a:close/>
              </a:path>
            </a:pathLst>
          </a:custGeom>
          <a:blipFill>
            <a:blip r:embed="rId2"/>
            <a:tile tx="0" ty="0" sx="100000" sy="100000" flip="none" algn="tl"/>
          </a:blipFill>
          <a:ln>
            <a:extLst>
              <a:ext uri="{C807C97D-BFC1-408E-A445-0C87EB9F89A2}">
                <ask:lineSketchStyleProps xmlns:ask="http://schemas.microsoft.com/office/drawing/2018/sketchyshapes" sd="2426709322">
                  <a:prstGeom prst="rect">
                    <a:avLst/>
                  </a:prstGeom>
                  <ask:type>
                    <ask:lineSketchCurved/>
                  </ask:type>
                </ask:lineSketchStyleProps>
              </a:ext>
            </a:extLst>
          </a:ln>
          <a:effectLst>
            <a:glow rad="228600">
              <a:schemeClr val="accent4">
                <a:satMod val="175000"/>
                <a:alpha val="40000"/>
              </a:schemeClr>
            </a:glow>
            <a:outerShdw blurRad="38100" dist="25400" dir="5400000" rotWithShape="0">
              <a:srgbClr val="000000">
                <a:alpha val="60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n w="0"/>
                <a:solidFill>
                  <a:schemeClr val="bg1"/>
                </a:solidFill>
                <a:effectLst>
                  <a:outerShdw blurRad="38100" dist="19050" dir="2700000" algn="tl" rotWithShape="0">
                    <a:schemeClr val="dk1">
                      <a:alpha val="40000"/>
                    </a:schemeClr>
                  </a:outerShdw>
                </a:effectLst>
              </a:rPr>
              <a:t>EXISTING SYSTEM</a:t>
            </a:r>
          </a:p>
        </p:txBody>
      </p:sp>
    </p:spTree>
    <p:extLst>
      <p:ext uri="{BB962C8B-B14F-4D97-AF65-F5344CB8AC3E}">
        <p14:creationId xmlns:p14="http://schemas.microsoft.com/office/powerpoint/2010/main" val="20732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1250"/>
                                        <p:tgtEl>
                                          <p:spTgt spid="55"/>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A79287F-F1F0-1E77-E360-39852D749C34}"/>
              </a:ext>
            </a:extLst>
          </p:cNvPr>
          <p:cNvSpPr txBox="1">
            <a:spLocks/>
          </p:cNvSpPr>
          <p:nvPr/>
        </p:nvSpPr>
        <p:spPr>
          <a:xfrm>
            <a:off x="3597990" y="508093"/>
            <a:ext cx="5174673" cy="629153"/>
          </a:xfrm>
          <a:prstGeom prst="rect">
            <a:avLst/>
          </a:prstGeom>
          <a:solidFill>
            <a:schemeClr val="accent5"/>
          </a:solidFill>
          <a:ln w="9525">
            <a:solidFill>
              <a:schemeClr val="tx1"/>
            </a:solidFill>
          </a:ln>
          <a:effectLst>
            <a:outerShdw blurRad="76200" dir="13500000" sy="23000" kx="1200000" algn="br" rotWithShape="0">
              <a:prstClr val="black">
                <a:alpha val="20000"/>
              </a:prstClr>
            </a:outerShdw>
          </a:effectLst>
          <a:scene3d>
            <a:camera prst="orthographicFront"/>
            <a:lightRig rig="threePt" dir="t"/>
          </a:scene3d>
          <a:sp3d>
            <a:bevelT/>
          </a:sp3d>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highlight>
                  <a:srgbClr val="1482AC"/>
                </a:highlight>
                <a:latin typeface="Cooper Black" panose="0208090404030B020404" pitchFamily="18" charset="0"/>
              </a:rPr>
              <a:t>PROPOSED SYSTEM</a:t>
            </a:r>
          </a:p>
        </p:txBody>
      </p:sp>
      <p:sp>
        <p:nvSpPr>
          <p:cNvPr id="8" name="Text Placeholder 5">
            <a:extLst>
              <a:ext uri="{FF2B5EF4-FFF2-40B4-BE49-F238E27FC236}">
                <a16:creationId xmlns:a16="http://schemas.microsoft.com/office/drawing/2014/main" id="{ED2B750F-80BB-4AB2-D3E5-257BEAA4C8B4}"/>
              </a:ext>
            </a:extLst>
          </p:cNvPr>
          <p:cNvSpPr txBox="1">
            <a:spLocks/>
          </p:cNvSpPr>
          <p:nvPr/>
        </p:nvSpPr>
        <p:spPr>
          <a:xfrm>
            <a:off x="880489" y="2052708"/>
            <a:ext cx="10479511" cy="36990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Ø"/>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Instead of relying solely on historical data and statistical methods, TensorFlow allows for the development of advanced machine learning models, such as deep neural networks, to predict fuel efficiency. </a:t>
            </a:r>
          </a:p>
          <a:p>
            <a:pPr marL="285750" indent="-285750">
              <a:buClr>
                <a:schemeClr val="tx1"/>
              </a:buClr>
              <a:buFont typeface="Wingdings" panose="05000000000000000000" pitchFamily="2" charset="2"/>
              <a:buChar char="Ø"/>
            </a:pP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These models can learn intricate patterns from large datasets, leading to more accurate predictions.</a:t>
            </a:r>
          </a:p>
          <a:p>
            <a:pPr marL="285750" indent="-285750">
              <a:buClr>
                <a:schemeClr val="tx1"/>
              </a:buClr>
              <a:buFont typeface="Wingdings" panose="05000000000000000000" pitchFamily="2" charset="2"/>
              <a:buChar char="Ø"/>
            </a:pPr>
            <a:endParaRPr 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000" b="1" dirty="0" err="1">
                <a:solidFill>
                  <a:schemeClr val="tx1">
                    <a:lumMod val="65000"/>
                    <a:lumOff val="35000"/>
                  </a:schemeClr>
                </a:solidFill>
                <a:latin typeface="Times New Roman" panose="02020603050405020304" pitchFamily="18" charset="0"/>
                <a:cs typeface="Times New Roman" panose="02020603050405020304" pitchFamily="18" charset="0"/>
              </a:rPr>
              <a:t>Keras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is a high-level neural networks API, written in Python and capable of running on top of TensorFlow, Theano, or Microsoft Cognitive Toolkit. It's commonly used for building and training neural networks, including models for predicting fuel efficiency</a:t>
            </a:r>
          </a:p>
        </p:txBody>
      </p:sp>
    </p:spTree>
    <p:extLst>
      <p:ext uri="{BB962C8B-B14F-4D97-AF65-F5344CB8AC3E}">
        <p14:creationId xmlns:p14="http://schemas.microsoft.com/office/powerpoint/2010/main" val="141173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AA85A5CD-BD72-E4F5-7901-FD1A8A544E46}"/>
              </a:ext>
            </a:extLst>
          </p:cNvPr>
          <p:cNvSpPr/>
          <p:nvPr/>
        </p:nvSpPr>
        <p:spPr>
          <a:xfrm>
            <a:off x="5278582" y="2740740"/>
            <a:ext cx="5766954" cy="336755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Windows 7 Ultimate.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Front-End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Designing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Html,css,javascript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Base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Bef>
                <a:spcPts val="500"/>
              </a:spcBef>
              <a:spcAft>
                <a:spcPts val="500"/>
              </a:spcAft>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A4177D33-01FF-109C-8258-18D263C6D36F}"/>
              </a:ext>
            </a:extLst>
          </p:cNvPr>
          <p:cNvSpPr>
            <a:spLocks noGrp="1"/>
          </p:cNvSpPr>
          <p:nvPr>
            <p:ph type="title"/>
          </p:nvPr>
        </p:nvSpPr>
        <p:spPr>
          <a:xfrm>
            <a:off x="2379406" y="806245"/>
            <a:ext cx="7492182" cy="1278194"/>
          </a:xfr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100000" b="100000"/>
            </a:path>
            <a:tileRect t="-100000" r="-100000"/>
          </a:gradFill>
          <a:ln w="12700">
            <a:solidFill>
              <a:schemeClr val="tx1"/>
            </a:solidFill>
          </a:ln>
        </p:spPr>
        <p:txBody>
          <a:bodyPr>
            <a:normAutofit/>
          </a:bodyPr>
          <a:lstStyle/>
          <a:p>
            <a:r>
              <a:rPr lang="en-IN" sz="4000" dirty="0">
                <a:solidFill>
                  <a:schemeClr val="bg1"/>
                </a:solidFill>
                <a:latin typeface="Times New Roman" panose="02020603050405020304" pitchFamily="18" charset="0"/>
                <a:cs typeface="Times New Roman" panose="02020603050405020304" pitchFamily="18" charset="0"/>
              </a:rPr>
              <a:t>SOFTWARE REQUIREMENTS</a:t>
            </a:r>
          </a:p>
        </p:txBody>
      </p:sp>
      <p:sp>
        <p:nvSpPr>
          <p:cNvPr id="4" name="Flowchart: Terminator 3">
            <a:extLst>
              <a:ext uri="{FF2B5EF4-FFF2-40B4-BE49-F238E27FC236}">
                <a16:creationId xmlns:a16="http://schemas.microsoft.com/office/drawing/2014/main" id="{5F2CC3CD-9530-76E0-9D16-27E5003DBED1}"/>
              </a:ext>
            </a:extLst>
          </p:cNvPr>
          <p:cNvSpPr/>
          <p:nvPr/>
        </p:nvSpPr>
        <p:spPr>
          <a:xfrm>
            <a:off x="523790" y="3701844"/>
            <a:ext cx="3342968" cy="1445342"/>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SOFTWARE REQUIREMENTS</a:t>
            </a:r>
          </a:p>
        </p:txBody>
      </p:sp>
      <p:sp>
        <p:nvSpPr>
          <p:cNvPr id="8" name="Arrow: Notched Right 7">
            <a:extLst>
              <a:ext uri="{FF2B5EF4-FFF2-40B4-BE49-F238E27FC236}">
                <a16:creationId xmlns:a16="http://schemas.microsoft.com/office/drawing/2014/main" id="{0327E38C-80BC-DB74-34AA-CB5C11E19657}"/>
              </a:ext>
            </a:extLst>
          </p:cNvPr>
          <p:cNvSpPr/>
          <p:nvPr/>
        </p:nvSpPr>
        <p:spPr>
          <a:xfrm>
            <a:off x="3866758" y="4247535"/>
            <a:ext cx="1411824" cy="45228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86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DAB4-2191-A5B6-5387-D159FDD19C1C}"/>
              </a:ext>
            </a:extLst>
          </p:cNvPr>
          <p:cNvSpPr>
            <a:spLocks noGrp="1"/>
          </p:cNvSpPr>
          <p:nvPr>
            <p:ph type="title" idx="4294967295"/>
          </p:nvPr>
        </p:nvSpPr>
        <p:spPr>
          <a:xfrm>
            <a:off x="3194852" y="709890"/>
            <a:ext cx="4765675" cy="747712"/>
          </a:xfrm>
        </p:spPr>
        <p:txBody>
          <a:bodyPr>
            <a:normAutofit fontScale="90000"/>
          </a:bodyPr>
          <a:lstStyle/>
          <a:p>
            <a:r>
              <a:rPr lang="en-IN" dirty="0">
                <a:latin typeface="Arial Black" panose="020B0A04020102020204" pitchFamily="34" charset="0"/>
              </a:rPr>
              <a:t>ARCHITECTURE</a:t>
            </a:r>
          </a:p>
        </p:txBody>
      </p:sp>
      <p:sp>
        <p:nvSpPr>
          <p:cNvPr id="6" name="Rectangle 2">
            <a:extLst>
              <a:ext uri="{FF2B5EF4-FFF2-40B4-BE49-F238E27FC236}">
                <a16:creationId xmlns:a16="http://schemas.microsoft.com/office/drawing/2014/main" id="{AD181DCC-ADD8-C76D-BB52-346BEACBBF65}"/>
              </a:ext>
            </a:extLst>
          </p:cNvPr>
          <p:cNvSpPr>
            <a:spLocks noChangeArrowheads="1"/>
          </p:cNvSpPr>
          <p:nvPr/>
        </p:nvSpPr>
        <p:spPr bwMode="auto">
          <a:xfrm>
            <a:off x="5791199" y="13885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7596CC6A-BA22-A856-A96A-3FEC31E69C25}"/>
              </a:ext>
            </a:extLst>
          </p:cNvPr>
          <p:cNvSpPr>
            <a:spLocks noChangeArrowheads="1"/>
          </p:cNvSpPr>
          <p:nvPr/>
        </p:nvSpPr>
        <p:spPr bwMode="auto">
          <a:xfrm>
            <a:off x="5791199" y="4520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FEC5749E-9A36-ECEA-E32A-8A84CFF9B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333" y="2276106"/>
            <a:ext cx="10392438" cy="2305788"/>
          </a:xfrm>
          <a:prstGeom prst="rect">
            <a:avLst/>
          </a:prstGeom>
        </p:spPr>
      </p:pic>
    </p:spTree>
    <p:extLst>
      <p:ext uri="{BB962C8B-B14F-4D97-AF65-F5344CB8AC3E}">
        <p14:creationId xmlns:p14="http://schemas.microsoft.com/office/powerpoint/2010/main" val="18090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12082C-12B8-E699-CA17-956357F552A5}"/>
              </a:ext>
            </a:extLst>
          </p:cNvPr>
          <p:cNvSpPr/>
          <p:nvPr/>
        </p:nvSpPr>
        <p:spPr>
          <a:xfrm>
            <a:off x="3795251" y="663424"/>
            <a:ext cx="4758813" cy="973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5F33820-32C8-9560-B21A-21868BF0FDF8}"/>
              </a:ext>
            </a:extLst>
          </p:cNvPr>
          <p:cNvSpPr>
            <a:spLocks noGrp="1"/>
          </p:cNvSpPr>
          <p:nvPr>
            <p:ph type="title" idx="4294967295"/>
          </p:nvPr>
        </p:nvSpPr>
        <p:spPr>
          <a:xfrm>
            <a:off x="3879260" y="798207"/>
            <a:ext cx="5259387" cy="1055687"/>
          </a:xfrm>
        </p:spPr>
        <p:txBody>
          <a:bodyPr/>
          <a:lstStyle/>
          <a:p>
            <a:r>
              <a:rPr lang="en-IN" sz="3200" b="1" dirty="0">
                <a:solidFill>
                  <a:schemeClr val="bg1"/>
                </a:solidFill>
                <a:latin typeface="Times New Roman" panose="02020603050405020304" pitchFamily="18" charset="0"/>
                <a:cs typeface="Times New Roman" panose="02020603050405020304" pitchFamily="18" charset="0"/>
              </a:rPr>
              <a:t>USE CASE DIAGRAMS</a:t>
            </a:r>
            <a:br>
              <a:rPr lang="en-IN" sz="3200" b="1" dirty="0">
                <a:solidFill>
                  <a:schemeClr val="bg1"/>
                </a:solidFill>
                <a:latin typeface="Times New Roman" panose="02020603050405020304" pitchFamily="18" charset="0"/>
                <a:cs typeface="Times New Roman" panose="02020603050405020304"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F4847228-7E5A-B32A-9572-2F4AEC49C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406" y="1988677"/>
            <a:ext cx="8268929" cy="4058543"/>
          </a:xfrm>
          <a:prstGeom prst="rect">
            <a:avLst/>
          </a:prstGeom>
        </p:spPr>
      </p:pic>
    </p:spTree>
    <p:extLst>
      <p:ext uri="{BB962C8B-B14F-4D97-AF65-F5344CB8AC3E}">
        <p14:creationId xmlns:p14="http://schemas.microsoft.com/office/powerpoint/2010/main" val="384768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463D0-0F28-8025-5BA5-B2414181A2E8}"/>
              </a:ext>
            </a:extLst>
          </p:cNvPr>
          <p:cNvSpPr>
            <a:spLocks noGrp="1"/>
          </p:cNvSpPr>
          <p:nvPr>
            <p:ph type="title" idx="4294967295"/>
          </p:nvPr>
        </p:nvSpPr>
        <p:spPr>
          <a:xfrm>
            <a:off x="501445" y="561209"/>
            <a:ext cx="7678994" cy="1209161"/>
          </a:xfrm>
        </p:spPr>
        <p:txBody>
          <a:bodyPr/>
          <a:lstStyle/>
          <a:p>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CLASS DIAGRAM</a:t>
            </a:r>
          </a:p>
        </p:txBody>
      </p:sp>
      <p:cxnSp>
        <p:nvCxnSpPr>
          <p:cNvPr id="10" name="Straight Connector 9">
            <a:extLst>
              <a:ext uri="{FF2B5EF4-FFF2-40B4-BE49-F238E27FC236}">
                <a16:creationId xmlns:a16="http://schemas.microsoft.com/office/drawing/2014/main" id="{22BB0657-3CA5-5255-BAED-64483D1000C0}"/>
              </a:ext>
            </a:extLst>
          </p:cNvPr>
          <p:cNvCxnSpPr/>
          <p:nvPr/>
        </p:nvCxnSpPr>
        <p:spPr>
          <a:xfrm>
            <a:off x="599767" y="1406576"/>
            <a:ext cx="10992465" cy="0"/>
          </a:xfrm>
          <a:prstGeom prst="line">
            <a:avLst/>
          </a:prstGeom>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CA4686A8-FECA-CA0E-8D92-7E47BF2F6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807" y="1608878"/>
            <a:ext cx="7308464" cy="5119904"/>
          </a:xfrm>
          <a:prstGeom prst="rect">
            <a:avLst/>
          </a:prstGeom>
        </p:spPr>
      </p:pic>
    </p:spTree>
    <p:extLst>
      <p:ext uri="{BB962C8B-B14F-4D97-AF65-F5344CB8AC3E}">
        <p14:creationId xmlns:p14="http://schemas.microsoft.com/office/powerpoint/2010/main" val="1728405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7015</TotalTime>
  <Words>1158</Words>
  <Application>Microsoft Office PowerPoint</Application>
  <PresentationFormat>Widescreen</PresentationFormat>
  <Paragraphs>111</Paragraphs>
  <Slides>22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Algerian</vt:lpstr>
      <vt:lpstr>Arial</vt:lpstr>
      <vt:lpstr>Arial Black</vt:lpstr>
      <vt:lpstr>Berlin Sans FB Demi</vt:lpstr>
      <vt:lpstr>Calibri</vt:lpstr>
      <vt:lpstr>Cascadia Mono SemiBold</vt:lpstr>
      <vt:lpstr>Century Gothic</vt:lpstr>
      <vt:lpstr>Cooper Black</vt:lpstr>
      <vt:lpstr>Times New Roman</vt:lpstr>
      <vt:lpstr>Wingdings</vt:lpstr>
      <vt:lpstr>Wingdings 3</vt:lpstr>
      <vt:lpstr>Ion</vt:lpstr>
      <vt:lpstr>1_Ion</vt:lpstr>
      <vt:lpstr>PowerPoint Presentation</vt:lpstr>
      <vt:lpstr>PowerPoint Presentation</vt:lpstr>
      <vt:lpstr>PowerPoint Presentation</vt:lpstr>
      <vt:lpstr>PowerPoint Presentation</vt:lpstr>
      <vt:lpstr>PowerPoint Presentation</vt:lpstr>
      <vt:lpstr>SOFTWARE REQUIREMENTS</vt:lpstr>
      <vt:lpstr>ARCHITECTURE</vt:lpstr>
      <vt:lpstr>USE CASE DIAGRAMS </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bathula pravallika</dc:creator>
  <cp:lastModifiedBy>sudini sreekar reddy</cp:lastModifiedBy>
  <cp:revision>56</cp:revision>
  <dcterms:created xsi:type="dcterms:W3CDTF">2023-03-21T01:53:17Z</dcterms:created>
  <dcterms:modified xsi:type="dcterms:W3CDTF">2024-07-04T07:55:55Z</dcterms:modified>
</cp:coreProperties>
</file>