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notesMasterIdLst>
    <p:notesMasterId r:id="rId20"/>
  </p:notesMasterIdLst>
  <p:sldIdLst>
    <p:sldId id="273" r:id="rId2"/>
    <p:sldId id="257" r:id="rId3"/>
    <p:sldId id="272" r:id="rId4"/>
    <p:sldId id="259" r:id="rId5"/>
    <p:sldId id="267" r:id="rId6"/>
    <p:sldId id="269" r:id="rId7"/>
    <p:sldId id="260" r:id="rId8"/>
    <p:sldId id="261" r:id="rId9"/>
    <p:sldId id="263" r:id="rId10"/>
    <p:sldId id="268" r:id="rId11"/>
    <p:sldId id="265" r:id="rId12"/>
    <p:sldId id="274" r:id="rId13"/>
    <p:sldId id="275" r:id="rId14"/>
    <p:sldId id="276" r:id="rId15"/>
    <p:sldId id="277" r:id="rId16"/>
    <p:sldId id="278" r:id="rId17"/>
    <p:sldId id="270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B63E3A-2C91-4362-9B6F-199E9FDDC3B7}">
          <p14:sldIdLst>
            <p14:sldId id="273"/>
            <p14:sldId id="257"/>
            <p14:sldId id="272"/>
            <p14:sldId id="259"/>
            <p14:sldId id="267"/>
            <p14:sldId id="269"/>
            <p14:sldId id="260"/>
            <p14:sldId id="261"/>
            <p14:sldId id="263"/>
            <p14:sldId id="268"/>
          </p14:sldIdLst>
        </p14:section>
        <p14:section name="Untitled Section" id="{45F898B9-D946-4E68-BB31-7DFA1EF5E5A2}">
          <p14:sldIdLst>
            <p14:sldId id="265"/>
            <p14:sldId id="274"/>
            <p14:sldId id="275"/>
            <p14:sldId id="276"/>
            <p14:sldId id="277"/>
            <p14:sldId id="278"/>
            <p14:sldId id="27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2AC"/>
    <a:srgbClr val="DAE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83D2D1-003F-4401-BFE6-180C2516F7D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80A31FD-A714-4AD1-A885-E2EBCB37A721}">
      <dgm:prSet phldrT="[Text]" custT="1"/>
      <dgm:spPr/>
      <dgm:t>
        <a:bodyPr/>
        <a:lstStyle/>
        <a:p>
          <a:r>
            <a:rPr lang="en-IN" sz="1500" b="1" dirty="0">
              <a:latin typeface="Times New Roman" panose="02020603050405020304" pitchFamily="18" charset="0"/>
              <a:cs typeface="Times New Roman" panose="02020603050405020304" pitchFamily="18" charset="0"/>
            </a:rPr>
            <a:t>ABSTRACT</a:t>
          </a:r>
        </a:p>
      </dgm:t>
    </dgm:pt>
    <dgm:pt modelId="{D9F75236-70AE-4449-9286-F66D7183F9EE}" type="parTrans" cxnId="{772C95A2-6131-439C-AF91-EEC88AA860AA}">
      <dgm:prSet/>
      <dgm:spPr/>
      <dgm:t>
        <a:bodyPr/>
        <a:lstStyle/>
        <a:p>
          <a:endParaRPr lang="en-IN"/>
        </a:p>
      </dgm:t>
    </dgm:pt>
    <dgm:pt modelId="{99B88DF4-4EA8-49FF-A871-55A8B91FA029}" type="sibTrans" cxnId="{772C95A2-6131-439C-AF91-EEC88AA860AA}">
      <dgm:prSet/>
      <dgm:spPr/>
      <dgm:t>
        <a:bodyPr/>
        <a:lstStyle/>
        <a:p>
          <a:endParaRPr lang="en-IN"/>
        </a:p>
      </dgm:t>
    </dgm:pt>
    <dgm:pt modelId="{034FDDFD-182E-481D-BD08-33BBFC2A9605}">
      <dgm:prSet phldrT="[Text]" custT="1"/>
      <dgm:spPr/>
      <dgm:t>
        <a:bodyPr/>
        <a:lstStyle/>
        <a:p>
          <a:r>
            <a:rPr lang="en-IN" sz="15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DISADVANTAGES WITH EXISTING SYSTEM</a:t>
          </a:r>
          <a:endParaRPr lang="en-IN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58AA34-64B9-4C0F-8E97-3FA4B2138CFC}" type="sibTrans" cxnId="{8221C08B-A22C-4D83-B3AB-D0A6E1A869E1}">
      <dgm:prSet/>
      <dgm:spPr/>
      <dgm:t>
        <a:bodyPr/>
        <a:lstStyle/>
        <a:p>
          <a:endParaRPr lang="en-IN"/>
        </a:p>
      </dgm:t>
    </dgm:pt>
    <dgm:pt modelId="{718B7E30-AD91-4FAA-BAD2-E8C2B3C427C4}" type="parTrans" cxnId="{8221C08B-A22C-4D83-B3AB-D0A6E1A869E1}">
      <dgm:prSet/>
      <dgm:spPr/>
      <dgm:t>
        <a:bodyPr/>
        <a:lstStyle/>
        <a:p>
          <a:endParaRPr lang="en-IN"/>
        </a:p>
      </dgm:t>
    </dgm:pt>
    <dgm:pt modelId="{62BB555A-DE21-4156-BA44-4035C158C8E3}">
      <dgm:prSet phldrT="[Text]" custT="1"/>
      <dgm:spPr/>
      <dgm:t>
        <a:bodyPr/>
        <a:lstStyle/>
        <a:p>
          <a:r>
            <a:rPr lang="en-IN" sz="15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PROPOSED SYSTEM </a:t>
          </a:r>
          <a:endParaRPr lang="en-IN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C6F175-3471-4B69-B5C6-B45CB8D28637}" type="sibTrans" cxnId="{CBD6D426-6110-464A-8156-641E2B5618D1}">
      <dgm:prSet/>
      <dgm:spPr/>
      <dgm:t>
        <a:bodyPr/>
        <a:lstStyle/>
        <a:p>
          <a:endParaRPr lang="en-IN"/>
        </a:p>
      </dgm:t>
    </dgm:pt>
    <dgm:pt modelId="{03109C1B-D5AF-4FB6-B583-C2C6C31B4F1B}" type="parTrans" cxnId="{CBD6D426-6110-464A-8156-641E2B5618D1}">
      <dgm:prSet/>
      <dgm:spPr/>
      <dgm:t>
        <a:bodyPr/>
        <a:lstStyle/>
        <a:p>
          <a:endParaRPr lang="en-IN"/>
        </a:p>
      </dgm:t>
    </dgm:pt>
    <dgm:pt modelId="{17305C6D-CEF4-41CD-A7D7-9D4C2CB34F5F}">
      <dgm:prSet phldrT="[Text]" custT="1"/>
      <dgm:spPr/>
      <dgm:t>
        <a:bodyPr/>
        <a:lstStyle/>
        <a:p>
          <a:r>
            <a:rPr lang="en-IN" sz="15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SYSTEM ARCHITECTURE</a:t>
          </a:r>
          <a:endParaRPr lang="en-IN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D6DF4D-8CF8-46B6-81E0-F1FEE25D39E2}" type="sibTrans" cxnId="{3344CAF0-5302-4CDA-B19D-40EB46A6FCE1}">
      <dgm:prSet/>
      <dgm:spPr/>
      <dgm:t>
        <a:bodyPr/>
        <a:lstStyle/>
        <a:p>
          <a:endParaRPr lang="en-IN"/>
        </a:p>
      </dgm:t>
    </dgm:pt>
    <dgm:pt modelId="{C5EF37D8-76A7-4922-9E19-4020ED0FBFB7}" type="parTrans" cxnId="{3344CAF0-5302-4CDA-B19D-40EB46A6FCE1}">
      <dgm:prSet/>
      <dgm:spPr/>
      <dgm:t>
        <a:bodyPr/>
        <a:lstStyle/>
        <a:p>
          <a:endParaRPr lang="en-IN"/>
        </a:p>
      </dgm:t>
    </dgm:pt>
    <dgm:pt modelId="{4FA77D35-576B-4E82-9704-2E325C6CBEE3}">
      <dgm:prSet phldrT="[Text]" custT="1"/>
      <dgm:spPr/>
      <dgm:t>
        <a:bodyPr/>
        <a:lstStyle/>
        <a:p>
          <a:r>
            <a:rPr lang="en-IN" sz="15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USECASE DIAGRAM</a:t>
          </a:r>
          <a:endParaRPr lang="en-IN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F511EC-7F02-418F-935A-391F46A9EAB3}" type="sibTrans" cxnId="{D22B174B-1F55-4F9A-8B96-3E56A239FC47}">
      <dgm:prSet/>
      <dgm:spPr/>
      <dgm:t>
        <a:bodyPr/>
        <a:lstStyle/>
        <a:p>
          <a:endParaRPr lang="en-IN"/>
        </a:p>
      </dgm:t>
    </dgm:pt>
    <dgm:pt modelId="{376B0F4C-09B3-43DA-8006-6FDE7CF1A1B6}" type="parTrans" cxnId="{D22B174B-1F55-4F9A-8B96-3E56A239FC47}">
      <dgm:prSet/>
      <dgm:spPr/>
      <dgm:t>
        <a:bodyPr/>
        <a:lstStyle/>
        <a:p>
          <a:endParaRPr lang="en-IN"/>
        </a:p>
      </dgm:t>
    </dgm:pt>
    <dgm:pt modelId="{3CF5DC4D-2F1B-49C0-B1B6-51F8A07DE02D}">
      <dgm:prSet phldrT="[Text]" custT="1"/>
      <dgm:spPr/>
      <dgm:t>
        <a:bodyPr/>
        <a:lstStyle/>
        <a:p>
          <a:r>
            <a:rPr lang="en-IN" sz="15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CLASS DIAGRAM</a:t>
          </a:r>
          <a:endParaRPr lang="en-IN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EB2876-0B45-4999-8B44-550BC4F4881D}" type="sibTrans" cxnId="{FDE86AE2-76D1-4206-B371-F0CB7B693326}">
      <dgm:prSet/>
      <dgm:spPr/>
      <dgm:t>
        <a:bodyPr/>
        <a:lstStyle/>
        <a:p>
          <a:endParaRPr lang="en-IN"/>
        </a:p>
      </dgm:t>
    </dgm:pt>
    <dgm:pt modelId="{DEB577CD-F203-4C4D-A197-8BB5CB979664}" type="parTrans" cxnId="{FDE86AE2-76D1-4206-B371-F0CB7B693326}">
      <dgm:prSet/>
      <dgm:spPr/>
      <dgm:t>
        <a:bodyPr/>
        <a:lstStyle/>
        <a:p>
          <a:endParaRPr lang="en-IN"/>
        </a:p>
      </dgm:t>
    </dgm:pt>
    <dgm:pt modelId="{CFFACDC9-3FE1-4C82-8F43-ED08E8CF1D1F}">
      <dgm:prSet phldrT="[Text]" custT="1"/>
      <dgm:spPr/>
      <dgm:t>
        <a:bodyPr/>
        <a:lstStyle/>
        <a:p>
          <a:r>
            <a:rPr lang="en-IN" sz="15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SEQUENCE DIAGRAM</a:t>
          </a:r>
          <a:endParaRPr lang="en-IN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59E183-576F-417C-B1F2-4FB5FE8B91B2}" type="sibTrans" cxnId="{F3726EB5-C2AE-4ACD-AC47-FD595B6300C9}">
      <dgm:prSet/>
      <dgm:spPr/>
      <dgm:t>
        <a:bodyPr/>
        <a:lstStyle/>
        <a:p>
          <a:endParaRPr lang="en-IN"/>
        </a:p>
      </dgm:t>
    </dgm:pt>
    <dgm:pt modelId="{9BBEB941-1F09-4CAA-88DD-28D2B7759379}" type="parTrans" cxnId="{F3726EB5-C2AE-4ACD-AC47-FD595B6300C9}">
      <dgm:prSet/>
      <dgm:spPr/>
      <dgm:t>
        <a:bodyPr/>
        <a:lstStyle/>
        <a:p>
          <a:endParaRPr lang="en-IN"/>
        </a:p>
      </dgm:t>
    </dgm:pt>
    <dgm:pt modelId="{2D0DDF30-8526-43B0-885F-135065FFB4D7}">
      <dgm:prSet phldrT="[Text]" custT="1"/>
      <dgm:spPr/>
      <dgm:t>
        <a:bodyPr/>
        <a:lstStyle/>
        <a:p>
          <a:r>
            <a:rPr lang="en-IN" sz="15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ALGORITHMS/MODULES</a:t>
          </a:r>
          <a:endParaRPr lang="en-IN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C329B4-AC03-4622-8D7B-7AC015A9C97C}" type="sibTrans" cxnId="{B4C1D3A1-45E9-4A34-BE4D-8325AA691794}">
      <dgm:prSet/>
      <dgm:spPr/>
      <dgm:t>
        <a:bodyPr/>
        <a:lstStyle/>
        <a:p>
          <a:endParaRPr lang="en-IN"/>
        </a:p>
      </dgm:t>
    </dgm:pt>
    <dgm:pt modelId="{9234C454-0248-4658-A6EF-1F01C04A4966}" type="parTrans" cxnId="{B4C1D3A1-45E9-4A34-BE4D-8325AA691794}">
      <dgm:prSet/>
      <dgm:spPr/>
      <dgm:t>
        <a:bodyPr/>
        <a:lstStyle/>
        <a:p>
          <a:endParaRPr lang="en-IN"/>
        </a:p>
      </dgm:t>
    </dgm:pt>
    <dgm:pt modelId="{796A10A2-1E07-43AA-9434-9170A96B959B}">
      <dgm:prSet phldrT="[Text]" custT="1"/>
      <dgm:spPr/>
      <dgm:t>
        <a:bodyPr/>
        <a:lstStyle/>
        <a:p>
          <a:r>
            <a:rPr lang="en-IN" sz="15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DATASET DESCRIPTION</a:t>
          </a:r>
          <a:endParaRPr lang="en-IN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E51AD5-3396-4D03-816D-2B3D09AC621F}" type="sibTrans" cxnId="{14AB75A8-7180-49D8-B699-E31251648275}">
      <dgm:prSet/>
      <dgm:spPr/>
      <dgm:t>
        <a:bodyPr/>
        <a:lstStyle/>
        <a:p>
          <a:endParaRPr lang="en-IN"/>
        </a:p>
      </dgm:t>
    </dgm:pt>
    <dgm:pt modelId="{62681B8E-2B4C-4693-8BEE-AB6946F3CC98}" type="parTrans" cxnId="{14AB75A8-7180-49D8-B699-E31251648275}">
      <dgm:prSet/>
      <dgm:spPr/>
      <dgm:t>
        <a:bodyPr/>
        <a:lstStyle/>
        <a:p>
          <a:endParaRPr lang="en-IN"/>
        </a:p>
      </dgm:t>
    </dgm:pt>
    <dgm:pt modelId="{A35C5CF4-77D9-4C78-8831-20611FB59A9F}">
      <dgm:prSet phldrT="[Text]" custT="1"/>
      <dgm:spPr/>
      <dgm:t>
        <a:bodyPr/>
        <a:lstStyle/>
        <a:p>
          <a:r>
            <a:rPr lang="en-IN" sz="15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SCREEN SHOTS</a:t>
          </a:r>
          <a:endParaRPr lang="en-IN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A51F71-318E-4DCF-8789-C30FB57ADCA5}" type="sibTrans" cxnId="{2066398F-D7CC-4424-970C-B6565312B2B4}">
      <dgm:prSet/>
      <dgm:spPr/>
      <dgm:t>
        <a:bodyPr/>
        <a:lstStyle/>
        <a:p>
          <a:endParaRPr lang="en-IN"/>
        </a:p>
      </dgm:t>
    </dgm:pt>
    <dgm:pt modelId="{7C49A84E-5020-4CF0-A660-354FCB676DAA}" type="parTrans" cxnId="{2066398F-D7CC-4424-970C-B6565312B2B4}">
      <dgm:prSet/>
      <dgm:spPr/>
      <dgm:t>
        <a:bodyPr/>
        <a:lstStyle/>
        <a:p>
          <a:endParaRPr lang="en-IN"/>
        </a:p>
      </dgm:t>
    </dgm:pt>
    <dgm:pt modelId="{D36E6616-6D23-4D9C-8141-B72CA3627A29}">
      <dgm:prSet phldrT="[Text]" custT="1"/>
      <dgm:spPr/>
      <dgm:t>
        <a:bodyPr/>
        <a:lstStyle/>
        <a:p>
          <a:r>
            <a:rPr lang="en-IN" sz="1500" b="1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 METRICS</a:t>
          </a:r>
        </a:p>
      </dgm:t>
    </dgm:pt>
    <dgm:pt modelId="{7AF3DF5E-8529-4BDD-906F-5508E0D8A2E6}" type="parTrans" cxnId="{ACD7C1BF-59A0-4E9E-A122-A2512052EE3F}">
      <dgm:prSet/>
      <dgm:spPr/>
      <dgm:t>
        <a:bodyPr/>
        <a:lstStyle/>
        <a:p>
          <a:endParaRPr lang="en-IN"/>
        </a:p>
      </dgm:t>
    </dgm:pt>
    <dgm:pt modelId="{14898517-35F0-4849-A6D5-8A8146462042}" type="sibTrans" cxnId="{ACD7C1BF-59A0-4E9E-A122-A2512052EE3F}">
      <dgm:prSet/>
      <dgm:spPr/>
      <dgm:t>
        <a:bodyPr/>
        <a:lstStyle/>
        <a:p>
          <a:endParaRPr lang="en-IN"/>
        </a:p>
      </dgm:t>
    </dgm:pt>
    <dgm:pt modelId="{DF5CB810-A1DB-4E1F-9351-02A250F49D1A}">
      <dgm:prSet phldrT="[Text]" custT="1"/>
      <dgm:spPr/>
      <dgm:t>
        <a:bodyPr/>
        <a:lstStyle/>
        <a:p>
          <a:r>
            <a:rPr lang="en-IN" sz="15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RESULTS-COMPARISION GRAPH</a:t>
          </a:r>
        </a:p>
      </dgm:t>
    </dgm:pt>
    <dgm:pt modelId="{A45942AC-3E4B-4093-8158-9E799F71D0A8}" type="parTrans" cxnId="{B8E32D13-4D55-442E-A5FB-B53B6FFF9BCB}">
      <dgm:prSet/>
      <dgm:spPr/>
      <dgm:t>
        <a:bodyPr/>
        <a:lstStyle/>
        <a:p>
          <a:endParaRPr lang="en-IN"/>
        </a:p>
      </dgm:t>
    </dgm:pt>
    <dgm:pt modelId="{23ECB9D7-BC4A-41CE-8698-D8189A016670}" type="sibTrans" cxnId="{B8E32D13-4D55-442E-A5FB-B53B6FFF9BCB}">
      <dgm:prSet/>
      <dgm:spPr/>
      <dgm:t>
        <a:bodyPr/>
        <a:lstStyle/>
        <a:p>
          <a:endParaRPr lang="en-IN"/>
        </a:p>
      </dgm:t>
    </dgm:pt>
    <dgm:pt modelId="{D36FEB4D-2C39-4426-9994-44C344208C90}">
      <dgm:prSet phldrT="[Text]" custT="1"/>
      <dgm:spPr/>
      <dgm:t>
        <a:bodyPr/>
        <a:lstStyle/>
        <a:p>
          <a:r>
            <a:rPr lang="en-IN" sz="15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FUTURE SCOPE</a:t>
          </a:r>
        </a:p>
      </dgm:t>
    </dgm:pt>
    <dgm:pt modelId="{DDEB7464-6FF5-410D-9918-DE02FF1CCF7E}" type="parTrans" cxnId="{A73BA7D9-1E9D-472E-A52A-3A5AFC961746}">
      <dgm:prSet/>
      <dgm:spPr/>
      <dgm:t>
        <a:bodyPr/>
        <a:lstStyle/>
        <a:p>
          <a:endParaRPr lang="en-IN"/>
        </a:p>
      </dgm:t>
    </dgm:pt>
    <dgm:pt modelId="{28D061FB-EC0E-42C7-B26A-5C9208A05F05}" type="sibTrans" cxnId="{A73BA7D9-1E9D-472E-A52A-3A5AFC961746}">
      <dgm:prSet/>
      <dgm:spPr/>
      <dgm:t>
        <a:bodyPr/>
        <a:lstStyle/>
        <a:p>
          <a:endParaRPr lang="en-IN"/>
        </a:p>
      </dgm:t>
    </dgm:pt>
    <dgm:pt modelId="{8430060F-6CC5-40D4-9AAC-246798110191}" type="pres">
      <dgm:prSet presAssocID="{1C83D2D1-003F-4401-BFE6-180C2516F7DB}" presName="linear" presStyleCnt="0">
        <dgm:presLayoutVars>
          <dgm:dir/>
          <dgm:animLvl val="lvl"/>
          <dgm:resizeHandles val="exact"/>
        </dgm:presLayoutVars>
      </dgm:prSet>
      <dgm:spPr/>
    </dgm:pt>
    <dgm:pt modelId="{19420306-FB35-47B2-9214-5FAA1B0A9DFA}" type="pres">
      <dgm:prSet presAssocID="{D80A31FD-A714-4AD1-A885-E2EBCB37A721}" presName="parentLin" presStyleCnt="0"/>
      <dgm:spPr/>
    </dgm:pt>
    <dgm:pt modelId="{E6B71299-BCF4-435F-80C6-29A96810B536}" type="pres">
      <dgm:prSet presAssocID="{D80A31FD-A714-4AD1-A885-E2EBCB37A721}" presName="parentLeftMargin" presStyleLbl="node1" presStyleIdx="0" presStyleCnt="13"/>
      <dgm:spPr/>
    </dgm:pt>
    <dgm:pt modelId="{AA67F18B-489B-44AD-8B77-3B46FBC5204B}" type="pres">
      <dgm:prSet presAssocID="{D80A31FD-A714-4AD1-A885-E2EBCB37A721}" presName="parentText" presStyleLbl="node1" presStyleIdx="0" presStyleCnt="13">
        <dgm:presLayoutVars>
          <dgm:chMax val="0"/>
          <dgm:bulletEnabled val="1"/>
        </dgm:presLayoutVars>
      </dgm:prSet>
      <dgm:spPr/>
    </dgm:pt>
    <dgm:pt modelId="{8ACB31CF-4885-4D58-B4D8-13602B6735CA}" type="pres">
      <dgm:prSet presAssocID="{D80A31FD-A714-4AD1-A885-E2EBCB37A721}" presName="negativeSpace" presStyleCnt="0"/>
      <dgm:spPr/>
    </dgm:pt>
    <dgm:pt modelId="{357AD4C5-693D-4089-9472-D522570F9627}" type="pres">
      <dgm:prSet presAssocID="{D80A31FD-A714-4AD1-A885-E2EBCB37A721}" presName="childText" presStyleLbl="conFgAcc1" presStyleIdx="0" presStyleCnt="13">
        <dgm:presLayoutVars>
          <dgm:bulletEnabled val="1"/>
        </dgm:presLayoutVars>
      </dgm:prSet>
      <dgm:spPr/>
    </dgm:pt>
    <dgm:pt modelId="{20763423-4A6E-4CD5-9262-EFEB6B458925}" type="pres">
      <dgm:prSet presAssocID="{99B88DF4-4EA8-49FF-A871-55A8B91FA029}" presName="spaceBetweenRectangles" presStyleCnt="0"/>
      <dgm:spPr/>
    </dgm:pt>
    <dgm:pt modelId="{79A933F2-CD60-4A6D-864B-896A8A070699}" type="pres">
      <dgm:prSet presAssocID="{034FDDFD-182E-481D-BD08-33BBFC2A9605}" presName="parentLin" presStyleCnt="0"/>
      <dgm:spPr/>
    </dgm:pt>
    <dgm:pt modelId="{FD5263B2-A6F1-4FB8-B0C6-53F769419B18}" type="pres">
      <dgm:prSet presAssocID="{034FDDFD-182E-481D-BD08-33BBFC2A9605}" presName="parentLeftMargin" presStyleLbl="node1" presStyleIdx="0" presStyleCnt="13"/>
      <dgm:spPr/>
    </dgm:pt>
    <dgm:pt modelId="{88572E2E-00B9-4185-99F2-493E2C88A898}" type="pres">
      <dgm:prSet presAssocID="{034FDDFD-182E-481D-BD08-33BBFC2A9605}" presName="parentText" presStyleLbl="node1" presStyleIdx="1" presStyleCnt="13">
        <dgm:presLayoutVars>
          <dgm:chMax val="0"/>
          <dgm:bulletEnabled val="1"/>
        </dgm:presLayoutVars>
      </dgm:prSet>
      <dgm:spPr/>
    </dgm:pt>
    <dgm:pt modelId="{EB174283-CAD5-4ADB-BD62-FE70450129D5}" type="pres">
      <dgm:prSet presAssocID="{034FDDFD-182E-481D-BD08-33BBFC2A9605}" presName="negativeSpace" presStyleCnt="0"/>
      <dgm:spPr/>
    </dgm:pt>
    <dgm:pt modelId="{0C071547-2FE6-4161-BDDE-F6304431A5FD}" type="pres">
      <dgm:prSet presAssocID="{034FDDFD-182E-481D-BD08-33BBFC2A9605}" presName="childText" presStyleLbl="conFgAcc1" presStyleIdx="1" presStyleCnt="13">
        <dgm:presLayoutVars>
          <dgm:bulletEnabled val="1"/>
        </dgm:presLayoutVars>
      </dgm:prSet>
      <dgm:spPr/>
    </dgm:pt>
    <dgm:pt modelId="{39ED714C-9ABC-441D-9B63-3E871C9E4675}" type="pres">
      <dgm:prSet presAssocID="{A258AA34-64B9-4C0F-8E97-3FA4B2138CFC}" presName="spaceBetweenRectangles" presStyleCnt="0"/>
      <dgm:spPr/>
    </dgm:pt>
    <dgm:pt modelId="{4253E70D-0A31-499D-8E68-E084A2CC9A05}" type="pres">
      <dgm:prSet presAssocID="{62BB555A-DE21-4156-BA44-4035C158C8E3}" presName="parentLin" presStyleCnt="0"/>
      <dgm:spPr/>
    </dgm:pt>
    <dgm:pt modelId="{6518AEFF-06AC-4EDF-84CD-B0EC98DA758D}" type="pres">
      <dgm:prSet presAssocID="{62BB555A-DE21-4156-BA44-4035C158C8E3}" presName="parentLeftMargin" presStyleLbl="node1" presStyleIdx="1" presStyleCnt="13"/>
      <dgm:spPr/>
    </dgm:pt>
    <dgm:pt modelId="{8D27BB64-19B7-4D7F-9421-0FCB4B9C62F5}" type="pres">
      <dgm:prSet presAssocID="{62BB555A-DE21-4156-BA44-4035C158C8E3}" presName="parentText" presStyleLbl="node1" presStyleIdx="2" presStyleCnt="13">
        <dgm:presLayoutVars>
          <dgm:chMax val="0"/>
          <dgm:bulletEnabled val="1"/>
        </dgm:presLayoutVars>
      </dgm:prSet>
      <dgm:spPr/>
    </dgm:pt>
    <dgm:pt modelId="{8065D394-1EB9-4AFB-B734-25E6886E2B33}" type="pres">
      <dgm:prSet presAssocID="{62BB555A-DE21-4156-BA44-4035C158C8E3}" presName="negativeSpace" presStyleCnt="0"/>
      <dgm:spPr/>
    </dgm:pt>
    <dgm:pt modelId="{404A71A1-45CA-44FA-AE75-0CA91CBE97F5}" type="pres">
      <dgm:prSet presAssocID="{62BB555A-DE21-4156-BA44-4035C158C8E3}" presName="childText" presStyleLbl="conFgAcc1" presStyleIdx="2" presStyleCnt="13">
        <dgm:presLayoutVars>
          <dgm:bulletEnabled val="1"/>
        </dgm:presLayoutVars>
      </dgm:prSet>
      <dgm:spPr/>
    </dgm:pt>
    <dgm:pt modelId="{618A1192-47AD-4C4E-9115-EF0BA8A6D0E2}" type="pres">
      <dgm:prSet presAssocID="{E7C6F175-3471-4B69-B5C6-B45CB8D28637}" presName="spaceBetweenRectangles" presStyleCnt="0"/>
      <dgm:spPr/>
    </dgm:pt>
    <dgm:pt modelId="{D33D2DA1-4221-4D1E-92E8-A209AB523712}" type="pres">
      <dgm:prSet presAssocID="{17305C6D-CEF4-41CD-A7D7-9D4C2CB34F5F}" presName="parentLin" presStyleCnt="0"/>
      <dgm:spPr/>
    </dgm:pt>
    <dgm:pt modelId="{378E7E9B-A4B3-4F62-A316-A5BCB4182D5E}" type="pres">
      <dgm:prSet presAssocID="{17305C6D-CEF4-41CD-A7D7-9D4C2CB34F5F}" presName="parentLeftMargin" presStyleLbl="node1" presStyleIdx="2" presStyleCnt="13"/>
      <dgm:spPr/>
    </dgm:pt>
    <dgm:pt modelId="{9CDD0A0E-66CB-44EB-975A-3BDFE26FA995}" type="pres">
      <dgm:prSet presAssocID="{17305C6D-CEF4-41CD-A7D7-9D4C2CB34F5F}" presName="parentText" presStyleLbl="node1" presStyleIdx="3" presStyleCnt="13">
        <dgm:presLayoutVars>
          <dgm:chMax val="0"/>
          <dgm:bulletEnabled val="1"/>
        </dgm:presLayoutVars>
      </dgm:prSet>
      <dgm:spPr/>
    </dgm:pt>
    <dgm:pt modelId="{3AA198CB-9434-477A-A115-5F1B76821FC4}" type="pres">
      <dgm:prSet presAssocID="{17305C6D-CEF4-41CD-A7D7-9D4C2CB34F5F}" presName="negativeSpace" presStyleCnt="0"/>
      <dgm:spPr/>
    </dgm:pt>
    <dgm:pt modelId="{46F7D290-35E6-4590-866D-E3F3E146A06E}" type="pres">
      <dgm:prSet presAssocID="{17305C6D-CEF4-41CD-A7D7-9D4C2CB34F5F}" presName="childText" presStyleLbl="conFgAcc1" presStyleIdx="3" presStyleCnt="13">
        <dgm:presLayoutVars>
          <dgm:bulletEnabled val="1"/>
        </dgm:presLayoutVars>
      </dgm:prSet>
      <dgm:spPr/>
    </dgm:pt>
    <dgm:pt modelId="{52F6BE18-216F-482F-A0E7-B212E65C2261}" type="pres">
      <dgm:prSet presAssocID="{94D6DF4D-8CF8-46B6-81E0-F1FEE25D39E2}" presName="spaceBetweenRectangles" presStyleCnt="0"/>
      <dgm:spPr/>
    </dgm:pt>
    <dgm:pt modelId="{F2AC7501-E47F-4F76-916A-0520C212E8C2}" type="pres">
      <dgm:prSet presAssocID="{4FA77D35-576B-4E82-9704-2E325C6CBEE3}" presName="parentLin" presStyleCnt="0"/>
      <dgm:spPr/>
    </dgm:pt>
    <dgm:pt modelId="{D38D3556-D11F-4230-89A8-8B379936F12E}" type="pres">
      <dgm:prSet presAssocID="{4FA77D35-576B-4E82-9704-2E325C6CBEE3}" presName="parentLeftMargin" presStyleLbl="node1" presStyleIdx="3" presStyleCnt="13"/>
      <dgm:spPr/>
    </dgm:pt>
    <dgm:pt modelId="{305755B8-BE7C-4BD7-966E-79FAE0D9DBD7}" type="pres">
      <dgm:prSet presAssocID="{4FA77D35-576B-4E82-9704-2E325C6CBEE3}" presName="parentText" presStyleLbl="node1" presStyleIdx="4" presStyleCnt="13">
        <dgm:presLayoutVars>
          <dgm:chMax val="0"/>
          <dgm:bulletEnabled val="1"/>
        </dgm:presLayoutVars>
      </dgm:prSet>
      <dgm:spPr/>
    </dgm:pt>
    <dgm:pt modelId="{806D9D73-FE35-44E4-89D5-58D50DF3317D}" type="pres">
      <dgm:prSet presAssocID="{4FA77D35-576B-4E82-9704-2E325C6CBEE3}" presName="negativeSpace" presStyleCnt="0"/>
      <dgm:spPr/>
    </dgm:pt>
    <dgm:pt modelId="{858506BE-BC1F-4D99-B863-1177FB6E5E09}" type="pres">
      <dgm:prSet presAssocID="{4FA77D35-576B-4E82-9704-2E325C6CBEE3}" presName="childText" presStyleLbl="conFgAcc1" presStyleIdx="4" presStyleCnt="13">
        <dgm:presLayoutVars>
          <dgm:bulletEnabled val="1"/>
        </dgm:presLayoutVars>
      </dgm:prSet>
      <dgm:spPr/>
    </dgm:pt>
    <dgm:pt modelId="{C4DC4FCF-4F37-48CB-BEE2-533DC599B2F5}" type="pres">
      <dgm:prSet presAssocID="{E0F511EC-7F02-418F-935A-391F46A9EAB3}" presName="spaceBetweenRectangles" presStyleCnt="0"/>
      <dgm:spPr/>
    </dgm:pt>
    <dgm:pt modelId="{6C190214-F5F1-4472-BCB9-BC1B9F868B16}" type="pres">
      <dgm:prSet presAssocID="{3CF5DC4D-2F1B-49C0-B1B6-51F8A07DE02D}" presName="parentLin" presStyleCnt="0"/>
      <dgm:spPr/>
    </dgm:pt>
    <dgm:pt modelId="{2E62718F-83F1-4B78-9AF3-B1CCD6C35573}" type="pres">
      <dgm:prSet presAssocID="{3CF5DC4D-2F1B-49C0-B1B6-51F8A07DE02D}" presName="parentLeftMargin" presStyleLbl="node1" presStyleIdx="4" presStyleCnt="13"/>
      <dgm:spPr/>
    </dgm:pt>
    <dgm:pt modelId="{1A8BAE3E-6D71-4A5A-8430-381432896FA3}" type="pres">
      <dgm:prSet presAssocID="{3CF5DC4D-2F1B-49C0-B1B6-51F8A07DE02D}" presName="parentText" presStyleLbl="node1" presStyleIdx="5" presStyleCnt="13">
        <dgm:presLayoutVars>
          <dgm:chMax val="0"/>
          <dgm:bulletEnabled val="1"/>
        </dgm:presLayoutVars>
      </dgm:prSet>
      <dgm:spPr/>
    </dgm:pt>
    <dgm:pt modelId="{3E5577C2-A8FE-49D1-9A89-C187C37429BA}" type="pres">
      <dgm:prSet presAssocID="{3CF5DC4D-2F1B-49C0-B1B6-51F8A07DE02D}" presName="negativeSpace" presStyleCnt="0"/>
      <dgm:spPr/>
    </dgm:pt>
    <dgm:pt modelId="{1C09FCF6-D23F-4FFD-B9B7-D065134B17B1}" type="pres">
      <dgm:prSet presAssocID="{3CF5DC4D-2F1B-49C0-B1B6-51F8A07DE02D}" presName="childText" presStyleLbl="conFgAcc1" presStyleIdx="5" presStyleCnt="13">
        <dgm:presLayoutVars>
          <dgm:bulletEnabled val="1"/>
        </dgm:presLayoutVars>
      </dgm:prSet>
      <dgm:spPr/>
    </dgm:pt>
    <dgm:pt modelId="{80489508-F007-46CA-B7B4-20168DBB86E9}" type="pres">
      <dgm:prSet presAssocID="{31EB2876-0B45-4999-8B44-550BC4F4881D}" presName="spaceBetweenRectangles" presStyleCnt="0"/>
      <dgm:spPr/>
    </dgm:pt>
    <dgm:pt modelId="{2DB9B864-44FF-43DF-BD10-907779C0DB08}" type="pres">
      <dgm:prSet presAssocID="{CFFACDC9-3FE1-4C82-8F43-ED08E8CF1D1F}" presName="parentLin" presStyleCnt="0"/>
      <dgm:spPr/>
    </dgm:pt>
    <dgm:pt modelId="{5995743F-5CAE-411D-9BA5-CED067E8E1D5}" type="pres">
      <dgm:prSet presAssocID="{CFFACDC9-3FE1-4C82-8F43-ED08E8CF1D1F}" presName="parentLeftMargin" presStyleLbl="node1" presStyleIdx="5" presStyleCnt="13"/>
      <dgm:spPr/>
    </dgm:pt>
    <dgm:pt modelId="{51B810F2-3FDF-4C37-B409-CE1BE533B600}" type="pres">
      <dgm:prSet presAssocID="{CFFACDC9-3FE1-4C82-8F43-ED08E8CF1D1F}" presName="parentText" presStyleLbl="node1" presStyleIdx="6" presStyleCnt="13">
        <dgm:presLayoutVars>
          <dgm:chMax val="0"/>
          <dgm:bulletEnabled val="1"/>
        </dgm:presLayoutVars>
      </dgm:prSet>
      <dgm:spPr/>
    </dgm:pt>
    <dgm:pt modelId="{8D1AB66C-5B44-442A-9BDC-E7E945BB91D6}" type="pres">
      <dgm:prSet presAssocID="{CFFACDC9-3FE1-4C82-8F43-ED08E8CF1D1F}" presName="negativeSpace" presStyleCnt="0"/>
      <dgm:spPr/>
    </dgm:pt>
    <dgm:pt modelId="{1736EF90-6CC4-44F1-B86F-98AD46D0C26A}" type="pres">
      <dgm:prSet presAssocID="{CFFACDC9-3FE1-4C82-8F43-ED08E8CF1D1F}" presName="childText" presStyleLbl="conFgAcc1" presStyleIdx="6" presStyleCnt="13">
        <dgm:presLayoutVars>
          <dgm:bulletEnabled val="1"/>
        </dgm:presLayoutVars>
      </dgm:prSet>
      <dgm:spPr/>
    </dgm:pt>
    <dgm:pt modelId="{987C8994-F00E-4364-B9CA-EAD399332B9F}" type="pres">
      <dgm:prSet presAssocID="{2759E183-576F-417C-B1F2-4FB5FE8B91B2}" presName="spaceBetweenRectangles" presStyleCnt="0"/>
      <dgm:spPr/>
    </dgm:pt>
    <dgm:pt modelId="{8EDC1EA2-1F40-48ED-90F9-ED087AE1786B}" type="pres">
      <dgm:prSet presAssocID="{2D0DDF30-8526-43B0-885F-135065FFB4D7}" presName="parentLin" presStyleCnt="0"/>
      <dgm:spPr/>
    </dgm:pt>
    <dgm:pt modelId="{F85BF40E-A98A-4B39-A252-BF6E341D80CA}" type="pres">
      <dgm:prSet presAssocID="{2D0DDF30-8526-43B0-885F-135065FFB4D7}" presName="parentLeftMargin" presStyleLbl="node1" presStyleIdx="6" presStyleCnt="13"/>
      <dgm:spPr/>
    </dgm:pt>
    <dgm:pt modelId="{5CD792C9-67FE-448E-B45F-0B4A00DB4BEC}" type="pres">
      <dgm:prSet presAssocID="{2D0DDF30-8526-43B0-885F-135065FFB4D7}" presName="parentText" presStyleLbl="node1" presStyleIdx="7" presStyleCnt="13">
        <dgm:presLayoutVars>
          <dgm:chMax val="0"/>
          <dgm:bulletEnabled val="1"/>
        </dgm:presLayoutVars>
      </dgm:prSet>
      <dgm:spPr/>
    </dgm:pt>
    <dgm:pt modelId="{959A17F8-2E78-4380-860C-D2CCBB88362C}" type="pres">
      <dgm:prSet presAssocID="{2D0DDF30-8526-43B0-885F-135065FFB4D7}" presName="negativeSpace" presStyleCnt="0"/>
      <dgm:spPr/>
    </dgm:pt>
    <dgm:pt modelId="{D0695444-A740-44A9-BD74-9CF6C17036CF}" type="pres">
      <dgm:prSet presAssocID="{2D0DDF30-8526-43B0-885F-135065FFB4D7}" presName="childText" presStyleLbl="conFgAcc1" presStyleIdx="7" presStyleCnt="13">
        <dgm:presLayoutVars>
          <dgm:bulletEnabled val="1"/>
        </dgm:presLayoutVars>
      </dgm:prSet>
      <dgm:spPr/>
    </dgm:pt>
    <dgm:pt modelId="{DC2C3A87-B11B-4A58-BC79-C669F7CAF2FF}" type="pres">
      <dgm:prSet presAssocID="{0FC329B4-AC03-4622-8D7B-7AC015A9C97C}" presName="spaceBetweenRectangles" presStyleCnt="0"/>
      <dgm:spPr/>
    </dgm:pt>
    <dgm:pt modelId="{52A84E18-0A7A-4F7E-8F23-B31681076321}" type="pres">
      <dgm:prSet presAssocID="{796A10A2-1E07-43AA-9434-9170A96B959B}" presName="parentLin" presStyleCnt="0"/>
      <dgm:spPr/>
    </dgm:pt>
    <dgm:pt modelId="{9E1FF9F2-00C4-43FF-88B0-F90A11B6480F}" type="pres">
      <dgm:prSet presAssocID="{796A10A2-1E07-43AA-9434-9170A96B959B}" presName="parentLeftMargin" presStyleLbl="node1" presStyleIdx="7" presStyleCnt="13"/>
      <dgm:spPr/>
    </dgm:pt>
    <dgm:pt modelId="{FB6C9CA1-F267-4D85-97F4-D81A20B43BCA}" type="pres">
      <dgm:prSet presAssocID="{796A10A2-1E07-43AA-9434-9170A96B959B}" presName="parentText" presStyleLbl="node1" presStyleIdx="8" presStyleCnt="13">
        <dgm:presLayoutVars>
          <dgm:chMax val="0"/>
          <dgm:bulletEnabled val="1"/>
        </dgm:presLayoutVars>
      </dgm:prSet>
      <dgm:spPr/>
    </dgm:pt>
    <dgm:pt modelId="{4D5BE79B-6BAE-46A7-8915-F72A7CCBAD50}" type="pres">
      <dgm:prSet presAssocID="{796A10A2-1E07-43AA-9434-9170A96B959B}" presName="negativeSpace" presStyleCnt="0"/>
      <dgm:spPr/>
    </dgm:pt>
    <dgm:pt modelId="{3148D3AC-AA9B-44EF-9671-3A3A5F685F9F}" type="pres">
      <dgm:prSet presAssocID="{796A10A2-1E07-43AA-9434-9170A96B959B}" presName="childText" presStyleLbl="conFgAcc1" presStyleIdx="8" presStyleCnt="13">
        <dgm:presLayoutVars>
          <dgm:bulletEnabled val="1"/>
        </dgm:presLayoutVars>
      </dgm:prSet>
      <dgm:spPr/>
    </dgm:pt>
    <dgm:pt modelId="{8F3FA96F-4BB4-4128-89A3-8650A6734AEB}" type="pres">
      <dgm:prSet presAssocID="{91E51AD5-3396-4D03-816D-2B3D09AC621F}" presName="spaceBetweenRectangles" presStyleCnt="0"/>
      <dgm:spPr/>
    </dgm:pt>
    <dgm:pt modelId="{28FBD785-D76D-42C0-8B14-04AA97645699}" type="pres">
      <dgm:prSet presAssocID="{A35C5CF4-77D9-4C78-8831-20611FB59A9F}" presName="parentLin" presStyleCnt="0"/>
      <dgm:spPr/>
    </dgm:pt>
    <dgm:pt modelId="{3A9157CF-1360-4709-A5EA-F4697724AEF7}" type="pres">
      <dgm:prSet presAssocID="{A35C5CF4-77D9-4C78-8831-20611FB59A9F}" presName="parentLeftMargin" presStyleLbl="node1" presStyleIdx="8" presStyleCnt="13"/>
      <dgm:spPr/>
    </dgm:pt>
    <dgm:pt modelId="{2688FCED-8DAD-4EC2-8A54-2A5AB059059A}" type="pres">
      <dgm:prSet presAssocID="{A35C5CF4-77D9-4C78-8831-20611FB59A9F}" presName="parentText" presStyleLbl="node1" presStyleIdx="9" presStyleCnt="13">
        <dgm:presLayoutVars>
          <dgm:chMax val="0"/>
          <dgm:bulletEnabled val="1"/>
        </dgm:presLayoutVars>
      </dgm:prSet>
      <dgm:spPr/>
    </dgm:pt>
    <dgm:pt modelId="{777C7787-F059-41D0-9249-7F8773F5DCD4}" type="pres">
      <dgm:prSet presAssocID="{A35C5CF4-77D9-4C78-8831-20611FB59A9F}" presName="negativeSpace" presStyleCnt="0"/>
      <dgm:spPr/>
    </dgm:pt>
    <dgm:pt modelId="{48C8BAF7-D88C-4C40-93E0-78A677B78C7F}" type="pres">
      <dgm:prSet presAssocID="{A35C5CF4-77D9-4C78-8831-20611FB59A9F}" presName="childText" presStyleLbl="conFgAcc1" presStyleIdx="9" presStyleCnt="13">
        <dgm:presLayoutVars>
          <dgm:bulletEnabled val="1"/>
        </dgm:presLayoutVars>
      </dgm:prSet>
      <dgm:spPr/>
    </dgm:pt>
    <dgm:pt modelId="{00390EC3-07F2-49AC-9D76-737C1DD1EB34}" type="pres">
      <dgm:prSet presAssocID="{3AA51F71-318E-4DCF-8789-C30FB57ADCA5}" presName="spaceBetweenRectangles" presStyleCnt="0"/>
      <dgm:spPr/>
    </dgm:pt>
    <dgm:pt modelId="{DA02B0A7-9E99-4D5B-9797-53B3221484A9}" type="pres">
      <dgm:prSet presAssocID="{D36E6616-6D23-4D9C-8141-B72CA3627A29}" presName="parentLin" presStyleCnt="0"/>
      <dgm:spPr/>
    </dgm:pt>
    <dgm:pt modelId="{3AA9A494-31B4-4ADB-96AE-A123AAACEE98}" type="pres">
      <dgm:prSet presAssocID="{D36E6616-6D23-4D9C-8141-B72CA3627A29}" presName="parentLeftMargin" presStyleLbl="node1" presStyleIdx="9" presStyleCnt="13"/>
      <dgm:spPr/>
    </dgm:pt>
    <dgm:pt modelId="{DC72B2C8-07AA-4C1E-A387-09B766979E9F}" type="pres">
      <dgm:prSet presAssocID="{D36E6616-6D23-4D9C-8141-B72CA3627A29}" presName="parentText" presStyleLbl="node1" presStyleIdx="10" presStyleCnt="13">
        <dgm:presLayoutVars>
          <dgm:chMax val="0"/>
          <dgm:bulletEnabled val="1"/>
        </dgm:presLayoutVars>
      </dgm:prSet>
      <dgm:spPr/>
    </dgm:pt>
    <dgm:pt modelId="{5D88D528-54AC-49DB-B248-ED28CF6AC79A}" type="pres">
      <dgm:prSet presAssocID="{D36E6616-6D23-4D9C-8141-B72CA3627A29}" presName="negativeSpace" presStyleCnt="0"/>
      <dgm:spPr/>
    </dgm:pt>
    <dgm:pt modelId="{BC2A1AD5-1149-4AA7-ABA8-8A4FBB091DD6}" type="pres">
      <dgm:prSet presAssocID="{D36E6616-6D23-4D9C-8141-B72CA3627A29}" presName="childText" presStyleLbl="conFgAcc1" presStyleIdx="10" presStyleCnt="13">
        <dgm:presLayoutVars>
          <dgm:bulletEnabled val="1"/>
        </dgm:presLayoutVars>
      </dgm:prSet>
      <dgm:spPr/>
    </dgm:pt>
    <dgm:pt modelId="{1345E1C2-EE3F-400D-BFF1-54EF8B493C5D}" type="pres">
      <dgm:prSet presAssocID="{14898517-35F0-4849-A6D5-8A8146462042}" presName="spaceBetweenRectangles" presStyleCnt="0"/>
      <dgm:spPr/>
    </dgm:pt>
    <dgm:pt modelId="{6E39D7E0-91CE-4ECD-BF3D-8041A2652E5D}" type="pres">
      <dgm:prSet presAssocID="{DF5CB810-A1DB-4E1F-9351-02A250F49D1A}" presName="parentLin" presStyleCnt="0"/>
      <dgm:spPr/>
    </dgm:pt>
    <dgm:pt modelId="{60819C2F-5CDB-44E7-A0B0-541D2FBC4ECB}" type="pres">
      <dgm:prSet presAssocID="{DF5CB810-A1DB-4E1F-9351-02A250F49D1A}" presName="parentLeftMargin" presStyleLbl="node1" presStyleIdx="10" presStyleCnt="13"/>
      <dgm:spPr/>
    </dgm:pt>
    <dgm:pt modelId="{11CA64AB-CE91-4580-8E2E-C21ED2CB32A6}" type="pres">
      <dgm:prSet presAssocID="{DF5CB810-A1DB-4E1F-9351-02A250F49D1A}" presName="parentText" presStyleLbl="node1" presStyleIdx="11" presStyleCnt="13">
        <dgm:presLayoutVars>
          <dgm:chMax val="0"/>
          <dgm:bulletEnabled val="1"/>
        </dgm:presLayoutVars>
      </dgm:prSet>
      <dgm:spPr/>
    </dgm:pt>
    <dgm:pt modelId="{F492A206-ADCE-4669-B8E3-4F2BD3B61A4C}" type="pres">
      <dgm:prSet presAssocID="{DF5CB810-A1DB-4E1F-9351-02A250F49D1A}" presName="negativeSpace" presStyleCnt="0"/>
      <dgm:spPr/>
    </dgm:pt>
    <dgm:pt modelId="{C04EAC26-A008-4737-9B0E-0AC6562F5D12}" type="pres">
      <dgm:prSet presAssocID="{DF5CB810-A1DB-4E1F-9351-02A250F49D1A}" presName="childText" presStyleLbl="conFgAcc1" presStyleIdx="11" presStyleCnt="13">
        <dgm:presLayoutVars>
          <dgm:bulletEnabled val="1"/>
        </dgm:presLayoutVars>
      </dgm:prSet>
      <dgm:spPr/>
    </dgm:pt>
    <dgm:pt modelId="{1BA43992-03B9-412B-9589-F1FB848D5A2B}" type="pres">
      <dgm:prSet presAssocID="{23ECB9D7-BC4A-41CE-8698-D8189A016670}" presName="spaceBetweenRectangles" presStyleCnt="0"/>
      <dgm:spPr/>
    </dgm:pt>
    <dgm:pt modelId="{EEBED831-FEB2-451E-9EF2-63D6B6D40A47}" type="pres">
      <dgm:prSet presAssocID="{D36FEB4D-2C39-4426-9994-44C344208C90}" presName="parentLin" presStyleCnt="0"/>
      <dgm:spPr/>
    </dgm:pt>
    <dgm:pt modelId="{9B94C02D-58D5-41B2-880A-0900FFCDC1EB}" type="pres">
      <dgm:prSet presAssocID="{D36FEB4D-2C39-4426-9994-44C344208C90}" presName="parentLeftMargin" presStyleLbl="node1" presStyleIdx="11" presStyleCnt="13"/>
      <dgm:spPr/>
    </dgm:pt>
    <dgm:pt modelId="{9C3C7BD0-CC8B-43ED-9015-881CB365A253}" type="pres">
      <dgm:prSet presAssocID="{D36FEB4D-2C39-4426-9994-44C344208C90}" presName="parentText" presStyleLbl="node1" presStyleIdx="12" presStyleCnt="13">
        <dgm:presLayoutVars>
          <dgm:chMax val="0"/>
          <dgm:bulletEnabled val="1"/>
        </dgm:presLayoutVars>
      </dgm:prSet>
      <dgm:spPr/>
    </dgm:pt>
    <dgm:pt modelId="{DFAE4492-13E2-4FE4-8A09-DE96F5DA3EFC}" type="pres">
      <dgm:prSet presAssocID="{D36FEB4D-2C39-4426-9994-44C344208C90}" presName="negativeSpace" presStyleCnt="0"/>
      <dgm:spPr/>
    </dgm:pt>
    <dgm:pt modelId="{50D852A3-1D46-4528-B1D1-4C014838F36F}" type="pres">
      <dgm:prSet presAssocID="{D36FEB4D-2C39-4426-9994-44C344208C90}" presName="childText" presStyleLbl="conFgAcc1" presStyleIdx="12" presStyleCnt="13">
        <dgm:presLayoutVars>
          <dgm:bulletEnabled val="1"/>
        </dgm:presLayoutVars>
      </dgm:prSet>
      <dgm:spPr/>
    </dgm:pt>
  </dgm:ptLst>
  <dgm:cxnLst>
    <dgm:cxn modelId="{096A6200-D87E-4886-9095-71088E732830}" type="presOf" srcId="{CFFACDC9-3FE1-4C82-8F43-ED08E8CF1D1F}" destId="{51B810F2-3FDF-4C37-B409-CE1BE533B600}" srcOrd="1" destOrd="0" presId="urn:microsoft.com/office/officeart/2005/8/layout/list1"/>
    <dgm:cxn modelId="{9D9B2105-32F6-491B-8A8C-670A14F88E63}" type="presOf" srcId="{D36E6616-6D23-4D9C-8141-B72CA3627A29}" destId="{3AA9A494-31B4-4ADB-96AE-A123AAACEE98}" srcOrd="0" destOrd="0" presId="urn:microsoft.com/office/officeart/2005/8/layout/list1"/>
    <dgm:cxn modelId="{2B03EB08-9CD9-4E5C-B25D-3311BE5CDDB5}" type="presOf" srcId="{3CF5DC4D-2F1B-49C0-B1B6-51F8A07DE02D}" destId="{2E62718F-83F1-4B78-9AF3-B1CCD6C35573}" srcOrd="0" destOrd="0" presId="urn:microsoft.com/office/officeart/2005/8/layout/list1"/>
    <dgm:cxn modelId="{A7C3000C-2C1C-4FB0-9BEA-17617C820CEA}" type="presOf" srcId="{2D0DDF30-8526-43B0-885F-135065FFB4D7}" destId="{F85BF40E-A98A-4B39-A252-BF6E341D80CA}" srcOrd="0" destOrd="0" presId="urn:microsoft.com/office/officeart/2005/8/layout/list1"/>
    <dgm:cxn modelId="{B8E32D13-4D55-442E-A5FB-B53B6FFF9BCB}" srcId="{1C83D2D1-003F-4401-BFE6-180C2516F7DB}" destId="{DF5CB810-A1DB-4E1F-9351-02A250F49D1A}" srcOrd="11" destOrd="0" parTransId="{A45942AC-3E4B-4093-8158-9E799F71D0A8}" sibTransId="{23ECB9D7-BC4A-41CE-8698-D8189A016670}"/>
    <dgm:cxn modelId="{6BBF5C16-0487-4FD7-8D73-24E872D8EDC6}" type="presOf" srcId="{3CF5DC4D-2F1B-49C0-B1B6-51F8A07DE02D}" destId="{1A8BAE3E-6D71-4A5A-8430-381432896FA3}" srcOrd="1" destOrd="0" presId="urn:microsoft.com/office/officeart/2005/8/layout/list1"/>
    <dgm:cxn modelId="{83977F1D-F5A0-42A9-BA5A-96342313BBE1}" type="presOf" srcId="{034FDDFD-182E-481D-BD08-33BBFC2A9605}" destId="{FD5263B2-A6F1-4FB8-B0C6-53F769419B18}" srcOrd="0" destOrd="0" presId="urn:microsoft.com/office/officeart/2005/8/layout/list1"/>
    <dgm:cxn modelId="{CF90961D-1D02-4587-9D84-BC06C8201324}" type="presOf" srcId="{17305C6D-CEF4-41CD-A7D7-9D4C2CB34F5F}" destId="{378E7E9B-A4B3-4F62-A316-A5BCB4182D5E}" srcOrd="0" destOrd="0" presId="urn:microsoft.com/office/officeart/2005/8/layout/list1"/>
    <dgm:cxn modelId="{CBD6D426-6110-464A-8156-641E2B5618D1}" srcId="{1C83D2D1-003F-4401-BFE6-180C2516F7DB}" destId="{62BB555A-DE21-4156-BA44-4035C158C8E3}" srcOrd="2" destOrd="0" parTransId="{03109C1B-D5AF-4FB6-B583-C2C6C31B4F1B}" sibTransId="{E7C6F175-3471-4B69-B5C6-B45CB8D28637}"/>
    <dgm:cxn modelId="{CB91A02C-D75C-48F0-9480-F5894A86E6F6}" type="presOf" srcId="{DF5CB810-A1DB-4E1F-9351-02A250F49D1A}" destId="{60819C2F-5CDB-44E7-A0B0-541D2FBC4ECB}" srcOrd="0" destOrd="0" presId="urn:microsoft.com/office/officeart/2005/8/layout/list1"/>
    <dgm:cxn modelId="{51FEF433-91FF-46F9-B707-F86A539F1BF6}" type="presOf" srcId="{2D0DDF30-8526-43B0-885F-135065FFB4D7}" destId="{5CD792C9-67FE-448E-B45F-0B4A00DB4BEC}" srcOrd="1" destOrd="0" presId="urn:microsoft.com/office/officeart/2005/8/layout/list1"/>
    <dgm:cxn modelId="{AA07B038-8211-43B8-83DF-22821B0D266E}" type="presOf" srcId="{4FA77D35-576B-4E82-9704-2E325C6CBEE3}" destId="{305755B8-BE7C-4BD7-966E-79FAE0D9DBD7}" srcOrd="1" destOrd="0" presId="urn:microsoft.com/office/officeart/2005/8/layout/list1"/>
    <dgm:cxn modelId="{FCA9073C-0B08-46AD-BD63-91D70CC5513F}" type="presOf" srcId="{A35C5CF4-77D9-4C78-8831-20611FB59A9F}" destId="{2688FCED-8DAD-4EC2-8A54-2A5AB059059A}" srcOrd="1" destOrd="0" presId="urn:microsoft.com/office/officeart/2005/8/layout/list1"/>
    <dgm:cxn modelId="{D22B174B-1F55-4F9A-8B96-3E56A239FC47}" srcId="{1C83D2D1-003F-4401-BFE6-180C2516F7DB}" destId="{4FA77D35-576B-4E82-9704-2E325C6CBEE3}" srcOrd="4" destOrd="0" parTransId="{376B0F4C-09B3-43DA-8006-6FDE7CF1A1B6}" sibTransId="{E0F511EC-7F02-418F-935A-391F46A9EAB3}"/>
    <dgm:cxn modelId="{B29F334C-287A-4460-B00C-4235D3E844FD}" type="presOf" srcId="{62BB555A-DE21-4156-BA44-4035C158C8E3}" destId="{8D27BB64-19B7-4D7F-9421-0FCB4B9C62F5}" srcOrd="1" destOrd="0" presId="urn:microsoft.com/office/officeart/2005/8/layout/list1"/>
    <dgm:cxn modelId="{0F6D9775-E063-49A9-9207-546BD3E59904}" type="presOf" srcId="{62BB555A-DE21-4156-BA44-4035C158C8E3}" destId="{6518AEFF-06AC-4EDF-84CD-B0EC98DA758D}" srcOrd="0" destOrd="0" presId="urn:microsoft.com/office/officeart/2005/8/layout/list1"/>
    <dgm:cxn modelId="{4341697A-D13E-4E03-A6A4-C3AE4929FBCD}" type="presOf" srcId="{4FA77D35-576B-4E82-9704-2E325C6CBEE3}" destId="{D38D3556-D11F-4230-89A8-8B379936F12E}" srcOrd="0" destOrd="0" presId="urn:microsoft.com/office/officeart/2005/8/layout/list1"/>
    <dgm:cxn modelId="{34824680-169C-41E3-AF11-1A665D9C691C}" type="presOf" srcId="{796A10A2-1E07-43AA-9434-9170A96B959B}" destId="{9E1FF9F2-00C4-43FF-88B0-F90A11B6480F}" srcOrd="0" destOrd="0" presId="urn:microsoft.com/office/officeart/2005/8/layout/list1"/>
    <dgm:cxn modelId="{8221C08B-A22C-4D83-B3AB-D0A6E1A869E1}" srcId="{1C83D2D1-003F-4401-BFE6-180C2516F7DB}" destId="{034FDDFD-182E-481D-BD08-33BBFC2A9605}" srcOrd="1" destOrd="0" parTransId="{718B7E30-AD91-4FAA-BAD2-E8C2B3C427C4}" sibTransId="{A258AA34-64B9-4C0F-8E97-3FA4B2138CFC}"/>
    <dgm:cxn modelId="{2066398F-D7CC-4424-970C-B6565312B2B4}" srcId="{1C83D2D1-003F-4401-BFE6-180C2516F7DB}" destId="{A35C5CF4-77D9-4C78-8831-20611FB59A9F}" srcOrd="9" destOrd="0" parTransId="{7C49A84E-5020-4CF0-A660-354FCB676DAA}" sibTransId="{3AA51F71-318E-4DCF-8789-C30FB57ADCA5}"/>
    <dgm:cxn modelId="{AC2F9490-C81F-4603-B449-C7CD6B613258}" type="presOf" srcId="{17305C6D-CEF4-41CD-A7D7-9D4C2CB34F5F}" destId="{9CDD0A0E-66CB-44EB-975A-3BDFE26FA995}" srcOrd="1" destOrd="0" presId="urn:microsoft.com/office/officeart/2005/8/layout/list1"/>
    <dgm:cxn modelId="{DCA75395-6B92-4A1A-B6FC-B6CEEC06CC44}" type="presOf" srcId="{D80A31FD-A714-4AD1-A885-E2EBCB37A721}" destId="{E6B71299-BCF4-435F-80C6-29A96810B536}" srcOrd="0" destOrd="0" presId="urn:microsoft.com/office/officeart/2005/8/layout/list1"/>
    <dgm:cxn modelId="{FB2E9397-73AF-4A9C-8BCD-89F187B0B2BC}" type="presOf" srcId="{D36FEB4D-2C39-4426-9994-44C344208C90}" destId="{9C3C7BD0-CC8B-43ED-9015-881CB365A253}" srcOrd="1" destOrd="0" presId="urn:microsoft.com/office/officeart/2005/8/layout/list1"/>
    <dgm:cxn modelId="{7372E59A-873E-40A8-904D-E7C27B95FED4}" type="presOf" srcId="{D36FEB4D-2C39-4426-9994-44C344208C90}" destId="{9B94C02D-58D5-41B2-880A-0900FFCDC1EB}" srcOrd="0" destOrd="0" presId="urn:microsoft.com/office/officeart/2005/8/layout/list1"/>
    <dgm:cxn modelId="{B4C1D3A1-45E9-4A34-BE4D-8325AA691794}" srcId="{1C83D2D1-003F-4401-BFE6-180C2516F7DB}" destId="{2D0DDF30-8526-43B0-885F-135065FFB4D7}" srcOrd="7" destOrd="0" parTransId="{9234C454-0248-4658-A6EF-1F01C04A4966}" sibTransId="{0FC329B4-AC03-4622-8D7B-7AC015A9C97C}"/>
    <dgm:cxn modelId="{772C95A2-6131-439C-AF91-EEC88AA860AA}" srcId="{1C83D2D1-003F-4401-BFE6-180C2516F7DB}" destId="{D80A31FD-A714-4AD1-A885-E2EBCB37A721}" srcOrd="0" destOrd="0" parTransId="{D9F75236-70AE-4449-9286-F66D7183F9EE}" sibTransId="{99B88DF4-4EA8-49FF-A871-55A8B91FA029}"/>
    <dgm:cxn modelId="{8E8411A4-9737-4D8E-B231-A0CA0781B1CC}" type="presOf" srcId="{A35C5CF4-77D9-4C78-8831-20611FB59A9F}" destId="{3A9157CF-1360-4709-A5EA-F4697724AEF7}" srcOrd="0" destOrd="0" presId="urn:microsoft.com/office/officeart/2005/8/layout/list1"/>
    <dgm:cxn modelId="{14AB75A8-7180-49D8-B699-E31251648275}" srcId="{1C83D2D1-003F-4401-BFE6-180C2516F7DB}" destId="{796A10A2-1E07-43AA-9434-9170A96B959B}" srcOrd="8" destOrd="0" parTransId="{62681B8E-2B4C-4693-8BEE-AB6946F3CC98}" sibTransId="{91E51AD5-3396-4D03-816D-2B3D09AC621F}"/>
    <dgm:cxn modelId="{F3726EB5-C2AE-4ACD-AC47-FD595B6300C9}" srcId="{1C83D2D1-003F-4401-BFE6-180C2516F7DB}" destId="{CFFACDC9-3FE1-4C82-8F43-ED08E8CF1D1F}" srcOrd="6" destOrd="0" parTransId="{9BBEB941-1F09-4CAA-88DD-28D2B7759379}" sibTransId="{2759E183-576F-417C-B1F2-4FB5FE8B91B2}"/>
    <dgm:cxn modelId="{00480BBA-9B8D-4F45-8A97-68E80894361D}" type="presOf" srcId="{D36E6616-6D23-4D9C-8141-B72CA3627A29}" destId="{DC72B2C8-07AA-4C1E-A387-09B766979E9F}" srcOrd="1" destOrd="0" presId="urn:microsoft.com/office/officeart/2005/8/layout/list1"/>
    <dgm:cxn modelId="{ACD7C1BF-59A0-4E9E-A122-A2512052EE3F}" srcId="{1C83D2D1-003F-4401-BFE6-180C2516F7DB}" destId="{D36E6616-6D23-4D9C-8141-B72CA3627A29}" srcOrd="10" destOrd="0" parTransId="{7AF3DF5E-8529-4BDD-906F-5508E0D8A2E6}" sibTransId="{14898517-35F0-4849-A6D5-8A8146462042}"/>
    <dgm:cxn modelId="{CB1985C9-28BB-4F8E-9FC8-8528DFED0571}" type="presOf" srcId="{CFFACDC9-3FE1-4C82-8F43-ED08E8CF1D1F}" destId="{5995743F-5CAE-411D-9BA5-CED067E8E1D5}" srcOrd="0" destOrd="0" presId="urn:microsoft.com/office/officeart/2005/8/layout/list1"/>
    <dgm:cxn modelId="{E8FE57CB-E7FD-4F60-BF39-311866A60ACC}" type="presOf" srcId="{034FDDFD-182E-481D-BD08-33BBFC2A9605}" destId="{88572E2E-00B9-4185-99F2-493E2C88A898}" srcOrd="1" destOrd="0" presId="urn:microsoft.com/office/officeart/2005/8/layout/list1"/>
    <dgm:cxn modelId="{A73BA7D9-1E9D-472E-A52A-3A5AFC961746}" srcId="{1C83D2D1-003F-4401-BFE6-180C2516F7DB}" destId="{D36FEB4D-2C39-4426-9994-44C344208C90}" srcOrd="12" destOrd="0" parTransId="{DDEB7464-6FF5-410D-9918-DE02FF1CCF7E}" sibTransId="{28D061FB-EC0E-42C7-B26A-5C9208A05F05}"/>
    <dgm:cxn modelId="{FDE86AE2-76D1-4206-B371-F0CB7B693326}" srcId="{1C83D2D1-003F-4401-BFE6-180C2516F7DB}" destId="{3CF5DC4D-2F1B-49C0-B1B6-51F8A07DE02D}" srcOrd="5" destOrd="0" parTransId="{DEB577CD-F203-4C4D-A197-8BB5CB979664}" sibTransId="{31EB2876-0B45-4999-8B44-550BC4F4881D}"/>
    <dgm:cxn modelId="{F8BA5FEA-7AE4-4962-B87D-BF471B0F2B90}" type="presOf" srcId="{796A10A2-1E07-43AA-9434-9170A96B959B}" destId="{FB6C9CA1-F267-4D85-97F4-D81A20B43BCA}" srcOrd="1" destOrd="0" presId="urn:microsoft.com/office/officeart/2005/8/layout/list1"/>
    <dgm:cxn modelId="{3344CAF0-5302-4CDA-B19D-40EB46A6FCE1}" srcId="{1C83D2D1-003F-4401-BFE6-180C2516F7DB}" destId="{17305C6D-CEF4-41CD-A7D7-9D4C2CB34F5F}" srcOrd="3" destOrd="0" parTransId="{C5EF37D8-76A7-4922-9E19-4020ED0FBFB7}" sibTransId="{94D6DF4D-8CF8-46B6-81E0-F1FEE25D39E2}"/>
    <dgm:cxn modelId="{79F301F5-99A0-404A-A887-3A63861C1E95}" type="presOf" srcId="{DF5CB810-A1DB-4E1F-9351-02A250F49D1A}" destId="{11CA64AB-CE91-4580-8E2E-C21ED2CB32A6}" srcOrd="1" destOrd="0" presId="urn:microsoft.com/office/officeart/2005/8/layout/list1"/>
    <dgm:cxn modelId="{345ED1FD-B440-4CD8-AC97-8AF0FFC38884}" type="presOf" srcId="{D80A31FD-A714-4AD1-A885-E2EBCB37A721}" destId="{AA67F18B-489B-44AD-8B77-3B46FBC5204B}" srcOrd="1" destOrd="0" presId="urn:microsoft.com/office/officeart/2005/8/layout/list1"/>
    <dgm:cxn modelId="{A73019FF-5163-4A96-87BA-B834175FA977}" type="presOf" srcId="{1C83D2D1-003F-4401-BFE6-180C2516F7DB}" destId="{8430060F-6CC5-40D4-9AAC-246798110191}" srcOrd="0" destOrd="0" presId="urn:microsoft.com/office/officeart/2005/8/layout/list1"/>
    <dgm:cxn modelId="{367D40EE-1156-410A-A2D7-3F187231F2F5}" type="presParOf" srcId="{8430060F-6CC5-40D4-9AAC-246798110191}" destId="{19420306-FB35-47B2-9214-5FAA1B0A9DFA}" srcOrd="0" destOrd="0" presId="urn:microsoft.com/office/officeart/2005/8/layout/list1"/>
    <dgm:cxn modelId="{CDCE13F7-8A5B-4A22-81C3-EF7C7722A8EE}" type="presParOf" srcId="{19420306-FB35-47B2-9214-5FAA1B0A9DFA}" destId="{E6B71299-BCF4-435F-80C6-29A96810B536}" srcOrd="0" destOrd="0" presId="urn:microsoft.com/office/officeart/2005/8/layout/list1"/>
    <dgm:cxn modelId="{464986E5-E1FE-4D1B-8002-82791FAF2A5B}" type="presParOf" srcId="{19420306-FB35-47B2-9214-5FAA1B0A9DFA}" destId="{AA67F18B-489B-44AD-8B77-3B46FBC5204B}" srcOrd="1" destOrd="0" presId="urn:microsoft.com/office/officeart/2005/8/layout/list1"/>
    <dgm:cxn modelId="{60B3595D-3FF3-4DCF-A5AD-72BF1D8EA385}" type="presParOf" srcId="{8430060F-6CC5-40D4-9AAC-246798110191}" destId="{8ACB31CF-4885-4D58-B4D8-13602B6735CA}" srcOrd="1" destOrd="0" presId="urn:microsoft.com/office/officeart/2005/8/layout/list1"/>
    <dgm:cxn modelId="{751FA8CE-CC62-4E82-8CDC-71448ED9D89C}" type="presParOf" srcId="{8430060F-6CC5-40D4-9AAC-246798110191}" destId="{357AD4C5-693D-4089-9472-D522570F9627}" srcOrd="2" destOrd="0" presId="urn:microsoft.com/office/officeart/2005/8/layout/list1"/>
    <dgm:cxn modelId="{1F06B189-83B2-49B0-AFB4-16DE8892FD74}" type="presParOf" srcId="{8430060F-6CC5-40D4-9AAC-246798110191}" destId="{20763423-4A6E-4CD5-9262-EFEB6B458925}" srcOrd="3" destOrd="0" presId="urn:microsoft.com/office/officeart/2005/8/layout/list1"/>
    <dgm:cxn modelId="{B7B887A1-5304-458B-A793-D97BA574D9CC}" type="presParOf" srcId="{8430060F-6CC5-40D4-9AAC-246798110191}" destId="{79A933F2-CD60-4A6D-864B-896A8A070699}" srcOrd="4" destOrd="0" presId="urn:microsoft.com/office/officeart/2005/8/layout/list1"/>
    <dgm:cxn modelId="{EA1499D8-9295-4A43-8BD6-FD8310BC1ACB}" type="presParOf" srcId="{79A933F2-CD60-4A6D-864B-896A8A070699}" destId="{FD5263B2-A6F1-4FB8-B0C6-53F769419B18}" srcOrd="0" destOrd="0" presId="urn:microsoft.com/office/officeart/2005/8/layout/list1"/>
    <dgm:cxn modelId="{5E784B1A-9243-4A0A-9C85-697DA2C4FACA}" type="presParOf" srcId="{79A933F2-CD60-4A6D-864B-896A8A070699}" destId="{88572E2E-00B9-4185-99F2-493E2C88A898}" srcOrd="1" destOrd="0" presId="urn:microsoft.com/office/officeart/2005/8/layout/list1"/>
    <dgm:cxn modelId="{3E501C24-D876-4B51-BD90-21BE1BB2583B}" type="presParOf" srcId="{8430060F-6CC5-40D4-9AAC-246798110191}" destId="{EB174283-CAD5-4ADB-BD62-FE70450129D5}" srcOrd="5" destOrd="0" presId="urn:microsoft.com/office/officeart/2005/8/layout/list1"/>
    <dgm:cxn modelId="{BF789F6C-D5E2-472F-AEE5-333FC5C466CF}" type="presParOf" srcId="{8430060F-6CC5-40D4-9AAC-246798110191}" destId="{0C071547-2FE6-4161-BDDE-F6304431A5FD}" srcOrd="6" destOrd="0" presId="urn:microsoft.com/office/officeart/2005/8/layout/list1"/>
    <dgm:cxn modelId="{98638158-F909-4DBC-BF11-2897E4AC112A}" type="presParOf" srcId="{8430060F-6CC5-40D4-9AAC-246798110191}" destId="{39ED714C-9ABC-441D-9B63-3E871C9E4675}" srcOrd="7" destOrd="0" presId="urn:microsoft.com/office/officeart/2005/8/layout/list1"/>
    <dgm:cxn modelId="{680E5897-CE9A-4A16-A53B-84857FFA247E}" type="presParOf" srcId="{8430060F-6CC5-40D4-9AAC-246798110191}" destId="{4253E70D-0A31-499D-8E68-E084A2CC9A05}" srcOrd="8" destOrd="0" presId="urn:microsoft.com/office/officeart/2005/8/layout/list1"/>
    <dgm:cxn modelId="{7C735F14-24BB-4CF6-80C1-6C781E907485}" type="presParOf" srcId="{4253E70D-0A31-499D-8E68-E084A2CC9A05}" destId="{6518AEFF-06AC-4EDF-84CD-B0EC98DA758D}" srcOrd="0" destOrd="0" presId="urn:microsoft.com/office/officeart/2005/8/layout/list1"/>
    <dgm:cxn modelId="{21062108-4731-46E6-A6EA-6C7C14FDA4A2}" type="presParOf" srcId="{4253E70D-0A31-499D-8E68-E084A2CC9A05}" destId="{8D27BB64-19B7-4D7F-9421-0FCB4B9C62F5}" srcOrd="1" destOrd="0" presId="urn:microsoft.com/office/officeart/2005/8/layout/list1"/>
    <dgm:cxn modelId="{53690C3A-397C-4590-818F-4957C0EF46CE}" type="presParOf" srcId="{8430060F-6CC5-40D4-9AAC-246798110191}" destId="{8065D394-1EB9-4AFB-B734-25E6886E2B33}" srcOrd="9" destOrd="0" presId="urn:microsoft.com/office/officeart/2005/8/layout/list1"/>
    <dgm:cxn modelId="{4B332982-030E-410D-8471-6A00A5307736}" type="presParOf" srcId="{8430060F-6CC5-40D4-9AAC-246798110191}" destId="{404A71A1-45CA-44FA-AE75-0CA91CBE97F5}" srcOrd="10" destOrd="0" presId="urn:microsoft.com/office/officeart/2005/8/layout/list1"/>
    <dgm:cxn modelId="{E21BF962-4E70-42AE-AB9A-2269577ED372}" type="presParOf" srcId="{8430060F-6CC5-40D4-9AAC-246798110191}" destId="{618A1192-47AD-4C4E-9115-EF0BA8A6D0E2}" srcOrd="11" destOrd="0" presId="urn:microsoft.com/office/officeart/2005/8/layout/list1"/>
    <dgm:cxn modelId="{F13AE58D-F9A6-454C-85BE-4681B9551FA6}" type="presParOf" srcId="{8430060F-6CC5-40D4-9AAC-246798110191}" destId="{D33D2DA1-4221-4D1E-92E8-A209AB523712}" srcOrd="12" destOrd="0" presId="urn:microsoft.com/office/officeart/2005/8/layout/list1"/>
    <dgm:cxn modelId="{DA57B564-D5CE-4221-AACC-1CC2D54C6E1D}" type="presParOf" srcId="{D33D2DA1-4221-4D1E-92E8-A209AB523712}" destId="{378E7E9B-A4B3-4F62-A316-A5BCB4182D5E}" srcOrd="0" destOrd="0" presId="urn:microsoft.com/office/officeart/2005/8/layout/list1"/>
    <dgm:cxn modelId="{C23ADEDB-CBED-4B66-B8AA-24CB7EA50ECD}" type="presParOf" srcId="{D33D2DA1-4221-4D1E-92E8-A209AB523712}" destId="{9CDD0A0E-66CB-44EB-975A-3BDFE26FA995}" srcOrd="1" destOrd="0" presId="urn:microsoft.com/office/officeart/2005/8/layout/list1"/>
    <dgm:cxn modelId="{872B21BD-C9F3-4E2E-8B7F-981D30DB6CE4}" type="presParOf" srcId="{8430060F-6CC5-40D4-9AAC-246798110191}" destId="{3AA198CB-9434-477A-A115-5F1B76821FC4}" srcOrd="13" destOrd="0" presId="urn:microsoft.com/office/officeart/2005/8/layout/list1"/>
    <dgm:cxn modelId="{D96C60A0-46FB-45A3-8EA3-62FA4F3D63E7}" type="presParOf" srcId="{8430060F-6CC5-40D4-9AAC-246798110191}" destId="{46F7D290-35E6-4590-866D-E3F3E146A06E}" srcOrd="14" destOrd="0" presId="urn:microsoft.com/office/officeart/2005/8/layout/list1"/>
    <dgm:cxn modelId="{E3E583D2-9E1E-4CF3-9218-8154462E433B}" type="presParOf" srcId="{8430060F-6CC5-40D4-9AAC-246798110191}" destId="{52F6BE18-216F-482F-A0E7-B212E65C2261}" srcOrd="15" destOrd="0" presId="urn:microsoft.com/office/officeart/2005/8/layout/list1"/>
    <dgm:cxn modelId="{2AC33A30-A394-4508-8170-518AF0782196}" type="presParOf" srcId="{8430060F-6CC5-40D4-9AAC-246798110191}" destId="{F2AC7501-E47F-4F76-916A-0520C212E8C2}" srcOrd="16" destOrd="0" presId="urn:microsoft.com/office/officeart/2005/8/layout/list1"/>
    <dgm:cxn modelId="{ECD1934D-6960-46C8-A2EE-7B278221C63B}" type="presParOf" srcId="{F2AC7501-E47F-4F76-916A-0520C212E8C2}" destId="{D38D3556-D11F-4230-89A8-8B379936F12E}" srcOrd="0" destOrd="0" presId="urn:microsoft.com/office/officeart/2005/8/layout/list1"/>
    <dgm:cxn modelId="{2A803D6F-4437-44BF-A704-B09915E9D954}" type="presParOf" srcId="{F2AC7501-E47F-4F76-916A-0520C212E8C2}" destId="{305755B8-BE7C-4BD7-966E-79FAE0D9DBD7}" srcOrd="1" destOrd="0" presId="urn:microsoft.com/office/officeart/2005/8/layout/list1"/>
    <dgm:cxn modelId="{9458471E-A542-4526-A3F2-E21C59D2470A}" type="presParOf" srcId="{8430060F-6CC5-40D4-9AAC-246798110191}" destId="{806D9D73-FE35-44E4-89D5-58D50DF3317D}" srcOrd="17" destOrd="0" presId="urn:microsoft.com/office/officeart/2005/8/layout/list1"/>
    <dgm:cxn modelId="{A1A1C40B-8BB6-46A6-B49C-00078FC16580}" type="presParOf" srcId="{8430060F-6CC5-40D4-9AAC-246798110191}" destId="{858506BE-BC1F-4D99-B863-1177FB6E5E09}" srcOrd="18" destOrd="0" presId="urn:microsoft.com/office/officeart/2005/8/layout/list1"/>
    <dgm:cxn modelId="{B0DAAE1A-F3BC-4B71-A3B6-843D05F14814}" type="presParOf" srcId="{8430060F-6CC5-40D4-9AAC-246798110191}" destId="{C4DC4FCF-4F37-48CB-BEE2-533DC599B2F5}" srcOrd="19" destOrd="0" presId="urn:microsoft.com/office/officeart/2005/8/layout/list1"/>
    <dgm:cxn modelId="{F3B865F5-531D-4D21-8D96-FA387999C8E2}" type="presParOf" srcId="{8430060F-6CC5-40D4-9AAC-246798110191}" destId="{6C190214-F5F1-4472-BCB9-BC1B9F868B16}" srcOrd="20" destOrd="0" presId="urn:microsoft.com/office/officeart/2005/8/layout/list1"/>
    <dgm:cxn modelId="{27C69446-1F70-4EB8-AB30-3D2D8F889102}" type="presParOf" srcId="{6C190214-F5F1-4472-BCB9-BC1B9F868B16}" destId="{2E62718F-83F1-4B78-9AF3-B1CCD6C35573}" srcOrd="0" destOrd="0" presId="urn:microsoft.com/office/officeart/2005/8/layout/list1"/>
    <dgm:cxn modelId="{B1FE5BCA-1618-4774-AC0F-BB035B635130}" type="presParOf" srcId="{6C190214-F5F1-4472-BCB9-BC1B9F868B16}" destId="{1A8BAE3E-6D71-4A5A-8430-381432896FA3}" srcOrd="1" destOrd="0" presId="urn:microsoft.com/office/officeart/2005/8/layout/list1"/>
    <dgm:cxn modelId="{0D0C1007-B85A-4896-B8F1-7DB4FFFBE93F}" type="presParOf" srcId="{8430060F-6CC5-40D4-9AAC-246798110191}" destId="{3E5577C2-A8FE-49D1-9A89-C187C37429BA}" srcOrd="21" destOrd="0" presId="urn:microsoft.com/office/officeart/2005/8/layout/list1"/>
    <dgm:cxn modelId="{E22DE4D8-49A1-4087-A438-22D46850E58F}" type="presParOf" srcId="{8430060F-6CC5-40D4-9AAC-246798110191}" destId="{1C09FCF6-D23F-4FFD-B9B7-D065134B17B1}" srcOrd="22" destOrd="0" presId="urn:microsoft.com/office/officeart/2005/8/layout/list1"/>
    <dgm:cxn modelId="{F998B792-5989-44AB-98A8-F88F9C7D3E1C}" type="presParOf" srcId="{8430060F-6CC5-40D4-9AAC-246798110191}" destId="{80489508-F007-46CA-B7B4-20168DBB86E9}" srcOrd="23" destOrd="0" presId="urn:microsoft.com/office/officeart/2005/8/layout/list1"/>
    <dgm:cxn modelId="{D9F5F9C1-4EB7-431A-A3EF-309655F230C3}" type="presParOf" srcId="{8430060F-6CC5-40D4-9AAC-246798110191}" destId="{2DB9B864-44FF-43DF-BD10-907779C0DB08}" srcOrd="24" destOrd="0" presId="urn:microsoft.com/office/officeart/2005/8/layout/list1"/>
    <dgm:cxn modelId="{B9891479-A98F-40B9-AEA6-73D7DFC3A5BF}" type="presParOf" srcId="{2DB9B864-44FF-43DF-BD10-907779C0DB08}" destId="{5995743F-5CAE-411D-9BA5-CED067E8E1D5}" srcOrd="0" destOrd="0" presId="urn:microsoft.com/office/officeart/2005/8/layout/list1"/>
    <dgm:cxn modelId="{148517B2-DD06-4F95-BFF2-279D4FEEEC2C}" type="presParOf" srcId="{2DB9B864-44FF-43DF-BD10-907779C0DB08}" destId="{51B810F2-3FDF-4C37-B409-CE1BE533B600}" srcOrd="1" destOrd="0" presId="urn:microsoft.com/office/officeart/2005/8/layout/list1"/>
    <dgm:cxn modelId="{4EAB878B-9121-479D-A987-A8EF6B77D101}" type="presParOf" srcId="{8430060F-6CC5-40D4-9AAC-246798110191}" destId="{8D1AB66C-5B44-442A-9BDC-E7E945BB91D6}" srcOrd="25" destOrd="0" presId="urn:microsoft.com/office/officeart/2005/8/layout/list1"/>
    <dgm:cxn modelId="{CD212ECD-18AE-4508-9DB0-7EB0BFEC0D18}" type="presParOf" srcId="{8430060F-6CC5-40D4-9AAC-246798110191}" destId="{1736EF90-6CC4-44F1-B86F-98AD46D0C26A}" srcOrd="26" destOrd="0" presId="urn:microsoft.com/office/officeart/2005/8/layout/list1"/>
    <dgm:cxn modelId="{6210F6CD-89FC-4FEB-B4ED-41CD4EA29193}" type="presParOf" srcId="{8430060F-6CC5-40D4-9AAC-246798110191}" destId="{987C8994-F00E-4364-B9CA-EAD399332B9F}" srcOrd="27" destOrd="0" presId="urn:microsoft.com/office/officeart/2005/8/layout/list1"/>
    <dgm:cxn modelId="{8732A44E-B54A-45EE-8B7F-E3B0FF242248}" type="presParOf" srcId="{8430060F-6CC5-40D4-9AAC-246798110191}" destId="{8EDC1EA2-1F40-48ED-90F9-ED087AE1786B}" srcOrd="28" destOrd="0" presId="urn:microsoft.com/office/officeart/2005/8/layout/list1"/>
    <dgm:cxn modelId="{6303336B-0958-4F86-8AA4-BFC90E7C294D}" type="presParOf" srcId="{8EDC1EA2-1F40-48ED-90F9-ED087AE1786B}" destId="{F85BF40E-A98A-4B39-A252-BF6E341D80CA}" srcOrd="0" destOrd="0" presId="urn:microsoft.com/office/officeart/2005/8/layout/list1"/>
    <dgm:cxn modelId="{13496459-F2A0-4E44-9978-839693D68F39}" type="presParOf" srcId="{8EDC1EA2-1F40-48ED-90F9-ED087AE1786B}" destId="{5CD792C9-67FE-448E-B45F-0B4A00DB4BEC}" srcOrd="1" destOrd="0" presId="urn:microsoft.com/office/officeart/2005/8/layout/list1"/>
    <dgm:cxn modelId="{C8273E51-7E98-4CF8-A6AB-FB070FD8FD15}" type="presParOf" srcId="{8430060F-6CC5-40D4-9AAC-246798110191}" destId="{959A17F8-2E78-4380-860C-D2CCBB88362C}" srcOrd="29" destOrd="0" presId="urn:microsoft.com/office/officeart/2005/8/layout/list1"/>
    <dgm:cxn modelId="{4F58AE4B-06F7-4126-A592-E2B5DC1CB915}" type="presParOf" srcId="{8430060F-6CC5-40D4-9AAC-246798110191}" destId="{D0695444-A740-44A9-BD74-9CF6C17036CF}" srcOrd="30" destOrd="0" presId="urn:microsoft.com/office/officeart/2005/8/layout/list1"/>
    <dgm:cxn modelId="{5CB3265E-9EDD-4971-8003-E7F3B681F6B4}" type="presParOf" srcId="{8430060F-6CC5-40D4-9AAC-246798110191}" destId="{DC2C3A87-B11B-4A58-BC79-C669F7CAF2FF}" srcOrd="31" destOrd="0" presId="urn:microsoft.com/office/officeart/2005/8/layout/list1"/>
    <dgm:cxn modelId="{5F59ECC1-2CC5-4C07-8ABD-EE7E109B7D33}" type="presParOf" srcId="{8430060F-6CC5-40D4-9AAC-246798110191}" destId="{52A84E18-0A7A-4F7E-8F23-B31681076321}" srcOrd="32" destOrd="0" presId="urn:microsoft.com/office/officeart/2005/8/layout/list1"/>
    <dgm:cxn modelId="{5FEB6439-B72A-4C3B-8ACE-AD9034AF2307}" type="presParOf" srcId="{52A84E18-0A7A-4F7E-8F23-B31681076321}" destId="{9E1FF9F2-00C4-43FF-88B0-F90A11B6480F}" srcOrd="0" destOrd="0" presId="urn:microsoft.com/office/officeart/2005/8/layout/list1"/>
    <dgm:cxn modelId="{A4C0D606-2A2F-4DEB-B653-0D0E4F383881}" type="presParOf" srcId="{52A84E18-0A7A-4F7E-8F23-B31681076321}" destId="{FB6C9CA1-F267-4D85-97F4-D81A20B43BCA}" srcOrd="1" destOrd="0" presId="urn:microsoft.com/office/officeart/2005/8/layout/list1"/>
    <dgm:cxn modelId="{2D575E32-F6C1-4731-96E7-B019CAF4BC2B}" type="presParOf" srcId="{8430060F-6CC5-40D4-9AAC-246798110191}" destId="{4D5BE79B-6BAE-46A7-8915-F72A7CCBAD50}" srcOrd="33" destOrd="0" presId="urn:microsoft.com/office/officeart/2005/8/layout/list1"/>
    <dgm:cxn modelId="{D11B3EE7-1B07-4F81-A17A-E2723890FA76}" type="presParOf" srcId="{8430060F-6CC5-40D4-9AAC-246798110191}" destId="{3148D3AC-AA9B-44EF-9671-3A3A5F685F9F}" srcOrd="34" destOrd="0" presId="urn:microsoft.com/office/officeart/2005/8/layout/list1"/>
    <dgm:cxn modelId="{FDFEF693-CC43-4F76-9C04-1E920F8B5A3D}" type="presParOf" srcId="{8430060F-6CC5-40D4-9AAC-246798110191}" destId="{8F3FA96F-4BB4-4128-89A3-8650A6734AEB}" srcOrd="35" destOrd="0" presId="urn:microsoft.com/office/officeart/2005/8/layout/list1"/>
    <dgm:cxn modelId="{EE62CE3A-CE0B-4446-AE94-30C302776FDB}" type="presParOf" srcId="{8430060F-6CC5-40D4-9AAC-246798110191}" destId="{28FBD785-D76D-42C0-8B14-04AA97645699}" srcOrd="36" destOrd="0" presId="urn:microsoft.com/office/officeart/2005/8/layout/list1"/>
    <dgm:cxn modelId="{D4FA3405-8F88-4460-9260-C0C881488EF1}" type="presParOf" srcId="{28FBD785-D76D-42C0-8B14-04AA97645699}" destId="{3A9157CF-1360-4709-A5EA-F4697724AEF7}" srcOrd="0" destOrd="0" presId="urn:microsoft.com/office/officeart/2005/8/layout/list1"/>
    <dgm:cxn modelId="{DEE0ADF9-83D5-46D9-9674-CCB26D961851}" type="presParOf" srcId="{28FBD785-D76D-42C0-8B14-04AA97645699}" destId="{2688FCED-8DAD-4EC2-8A54-2A5AB059059A}" srcOrd="1" destOrd="0" presId="urn:microsoft.com/office/officeart/2005/8/layout/list1"/>
    <dgm:cxn modelId="{761B2653-CEAC-44FB-8894-A187ECCB9FFE}" type="presParOf" srcId="{8430060F-6CC5-40D4-9AAC-246798110191}" destId="{777C7787-F059-41D0-9249-7F8773F5DCD4}" srcOrd="37" destOrd="0" presId="urn:microsoft.com/office/officeart/2005/8/layout/list1"/>
    <dgm:cxn modelId="{9737E576-0F49-4443-88F0-03E82C33219D}" type="presParOf" srcId="{8430060F-6CC5-40D4-9AAC-246798110191}" destId="{48C8BAF7-D88C-4C40-93E0-78A677B78C7F}" srcOrd="38" destOrd="0" presId="urn:microsoft.com/office/officeart/2005/8/layout/list1"/>
    <dgm:cxn modelId="{E802B958-FE84-4277-9CF7-452B51B22747}" type="presParOf" srcId="{8430060F-6CC5-40D4-9AAC-246798110191}" destId="{00390EC3-07F2-49AC-9D76-737C1DD1EB34}" srcOrd="39" destOrd="0" presId="urn:microsoft.com/office/officeart/2005/8/layout/list1"/>
    <dgm:cxn modelId="{2227B915-9022-4722-9B88-2F1BF8BF8831}" type="presParOf" srcId="{8430060F-6CC5-40D4-9AAC-246798110191}" destId="{DA02B0A7-9E99-4D5B-9797-53B3221484A9}" srcOrd="40" destOrd="0" presId="urn:microsoft.com/office/officeart/2005/8/layout/list1"/>
    <dgm:cxn modelId="{F87BF9A0-461B-434D-A9EB-82C5CEB01101}" type="presParOf" srcId="{DA02B0A7-9E99-4D5B-9797-53B3221484A9}" destId="{3AA9A494-31B4-4ADB-96AE-A123AAACEE98}" srcOrd="0" destOrd="0" presId="urn:microsoft.com/office/officeart/2005/8/layout/list1"/>
    <dgm:cxn modelId="{79E5708D-916D-49EC-966D-55605C80D02E}" type="presParOf" srcId="{DA02B0A7-9E99-4D5B-9797-53B3221484A9}" destId="{DC72B2C8-07AA-4C1E-A387-09B766979E9F}" srcOrd="1" destOrd="0" presId="urn:microsoft.com/office/officeart/2005/8/layout/list1"/>
    <dgm:cxn modelId="{36D1F292-05E7-4A24-829A-E151BAFA7F12}" type="presParOf" srcId="{8430060F-6CC5-40D4-9AAC-246798110191}" destId="{5D88D528-54AC-49DB-B248-ED28CF6AC79A}" srcOrd="41" destOrd="0" presId="urn:microsoft.com/office/officeart/2005/8/layout/list1"/>
    <dgm:cxn modelId="{D4DC8F54-B42D-4470-AABD-E93C6B61F34B}" type="presParOf" srcId="{8430060F-6CC5-40D4-9AAC-246798110191}" destId="{BC2A1AD5-1149-4AA7-ABA8-8A4FBB091DD6}" srcOrd="42" destOrd="0" presId="urn:microsoft.com/office/officeart/2005/8/layout/list1"/>
    <dgm:cxn modelId="{FD3BD6AE-6779-483C-8CBD-F85FEEF0CB49}" type="presParOf" srcId="{8430060F-6CC5-40D4-9AAC-246798110191}" destId="{1345E1C2-EE3F-400D-BFF1-54EF8B493C5D}" srcOrd="43" destOrd="0" presId="urn:microsoft.com/office/officeart/2005/8/layout/list1"/>
    <dgm:cxn modelId="{AB6F2E79-6428-42FE-93BE-731C811297A5}" type="presParOf" srcId="{8430060F-6CC5-40D4-9AAC-246798110191}" destId="{6E39D7E0-91CE-4ECD-BF3D-8041A2652E5D}" srcOrd="44" destOrd="0" presId="urn:microsoft.com/office/officeart/2005/8/layout/list1"/>
    <dgm:cxn modelId="{24E6AE03-F750-4EDA-955B-218834354003}" type="presParOf" srcId="{6E39D7E0-91CE-4ECD-BF3D-8041A2652E5D}" destId="{60819C2F-5CDB-44E7-A0B0-541D2FBC4ECB}" srcOrd="0" destOrd="0" presId="urn:microsoft.com/office/officeart/2005/8/layout/list1"/>
    <dgm:cxn modelId="{6003F941-B925-40A6-BD26-D93A402D2F94}" type="presParOf" srcId="{6E39D7E0-91CE-4ECD-BF3D-8041A2652E5D}" destId="{11CA64AB-CE91-4580-8E2E-C21ED2CB32A6}" srcOrd="1" destOrd="0" presId="urn:microsoft.com/office/officeart/2005/8/layout/list1"/>
    <dgm:cxn modelId="{F2DACDE4-4A0A-4771-81A4-F886D539D26E}" type="presParOf" srcId="{8430060F-6CC5-40D4-9AAC-246798110191}" destId="{F492A206-ADCE-4669-B8E3-4F2BD3B61A4C}" srcOrd="45" destOrd="0" presId="urn:microsoft.com/office/officeart/2005/8/layout/list1"/>
    <dgm:cxn modelId="{2214EA7F-11F6-4123-AA08-493E8DE8E9EA}" type="presParOf" srcId="{8430060F-6CC5-40D4-9AAC-246798110191}" destId="{C04EAC26-A008-4737-9B0E-0AC6562F5D12}" srcOrd="46" destOrd="0" presId="urn:microsoft.com/office/officeart/2005/8/layout/list1"/>
    <dgm:cxn modelId="{4D4A1E28-736A-4222-864E-F87109846F8D}" type="presParOf" srcId="{8430060F-6CC5-40D4-9AAC-246798110191}" destId="{1BA43992-03B9-412B-9589-F1FB848D5A2B}" srcOrd="47" destOrd="0" presId="urn:microsoft.com/office/officeart/2005/8/layout/list1"/>
    <dgm:cxn modelId="{3D406CFE-3F67-4409-96AE-EC1BD8161C3E}" type="presParOf" srcId="{8430060F-6CC5-40D4-9AAC-246798110191}" destId="{EEBED831-FEB2-451E-9EF2-63D6B6D40A47}" srcOrd="48" destOrd="0" presId="urn:microsoft.com/office/officeart/2005/8/layout/list1"/>
    <dgm:cxn modelId="{FFB87480-3540-4EE3-8931-A42C70EB208F}" type="presParOf" srcId="{EEBED831-FEB2-451E-9EF2-63D6B6D40A47}" destId="{9B94C02D-58D5-41B2-880A-0900FFCDC1EB}" srcOrd="0" destOrd="0" presId="urn:microsoft.com/office/officeart/2005/8/layout/list1"/>
    <dgm:cxn modelId="{94252A33-9B70-4CA3-A402-A388A70BF3B5}" type="presParOf" srcId="{EEBED831-FEB2-451E-9EF2-63D6B6D40A47}" destId="{9C3C7BD0-CC8B-43ED-9015-881CB365A253}" srcOrd="1" destOrd="0" presId="urn:microsoft.com/office/officeart/2005/8/layout/list1"/>
    <dgm:cxn modelId="{F4DC63FA-EABE-48FD-8B07-9FA3B10C2EE8}" type="presParOf" srcId="{8430060F-6CC5-40D4-9AAC-246798110191}" destId="{DFAE4492-13E2-4FE4-8A09-DE96F5DA3EFC}" srcOrd="49" destOrd="0" presId="urn:microsoft.com/office/officeart/2005/8/layout/list1"/>
    <dgm:cxn modelId="{3DDAAD51-B33B-4429-A029-522BF0800A24}" type="presParOf" srcId="{8430060F-6CC5-40D4-9AAC-246798110191}" destId="{50D852A3-1D46-4528-B1D1-4C014838F36F}" srcOrd="5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BEDEB6-F0E7-46C2-8049-C98FBF6946AE}" type="doc">
      <dgm:prSet loTypeId="urn:microsoft.com/office/officeart/2008/layout/LinedList" loCatId="hierarchy" qsTypeId="urn:microsoft.com/office/officeart/2005/8/quickstyle/simple1" qsCatId="simple" csTypeId="urn:microsoft.com/office/officeart/2005/8/colors/accent0_1" csCatId="mainScheme" phldr="1"/>
      <dgm:spPr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</dgm:spPr>
      <dgm:t>
        <a:bodyPr/>
        <a:lstStyle/>
        <a:p>
          <a:endParaRPr lang="en-IN"/>
        </a:p>
      </dgm:t>
    </dgm:pt>
    <dgm:pt modelId="{E7F667F1-58B4-4063-AD21-B85A88848018}">
      <dgm:prSet/>
      <dgm:spPr/>
      <dgm:t>
        <a:bodyPr/>
        <a:lstStyle/>
        <a:p>
          <a:r>
            <a:rPr lang="en-IN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CLASS DIAGRAM</a:t>
          </a:r>
          <a:endParaRPr lang="en-IN" dirty="0">
            <a:solidFill>
              <a:schemeClr val="bg1"/>
            </a:solidFill>
          </a:endParaRPr>
        </a:p>
      </dgm:t>
    </dgm:pt>
    <dgm:pt modelId="{A7AA2135-1EDA-4078-A1E5-C1B832C0E060}" type="parTrans" cxnId="{B5F10DBB-296D-4EC4-A751-9C713018833B}">
      <dgm:prSet/>
      <dgm:spPr/>
      <dgm:t>
        <a:bodyPr/>
        <a:lstStyle/>
        <a:p>
          <a:endParaRPr lang="en-IN"/>
        </a:p>
      </dgm:t>
    </dgm:pt>
    <dgm:pt modelId="{A72C7AFC-61B1-4057-BFA0-5A1FCE57C86B}" type="sibTrans" cxnId="{B5F10DBB-296D-4EC4-A751-9C713018833B}">
      <dgm:prSet/>
      <dgm:spPr/>
      <dgm:t>
        <a:bodyPr/>
        <a:lstStyle/>
        <a:p>
          <a:endParaRPr lang="en-IN"/>
        </a:p>
      </dgm:t>
    </dgm:pt>
    <dgm:pt modelId="{54C96A01-6ECB-47FE-8841-8DB9EB698995}" type="pres">
      <dgm:prSet presAssocID="{3DBEDEB6-F0E7-46C2-8049-C98FBF6946AE}" presName="vert0" presStyleCnt="0">
        <dgm:presLayoutVars>
          <dgm:dir/>
          <dgm:animOne val="branch"/>
          <dgm:animLvl val="lvl"/>
        </dgm:presLayoutVars>
      </dgm:prSet>
      <dgm:spPr/>
    </dgm:pt>
    <dgm:pt modelId="{DF21D324-246E-45CA-B775-B9C680615154}" type="pres">
      <dgm:prSet presAssocID="{E7F667F1-58B4-4063-AD21-B85A88848018}" presName="thickLine" presStyleLbl="alignNode1" presStyleIdx="0" presStyleCnt="1"/>
      <dgm:spPr/>
    </dgm:pt>
    <dgm:pt modelId="{3251BC25-EB66-4CDF-B59E-8057BFC7C84F}" type="pres">
      <dgm:prSet presAssocID="{E7F667F1-58B4-4063-AD21-B85A88848018}" presName="horz1" presStyleCnt="0"/>
      <dgm:spPr/>
    </dgm:pt>
    <dgm:pt modelId="{4C563EB2-79F0-49E9-A754-F5A02E51EDA2}" type="pres">
      <dgm:prSet presAssocID="{E7F667F1-58B4-4063-AD21-B85A88848018}" presName="tx1" presStyleLbl="revTx" presStyleIdx="0" presStyleCnt="1"/>
      <dgm:spPr/>
    </dgm:pt>
    <dgm:pt modelId="{4A560E0F-A8A8-4E99-A0B0-FE934D3FAD22}" type="pres">
      <dgm:prSet presAssocID="{E7F667F1-58B4-4063-AD21-B85A88848018}" presName="vert1" presStyleCnt="0"/>
      <dgm:spPr/>
    </dgm:pt>
  </dgm:ptLst>
  <dgm:cxnLst>
    <dgm:cxn modelId="{D5F34664-80F3-4B13-AF53-CEDD4EF76246}" type="presOf" srcId="{3DBEDEB6-F0E7-46C2-8049-C98FBF6946AE}" destId="{54C96A01-6ECB-47FE-8841-8DB9EB698995}" srcOrd="0" destOrd="0" presId="urn:microsoft.com/office/officeart/2008/layout/LinedList"/>
    <dgm:cxn modelId="{AC6DF850-CC19-4AFA-9E4D-F3D5BD2BAA47}" type="presOf" srcId="{E7F667F1-58B4-4063-AD21-B85A88848018}" destId="{4C563EB2-79F0-49E9-A754-F5A02E51EDA2}" srcOrd="0" destOrd="0" presId="urn:microsoft.com/office/officeart/2008/layout/LinedList"/>
    <dgm:cxn modelId="{B5F10DBB-296D-4EC4-A751-9C713018833B}" srcId="{3DBEDEB6-F0E7-46C2-8049-C98FBF6946AE}" destId="{E7F667F1-58B4-4063-AD21-B85A88848018}" srcOrd="0" destOrd="0" parTransId="{A7AA2135-1EDA-4078-A1E5-C1B832C0E060}" sibTransId="{A72C7AFC-61B1-4057-BFA0-5A1FCE57C86B}"/>
    <dgm:cxn modelId="{D46CB54E-6E81-4335-ADD8-12533F6D6F1B}" type="presParOf" srcId="{54C96A01-6ECB-47FE-8841-8DB9EB698995}" destId="{DF21D324-246E-45CA-B775-B9C680615154}" srcOrd="0" destOrd="0" presId="urn:microsoft.com/office/officeart/2008/layout/LinedList"/>
    <dgm:cxn modelId="{5D90CBDF-BD92-4312-86B6-EB7772112E56}" type="presParOf" srcId="{54C96A01-6ECB-47FE-8841-8DB9EB698995}" destId="{3251BC25-EB66-4CDF-B59E-8057BFC7C84F}" srcOrd="1" destOrd="0" presId="urn:microsoft.com/office/officeart/2008/layout/LinedList"/>
    <dgm:cxn modelId="{955CC58E-B295-44FA-826A-AF46413B0BBB}" type="presParOf" srcId="{3251BC25-EB66-4CDF-B59E-8057BFC7C84F}" destId="{4C563EB2-79F0-49E9-A754-F5A02E51EDA2}" srcOrd="0" destOrd="0" presId="urn:microsoft.com/office/officeart/2008/layout/LinedList"/>
    <dgm:cxn modelId="{E9C9CFE1-E636-4373-84B1-39C10DB19D53}" type="presParOf" srcId="{3251BC25-EB66-4CDF-B59E-8057BFC7C84F}" destId="{4A560E0F-A8A8-4E99-A0B0-FE934D3FAD22}" srcOrd="1" destOrd="0" presId="urn:microsoft.com/office/officeart/2008/layout/LinedList"/>
  </dgm:cxnLst>
  <dgm:bg>
    <a:gradFill flip="none" rotWithShape="1">
      <a:gsLst>
        <a:gs pos="0">
          <a:schemeClr val="accent1">
            <a:tint val="66000"/>
            <a:satMod val="160000"/>
          </a:schemeClr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2700000" scaled="1"/>
      <a:tileRect/>
    </a:gradFill>
    <a:effectLst>
      <a:glow rad="63500">
        <a:schemeClr val="accent2">
          <a:satMod val="175000"/>
          <a:alpha val="40000"/>
        </a:schemeClr>
      </a:glow>
      <a:outerShdw blurRad="50800" dist="38100" dir="5400000" algn="t" rotWithShape="0">
        <a:prstClr val="black">
          <a:alpha val="40000"/>
        </a:prstClr>
      </a:outerShdw>
    </a:effectLst>
  </dgm:bg>
  <dgm:whole>
    <a:ln w="12700">
      <a:solidFill>
        <a:schemeClr val="accent5">
          <a:lumMod val="75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DE060D-AFF4-433A-A114-3898F37C22C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1E3FF68-A637-4816-8242-12E3FB912CC3}">
      <dgm:prSet phldrT="[Text]"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sz="3000" b="1" i="0" u="none" strike="noStrike" cap="none" normalizeH="0" baseline="0" dirty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Random forest Classifier</a:t>
          </a:r>
          <a:endParaRPr lang="en-IN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A55B7A-3595-436B-A0FF-90E3BFFD2EC4}" type="parTrans" cxnId="{1DCB5B37-B5BA-4F1A-9D2E-F834BD4FCF70}">
      <dgm:prSet/>
      <dgm:spPr/>
      <dgm:t>
        <a:bodyPr/>
        <a:lstStyle/>
        <a:p>
          <a:endParaRPr lang="en-IN"/>
        </a:p>
      </dgm:t>
    </dgm:pt>
    <dgm:pt modelId="{AAC9F768-A1D1-48EA-81D5-4180CD09915A}" type="sibTrans" cxnId="{1DCB5B37-B5BA-4F1A-9D2E-F834BD4FCF70}">
      <dgm:prSet/>
      <dgm:spPr/>
      <dgm:t>
        <a:bodyPr/>
        <a:lstStyle/>
        <a:p>
          <a:endParaRPr lang="en-IN"/>
        </a:p>
      </dgm:t>
    </dgm:pt>
    <dgm:pt modelId="{0A060F5F-89EF-4DD5-B2DA-366CF0C728E0}">
      <dgm:prSet phldrT="[Text]"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sz="3000" b="1" i="0" u="none" strike="noStrike" cap="none" normalizeH="0" baseline="0" dirty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Logistic Regression</a:t>
          </a:r>
          <a:endParaRPr lang="en-IN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75BA39-B2AC-4BC1-823B-F8147704AFBC}" type="parTrans" cxnId="{CF7B1C67-08B6-491D-84DF-12F1172468FE}">
      <dgm:prSet/>
      <dgm:spPr/>
      <dgm:t>
        <a:bodyPr/>
        <a:lstStyle/>
        <a:p>
          <a:endParaRPr lang="en-IN"/>
        </a:p>
      </dgm:t>
    </dgm:pt>
    <dgm:pt modelId="{00F65B52-86C9-4B2C-99FB-4550CFD3F07D}" type="sibTrans" cxnId="{CF7B1C67-08B6-491D-84DF-12F1172468FE}">
      <dgm:prSet/>
      <dgm:spPr/>
      <dgm:t>
        <a:bodyPr/>
        <a:lstStyle/>
        <a:p>
          <a:endParaRPr lang="en-IN"/>
        </a:p>
      </dgm:t>
    </dgm:pt>
    <dgm:pt modelId="{F47FC8FF-1DD3-4133-86BB-F02571C8F925}" type="pres">
      <dgm:prSet presAssocID="{81DE060D-AFF4-433A-A114-3898F37C22C0}" presName="Name0" presStyleCnt="0">
        <dgm:presLayoutVars>
          <dgm:chMax val="7"/>
          <dgm:chPref val="7"/>
          <dgm:dir/>
        </dgm:presLayoutVars>
      </dgm:prSet>
      <dgm:spPr/>
    </dgm:pt>
    <dgm:pt modelId="{321F97B2-0908-4DBD-BDDD-255049AD3E51}" type="pres">
      <dgm:prSet presAssocID="{81DE060D-AFF4-433A-A114-3898F37C22C0}" presName="Name1" presStyleCnt="0"/>
      <dgm:spPr/>
    </dgm:pt>
    <dgm:pt modelId="{F8B8D66F-DFC6-405A-99A5-C5859FF8A54D}" type="pres">
      <dgm:prSet presAssocID="{81DE060D-AFF4-433A-A114-3898F37C22C0}" presName="cycle" presStyleCnt="0"/>
      <dgm:spPr/>
    </dgm:pt>
    <dgm:pt modelId="{3646934C-523C-482F-8A5C-167CF9685056}" type="pres">
      <dgm:prSet presAssocID="{81DE060D-AFF4-433A-A114-3898F37C22C0}" presName="srcNode" presStyleLbl="node1" presStyleIdx="0" presStyleCnt="2"/>
      <dgm:spPr/>
    </dgm:pt>
    <dgm:pt modelId="{9DE53F2D-50A3-48F1-B0D4-EB343768E02B}" type="pres">
      <dgm:prSet presAssocID="{81DE060D-AFF4-433A-A114-3898F37C22C0}" presName="conn" presStyleLbl="parChTrans1D2" presStyleIdx="0" presStyleCnt="1"/>
      <dgm:spPr/>
    </dgm:pt>
    <dgm:pt modelId="{572202D9-E6DF-49E0-AAAC-935FD776B7A9}" type="pres">
      <dgm:prSet presAssocID="{81DE060D-AFF4-433A-A114-3898F37C22C0}" presName="extraNode" presStyleLbl="node1" presStyleIdx="0" presStyleCnt="2"/>
      <dgm:spPr/>
    </dgm:pt>
    <dgm:pt modelId="{BE0A3C11-D0D3-417C-962F-CA92EAC92C45}" type="pres">
      <dgm:prSet presAssocID="{81DE060D-AFF4-433A-A114-3898F37C22C0}" presName="dstNode" presStyleLbl="node1" presStyleIdx="0" presStyleCnt="2"/>
      <dgm:spPr/>
    </dgm:pt>
    <dgm:pt modelId="{0D320E0F-1EED-4031-962B-9A04EECF0560}" type="pres">
      <dgm:prSet presAssocID="{51E3FF68-A637-4816-8242-12E3FB912CC3}" presName="text_1" presStyleLbl="node1" presStyleIdx="0" presStyleCnt="2">
        <dgm:presLayoutVars>
          <dgm:bulletEnabled val="1"/>
        </dgm:presLayoutVars>
      </dgm:prSet>
      <dgm:spPr/>
    </dgm:pt>
    <dgm:pt modelId="{07807ADE-AD26-43A7-8ABF-F8BBCF5D7AB3}" type="pres">
      <dgm:prSet presAssocID="{51E3FF68-A637-4816-8242-12E3FB912CC3}" presName="accent_1" presStyleCnt="0"/>
      <dgm:spPr/>
    </dgm:pt>
    <dgm:pt modelId="{328B94CF-5A83-4A77-91C6-F4A47B069ECF}" type="pres">
      <dgm:prSet presAssocID="{51E3FF68-A637-4816-8242-12E3FB912CC3}" presName="accentRepeatNode" presStyleLbl="solidFgAcc1" presStyleIdx="0" presStyleCnt="2"/>
      <dgm:spPr/>
    </dgm:pt>
    <dgm:pt modelId="{EA626C07-3A76-4182-978A-51984E7D2C6D}" type="pres">
      <dgm:prSet presAssocID="{0A060F5F-89EF-4DD5-B2DA-366CF0C728E0}" presName="text_2" presStyleLbl="node1" presStyleIdx="1" presStyleCnt="2">
        <dgm:presLayoutVars>
          <dgm:bulletEnabled val="1"/>
        </dgm:presLayoutVars>
      </dgm:prSet>
      <dgm:spPr/>
    </dgm:pt>
    <dgm:pt modelId="{D716C1EE-E314-435D-BD7A-5755FFCCE950}" type="pres">
      <dgm:prSet presAssocID="{0A060F5F-89EF-4DD5-B2DA-366CF0C728E0}" presName="accent_2" presStyleCnt="0"/>
      <dgm:spPr/>
    </dgm:pt>
    <dgm:pt modelId="{9D437496-EBE9-40A4-918C-B306FDB41792}" type="pres">
      <dgm:prSet presAssocID="{0A060F5F-89EF-4DD5-B2DA-366CF0C728E0}" presName="accentRepeatNode" presStyleLbl="solidFgAcc1" presStyleIdx="1" presStyleCnt="2"/>
      <dgm:spPr/>
    </dgm:pt>
  </dgm:ptLst>
  <dgm:cxnLst>
    <dgm:cxn modelId="{B8AA601A-2467-4697-A4CE-862476983379}" type="presOf" srcId="{81DE060D-AFF4-433A-A114-3898F37C22C0}" destId="{F47FC8FF-1DD3-4133-86BB-F02571C8F925}" srcOrd="0" destOrd="0" presId="urn:microsoft.com/office/officeart/2008/layout/VerticalCurvedList"/>
    <dgm:cxn modelId="{1DCB5B37-B5BA-4F1A-9D2E-F834BD4FCF70}" srcId="{81DE060D-AFF4-433A-A114-3898F37C22C0}" destId="{51E3FF68-A637-4816-8242-12E3FB912CC3}" srcOrd="0" destOrd="0" parTransId="{80A55B7A-3595-436B-A0FF-90E3BFFD2EC4}" sibTransId="{AAC9F768-A1D1-48EA-81D5-4180CD09915A}"/>
    <dgm:cxn modelId="{CF7B1C67-08B6-491D-84DF-12F1172468FE}" srcId="{81DE060D-AFF4-433A-A114-3898F37C22C0}" destId="{0A060F5F-89EF-4DD5-B2DA-366CF0C728E0}" srcOrd="1" destOrd="0" parTransId="{6075BA39-B2AC-4BC1-823B-F8147704AFBC}" sibTransId="{00F65B52-86C9-4B2C-99FB-4550CFD3F07D}"/>
    <dgm:cxn modelId="{81A252BE-4A2C-4F65-A19E-FD1F8B89B6D4}" type="presOf" srcId="{0A060F5F-89EF-4DD5-B2DA-366CF0C728E0}" destId="{EA626C07-3A76-4182-978A-51984E7D2C6D}" srcOrd="0" destOrd="0" presId="urn:microsoft.com/office/officeart/2008/layout/VerticalCurvedList"/>
    <dgm:cxn modelId="{86F412D9-6C02-46B4-9182-96EC6D1861BA}" type="presOf" srcId="{51E3FF68-A637-4816-8242-12E3FB912CC3}" destId="{0D320E0F-1EED-4031-962B-9A04EECF0560}" srcOrd="0" destOrd="0" presId="urn:microsoft.com/office/officeart/2008/layout/VerticalCurvedList"/>
    <dgm:cxn modelId="{538BB9EF-3FFE-4805-ACE2-361316951455}" type="presOf" srcId="{AAC9F768-A1D1-48EA-81D5-4180CD09915A}" destId="{9DE53F2D-50A3-48F1-B0D4-EB343768E02B}" srcOrd="0" destOrd="0" presId="urn:microsoft.com/office/officeart/2008/layout/VerticalCurvedList"/>
    <dgm:cxn modelId="{AEE9BA0C-927F-4AB1-89B7-107DCF70807F}" type="presParOf" srcId="{F47FC8FF-1DD3-4133-86BB-F02571C8F925}" destId="{321F97B2-0908-4DBD-BDDD-255049AD3E51}" srcOrd="0" destOrd="0" presId="urn:microsoft.com/office/officeart/2008/layout/VerticalCurvedList"/>
    <dgm:cxn modelId="{68528EF5-EEF5-42DC-A614-E3DE7845B40D}" type="presParOf" srcId="{321F97B2-0908-4DBD-BDDD-255049AD3E51}" destId="{F8B8D66F-DFC6-405A-99A5-C5859FF8A54D}" srcOrd="0" destOrd="0" presId="urn:microsoft.com/office/officeart/2008/layout/VerticalCurvedList"/>
    <dgm:cxn modelId="{6D9D90EC-3024-43D7-865A-76C6A5120091}" type="presParOf" srcId="{F8B8D66F-DFC6-405A-99A5-C5859FF8A54D}" destId="{3646934C-523C-482F-8A5C-167CF9685056}" srcOrd="0" destOrd="0" presId="urn:microsoft.com/office/officeart/2008/layout/VerticalCurvedList"/>
    <dgm:cxn modelId="{1DB32CD6-4D9F-45EA-B44E-474E4F566B51}" type="presParOf" srcId="{F8B8D66F-DFC6-405A-99A5-C5859FF8A54D}" destId="{9DE53F2D-50A3-48F1-B0D4-EB343768E02B}" srcOrd="1" destOrd="0" presId="urn:microsoft.com/office/officeart/2008/layout/VerticalCurvedList"/>
    <dgm:cxn modelId="{586031EA-E635-410D-8FC7-CFA062A5FAE5}" type="presParOf" srcId="{F8B8D66F-DFC6-405A-99A5-C5859FF8A54D}" destId="{572202D9-E6DF-49E0-AAAC-935FD776B7A9}" srcOrd="2" destOrd="0" presId="urn:microsoft.com/office/officeart/2008/layout/VerticalCurvedList"/>
    <dgm:cxn modelId="{23E4636C-B884-46C1-B2C1-C08D4AE00562}" type="presParOf" srcId="{F8B8D66F-DFC6-405A-99A5-C5859FF8A54D}" destId="{BE0A3C11-D0D3-417C-962F-CA92EAC92C45}" srcOrd="3" destOrd="0" presId="urn:microsoft.com/office/officeart/2008/layout/VerticalCurvedList"/>
    <dgm:cxn modelId="{944B0333-1F4F-4AED-B701-92E4697A8556}" type="presParOf" srcId="{321F97B2-0908-4DBD-BDDD-255049AD3E51}" destId="{0D320E0F-1EED-4031-962B-9A04EECF0560}" srcOrd="1" destOrd="0" presId="urn:microsoft.com/office/officeart/2008/layout/VerticalCurvedList"/>
    <dgm:cxn modelId="{BA6AE725-3423-4216-9521-AB6589E69D69}" type="presParOf" srcId="{321F97B2-0908-4DBD-BDDD-255049AD3E51}" destId="{07807ADE-AD26-43A7-8ABF-F8BBCF5D7AB3}" srcOrd="2" destOrd="0" presId="urn:microsoft.com/office/officeart/2008/layout/VerticalCurvedList"/>
    <dgm:cxn modelId="{A698FE1C-9017-4512-A2D1-015BE68E8536}" type="presParOf" srcId="{07807ADE-AD26-43A7-8ABF-F8BBCF5D7AB3}" destId="{328B94CF-5A83-4A77-91C6-F4A47B069ECF}" srcOrd="0" destOrd="0" presId="urn:microsoft.com/office/officeart/2008/layout/VerticalCurvedList"/>
    <dgm:cxn modelId="{B08772C0-EDFC-4CCD-A44D-8B57C782B89C}" type="presParOf" srcId="{321F97B2-0908-4DBD-BDDD-255049AD3E51}" destId="{EA626C07-3A76-4182-978A-51984E7D2C6D}" srcOrd="3" destOrd="0" presId="urn:microsoft.com/office/officeart/2008/layout/VerticalCurvedList"/>
    <dgm:cxn modelId="{DF3C081F-D7ED-4BDA-BE58-6FDC73198847}" type="presParOf" srcId="{321F97B2-0908-4DBD-BDDD-255049AD3E51}" destId="{D716C1EE-E314-435D-BD7A-5755FFCCE950}" srcOrd="4" destOrd="0" presId="urn:microsoft.com/office/officeart/2008/layout/VerticalCurvedList"/>
    <dgm:cxn modelId="{50F7F757-1168-4F26-964B-6F01D97F8FB5}" type="presParOf" srcId="{D716C1EE-E314-435D-BD7A-5755FFCCE950}" destId="{9D437496-EBE9-40A4-918C-B306FDB4179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AD4C5-693D-4089-9472-D522570F9627}">
      <dsp:nvSpPr>
        <dsp:cNvPr id="0" name=""/>
        <dsp:cNvSpPr/>
      </dsp:nvSpPr>
      <dsp:spPr>
        <a:xfrm>
          <a:off x="0" y="139243"/>
          <a:ext cx="7094948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7F18B-489B-44AD-8B77-3B46FBC5204B}">
      <dsp:nvSpPr>
        <dsp:cNvPr id="0" name=""/>
        <dsp:cNvSpPr/>
      </dsp:nvSpPr>
      <dsp:spPr>
        <a:xfrm>
          <a:off x="354747" y="6403"/>
          <a:ext cx="4966463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720" tIns="0" rIns="18772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ABSTRACT</a:t>
          </a:r>
        </a:p>
      </dsp:txBody>
      <dsp:txXfrm>
        <a:off x="367716" y="19372"/>
        <a:ext cx="4940525" cy="239742"/>
      </dsp:txXfrm>
    </dsp:sp>
    <dsp:sp modelId="{0C071547-2FE6-4161-BDDE-F6304431A5FD}">
      <dsp:nvSpPr>
        <dsp:cNvPr id="0" name=""/>
        <dsp:cNvSpPr/>
      </dsp:nvSpPr>
      <dsp:spPr>
        <a:xfrm>
          <a:off x="0" y="547483"/>
          <a:ext cx="7094948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72E2E-00B9-4185-99F2-493E2C88A898}">
      <dsp:nvSpPr>
        <dsp:cNvPr id="0" name=""/>
        <dsp:cNvSpPr/>
      </dsp:nvSpPr>
      <dsp:spPr>
        <a:xfrm>
          <a:off x="354747" y="414643"/>
          <a:ext cx="4966463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720" tIns="0" rIns="18772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DISADVANTAGES WITH EXISTING SYSTEM</a:t>
          </a:r>
          <a:endParaRPr lang="en-IN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7716" y="427612"/>
        <a:ext cx="4940525" cy="239742"/>
      </dsp:txXfrm>
    </dsp:sp>
    <dsp:sp modelId="{404A71A1-45CA-44FA-AE75-0CA91CBE97F5}">
      <dsp:nvSpPr>
        <dsp:cNvPr id="0" name=""/>
        <dsp:cNvSpPr/>
      </dsp:nvSpPr>
      <dsp:spPr>
        <a:xfrm>
          <a:off x="0" y="955723"/>
          <a:ext cx="7094948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7BB64-19B7-4D7F-9421-0FCB4B9C62F5}">
      <dsp:nvSpPr>
        <dsp:cNvPr id="0" name=""/>
        <dsp:cNvSpPr/>
      </dsp:nvSpPr>
      <dsp:spPr>
        <a:xfrm>
          <a:off x="354747" y="822883"/>
          <a:ext cx="4966463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720" tIns="0" rIns="18772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PROPOSED SYSTEM </a:t>
          </a:r>
          <a:endParaRPr lang="en-IN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7716" y="835852"/>
        <a:ext cx="4940525" cy="239742"/>
      </dsp:txXfrm>
    </dsp:sp>
    <dsp:sp modelId="{46F7D290-35E6-4590-866D-E3F3E146A06E}">
      <dsp:nvSpPr>
        <dsp:cNvPr id="0" name=""/>
        <dsp:cNvSpPr/>
      </dsp:nvSpPr>
      <dsp:spPr>
        <a:xfrm>
          <a:off x="0" y="1363963"/>
          <a:ext cx="7094948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D0A0E-66CB-44EB-975A-3BDFE26FA995}">
      <dsp:nvSpPr>
        <dsp:cNvPr id="0" name=""/>
        <dsp:cNvSpPr/>
      </dsp:nvSpPr>
      <dsp:spPr>
        <a:xfrm>
          <a:off x="354747" y="1231123"/>
          <a:ext cx="4966463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720" tIns="0" rIns="18772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SYSTEM ARCHITECTURE</a:t>
          </a:r>
          <a:endParaRPr lang="en-IN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7716" y="1244092"/>
        <a:ext cx="4940525" cy="239742"/>
      </dsp:txXfrm>
    </dsp:sp>
    <dsp:sp modelId="{858506BE-BC1F-4D99-B863-1177FB6E5E09}">
      <dsp:nvSpPr>
        <dsp:cNvPr id="0" name=""/>
        <dsp:cNvSpPr/>
      </dsp:nvSpPr>
      <dsp:spPr>
        <a:xfrm>
          <a:off x="0" y="1772203"/>
          <a:ext cx="7094948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755B8-BE7C-4BD7-966E-79FAE0D9DBD7}">
      <dsp:nvSpPr>
        <dsp:cNvPr id="0" name=""/>
        <dsp:cNvSpPr/>
      </dsp:nvSpPr>
      <dsp:spPr>
        <a:xfrm>
          <a:off x="354747" y="1639363"/>
          <a:ext cx="4966463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720" tIns="0" rIns="18772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USECASE DIAGRAM</a:t>
          </a:r>
          <a:endParaRPr lang="en-IN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7716" y="1652332"/>
        <a:ext cx="4940525" cy="239742"/>
      </dsp:txXfrm>
    </dsp:sp>
    <dsp:sp modelId="{1C09FCF6-D23F-4FFD-B9B7-D065134B17B1}">
      <dsp:nvSpPr>
        <dsp:cNvPr id="0" name=""/>
        <dsp:cNvSpPr/>
      </dsp:nvSpPr>
      <dsp:spPr>
        <a:xfrm>
          <a:off x="0" y="2180443"/>
          <a:ext cx="7094948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BAE3E-6D71-4A5A-8430-381432896FA3}">
      <dsp:nvSpPr>
        <dsp:cNvPr id="0" name=""/>
        <dsp:cNvSpPr/>
      </dsp:nvSpPr>
      <dsp:spPr>
        <a:xfrm>
          <a:off x="354747" y="2047603"/>
          <a:ext cx="4966463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720" tIns="0" rIns="18772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CLASS DIAGRAM</a:t>
          </a:r>
          <a:endParaRPr lang="en-IN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7716" y="2060572"/>
        <a:ext cx="4940525" cy="239742"/>
      </dsp:txXfrm>
    </dsp:sp>
    <dsp:sp modelId="{1736EF90-6CC4-44F1-B86F-98AD46D0C26A}">
      <dsp:nvSpPr>
        <dsp:cNvPr id="0" name=""/>
        <dsp:cNvSpPr/>
      </dsp:nvSpPr>
      <dsp:spPr>
        <a:xfrm>
          <a:off x="0" y="2588683"/>
          <a:ext cx="7094948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810F2-3FDF-4C37-B409-CE1BE533B600}">
      <dsp:nvSpPr>
        <dsp:cNvPr id="0" name=""/>
        <dsp:cNvSpPr/>
      </dsp:nvSpPr>
      <dsp:spPr>
        <a:xfrm>
          <a:off x="354747" y="2455843"/>
          <a:ext cx="4966463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720" tIns="0" rIns="18772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 DIAGRAM</a:t>
          </a:r>
          <a:endParaRPr lang="en-IN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7716" y="2468812"/>
        <a:ext cx="4940525" cy="239742"/>
      </dsp:txXfrm>
    </dsp:sp>
    <dsp:sp modelId="{D0695444-A740-44A9-BD74-9CF6C17036CF}">
      <dsp:nvSpPr>
        <dsp:cNvPr id="0" name=""/>
        <dsp:cNvSpPr/>
      </dsp:nvSpPr>
      <dsp:spPr>
        <a:xfrm>
          <a:off x="0" y="2996923"/>
          <a:ext cx="7094948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792C9-67FE-448E-B45F-0B4A00DB4BEC}">
      <dsp:nvSpPr>
        <dsp:cNvPr id="0" name=""/>
        <dsp:cNvSpPr/>
      </dsp:nvSpPr>
      <dsp:spPr>
        <a:xfrm>
          <a:off x="354747" y="2864083"/>
          <a:ext cx="4966463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720" tIns="0" rIns="18772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ALGORITHMS/MODULES</a:t>
          </a:r>
          <a:endParaRPr lang="en-IN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7716" y="2877052"/>
        <a:ext cx="4940525" cy="239742"/>
      </dsp:txXfrm>
    </dsp:sp>
    <dsp:sp modelId="{3148D3AC-AA9B-44EF-9671-3A3A5F685F9F}">
      <dsp:nvSpPr>
        <dsp:cNvPr id="0" name=""/>
        <dsp:cNvSpPr/>
      </dsp:nvSpPr>
      <dsp:spPr>
        <a:xfrm>
          <a:off x="0" y="3405163"/>
          <a:ext cx="7094948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C9CA1-F267-4D85-97F4-D81A20B43BCA}">
      <dsp:nvSpPr>
        <dsp:cNvPr id="0" name=""/>
        <dsp:cNvSpPr/>
      </dsp:nvSpPr>
      <dsp:spPr>
        <a:xfrm>
          <a:off x="354747" y="3272323"/>
          <a:ext cx="4966463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720" tIns="0" rIns="18772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 DESCRIPTION</a:t>
          </a:r>
          <a:endParaRPr lang="en-IN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7716" y="3285292"/>
        <a:ext cx="4940525" cy="239742"/>
      </dsp:txXfrm>
    </dsp:sp>
    <dsp:sp modelId="{48C8BAF7-D88C-4C40-93E0-78A677B78C7F}">
      <dsp:nvSpPr>
        <dsp:cNvPr id="0" name=""/>
        <dsp:cNvSpPr/>
      </dsp:nvSpPr>
      <dsp:spPr>
        <a:xfrm>
          <a:off x="0" y="3813403"/>
          <a:ext cx="7094948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8FCED-8DAD-4EC2-8A54-2A5AB059059A}">
      <dsp:nvSpPr>
        <dsp:cNvPr id="0" name=""/>
        <dsp:cNvSpPr/>
      </dsp:nvSpPr>
      <dsp:spPr>
        <a:xfrm>
          <a:off x="354747" y="3680563"/>
          <a:ext cx="4966463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720" tIns="0" rIns="18772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SCREEN SHOTS</a:t>
          </a:r>
          <a:endParaRPr lang="en-IN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7716" y="3693532"/>
        <a:ext cx="4940525" cy="239742"/>
      </dsp:txXfrm>
    </dsp:sp>
    <dsp:sp modelId="{BC2A1AD5-1149-4AA7-ABA8-8A4FBB091DD6}">
      <dsp:nvSpPr>
        <dsp:cNvPr id="0" name=""/>
        <dsp:cNvSpPr/>
      </dsp:nvSpPr>
      <dsp:spPr>
        <a:xfrm>
          <a:off x="0" y="4221643"/>
          <a:ext cx="7094948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2B2C8-07AA-4C1E-A387-09B766979E9F}">
      <dsp:nvSpPr>
        <dsp:cNvPr id="0" name=""/>
        <dsp:cNvSpPr/>
      </dsp:nvSpPr>
      <dsp:spPr>
        <a:xfrm>
          <a:off x="354747" y="4088803"/>
          <a:ext cx="4966463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720" tIns="0" rIns="18772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 METRICS</a:t>
          </a:r>
        </a:p>
      </dsp:txBody>
      <dsp:txXfrm>
        <a:off x="367716" y="4101772"/>
        <a:ext cx="4940525" cy="239742"/>
      </dsp:txXfrm>
    </dsp:sp>
    <dsp:sp modelId="{C04EAC26-A008-4737-9B0E-0AC6562F5D12}">
      <dsp:nvSpPr>
        <dsp:cNvPr id="0" name=""/>
        <dsp:cNvSpPr/>
      </dsp:nvSpPr>
      <dsp:spPr>
        <a:xfrm>
          <a:off x="0" y="4629883"/>
          <a:ext cx="7094948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A64AB-CE91-4580-8E2E-C21ED2CB32A6}">
      <dsp:nvSpPr>
        <dsp:cNvPr id="0" name=""/>
        <dsp:cNvSpPr/>
      </dsp:nvSpPr>
      <dsp:spPr>
        <a:xfrm>
          <a:off x="354747" y="4497043"/>
          <a:ext cx="4966463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720" tIns="0" rIns="18772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RESULTS-COMPARISION GRAPH</a:t>
          </a:r>
        </a:p>
      </dsp:txBody>
      <dsp:txXfrm>
        <a:off x="367716" y="4510012"/>
        <a:ext cx="4940525" cy="239742"/>
      </dsp:txXfrm>
    </dsp:sp>
    <dsp:sp modelId="{50D852A3-1D46-4528-B1D1-4C014838F36F}">
      <dsp:nvSpPr>
        <dsp:cNvPr id="0" name=""/>
        <dsp:cNvSpPr/>
      </dsp:nvSpPr>
      <dsp:spPr>
        <a:xfrm>
          <a:off x="0" y="5038123"/>
          <a:ext cx="7094948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C7BD0-CC8B-43ED-9015-881CB365A253}">
      <dsp:nvSpPr>
        <dsp:cNvPr id="0" name=""/>
        <dsp:cNvSpPr/>
      </dsp:nvSpPr>
      <dsp:spPr>
        <a:xfrm>
          <a:off x="354747" y="4905283"/>
          <a:ext cx="4966463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720" tIns="0" rIns="18772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AND FUTURE SCOPE</a:t>
          </a:r>
        </a:p>
      </dsp:txBody>
      <dsp:txXfrm>
        <a:off x="367716" y="4918252"/>
        <a:ext cx="4940525" cy="239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1D324-246E-45CA-B775-B9C680615154}">
      <dsp:nvSpPr>
        <dsp:cNvPr id="0" name=""/>
        <dsp:cNvSpPr/>
      </dsp:nvSpPr>
      <dsp:spPr>
        <a:xfrm>
          <a:off x="0" y="0"/>
          <a:ext cx="519176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63EB2-79F0-49E9-A754-F5A02E51EDA2}">
      <dsp:nvSpPr>
        <dsp:cNvPr id="0" name=""/>
        <dsp:cNvSpPr/>
      </dsp:nvSpPr>
      <dsp:spPr>
        <a:xfrm>
          <a:off x="0" y="0"/>
          <a:ext cx="5191760" cy="820995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CLASS DIAGRAM</a:t>
          </a:r>
          <a:endParaRPr lang="en-IN" sz="3800" kern="1200" dirty="0">
            <a:solidFill>
              <a:schemeClr val="bg1"/>
            </a:solidFill>
          </a:endParaRPr>
        </a:p>
      </dsp:txBody>
      <dsp:txXfrm>
        <a:off x="0" y="0"/>
        <a:ext cx="5191760" cy="820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53F2D-50A3-48F1-B0D4-EB343768E02B}">
      <dsp:nvSpPr>
        <dsp:cNvPr id="0" name=""/>
        <dsp:cNvSpPr/>
      </dsp:nvSpPr>
      <dsp:spPr>
        <a:xfrm>
          <a:off x="-4845003" y="-748052"/>
          <a:ext cx="5813853" cy="5813853"/>
        </a:xfrm>
        <a:prstGeom prst="blockArc">
          <a:avLst>
            <a:gd name="adj1" fmla="val 18900000"/>
            <a:gd name="adj2" fmla="val 2700000"/>
            <a:gd name="adj3" fmla="val 372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20E0F-1EED-4031-962B-9A04EECF0560}">
      <dsp:nvSpPr>
        <dsp:cNvPr id="0" name=""/>
        <dsp:cNvSpPr/>
      </dsp:nvSpPr>
      <dsp:spPr>
        <a:xfrm>
          <a:off x="793710" y="616833"/>
          <a:ext cx="5123472" cy="12334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908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3000" b="1" i="0" u="none" strike="noStrike" kern="1200" cap="none" normalizeH="0" baseline="0" dirty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Random forest Classifier</a:t>
          </a:r>
          <a:endParaRPr lang="en-IN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3710" y="616833"/>
        <a:ext cx="5123472" cy="1233494"/>
      </dsp:txXfrm>
    </dsp:sp>
    <dsp:sp modelId="{328B94CF-5A83-4A77-91C6-F4A47B069ECF}">
      <dsp:nvSpPr>
        <dsp:cNvPr id="0" name=""/>
        <dsp:cNvSpPr/>
      </dsp:nvSpPr>
      <dsp:spPr>
        <a:xfrm>
          <a:off x="22776" y="462646"/>
          <a:ext cx="1541867" cy="15418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26C07-3A76-4182-978A-51984E7D2C6D}">
      <dsp:nvSpPr>
        <dsp:cNvPr id="0" name=""/>
        <dsp:cNvSpPr/>
      </dsp:nvSpPr>
      <dsp:spPr>
        <a:xfrm>
          <a:off x="793710" y="2467420"/>
          <a:ext cx="5123472" cy="12334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908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3000" b="1" i="0" u="none" strike="noStrike" kern="1200" cap="none" normalizeH="0" baseline="0" dirty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Logistic Regression</a:t>
          </a:r>
          <a:endParaRPr lang="en-IN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3710" y="2467420"/>
        <a:ext cx="5123472" cy="1233494"/>
      </dsp:txXfrm>
    </dsp:sp>
    <dsp:sp modelId="{9D437496-EBE9-40A4-918C-B306FDB41792}">
      <dsp:nvSpPr>
        <dsp:cNvPr id="0" name=""/>
        <dsp:cNvSpPr/>
      </dsp:nvSpPr>
      <dsp:spPr>
        <a:xfrm>
          <a:off x="22776" y="2313233"/>
          <a:ext cx="1541867" cy="15418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66456-D205-4DED-B574-AEB26637BB80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DF8AB-B708-4728-9F07-A113CFD93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58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DF8AB-B708-4728-9F07-A113CFD93DD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22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A171-C012-B646-3EA7-F4878AAEF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4CE6C-02F3-F9C9-264D-CA9BB9E5E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3B7D5-4FBA-147F-C8A4-1D92A647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E247-EFF9-4801-AFBB-02330E0C61C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06AE2-B1BF-D35C-096F-5A7935C6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54F23-AC15-1A61-A402-661DF0DC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105-6467-4936-ABF2-FC6C87DE4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19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DE7A-A321-9596-36E1-92474DCE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418E5-116E-5BAD-7349-3ADCEADE2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927E0-20FE-49C2-FFCA-003BF218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E247-EFF9-4801-AFBB-02330E0C61C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58C62-8287-5FFA-D572-D646DDB9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94C25-AB1B-94F2-E0F2-124C9D3D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105-6467-4936-ABF2-FC6C87DE4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45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E6D86-D1D2-DD26-1DE6-F27F0DC59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1E887-7DFE-8E24-86B8-845A2B2C6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9121D-04FF-68B6-A0DE-5DC0EDBC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E247-EFF9-4801-AFBB-02330E0C61C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F3A14-B146-404F-210B-0609DA19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D87C5-D670-B6CA-2F41-DFD58BD5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105-6467-4936-ABF2-FC6C87DE4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87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1D09-4EDF-C213-3FBD-A1B38623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CE30-DA7A-FFE6-2339-9543C6320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6C80B-475E-A932-9F9B-98A75813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E247-EFF9-4801-AFBB-02330E0C61C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67492-1CCA-75D7-2FEB-FE06A8F4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D19C6-FC24-C259-74A6-D335F7E6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105-6467-4936-ABF2-FC6C87DE4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85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3EF9-B15A-BA3F-9618-534F94C9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0064C-B5C2-26A4-69F1-5997EA9A9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D9E69-C610-AC67-0CA0-26BBC0DC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E247-EFF9-4801-AFBB-02330E0C61C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3EB7D-4054-A69D-C9D5-A1194DBD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59FF9-D505-F692-7FED-22C8B225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105-6467-4936-ABF2-FC6C87DE4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75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0CBD-435A-531A-726A-73995D98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5DE4B-70DD-2578-E9C5-626E46D07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DD8A5-FF67-3EDD-57DF-7DB698C73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08464-D3E2-3F6D-B875-A06E7DB2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E247-EFF9-4801-AFBB-02330E0C61C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422F1-D4C2-6691-8A03-A9FDE855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C6EB0-5291-D6FC-CB3B-996D928D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105-6467-4936-ABF2-FC6C87DE4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88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0942-2969-B74A-B13D-027CFAD0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B6C48-4004-1A72-A19F-137A2A8B7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5345B-08C9-E3BD-A6F0-DCF05B3FA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77423-6C84-22F4-5BF8-513648D27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39F5E-69C2-4F0D-A975-3BBFE3DC0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9A6C23-AA95-1891-2D6D-0DBED4A8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E247-EFF9-4801-AFBB-02330E0C61C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C6F23-FC14-63CA-1C7A-E2C9402C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94970-1217-490D-D794-AB2E7752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105-6467-4936-ABF2-FC6C87DE4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7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B5DB-A309-4817-45C6-EC3657F2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9CA16-C7C1-4D25-D656-1B656C9D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E247-EFF9-4801-AFBB-02330E0C61C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B90A0-0BEE-7C37-4355-88E0955A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CE696-02CC-E7CD-2E71-04476E7B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105-6467-4936-ABF2-FC6C87DE4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3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32EB4-2D13-93DD-AAE8-0CA1765A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E247-EFF9-4801-AFBB-02330E0C61C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7494C-FCDD-0BFD-EF10-95B51AB2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875DD-7A25-6518-1B54-CF7039B6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105-6467-4936-ABF2-FC6C87DE4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62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E631-E716-AF7B-2872-8E76548C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222F2-1B67-5049-5C47-7C633E5DF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8C6F8-0E47-D007-4CC1-267109E20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4DDDB-4ABF-85CA-394A-0E3808AB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E247-EFF9-4801-AFBB-02330E0C61C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BC792-9DAD-8043-BE44-2AA0B2F22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073AF-9738-C174-4829-975A98E5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105-6467-4936-ABF2-FC6C87DE4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01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E456-D9FF-005E-0FD3-9D5FC49E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CC835-F1D7-1548-7870-248900E27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05EA9-CAA7-8AD7-9D6A-D29B1612A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55FA7-61BA-6D22-87B2-F82D78B5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E247-EFF9-4801-AFBB-02330E0C61C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C04C3-E7FD-037A-7140-4430768A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FBCB2-89F9-EBE6-EC5D-093B5465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8105-6467-4936-ABF2-FC6C87DE4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77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F1643-437D-BE0B-4F79-573ED03F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0A5CB-8366-FBCF-EABD-AF93F2C0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54257-C9AA-23C0-E9E4-3E0B2385F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3E247-EFF9-4801-AFBB-02330E0C61C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C08C8-578C-675D-458A-8CA2E019D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2F775-07E9-3BC7-BCAF-BC7AA6114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58105-6467-4936-ABF2-FC6C87DE4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79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8874/parchment-background-or-border-by-gerald_g-887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7">
            <a:extLst>
              <a:ext uri="{FF2B5EF4-FFF2-40B4-BE49-F238E27FC236}">
                <a16:creationId xmlns:a16="http://schemas.microsoft.com/office/drawing/2014/main" id="{C4679C40-9A2D-6930-6DBE-6A75B583A60C}"/>
              </a:ext>
            </a:extLst>
          </p:cNvPr>
          <p:cNvSpPr txBox="1">
            <a:spLocks/>
          </p:cNvSpPr>
          <p:nvPr/>
        </p:nvSpPr>
        <p:spPr>
          <a:xfrm>
            <a:off x="7654531" y="4624129"/>
            <a:ext cx="3642389" cy="2015843"/>
          </a:xfrm>
          <a:custGeom>
            <a:avLst/>
            <a:gdLst>
              <a:gd name="connsiteX0" fmla="*/ 3642389 w 3642389"/>
              <a:gd name="connsiteY0" fmla="*/ 2015843 h 2015843"/>
              <a:gd name="connsiteX1" fmla="*/ 0 w 3642389"/>
              <a:gd name="connsiteY1" fmla="*/ 1847863 h 2015843"/>
              <a:gd name="connsiteX2" fmla="*/ 0 w 3642389"/>
              <a:gd name="connsiteY2" fmla="*/ 1287902 h 2015843"/>
              <a:gd name="connsiteX3" fmla="*/ 0 w 3642389"/>
              <a:gd name="connsiteY3" fmla="*/ 694343 h 2015843"/>
              <a:gd name="connsiteX4" fmla="*/ 0 w 3642389"/>
              <a:gd name="connsiteY4" fmla="*/ 167980 h 2015843"/>
              <a:gd name="connsiteX5" fmla="*/ 3642389 w 3642389"/>
              <a:gd name="connsiteY5" fmla="*/ 0 h 2015843"/>
              <a:gd name="connsiteX6" fmla="*/ 3642389 w 3642389"/>
              <a:gd name="connsiteY6" fmla="*/ 463644 h 2015843"/>
              <a:gd name="connsiteX7" fmla="*/ 3642389 w 3642389"/>
              <a:gd name="connsiteY7" fmla="*/ 907129 h 2015843"/>
              <a:gd name="connsiteX8" fmla="*/ 3642389 w 3642389"/>
              <a:gd name="connsiteY8" fmla="*/ 1350615 h 2015843"/>
              <a:gd name="connsiteX9" fmla="*/ 3642389 w 3642389"/>
              <a:gd name="connsiteY9" fmla="*/ 2015843 h 2015843"/>
              <a:gd name="connsiteX0" fmla="*/ 3642389 w 3642389"/>
              <a:gd name="connsiteY0" fmla="*/ 2015843 h 2015843"/>
              <a:gd name="connsiteX1" fmla="*/ 0 w 3642389"/>
              <a:gd name="connsiteY1" fmla="*/ 1847863 h 2015843"/>
              <a:gd name="connsiteX2" fmla="*/ 0 w 3642389"/>
              <a:gd name="connsiteY2" fmla="*/ 1321500 h 2015843"/>
              <a:gd name="connsiteX3" fmla="*/ 0 w 3642389"/>
              <a:gd name="connsiteY3" fmla="*/ 811935 h 2015843"/>
              <a:gd name="connsiteX4" fmla="*/ 0 w 3642389"/>
              <a:gd name="connsiteY4" fmla="*/ 167980 h 2015843"/>
              <a:gd name="connsiteX5" fmla="*/ 3642389 w 3642389"/>
              <a:gd name="connsiteY5" fmla="*/ 0 h 201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2389" h="2015843" stroke="0" extrusionOk="0">
                <a:moveTo>
                  <a:pt x="3642389" y="2015843"/>
                </a:moveTo>
                <a:cubicBezTo>
                  <a:pt x="1645068" y="2005925"/>
                  <a:pt x="-4974" y="1954746"/>
                  <a:pt x="0" y="1847863"/>
                </a:cubicBezTo>
                <a:cubicBezTo>
                  <a:pt x="-51301" y="1670451"/>
                  <a:pt x="58773" y="1489982"/>
                  <a:pt x="0" y="1287902"/>
                </a:cubicBezTo>
                <a:cubicBezTo>
                  <a:pt x="-58773" y="1085822"/>
                  <a:pt x="19703" y="974062"/>
                  <a:pt x="0" y="694343"/>
                </a:cubicBezTo>
                <a:cubicBezTo>
                  <a:pt x="-19703" y="414624"/>
                  <a:pt x="49780" y="390994"/>
                  <a:pt x="0" y="167980"/>
                </a:cubicBezTo>
                <a:cubicBezTo>
                  <a:pt x="230684" y="46878"/>
                  <a:pt x="1447349" y="-105723"/>
                  <a:pt x="3642389" y="0"/>
                </a:cubicBezTo>
                <a:cubicBezTo>
                  <a:pt x="3658056" y="204109"/>
                  <a:pt x="3638469" y="284348"/>
                  <a:pt x="3642389" y="463644"/>
                </a:cubicBezTo>
                <a:cubicBezTo>
                  <a:pt x="3646309" y="642940"/>
                  <a:pt x="3592142" y="815862"/>
                  <a:pt x="3642389" y="907129"/>
                </a:cubicBezTo>
                <a:cubicBezTo>
                  <a:pt x="3692636" y="998396"/>
                  <a:pt x="3613526" y="1187143"/>
                  <a:pt x="3642389" y="1350615"/>
                </a:cubicBezTo>
                <a:cubicBezTo>
                  <a:pt x="3671252" y="1514087"/>
                  <a:pt x="3574108" y="1685360"/>
                  <a:pt x="3642389" y="2015843"/>
                </a:cubicBezTo>
                <a:close/>
              </a:path>
              <a:path w="3642389" h="2015843" fill="none" extrusionOk="0">
                <a:moveTo>
                  <a:pt x="3642389" y="2015843"/>
                </a:moveTo>
                <a:cubicBezTo>
                  <a:pt x="1630654" y="2013177"/>
                  <a:pt x="674" y="1913699"/>
                  <a:pt x="0" y="1847863"/>
                </a:cubicBezTo>
                <a:cubicBezTo>
                  <a:pt x="-59583" y="1669746"/>
                  <a:pt x="14499" y="1552892"/>
                  <a:pt x="0" y="1321500"/>
                </a:cubicBezTo>
                <a:cubicBezTo>
                  <a:pt x="-14499" y="1090108"/>
                  <a:pt x="22790" y="1062980"/>
                  <a:pt x="0" y="811935"/>
                </a:cubicBezTo>
                <a:cubicBezTo>
                  <a:pt x="-22790" y="560890"/>
                  <a:pt x="48975" y="460703"/>
                  <a:pt x="0" y="167980"/>
                </a:cubicBezTo>
                <a:cubicBezTo>
                  <a:pt x="-475044" y="26241"/>
                  <a:pt x="1305161" y="-311706"/>
                  <a:pt x="3642389" y="0"/>
                </a:cubicBezTo>
              </a:path>
              <a:path w="3642389" h="2015843" fill="none" stroke="0" extrusionOk="0">
                <a:moveTo>
                  <a:pt x="3642389" y="2015843"/>
                </a:moveTo>
                <a:cubicBezTo>
                  <a:pt x="1641952" y="2032872"/>
                  <a:pt x="12454" y="1917170"/>
                  <a:pt x="0" y="1847863"/>
                </a:cubicBezTo>
                <a:cubicBezTo>
                  <a:pt x="-21636" y="1677877"/>
                  <a:pt x="29888" y="1494097"/>
                  <a:pt x="0" y="1271103"/>
                </a:cubicBezTo>
                <a:cubicBezTo>
                  <a:pt x="-29888" y="1048109"/>
                  <a:pt x="25433" y="879758"/>
                  <a:pt x="0" y="694343"/>
                </a:cubicBezTo>
                <a:cubicBezTo>
                  <a:pt x="-25433" y="508928"/>
                  <a:pt x="3655" y="360160"/>
                  <a:pt x="0" y="167980"/>
                </a:cubicBezTo>
                <a:cubicBezTo>
                  <a:pt x="-219746" y="-142615"/>
                  <a:pt x="1700844" y="16518"/>
                  <a:pt x="3642389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543036545">
                  <a:prstGeom prst="leftBracke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l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NAME      :  ANANTH DEV PRAJAPAT</a:t>
            </a:r>
          </a:p>
          <a:p>
            <a:pPr algn="l"/>
            <a:r>
              <a:rPr lang="en-IN" sz="1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ROLLNO  : 227R1A7368</a:t>
            </a:r>
          </a:p>
          <a:p>
            <a:pPr algn="l"/>
            <a:r>
              <a:rPr lang="en-IN" sz="1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 NAME      : SUDINI SREEKAR REDDY</a:t>
            </a:r>
          </a:p>
          <a:p>
            <a:pPr algn="l"/>
            <a:r>
              <a:rPr lang="en-IN" sz="1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ROLLNO  : 227R1A73C6</a:t>
            </a:r>
          </a:p>
          <a:p>
            <a:pPr algn="l"/>
            <a:r>
              <a:rPr lang="en-IN" sz="1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NAME       : AJAY</a:t>
            </a:r>
          </a:p>
          <a:p>
            <a:pPr algn="l"/>
            <a:r>
              <a:rPr lang="en-IN" sz="1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ROLLNO  : 227R1A73C7</a:t>
            </a:r>
          </a:p>
          <a:p>
            <a:pPr algn="l"/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EF09AA-FA32-B8A0-945E-3895EF1B9F5E}"/>
              </a:ext>
            </a:extLst>
          </p:cNvPr>
          <p:cNvSpPr/>
          <p:nvPr/>
        </p:nvSpPr>
        <p:spPr>
          <a:xfrm>
            <a:off x="2300748" y="2828906"/>
            <a:ext cx="7423355" cy="1553497"/>
          </a:xfrm>
          <a:prstGeom prst="roundRect">
            <a:avLst/>
          </a:prstGeom>
          <a:ln>
            <a:solidFill>
              <a:srgbClr val="C0000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PERSONALISED CANCER DIAGNOSIS USING MACHINE LEARNING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D4FC20-51ED-6C65-DA62-136FBB4C3C9A}"/>
              </a:ext>
            </a:extLst>
          </p:cNvPr>
          <p:cNvSpPr/>
          <p:nvPr/>
        </p:nvSpPr>
        <p:spPr>
          <a:xfrm>
            <a:off x="2934928" y="1442927"/>
            <a:ext cx="6154993" cy="1144253"/>
          </a:xfrm>
          <a:prstGeom prst="rect">
            <a:avLst/>
          </a:prstGeom>
          <a:ln>
            <a:solidFill>
              <a:schemeClr val="accent4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bliqueBottomLef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CMR TECHNICAL CAMPUS</a:t>
            </a:r>
          </a:p>
          <a:p>
            <a:pPr algn="ctr"/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UGC AUTONOMUS </a:t>
            </a:r>
          </a:p>
          <a:p>
            <a:pPr algn="ctr"/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CSM</a:t>
            </a:r>
          </a:p>
        </p:txBody>
      </p:sp>
      <p:pic>
        <p:nvPicPr>
          <p:cNvPr id="8" name="Picture 7" descr="CMRGI Logo New2">
            <a:extLst>
              <a:ext uri="{FF2B5EF4-FFF2-40B4-BE49-F238E27FC236}">
                <a16:creationId xmlns:a16="http://schemas.microsoft.com/office/drawing/2014/main" id="{D42D9EE3-B1C8-557A-1A16-F96F671C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48" y="832975"/>
            <a:ext cx="1257300" cy="111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8B619B-FC21-23A8-B1FC-7A02FE8DD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072" y="879603"/>
            <a:ext cx="1427215" cy="107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7897E7-6C19-F7B4-CDC7-A4BECC8F6AD9}"/>
              </a:ext>
            </a:extLst>
          </p:cNvPr>
          <p:cNvSpPr txBox="1"/>
          <p:nvPr/>
        </p:nvSpPr>
        <p:spPr>
          <a:xfrm>
            <a:off x="1297858" y="5132439"/>
            <a:ext cx="3342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 OF:</a:t>
            </a:r>
          </a:p>
          <a:p>
            <a:r>
              <a:rPr lang="en-US" sz="1200" b="1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Assist.professor</a:t>
            </a:r>
            <a:r>
              <a:rPr lang="en-US" sz="12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G.PARVATHIDEVI</a:t>
            </a:r>
          </a:p>
          <a:p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13150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AD181DCC-ADD8-C76D-BB52-346BEACBB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199" y="138853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596CC6A-BA22-A856-A96A-3FEC31E69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199" y="45206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6605897-3F37-E7E6-3479-DCC56160FC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7950359"/>
              </p:ext>
            </p:extLst>
          </p:nvPr>
        </p:nvGraphicFramePr>
        <p:xfrm>
          <a:off x="5294098" y="1270126"/>
          <a:ext cx="5939959" cy="431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F60383-ADCF-E4EC-2622-801E7C32B4C6}"/>
              </a:ext>
            </a:extLst>
          </p:cNvPr>
          <p:cNvSpPr/>
          <p:nvPr/>
        </p:nvSpPr>
        <p:spPr>
          <a:xfrm>
            <a:off x="1786078" y="2430993"/>
            <a:ext cx="3437681" cy="15973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b="1" dirty="0"/>
              <a:t>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04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9C3780-6A12-6643-172B-EFE756A128B0}"/>
              </a:ext>
            </a:extLst>
          </p:cNvPr>
          <p:cNvSpPr txBox="1"/>
          <p:nvPr/>
        </p:nvSpPr>
        <p:spPr>
          <a:xfrm>
            <a:off x="1986117" y="0"/>
            <a:ext cx="85344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500" b="1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</a:t>
            </a:r>
            <a:r>
              <a:rPr lang="en-IN" sz="35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3500" b="1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LUSION</a:t>
            </a:r>
            <a:endParaRPr lang="en-IN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9C9FD-039D-AA4E-855C-FEC9A904F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37" y="719968"/>
            <a:ext cx="10206326" cy="452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BBD50F-7727-5526-5FEC-C96CECE84710}"/>
              </a:ext>
            </a:extLst>
          </p:cNvPr>
          <p:cNvSpPr txBox="1"/>
          <p:nvPr/>
        </p:nvSpPr>
        <p:spPr>
          <a:xfrm>
            <a:off x="1489477" y="5409200"/>
            <a:ext cx="9527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medical study data. Each row is a patient. Columns show blood markers, genetic results (Positive/Negative), symptoms (e.g., Mild), physical/other test results (e.g., Normal, No Lesions), and organ function. The first few rows present individual patient data across these measures.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41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E3BAEA-5CFB-547F-6B8C-C89F03DE7DAF}"/>
              </a:ext>
            </a:extLst>
          </p:cNvPr>
          <p:cNvSpPr txBox="1"/>
          <p:nvPr/>
        </p:nvSpPr>
        <p:spPr>
          <a:xfrm>
            <a:off x="4090219" y="117987"/>
            <a:ext cx="38542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85D46-5962-2A18-6A1D-95872FCC9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79" y="1005040"/>
            <a:ext cx="11452241" cy="52608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A3B5E4-D8D5-0DC5-C9AE-306A755CCBD5}"/>
              </a:ext>
            </a:extLst>
          </p:cNvPr>
          <p:cNvSpPr txBox="1"/>
          <p:nvPr/>
        </p:nvSpPr>
        <p:spPr>
          <a:xfrm>
            <a:off x="5122606" y="6306580"/>
            <a:ext cx="32249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14325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16B3B3-CBA7-785C-7484-788EDC575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488"/>
            <a:ext cx="12192000" cy="5553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7AE354-199D-4891-4AD2-EDB17E470D09}"/>
              </a:ext>
            </a:extLst>
          </p:cNvPr>
          <p:cNvSpPr txBox="1"/>
          <p:nvPr/>
        </p:nvSpPr>
        <p:spPr>
          <a:xfrm>
            <a:off x="4758812" y="6111942"/>
            <a:ext cx="3962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PAGE</a:t>
            </a:r>
          </a:p>
        </p:txBody>
      </p:sp>
    </p:spTree>
    <p:extLst>
      <p:ext uri="{BB962C8B-B14F-4D97-AF65-F5344CB8AC3E}">
        <p14:creationId xmlns:p14="http://schemas.microsoft.com/office/powerpoint/2010/main" val="1791817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829DC0-BBB7-32E4-C4C4-35DB4D030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6"/>
          <a:stretch/>
        </p:blipFill>
        <p:spPr>
          <a:xfrm>
            <a:off x="0" y="405734"/>
            <a:ext cx="11897032" cy="5495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4FF17C-B62E-1719-BCD1-0900A114847E}"/>
              </a:ext>
            </a:extLst>
          </p:cNvPr>
          <p:cNvSpPr txBox="1"/>
          <p:nvPr/>
        </p:nvSpPr>
        <p:spPr>
          <a:xfrm>
            <a:off x="4218039" y="6054367"/>
            <a:ext cx="4139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PLAN PAGE</a:t>
            </a:r>
          </a:p>
        </p:txBody>
      </p:sp>
    </p:spTree>
    <p:extLst>
      <p:ext uri="{BB962C8B-B14F-4D97-AF65-F5344CB8AC3E}">
        <p14:creationId xmlns:p14="http://schemas.microsoft.com/office/powerpoint/2010/main" val="3594086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DBB7-2155-A503-16CA-2420E068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IN" dirty="0"/>
          </a:p>
        </p:txBody>
      </p:sp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A00E7878-2462-A36E-7B6C-B1781F2BE4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206" y="1720184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48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5EDC-924D-2248-5A2F-2CFF35A7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RESULTS-COMPARISION GRAPH</a:t>
            </a:r>
            <a:endParaRPr lang="en-IN" dirty="0"/>
          </a:p>
        </p:txBody>
      </p:sp>
      <p:pic>
        <p:nvPicPr>
          <p:cNvPr id="2050" name="Picture 2" descr="Output image">
            <a:extLst>
              <a:ext uri="{FF2B5EF4-FFF2-40B4-BE49-F238E27FC236}">
                <a16:creationId xmlns:a16="http://schemas.microsoft.com/office/drawing/2014/main" id="{F0A3740E-841B-DDF2-021B-F7007CE7FA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317" y="1825625"/>
            <a:ext cx="523936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774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E463D0-0F28-8025-5BA5-B2414181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CONCLUSION AND FUTURE SCOPE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4475ECE-59E2-03C3-E834-BC3E17AB9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Conclusion: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DE1ACA3-832D-181C-682E-A4A7358E2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9410" y="2808287"/>
            <a:ext cx="5157787" cy="3684588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successfully implemented machine learning techniques for personalized cancer diagnosis.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and Random Forest models showed high accuracy, with Random Forest performing the best.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aids early detection, improving chances of timely treatment.</a:t>
            </a: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335A2BA-7258-13F0-673C-9F18C57D9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Future Scope: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2132279-F0EF-0266-FE92-FEB44884F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9402" y="2661499"/>
            <a:ext cx="5183188" cy="3684588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deep learning techniques for improved prediction.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the model as a web/mobile application for real-time diagnosis support.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larger and more diverse datasets to increase reliability.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healthcare institutions for clinical validation.</a:t>
            </a: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BB0657-3CA5-5255-BAED-64483D1000C0}"/>
              </a:ext>
            </a:extLst>
          </p:cNvPr>
          <p:cNvCxnSpPr/>
          <p:nvPr/>
        </p:nvCxnSpPr>
        <p:spPr>
          <a:xfrm>
            <a:off x="470965" y="1561916"/>
            <a:ext cx="10992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405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34ACFC-262A-37D1-E080-836462EB2D9E}"/>
              </a:ext>
            </a:extLst>
          </p:cNvPr>
          <p:cNvSpPr/>
          <p:nvPr/>
        </p:nvSpPr>
        <p:spPr>
          <a:xfrm>
            <a:off x="245806" y="235974"/>
            <a:ext cx="11710220" cy="64106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101600">
              <a:schemeClr val="bg2">
                <a:lumMod val="10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EEB9F3-F356-785B-D464-11B949ECD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A3B33C72-E87A-5E08-2CE0-E8807BC24482}"/>
              </a:ext>
            </a:extLst>
          </p:cNvPr>
          <p:cNvSpPr/>
          <p:nvPr/>
        </p:nvSpPr>
        <p:spPr>
          <a:xfrm>
            <a:off x="186712" y="2822232"/>
            <a:ext cx="2576153" cy="1381322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bg2">
                <a:lumMod val="1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lgerian" panose="04020705040A02060702" pitchFamily="82" charset="0"/>
              </a:rPr>
              <a:t>contents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69FADD-2B98-28A5-B234-7884F0223B89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2762865" y="3512893"/>
            <a:ext cx="491613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22DEC31-1E29-DF8F-109B-B84A59A2BF9B}"/>
              </a:ext>
            </a:extLst>
          </p:cNvPr>
          <p:cNvCxnSpPr>
            <a:cxnSpLocks/>
          </p:cNvCxnSpPr>
          <p:nvPr/>
        </p:nvCxnSpPr>
        <p:spPr>
          <a:xfrm>
            <a:off x="3232906" y="650174"/>
            <a:ext cx="0" cy="6092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9621150-FFF1-5273-8068-F5325E67C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6379902"/>
              </p:ext>
            </p:extLst>
          </p:nvPr>
        </p:nvGraphicFramePr>
        <p:xfrm>
          <a:off x="4027825" y="987228"/>
          <a:ext cx="7094948" cy="5271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83855C-746D-FA96-DC7E-120B4A5ED324}"/>
              </a:ext>
            </a:extLst>
          </p:cNvPr>
          <p:cNvCxnSpPr/>
          <p:nvPr/>
        </p:nvCxnSpPr>
        <p:spPr>
          <a:xfrm flipH="1">
            <a:off x="3254478" y="1495126"/>
            <a:ext cx="7733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BEBAF-D26E-26E0-F82E-50A3FEE22C6E}"/>
              </a:ext>
            </a:extLst>
          </p:cNvPr>
          <p:cNvCxnSpPr/>
          <p:nvPr/>
        </p:nvCxnSpPr>
        <p:spPr>
          <a:xfrm flipH="1">
            <a:off x="3254478" y="1948613"/>
            <a:ext cx="7733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8F74E9-471E-7C20-5BDB-3A528F4405C4}"/>
              </a:ext>
            </a:extLst>
          </p:cNvPr>
          <p:cNvCxnSpPr/>
          <p:nvPr/>
        </p:nvCxnSpPr>
        <p:spPr>
          <a:xfrm flipH="1">
            <a:off x="3254478" y="2403908"/>
            <a:ext cx="7733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524835-2CF7-9E34-22BE-46F81F2519CF}"/>
              </a:ext>
            </a:extLst>
          </p:cNvPr>
          <p:cNvCxnSpPr/>
          <p:nvPr/>
        </p:nvCxnSpPr>
        <p:spPr>
          <a:xfrm flipH="1">
            <a:off x="3254478" y="2849678"/>
            <a:ext cx="7733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B2D05A-F181-D4AA-AAEE-C698F558B68D}"/>
              </a:ext>
            </a:extLst>
          </p:cNvPr>
          <p:cNvCxnSpPr/>
          <p:nvPr/>
        </p:nvCxnSpPr>
        <p:spPr>
          <a:xfrm flipH="1">
            <a:off x="3254478" y="3312593"/>
            <a:ext cx="7733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D335D5-DB51-33C2-4602-81F3B981C360}"/>
              </a:ext>
            </a:extLst>
          </p:cNvPr>
          <p:cNvCxnSpPr/>
          <p:nvPr/>
        </p:nvCxnSpPr>
        <p:spPr>
          <a:xfrm flipH="1">
            <a:off x="3254478" y="3769793"/>
            <a:ext cx="7733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2BD50-5C5E-72F7-AAAA-E69687DBF725}"/>
              </a:ext>
            </a:extLst>
          </p:cNvPr>
          <p:cNvCxnSpPr/>
          <p:nvPr/>
        </p:nvCxnSpPr>
        <p:spPr>
          <a:xfrm flipH="1">
            <a:off x="3254478" y="4217854"/>
            <a:ext cx="7733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97EEF6-163B-44F0-FD68-9C9CB6FA6EC3}"/>
              </a:ext>
            </a:extLst>
          </p:cNvPr>
          <p:cNvCxnSpPr/>
          <p:nvPr/>
        </p:nvCxnSpPr>
        <p:spPr>
          <a:xfrm flipH="1">
            <a:off x="3254478" y="4667048"/>
            <a:ext cx="7733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2ED192-D85A-05F5-441D-E61DAB230046}"/>
              </a:ext>
            </a:extLst>
          </p:cNvPr>
          <p:cNvCxnSpPr/>
          <p:nvPr/>
        </p:nvCxnSpPr>
        <p:spPr>
          <a:xfrm flipH="1">
            <a:off x="3254478" y="5126153"/>
            <a:ext cx="7733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A3850A-AE0A-547E-EC5D-E94801980A0D}"/>
              </a:ext>
            </a:extLst>
          </p:cNvPr>
          <p:cNvCxnSpPr/>
          <p:nvPr/>
        </p:nvCxnSpPr>
        <p:spPr>
          <a:xfrm flipH="1">
            <a:off x="3254478" y="5589068"/>
            <a:ext cx="7733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53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8229B20A-71F2-9E43-65A2-B11026DA3BA7}"/>
              </a:ext>
            </a:extLst>
          </p:cNvPr>
          <p:cNvSpPr txBox="1">
            <a:spLocks/>
          </p:cNvSpPr>
          <p:nvPr/>
        </p:nvSpPr>
        <p:spPr>
          <a:xfrm>
            <a:off x="4638000" y="750328"/>
            <a:ext cx="2916000" cy="8772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12700"/>
          </a:effectLst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300" b="1" dirty="0"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 Demi" panose="020E0802020502020306" pitchFamily="34" charset="0"/>
              </a:rPr>
              <a:t>   </a:t>
            </a:r>
          </a:p>
          <a:p>
            <a:pPr algn="ctr"/>
            <a:endParaRPr lang="en-IN" sz="3300" b="1" dirty="0">
              <a:ln w="952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07A9FA6-1261-91B6-3214-7F9F636C30FE}"/>
              </a:ext>
            </a:extLst>
          </p:cNvPr>
          <p:cNvSpPr txBox="1">
            <a:spLocks/>
          </p:cNvSpPr>
          <p:nvPr/>
        </p:nvSpPr>
        <p:spPr>
          <a:xfrm>
            <a:off x="4638000" y="750328"/>
            <a:ext cx="2916000" cy="8772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12700"/>
          </a:effectLst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300" b="1" dirty="0"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 Demi" panose="020E0802020502020306" pitchFamily="34" charset="0"/>
              </a:rPr>
              <a:t>   </a:t>
            </a:r>
          </a:p>
          <a:p>
            <a:pPr algn="ctr"/>
            <a:endParaRPr lang="en-IN" sz="3300" b="1" dirty="0">
              <a:ln w="952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AC85D8-12BE-B55A-0C06-75C2D11A9DF9}"/>
              </a:ext>
            </a:extLst>
          </p:cNvPr>
          <p:cNvSpPr txBox="1"/>
          <p:nvPr/>
        </p:nvSpPr>
        <p:spPr>
          <a:xfrm>
            <a:off x="4950542" y="879667"/>
            <a:ext cx="2290916" cy="59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IN" sz="3300" b="1" i="0" u="none" strike="noStrike" kern="1200" cap="none" spc="0" normalizeH="0" baseline="0" noProof="0" dirty="0">
                <a:ln w="9525">
                  <a:solidFill>
                    <a:prstClr val="black">
                      <a:lumMod val="95000"/>
                      <a:lumOff val="5000"/>
                    </a:prstClr>
                  </a:solidFill>
                  <a:prstDash val="solid"/>
                </a:ln>
                <a:solidFill>
                  <a:srgbClr val="3C9770">
                    <a:lumMod val="75000"/>
                  </a:srgbClr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ABSTRACT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2D36C4-B672-3C8D-ADA8-7D86E11CB3B2}"/>
              </a:ext>
            </a:extLst>
          </p:cNvPr>
          <p:cNvCxnSpPr>
            <a:cxnSpLocks/>
          </p:cNvCxnSpPr>
          <p:nvPr/>
        </p:nvCxnSpPr>
        <p:spPr>
          <a:xfrm flipV="1">
            <a:off x="763413" y="2053414"/>
            <a:ext cx="10746658" cy="3081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00ADE8-4304-C28B-1F0E-6AB1C5C4F6D9}"/>
              </a:ext>
            </a:extLst>
          </p:cNvPr>
          <p:cNvSpPr txBox="1"/>
          <p:nvPr/>
        </p:nvSpPr>
        <p:spPr>
          <a:xfrm>
            <a:off x="1458000" y="2591183"/>
            <a:ext cx="935748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leverages Machine Learning (ML) algorithms to enhance       diagnosis.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predictions based on patient-specific data, genetic markers, and medical imaging.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Uses ML techniques like 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Classifier, Logistic Regression</a:t>
            </a:r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Trained on publicly available datasets (TCGA, Kaggle) for high accuracy.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Helps reduce false diagnoses and supports oncologists in decision-making.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Aims to improve early detection and enhance patient care through AI-driven insights.</a:t>
            </a:r>
            <a:endParaRPr lang="en-US" alt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51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578D018-07E2-2258-AACC-45053935633F}"/>
              </a:ext>
            </a:extLst>
          </p:cNvPr>
          <p:cNvCxnSpPr>
            <a:cxnSpLocks/>
          </p:cNvCxnSpPr>
          <p:nvPr/>
        </p:nvCxnSpPr>
        <p:spPr>
          <a:xfrm>
            <a:off x="644017" y="1347221"/>
            <a:ext cx="109039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29B12BA-BAB4-366E-FED0-C93100FDFB3A}"/>
              </a:ext>
            </a:extLst>
          </p:cNvPr>
          <p:cNvSpPr txBox="1"/>
          <p:nvPr/>
        </p:nvSpPr>
        <p:spPr>
          <a:xfrm>
            <a:off x="1809139" y="1977107"/>
            <a:ext cx="8573722" cy="3730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diagnosis is time-consuming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symptoms are often overlooked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Prone to human errors in interpretation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support for predictive or preventive care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intelligent decision-making systems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 to healthcare in rural areas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 depends heavily on clinical expertise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 for advanced testing and consultations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404919-D86C-2C4E-AD9B-2B6A4EDA0D82}"/>
              </a:ext>
            </a:extLst>
          </p:cNvPr>
          <p:cNvSpPr txBox="1"/>
          <p:nvPr/>
        </p:nvSpPr>
        <p:spPr>
          <a:xfrm>
            <a:off x="9920395" y="3657600"/>
            <a:ext cx="65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DC2F78-EB3F-2CB8-0DAB-CF74E5DE3E67}"/>
              </a:ext>
            </a:extLst>
          </p:cNvPr>
          <p:cNvCxnSpPr>
            <a:cxnSpLocks/>
          </p:cNvCxnSpPr>
          <p:nvPr/>
        </p:nvCxnSpPr>
        <p:spPr>
          <a:xfrm>
            <a:off x="8455106" y="304489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2BB73BD2-FA93-1648-A45C-5677CE603F6E}"/>
              </a:ext>
            </a:extLst>
          </p:cNvPr>
          <p:cNvSpPr/>
          <p:nvPr/>
        </p:nvSpPr>
        <p:spPr>
          <a:xfrm>
            <a:off x="1975057" y="686658"/>
            <a:ext cx="8438532" cy="590137"/>
          </a:xfrm>
          <a:custGeom>
            <a:avLst/>
            <a:gdLst>
              <a:gd name="connsiteX0" fmla="*/ 0 w 8438532"/>
              <a:gd name="connsiteY0" fmla="*/ 0 h 590137"/>
              <a:gd name="connsiteX1" fmla="*/ 8438532 w 8438532"/>
              <a:gd name="connsiteY1" fmla="*/ 0 h 590137"/>
              <a:gd name="connsiteX2" fmla="*/ 8438532 w 8438532"/>
              <a:gd name="connsiteY2" fmla="*/ 590137 h 590137"/>
              <a:gd name="connsiteX3" fmla="*/ 0 w 8438532"/>
              <a:gd name="connsiteY3" fmla="*/ 590137 h 590137"/>
              <a:gd name="connsiteX4" fmla="*/ 0 w 8438532"/>
              <a:gd name="connsiteY4" fmla="*/ 0 h 59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8532" h="590137" fill="none" extrusionOk="0">
                <a:moveTo>
                  <a:pt x="0" y="0"/>
                </a:moveTo>
                <a:cubicBezTo>
                  <a:pt x="3472004" y="-35877"/>
                  <a:pt x="5960125" y="165136"/>
                  <a:pt x="8438532" y="0"/>
                </a:cubicBezTo>
                <a:cubicBezTo>
                  <a:pt x="8479858" y="276825"/>
                  <a:pt x="8490143" y="352914"/>
                  <a:pt x="8438532" y="590137"/>
                </a:cubicBezTo>
                <a:cubicBezTo>
                  <a:pt x="4695988" y="508734"/>
                  <a:pt x="858848" y="688951"/>
                  <a:pt x="0" y="590137"/>
                </a:cubicBezTo>
                <a:cubicBezTo>
                  <a:pt x="-7069" y="509481"/>
                  <a:pt x="38510" y="120871"/>
                  <a:pt x="0" y="0"/>
                </a:cubicBezTo>
                <a:close/>
              </a:path>
              <a:path w="8438532" h="590137" stroke="0" extrusionOk="0">
                <a:moveTo>
                  <a:pt x="0" y="0"/>
                </a:moveTo>
                <a:cubicBezTo>
                  <a:pt x="3500864" y="104684"/>
                  <a:pt x="5476585" y="-122782"/>
                  <a:pt x="8438532" y="0"/>
                </a:cubicBezTo>
                <a:cubicBezTo>
                  <a:pt x="8401377" y="60444"/>
                  <a:pt x="8401039" y="479629"/>
                  <a:pt x="8438532" y="590137"/>
                </a:cubicBezTo>
                <a:cubicBezTo>
                  <a:pt x="4512279" y="453230"/>
                  <a:pt x="4042713" y="559520"/>
                  <a:pt x="0" y="590137"/>
                </a:cubicBezTo>
                <a:cubicBezTo>
                  <a:pt x="-17874" y="483332"/>
                  <a:pt x="45868" y="83449"/>
                  <a:pt x="0" y="0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extLst>
              <a:ext uri="{C807C97D-BFC1-408E-A445-0C87EB9F89A2}">
                <ask:lineSketchStyleProps xmlns:ask="http://schemas.microsoft.com/office/drawing/2018/sketchyshapes" sd="242670932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60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IN" sz="2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WITH EXISTING SYSTEM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24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66AEAB-5963-6D12-1D8A-BE848E84E3F4}"/>
              </a:ext>
            </a:extLst>
          </p:cNvPr>
          <p:cNvSpPr/>
          <p:nvPr/>
        </p:nvSpPr>
        <p:spPr>
          <a:xfrm>
            <a:off x="3698239" y="577391"/>
            <a:ext cx="4582161" cy="5899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IN" sz="2000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PROPOSED SYSTEM 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12941-9A22-3E6D-A6C7-8891B65E048A}"/>
              </a:ext>
            </a:extLst>
          </p:cNvPr>
          <p:cNvSpPr txBox="1"/>
          <p:nvPr/>
        </p:nvSpPr>
        <p:spPr>
          <a:xfrm>
            <a:off x="1076960" y="1838960"/>
            <a:ext cx="9347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Develop an AI-driven system for personalized cancer diagnosis.</a:t>
            </a:r>
          </a:p>
          <a:p>
            <a:pPr algn="just"/>
            <a:r>
              <a:rPr lang="en-IN" sz="2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Enhance early detection of cancer using Machine Learning (ML).</a:t>
            </a:r>
          </a:p>
          <a:p>
            <a:pPr algn="just"/>
            <a:r>
              <a:rPr lang="en-IN" sz="2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Improve diagnostic accuracy by </a:t>
            </a:r>
            <a:r>
              <a:rPr lang="en-IN" sz="22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patient-specific data.</a:t>
            </a:r>
          </a:p>
          <a:p>
            <a:pPr algn="just"/>
            <a:r>
              <a:rPr lang="en-IN" sz="2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Uses ML techniques like 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Classifier, Logistic Regression</a:t>
            </a:r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Reduce false diagnoses and assist oncologists in decision-making.</a:t>
            </a:r>
          </a:p>
          <a:p>
            <a:pPr algn="just"/>
            <a:r>
              <a:rPr lang="en-IN" sz="2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Train models on real-world datasets (TCGA, Kaggle) for reliable performance.</a:t>
            </a:r>
          </a:p>
          <a:p>
            <a:pPr algn="just"/>
            <a:r>
              <a:rPr lang="en-IN" sz="2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Provide personalized predictions based on genetic markers and medical imaging.</a:t>
            </a:r>
          </a:p>
          <a:p>
            <a:pPr algn="just"/>
            <a:r>
              <a:rPr lang="en-IN" sz="2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Support medical professionals in delivering better and faster treatment.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53886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12082C-12B8-E699-CA17-956357F552A5}"/>
              </a:ext>
            </a:extLst>
          </p:cNvPr>
          <p:cNvSpPr/>
          <p:nvPr/>
        </p:nvSpPr>
        <p:spPr>
          <a:xfrm>
            <a:off x="2931540" y="234156"/>
            <a:ext cx="6756400" cy="973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33820-32C8-9560-B21A-21868BF0FD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5840" y="193009"/>
            <a:ext cx="6642100" cy="1055687"/>
          </a:xfrm>
        </p:spPr>
        <p:txBody>
          <a:bodyPr/>
          <a:lstStyle/>
          <a:p>
            <a:pPr lvl="0"/>
            <a:r>
              <a:rPr lang="en-IN" sz="4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D9037-4D71-CCD7-932C-06E2544B8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36" y="1346126"/>
            <a:ext cx="8711379" cy="5100426"/>
          </a:xfrm>
          <a:prstGeom prst="rect">
            <a:avLst/>
          </a:prstGeom>
        </p:spPr>
      </p:pic>
      <p:pic>
        <p:nvPicPr>
          <p:cNvPr id="1026" name="Picture 2" descr="S115 Snow White Interior Film - Solid Color Collection ⋆ Bodaq® by Hyundai®">
            <a:extLst>
              <a:ext uri="{FF2B5EF4-FFF2-40B4-BE49-F238E27FC236}">
                <a16:creationId xmlns:a16="http://schemas.microsoft.com/office/drawing/2014/main" id="{C33637BD-A17C-CA8D-2FC4-17976D258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781"/>
          <a:stretch/>
        </p:blipFill>
        <p:spPr bwMode="auto">
          <a:xfrm>
            <a:off x="1081549" y="2449157"/>
            <a:ext cx="2762865" cy="58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9FA76E-9235-F276-2A99-664D519837AA}"/>
              </a:ext>
            </a:extLst>
          </p:cNvPr>
          <p:cNvSpPr txBox="1"/>
          <p:nvPr/>
        </p:nvSpPr>
        <p:spPr>
          <a:xfrm>
            <a:off x="1718485" y="2449157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384768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A79287F-F1F0-1E77-E360-39852D749C34}"/>
              </a:ext>
            </a:extLst>
          </p:cNvPr>
          <p:cNvSpPr txBox="1">
            <a:spLocks/>
          </p:cNvSpPr>
          <p:nvPr/>
        </p:nvSpPr>
        <p:spPr>
          <a:xfrm>
            <a:off x="3597990" y="508093"/>
            <a:ext cx="5174673" cy="629153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USECASE DIAGRAM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ACACC2-B0AB-6ED3-2475-2931C8FFD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263" y="1387382"/>
            <a:ext cx="63341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3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AA775AE-4E0B-2194-8C48-CB92F1A078C2}"/>
              </a:ext>
            </a:extLst>
          </p:cNvPr>
          <p:cNvCxnSpPr>
            <a:cxnSpLocks/>
          </p:cNvCxnSpPr>
          <p:nvPr/>
        </p:nvCxnSpPr>
        <p:spPr>
          <a:xfrm>
            <a:off x="603629" y="1403509"/>
            <a:ext cx="10984741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8D1D530-F750-B2D8-2626-AD8444B47B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099"/>
              </p:ext>
            </p:extLst>
          </p:nvPr>
        </p:nvGraphicFramePr>
        <p:xfrm>
          <a:off x="3332480" y="367725"/>
          <a:ext cx="5191760" cy="820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C0D511E-6A95-7089-AAAC-8B2450478F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36" y="1552575"/>
            <a:ext cx="52673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9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177D33-01FF-109C-8258-18D263C6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406" y="806245"/>
            <a:ext cx="7492182" cy="809195"/>
          </a:xfr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4000" b="1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IN" sz="4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I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5336D-BDC7-3CE2-F2D3-D0743CD25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397" y="1747991"/>
            <a:ext cx="76962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69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7323</TotalTime>
  <Words>504</Words>
  <Application>Microsoft Office PowerPoint</Application>
  <PresentationFormat>Widescreen</PresentationFormat>
  <Paragraphs>86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Algerian</vt:lpstr>
      <vt:lpstr>Arial</vt:lpstr>
      <vt:lpstr>Berlin Sans FB Demi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ARCHITECTURE</vt:lpstr>
      <vt:lpstr>PowerPoint Presentation</vt:lpstr>
      <vt:lpstr>PowerPoint Presentation</vt:lpstr>
      <vt:lpstr>    SEQUENCE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METRICS</vt:lpstr>
      <vt:lpstr>RESULTS-COMPARISION GRAPH</vt:lpstr>
      <vt:lpstr> CONCLUSION AND 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bathula pravallika</dc:creator>
  <cp:lastModifiedBy>sudini sreekar reddy</cp:lastModifiedBy>
  <cp:revision>62</cp:revision>
  <dcterms:created xsi:type="dcterms:W3CDTF">2023-03-21T01:53:17Z</dcterms:created>
  <dcterms:modified xsi:type="dcterms:W3CDTF">2025-04-22T07:24:25Z</dcterms:modified>
</cp:coreProperties>
</file>