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95F77A3-A26C-4E0E-BD98-CDFBFAFCFA89}">
          <p14:sldIdLst>
            <p14:sldId id="256"/>
            <p14:sldId id="257"/>
            <p14:sldId id="258"/>
            <p14:sldId id="260"/>
            <p14:sldId id="259"/>
          </p14:sldIdLst>
        </p14:section>
        <p14:section name="plot with many polynoms" id="{E99E20A5-13FC-4E04-AEA0-9416BD705434}">
          <p14:sldIdLst>
            <p14:sldId id="261"/>
            <p14:sldId id="262"/>
          </p14:sldIdLst>
        </p14:section>
        <p14:section name="circle diagrams" id="{64211A00-C9E1-4958-B365-348666F81F98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>
        <p:scale>
          <a:sx n="100" d="100"/>
          <a:sy n="100" d="100"/>
        </p:scale>
        <p:origin x="-206" y="-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Tabelle1!$B$2:$B$7</c:f>
              <c:numCache>
                <c:formatCode>@</c:formatCode>
                <c:ptCount val="6"/>
                <c:pt idx="0" formatCode="General">
                  <c:v>41.83</c:v>
                </c:pt>
                <c:pt idx="1">
                  <c:v>39</c:v>
                </c:pt>
                <c:pt idx="2">
                  <c:v>44.5</c:v>
                </c:pt>
                <c:pt idx="3">
                  <c:v>38.49</c:v>
                </c:pt>
                <c:pt idx="4">
                  <c:v>41.81</c:v>
                </c:pt>
                <c:pt idx="5">
                  <c:v>39.19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AA-459D-919C-343C707D156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Tabelle1!$C$2:$C$7</c:f>
              <c:numCache>
                <c:formatCode>@</c:formatCode>
                <c:ptCount val="6"/>
                <c:pt idx="0" formatCode="General">
                  <c:v>36.950000000000003</c:v>
                </c:pt>
                <c:pt idx="1">
                  <c:v>38.24</c:v>
                </c:pt>
                <c:pt idx="2">
                  <c:v>47.69</c:v>
                </c:pt>
                <c:pt idx="3">
                  <c:v>44.88</c:v>
                </c:pt>
                <c:pt idx="4">
                  <c:v>48.6</c:v>
                </c:pt>
                <c:pt idx="5">
                  <c:v>35.020000000000003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AA-459D-919C-343C707D156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Tabelle1!$D$2:$D$7</c:f>
              <c:numCache>
                <c:formatCode>@</c:formatCode>
                <c:ptCount val="6"/>
                <c:pt idx="0">
                  <c:v>41.34</c:v>
                </c:pt>
                <c:pt idx="1">
                  <c:v>34.82</c:v>
                </c:pt>
                <c:pt idx="2">
                  <c:v>44.63</c:v>
                </c:pt>
                <c:pt idx="3">
                  <c:v>38.619999999999997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AA-459D-919C-343C707D156B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Tabelle1!$E$2:$E$7</c:f>
              <c:numCache>
                <c:formatCode>@</c:formatCode>
                <c:ptCount val="6"/>
                <c:pt idx="0">
                  <c:v>38.409999999999997</c:v>
                </c:pt>
                <c:pt idx="1">
                  <c:v>42.62</c:v>
                </c:pt>
                <c:pt idx="2">
                  <c:v>47.55</c:v>
                </c:pt>
                <c:pt idx="3">
                  <c:v>52.75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FAA-459D-919C-343C707D156B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poly"/>
            <c:order val="4"/>
            <c:dispRSqr val="0"/>
            <c:dispEq val="0"/>
          </c:trendline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Tabelle1!$F$2:$F$7</c:f>
              <c:numCache>
                <c:formatCode>0.00</c:formatCode>
                <c:ptCount val="6"/>
                <c:pt idx="0">
                  <c:v>39.6325</c:v>
                </c:pt>
                <c:pt idx="1">
                  <c:v>38.67</c:v>
                </c:pt>
                <c:pt idx="2">
                  <c:v>46.092500000000001</c:v>
                </c:pt>
                <c:pt idx="3">
                  <c:v>43.685000000000002</c:v>
                </c:pt>
                <c:pt idx="4">
                  <c:v>45.204999999999998</c:v>
                </c:pt>
                <c:pt idx="5">
                  <c:v>37.105000000000004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AA-459D-919C-343C707D15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5318880"/>
        <c:axId val="365318048"/>
      </c:barChart>
      <c:catAx>
        <c:axId val="36531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5318048"/>
        <c:crosses val="autoZero"/>
        <c:auto val="1"/>
        <c:lblAlgn val="ctr"/>
        <c:lblOffset val="100"/>
        <c:noMultiLvlLbl val="0"/>
      </c:catAx>
      <c:valAx>
        <c:axId val="36531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531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Tabelle1!$B$2:$B$7</c:f>
              <c:numCache>
                <c:formatCode>@</c:formatCode>
                <c:ptCount val="6"/>
                <c:pt idx="0" formatCode="General">
                  <c:v>4.07</c:v>
                </c:pt>
                <c:pt idx="1">
                  <c:v>7.68</c:v>
                </c:pt>
                <c:pt idx="2">
                  <c:v>8.7799999999999994</c:v>
                </c:pt>
                <c:pt idx="3">
                  <c:v>7.02</c:v>
                </c:pt>
                <c:pt idx="4">
                  <c:v>10.78</c:v>
                </c:pt>
                <c:pt idx="5">
                  <c:v>9.3699999999999992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AA-459D-919C-343C707D156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Tabelle1!$C$2:$C$7</c:f>
              <c:numCache>
                <c:formatCode>@</c:formatCode>
                <c:ptCount val="6"/>
                <c:pt idx="0">
                  <c:v>7.23</c:v>
                </c:pt>
                <c:pt idx="1">
                  <c:v>3.32</c:v>
                </c:pt>
                <c:pt idx="2">
                  <c:v>5.56</c:v>
                </c:pt>
                <c:pt idx="3">
                  <c:v>6.78</c:v>
                </c:pt>
                <c:pt idx="4">
                  <c:v>11.26</c:v>
                </c:pt>
                <c:pt idx="5">
                  <c:v>7.19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AA-459D-919C-343C707D156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Tabelle1!$D$2:$D$7</c:f>
              <c:numCache>
                <c:formatCode>@</c:formatCode>
                <c:ptCount val="6"/>
                <c:pt idx="0">
                  <c:v>5.44</c:v>
                </c:pt>
                <c:pt idx="1">
                  <c:v>4.18</c:v>
                </c:pt>
                <c:pt idx="2">
                  <c:v>10.34</c:v>
                </c:pt>
                <c:pt idx="3">
                  <c:v>8.66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AA-459D-919C-343C707D156B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Tabelle1!$E$2:$E$7</c:f>
              <c:numCache>
                <c:formatCode>@</c:formatCode>
                <c:ptCount val="6"/>
                <c:pt idx="0">
                  <c:v>3.1</c:v>
                </c:pt>
                <c:pt idx="1">
                  <c:v>3.84</c:v>
                </c:pt>
                <c:pt idx="2">
                  <c:v>6.96</c:v>
                </c:pt>
                <c:pt idx="3">
                  <c:v>9.82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FAA-459D-919C-343C707D156B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name>Trend</c:nam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poly"/>
            <c:order val="4"/>
            <c:dispRSqr val="0"/>
            <c:dispEq val="0"/>
          </c:trendline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Tabelle1!$F$2:$F$7</c:f>
              <c:numCache>
                <c:formatCode>0.00</c:formatCode>
                <c:ptCount val="6"/>
                <c:pt idx="0">
                  <c:v>4.9600000000000009</c:v>
                </c:pt>
                <c:pt idx="1">
                  <c:v>4.7549999999999999</c:v>
                </c:pt>
                <c:pt idx="2">
                  <c:v>7.91</c:v>
                </c:pt>
                <c:pt idx="3">
                  <c:v>8.07</c:v>
                </c:pt>
                <c:pt idx="4">
                  <c:v>11.02</c:v>
                </c:pt>
                <c:pt idx="5">
                  <c:v>8.2799999999999994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BD-4F98-A99D-75C25E0F15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5318880"/>
        <c:axId val="365318048"/>
      </c:barChart>
      <c:catAx>
        <c:axId val="36531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5318048"/>
        <c:crosses val="autoZero"/>
        <c:auto val="1"/>
        <c:lblAlgn val="ctr"/>
        <c:lblOffset val="100"/>
        <c:noMultiLvlLbl val="0"/>
      </c:catAx>
      <c:valAx>
        <c:axId val="36531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531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Tabelle1!$B$2:$B$7</c:f>
              <c:numCache>
                <c:formatCode>@</c:formatCode>
                <c:ptCount val="6"/>
                <c:pt idx="0" formatCode="General">
                  <c:v>41.83</c:v>
                </c:pt>
                <c:pt idx="1">
                  <c:v>39</c:v>
                </c:pt>
                <c:pt idx="2">
                  <c:v>44.5</c:v>
                </c:pt>
                <c:pt idx="3">
                  <c:v>38.49</c:v>
                </c:pt>
                <c:pt idx="4">
                  <c:v>41.81</c:v>
                </c:pt>
                <c:pt idx="5">
                  <c:v>39.19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AA-459D-919C-343C707D156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Tabelle1!$C$2:$C$7</c:f>
              <c:numCache>
                <c:formatCode>@</c:formatCode>
                <c:ptCount val="6"/>
                <c:pt idx="0" formatCode="General">
                  <c:v>36.950000000000003</c:v>
                </c:pt>
                <c:pt idx="1">
                  <c:v>38.24</c:v>
                </c:pt>
                <c:pt idx="2">
                  <c:v>47.69</c:v>
                </c:pt>
                <c:pt idx="3">
                  <c:v>44.88</c:v>
                </c:pt>
                <c:pt idx="4">
                  <c:v>48.6</c:v>
                </c:pt>
                <c:pt idx="5">
                  <c:v>35.020000000000003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AA-459D-919C-343C707D156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Tabelle1!$D$2:$D$7</c:f>
              <c:numCache>
                <c:formatCode>@</c:formatCode>
                <c:ptCount val="6"/>
                <c:pt idx="0">
                  <c:v>41.34</c:v>
                </c:pt>
                <c:pt idx="1">
                  <c:v>34.82</c:v>
                </c:pt>
                <c:pt idx="2">
                  <c:v>44.63</c:v>
                </c:pt>
                <c:pt idx="3">
                  <c:v>38.619999999999997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AA-459D-919C-343C707D156B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Tabelle1!$E$2:$E$7</c:f>
              <c:numCache>
                <c:formatCode>@</c:formatCode>
                <c:ptCount val="6"/>
                <c:pt idx="0">
                  <c:v>38.409999999999997</c:v>
                </c:pt>
                <c:pt idx="1">
                  <c:v>42.62</c:v>
                </c:pt>
                <c:pt idx="2">
                  <c:v>47.55</c:v>
                </c:pt>
                <c:pt idx="3">
                  <c:v>52.75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FAA-459D-919C-343C707D156B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Tabelle1!$F$2:$F$7</c:f>
              <c:numCache>
                <c:formatCode>0.00</c:formatCode>
                <c:ptCount val="6"/>
                <c:pt idx="0">
                  <c:v>39.6325</c:v>
                </c:pt>
                <c:pt idx="1">
                  <c:v>38.67</c:v>
                </c:pt>
                <c:pt idx="2">
                  <c:v>46.092500000000001</c:v>
                </c:pt>
                <c:pt idx="3">
                  <c:v>43.685000000000002</c:v>
                </c:pt>
                <c:pt idx="4">
                  <c:v>45.204999999999998</c:v>
                </c:pt>
                <c:pt idx="5">
                  <c:v>37.105000000000004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AA-459D-919C-343C707D15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5318880"/>
        <c:axId val="365318048"/>
      </c:barChart>
      <c:catAx>
        <c:axId val="36531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5318048"/>
        <c:crosses val="autoZero"/>
        <c:auto val="1"/>
        <c:lblAlgn val="ctr"/>
        <c:lblOffset val="100"/>
        <c:noMultiLvlLbl val="0"/>
      </c:catAx>
      <c:valAx>
        <c:axId val="36531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531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Tabelle1!$B$2:$B$7</c:f>
              <c:numCache>
                <c:formatCode>@</c:formatCode>
                <c:ptCount val="6"/>
                <c:pt idx="0" formatCode="General">
                  <c:v>4.07</c:v>
                </c:pt>
                <c:pt idx="1">
                  <c:v>7.68</c:v>
                </c:pt>
                <c:pt idx="2">
                  <c:v>8.7799999999999994</c:v>
                </c:pt>
                <c:pt idx="3">
                  <c:v>7.02</c:v>
                </c:pt>
                <c:pt idx="4">
                  <c:v>10.78</c:v>
                </c:pt>
                <c:pt idx="5">
                  <c:v>9.3699999999999992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AA-459D-919C-343C707D156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Tabelle1!$C$2:$C$7</c:f>
              <c:numCache>
                <c:formatCode>@</c:formatCode>
                <c:ptCount val="6"/>
                <c:pt idx="0">
                  <c:v>7.23</c:v>
                </c:pt>
                <c:pt idx="1">
                  <c:v>3.32</c:v>
                </c:pt>
                <c:pt idx="2">
                  <c:v>5.56</c:v>
                </c:pt>
                <c:pt idx="3">
                  <c:v>6.78</c:v>
                </c:pt>
                <c:pt idx="4">
                  <c:v>11.26</c:v>
                </c:pt>
                <c:pt idx="5">
                  <c:v>7.19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AA-459D-919C-343C707D156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Tabelle1!$D$2:$D$7</c:f>
              <c:numCache>
                <c:formatCode>@</c:formatCode>
                <c:ptCount val="6"/>
                <c:pt idx="0">
                  <c:v>5.44</c:v>
                </c:pt>
                <c:pt idx="1">
                  <c:v>4.18</c:v>
                </c:pt>
                <c:pt idx="2">
                  <c:v>10.34</c:v>
                </c:pt>
                <c:pt idx="3">
                  <c:v>8.66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AA-459D-919C-343C707D156B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Tabelle1!$E$2:$E$7</c:f>
              <c:numCache>
                <c:formatCode>@</c:formatCode>
                <c:ptCount val="6"/>
                <c:pt idx="0">
                  <c:v>3.1</c:v>
                </c:pt>
                <c:pt idx="1">
                  <c:v>3.84</c:v>
                </c:pt>
                <c:pt idx="2">
                  <c:v>6.96</c:v>
                </c:pt>
                <c:pt idx="3">
                  <c:v>9.82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FAA-459D-919C-343C707D156B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</c:trendlineLbl>
          </c:trendline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Tabelle1!$F$2:$F$7</c:f>
              <c:numCache>
                <c:formatCode>0.00</c:formatCode>
                <c:ptCount val="6"/>
                <c:pt idx="0">
                  <c:v>4.9600000000000009</c:v>
                </c:pt>
                <c:pt idx="1">
                  <c:v>4.7549999999999999</c:v>
                </c:pt>
                <c:pt idx="2">
                  <c:v>7.91</c:v>
                </c:pt>
                <c:pt idx="3">
                  <c:v>8.07</c:v>
                </c:pt>
                <c:pt idx="4">
                  <c:v>11.02</c:v>
                </c:pt>
                <c:pt idx="5">
                  <c:v>8.2799999999999994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BD-4F98-A99D-75C25E0F15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5318880"/>
        <c:axId val="365318048"/>
      </c:barChart>
      <c:catAx>
        <c:axId val="36531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5318048"/>
        <c:crosses val="autoZero"/>
        <c:auto val="1"/>
        <c:lblAlgn val="ctr"/>
        <c:lblOffset val="100"/>
        <c:noMultiLvlLbl val="0"/>
      </c:catAx>
      <c:valAx>
        <c:axId val="36531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531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Tabelle1!$B$2:$B$7</c:f>
              <c:numCache>
                <c:formatCode>@</c:formatCode>
                <c:ptCount val="6"/>
                <c:pt idx="0" formatCode="General">
                  <c:v>41.83</c:v>
                </c:pt>
                <c:pt idx="1">
                  <c:v>39</c:v>
                </c:pt>
                <c:pt idx="2">
                  <c:v>44.5</c:v>
                </c:pt>
                <c:pt idx="3">
                  <c:v>38.49</c:v>
                </c:pt>
                <c:pt idx="4">
                  <c:v>41.81</c:v>
                </c:pt>
                <c:pt idx="5">
                  <c:v>39.19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AA-459D-919C-343C707D156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Tabelle1!$C$2:$C$7</c:f>
              <c:numCache>
                <c:formatCode>@</c:formatCode>
                <c:ptCount val="6"/>
                <c:pt idx="0" formatCode="General">
                  <c:v>36.950000000000003</c:v>
                </c:pt>
                <c:pt idx="1">
                  <c:v>38.24</c:v>
                </c:pt>
                <c:pt idx="2">
                  <c:v>47.69</c:v>
                </c:pt>
                <c:pt idx="3">
                  <c:v>44.88</c:v>
                </c:pt>
                <c:pt idx="4">
                  <c:v>48.6</c:v>
                </c:pt>
                <c:pt idx="5">
                  <c:v>35.020000000000003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AA-459D-919C-343C707D156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Tabelle1!$D$2:$D$7</c:f>
              <c:numCache>
                <c:formatCode>@</c:formatCode>
                <c:ptCount val="6"/>
                <c:pt idx="0">
                  <c:v>41.34</c:v>
                </c:pt>
                <c:pt idx="1">
                  <c:v>34.82</c:v>
                </c:pt>
                <c:pt idx="2">
                  <c:v>44.63</c:v>
                </c:pt>
                <c:pt idx="3">
                  <c:v>38.619999999999997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AA-459D-919C-343C707D156B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Tabelle1!$E$2:$E$7</c:f>
              <c:numCache>
                <c:formatCode>@</c:formatCode>
                <c:ptCount val="6"/>
                <c:pt idx="0">
                  <c:v>38.409999999999997</c:v>
                </c:pt>
                <c:pt idx="1">
                  <c:v>42.62</c:v>
                </c:pt>
                <c:pt idx="2">
                  <c:v>47.55</c:v>
                </c:pt>
                <c:pt idx="3">
                  <c:v>52.75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FAA-459D-919C-343C707D156B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poly"/>
            <c:order val="4"/>
            <c:dispRSqr val="0"/>
            <c:dispEq val="0"/>
          </c:trendline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Tabelle1!$F$2:$F$7</c:f>
              <c:numCache>
                <c:formatCode>0.00</c:formatCode>
                <c:ptCount val="6"/>
                <c:pt idx="0">
                  <c:v>39.6325</c:v>
                </c:pt>
                <c:pt idx="1">
                  <c:v>38.67</c:v>
                </c:pt>
                <c:pt idx="2">
                  <c:v>46.092500000000001</c:v>
                </c:pt>
                <c:pt idx="3">
                  <c:v>43.685000000000002</c:v>
                </c:pt>
                <c:pt idx="4">
                  <c:v>45.204999999999998</c:v>
                </c:pt>
                <c:pt idx="5">
                  <c:v>37.105000000000004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AA-459D-919C-343C707D15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5318880"/>
        <c:axId val="365318048"/>
      </c:barChart>
      <c:catAx>
        <c:axId val="36531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5318048"/>
        <c:crosses val="autoZero"/>
        <c:auto val="1"/>
        <c:lblAlgn val="ctr"/>
        <c:lblOffset val="100"/>
        <c:noMultiLvlLbl val="0"/>
      </c:catAx>
      <c:valAx>
        <c:axId val="36531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531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Tabelle1!$B$2:$B$7</c:f>
              <c:numCache>
                <c:formatCode>@</c:formatCode>
                <c:ptCount val="6"/>
                <c:pt idx="0" formatCode="General">
                  <c:v>4.07</c:v>
                </c:pt>
                <c:pt idx="1">
                  <c:v>7.68</c:v>
                </c:pt>
                <c:pt idx="2">
                  <c:v>8.7799999999999994</c:v>
                </c:pt>
                <c:pt idx="3">
                  <c:v>7.02</c:v>
                </c:pt>
                <c:pt idx="4">
                  <c:v>10.78</c:v>
                </c:pt>
                <c:pt idx="5">
                  <c:v>9.3699999999999992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AA-459D-919C-343C707D156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Tabelle1!$C$2:$C$7</c:f>
              <c:numCache>
                <c:formatCode>@</c:formatCode>
                <c:ptCount val="6"/>
                <c:pt idx="0">
                  <c:v>7.23</c:v>
                </c:pt>
                <c:pt idx="1">
                  <c:v>3.32</c:v>
                </c:pt>
                <c:pt idx="2">
                  <c:v>5.56</c:v>
                </c:pt>
                <c:pt idx="3">
                  <c:v>6.78</c:v>
                </c:pt>
                <c:pt idx="4">
                  <c:v>11.26</c:v>
                </c:pt>
                <c:pt idx="5">
                  <c:v>7.19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AA-459D-919C-343C707D156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Tabelle1!$D$2:$D$7</c:f>
              <c:numCache>
                <c:formatCode>@</c:formatCode>
                <c:ptCount val="6"/>
                <c:pt idx="0">
                  <c:v>5.44</c:v>
                </c:pt>
                <c:pt idx="1">
                  <c:v>4.18</c:v>
                </c:pt>
                <c:pt idx="2">
                  <c:v>10.34</c:v>
                </c:pt>
                <c:pt idx="3">
                  <c:v>8.66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AA-459D-919C-343C707D156B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Tabelle1!$E$2:$E$7</c:f>
              <c:numCache>
                <c:formatCode>@</c:formatCode>
                <c:ptCount val="6"/>
                <c:pt idx="0">
                  <c:v>3.1</c:v>
                </c:pt>
                <c:pt idx="1">
                  <c:v>3.84</c:v>
                </c:pt>
                <c:pt idx="2">
                  <c:v>6.96</c:v>
                </c:pt>
                <c:pt idx="3">
                  <c:v>9.82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FAA-459D-919C-343C707D156B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name>Trend</c:nam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poly"/>
            <c:order val="4"/>
            <c:dispRSqr val="0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</c:trendlineLbl>
          </c:trendline>
          <c:cat>
            <c:strRef>
              <c:f>Tabelle1!$A$2:$A$7</c:f>
              <c:strCache>
                <c:ptCount val="6"/>
                <c:pt idx="0">
                  <c:v>goetheA1</c:v>
                </c:pt>
                <c:pt idx="1">
                  <c:v>goetheA2</c:v>
                </c:pt>
                <c:pt idx="2">
                  <c:v>goetheB1</c:v>
                </c:pt>
                <c:pt idx="3">
                  <c:v>goetheB2</c:v>
                </c:pt>
                <c:pt idx="4">
                  <c:v>goetheC1</c:v>
                </c:pt>
                <c:pt idx="5">
                  <c:v>goetheC2</c:v>
                </c:pt>
              </c:strCache>
            </c:strRef>
          </c:cat>
          <c:val>
            <c:numRef>
              <c:f>Tabelle1!$F$2:$F$7</c:f>
              <c:numCache>
                <c:formatCode>0.00</c:formatCode>
                <c:ptCount val="6"/>
                <c:pt idx="0">
                  <c:v>4.9600000000000009</c:v>
                </c:pt>
                <c:pt idx="1">
                  <c:v>4.7549999999999999</c:v>
                </c:pt>
                <c:pt idx="2">
                  <c:v>7.91</c:v>
                </c:pt>
                <c:pt idx="3">
                  <c:v>8.07</c:v>
                </c:pt>
                <c:pt idx="4">
                  <c:v>11.02</c:v>
                </c:pt>
                <c:pt idx="5">
                  <c:v>8.2799999999999994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BD-4F98-A99D-75C25E0F15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5318880"/>
        <c:axId val="365318048"/>
      </c:barChart>
      <c:catAx>
        <c:axId val="36531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5318048"/>
        <c:crosses val="autoZero"/>
        <c:auto val="1"/>
        <c:lblAlgn val="ctr"/>
        <c:lblOffset val="100"/>
        <c:noMultiLvlLbl val="0"/>
      </c:catAx>
      <c:valAx>
        <c:axId val="36531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531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Komplexitäts-Vergleich nach Sprachniveau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Tabelle1!$A$2:$A$13</c:f>
              <c:numCache>
                <c:formatCode>General</c:formatCode>
                <c:ptCount val="12"/>
                <c:pt idx="0">
                  <c:v>42.18</c:v>
                </c:pt>
                <c:pt idx="1">
                  <c:v>44.77</c:v>
                </c:pt>
                <c:pt idx="2">
                  <c:v>42.24</c:v>
                </c:pt>
                <c:pt idx="3">
                  <c:v>43.92</c:v>
                </c:pt>
                <c:pt idx="4">
                  <c:v>44.56</c:v>
                </c:pt>
                <c:pt idx="5">
                  <c:v>41.64</c:v>
                </c:pt>
                <c:pt idx="6">
                  <c:v>42.04</c:v>
                </c:pt>
                <c:pt idx="7">
                  <c:v>44.11</c:v>
                </c:pt>
                <c:pt idx="8">
                  <c:v>39.65</c:v>
                </c:pt>
                <c:pt idx="9">
                  <c:v>42.92</c:v>
                </c:pt>
              </c:numCache>
            </c:numRef>
          </c:xVal>
          <c:yVal>
            <c:numRef>
              <c:f>Tabelle1!$B$2:$B$13</c:f>
              <c:numCache>
                <c:formatCode>General</c:formatCode>
                <c:ptCount val="12"/>
                <c:pt idx="0">
                  <c:v>9.08</c:v>
                </c:pt>
                <c:pt idx="1">
                  <c:v>9.5299999999999994</c:v>
                </c:pt>
                <c:pt idx="2">
                  <c:v>9.6</c:v>
                </c:pt>
                <c:pt idx="3">
                  <c:v>9.73</c:v>
                </c:pt>
                <c:pt idx="4">
                  <c:v>9.83</c:v>
                </c:pt>
                <c:pt idx="5">
                  <c:v>9.86</c:v>
                </c:pt>
                <c:pt idx="6">
                  <c:v>9.89</c:v>
                </c:pt>
                <c:pt idx="7">
                  <c:v>9.93</c:v>
                </c:pt>
                <c:pt idx="8">
                  <c:v>9.9499999999999993</c:v>
                </c:pt>
                <c:pt idx="9">
                  <c:v>10.050000000000001</c:v>
                </c:pt>
              </c:numCache>
            </c:numRef>
          </c:yVal>
          <c:bubbleSize>
            <c:numRef>
              <c:f>Tabelle1!$C$2:$C$13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C5C1-4C3A-9EF9-77C1EB7F7D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548246576"/>
        <c:axId val="548247824"/>
      </c:bubbleChart>
      <c:valAx>
        <c:axId val="548246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Unsere Formel - Sprachniveau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8247824"/>
        <c:crosses val="autoZero"/>
        <c:crossBetween val="midCat"/>
      </c:valAx>
      <c:valAx>
        <c:axId val="54824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Wiener Sachtextformel - Sprachniveau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8246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DC515-A3FD-FF2B-10C3-269B7EBC2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877AD8-20EB-0FB4-6B40-D04B83BAA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E8F22-DAB2-CDD5-2005-21C6F890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E0D5-B271-485D-B175-A6462C92257E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69249B-4161-5C01-4E99-7070DD0E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94B57-B500-18E2-6864-8C429037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B8DD-CD29-4E06-8753-A0ADF06357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0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AD1F0-9DEB-044F-21FF-FA2312BC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6DAA66-757A-2DA4-8F3D-593C55597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FF8E20-257D-EEDF-7E56-6C8B45A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E0D5-B271-485D-B175-A6462C92257E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4FED3A-8C65-A29B-69CC-A100092A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AA64B-C82F-F900-8ECC-B900A2D0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B8DD-CD29-4E06-8753-A0ADF06357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42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D6D7CA9-574F-46C1-5366-60644025D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629291-4265-CCC6-3252-58331D832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D76D1-006D-DFFC-B527-F99D13EF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E0D5-B271-485D-B175-A6462C92257E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237E8-D32C-775F-992E-CBA7D589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E74C40-C7F5-5E99-8BF3-3AC61530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B8DD-CD29-4E06-8753-A0ADF06357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67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2ED96-1D55-0D4D-CD85-8002C627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6F02C8-A735-4BC6-41F2-CF8596968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BA4A15-5CDA-2EB5-CE25-B6BBA8F4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E0D5-B271-485D-B175-A6462C92257E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E5D6C7-1961-9A91-2E7C-8BE43828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4E3215-2B6D-859D-A7BD-45D11417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B8DD-CD29-4E06-8753-A0ADF06357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6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05546-353E-9426-A77E-2A77221A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87B9AB-E700-A0E8-B446-EAB2BA74D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3BEB4-1876-3BC8-F149-36FA9D5A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E0D5-B271-485D-B175-A6462C92257E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FF99A-0451-7B94-5ED0-B187B57E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3347D4-382C-484F-280D-510A6235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B8DD-CD29-4E06-8753-A0ADF06357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25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242B2-BBFE-8107-EB6A-360A2258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DB4BA9-D50B-42DF-9DED-C09116695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9D04A-D9B3-6CA9-2B2A-03C965778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4719DC-9628-3EB2-4847-75657961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E0D5-B271-485D-B175-A6462C92257E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E838AF-EDDA-C8CA-93A1-2A57CA50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A0D0A6-0F46-0346-E215-9B38AAF1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B8DD-CD29-4E06-8753-A0ADF06357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1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12779-24FE-2CE3-DF81-822D6E1F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AA992-17DB-0CE3-050B-9E8C62392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98097D-F301-6682-508A-889993BFF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F611AD-9EF2-90B4-C869-ED838DBEF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AF6B8F-5572-2F4E-C899-D2E906473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99D17D-9A13-6F22-B364-8D8DC379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E0D5-B271-485D-B175-A6462C92257E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C46840-5996-0680-DE7E-E35803A7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F0F0EB-482C-F023-16F5-0387300E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B8DD-CD29-4E06-8753-A0ADF06357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0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36002-7D1B-58AF-FB42-A80A974B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54E3EB-7E37-14C4-855A-BED218BB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E0D5-B271-485D-B175-A6462C92257E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867A20-96BC-FFA6-2C71-7D3713FC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239B44-98C5-4354-C4DE-FCE65E91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B8DD-CD29-4E06-8753-A0ADF06357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74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A7052D-89D7-35BE-FF53-C2698356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E0D5-B271-485D-B175-A6462C92257E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795091-E210-030A-B926-75050684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E96D65-A7AD-35EF-62BA-85550CE3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B8DD-CD29-4E06-8753-A0ADF06357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07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0BE81-1191-D0C8-B699-4FCC5EBD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1270F-06BD-B25C-FBB8-5653300C1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C3AF76-D504-D53B-FF2B-578D4159A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B0FCC5-CD6C-CC04-76C0-CC4111E6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E0D5-B271-485D-B175-A6462C92257E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E0B4CF-112E-345A-8B62-6E687594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BE0888-215B-2DE1-0877-4E7E1FCE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B8DD-CD29-4E06-8753-A0ADF06357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1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E4814-B2BE-590E-000A-E1221B9E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62C864-324A-B214-D5F8-F68912E2B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4E4D7E-30D6-C95B-C5F1-972910977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61D9D6-AF8B-FB8A-3353-61E40AF1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E0D5-B271-485D-B175-A6462C92257E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5DBB3E-0885-617E-6A04-39FC792E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DBE40B-E347-4C24-DFFC-A2961FA1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B8DD-CD29-4E06-8753-A0ADF06357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28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AEB01D-DE0A-FFA9-564A-7AC3E0C9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94BD6E-A52A-ABE9-5188-F69E202C2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C79792-AEA9-FEA7-8F2B-60C18A1D0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E0D5-B271-485D-B175-A6462C92257E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D5E1D-FBF7-C3AF-67D7-0664FF14E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C00D37-8897-4F3B-AB34-48A783F5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6B8DD-CD29-4E06-8753-A0ADF06357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68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13E8A1C-CC96-A784-37E3-7633A0ABD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74713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670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13E8A1C-CC96-A784-37E3-7633A0ABD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4224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604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D757AE87-867A-AFB3-46C0-177BC4916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49629"/>
              </p:ext>
            </p:extLst>
          </p:nvPr>
        </p:nvGraphicFramePr>
        <p:xfrm>
          <a:off x="2032000" y="71966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61679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5554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Wir-</a:t>
                      </a:r>
                      <a:r>
                        <a:rPr lang="de-DE" dirty="0" err="1"/>
                        <a:t>Trendlimiters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Wien-</a:t>
                      </a:r>
                      <a:r>
                        <a:rPr lang="de-DE" dirty="0" err="1"/>
                        <a:t>Trendlimiters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4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39.422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41.040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42.658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7.208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65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44.276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8.683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06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45.894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10.159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47.512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11.634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402363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32B1B28-3207-B5A5-5115-CCB2C0F3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661946"/>
              </p:ext>
            </p:extLst>
          </p:nvPr>
        </p:nvGraphicFramePr>
        <p:xfrm>
          <a:off x="4216400" y="3542454"/>
          <a:ext cx="5943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507164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6167918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315554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Wir-</a:t>
                      </a:r>
                      <a:r>
                        <a:rPr lang="de-DE" dirty="0" err="1"/>
                        <a:t>Trendlimiters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Wien-</a:t>
                      </a:r>
                      <a:r>
                        <a:rPr lang="de-DE" dirty="0" err="1"/>
                        <a:t>Trendlimiters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4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39.422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41.040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42.658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7.208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65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44.276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8.683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06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45.894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10.159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47.512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11.634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402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67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13E8A1C-CC96-A784-37E3-7633A0ABDAE3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915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13E8A1C-CC96-A784-37E3-7633A0ABDAE3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576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13E8A1C-CC96-A784-37E3-7633A0ABD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09858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560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13E8A1C-CC96-A784-37E3-7633A0ABDAE3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79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7DE59A79-57B4-4471-70D4-6CCFC7E775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46490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440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Jacob</dc:creator>
  <cp:lastModifiedBy>Eric Jacob</cp:lastModifiedBy>
  <cp:revision>4</cp:revision>
  <dcterms:created xsi:type="dcterms:W3CDTF">2022-06-11T09:13:08Z</dcterms:created>
  <dcterms:modified xsi:type="dcterms:W3CDTF">2022-06-11T12:07:40Z</dcterms:modified>
</cp:coreProperties>
</file>