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EDF4C-CD9E-DEC2-AB7B-382B4BB43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E7C0FB-C39D-EF8F-5C60-38521C3E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88BCC-6E6B-7744-7F22-74C19D90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5D02B-5D19-2A27-9968-E2C92C6C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1A3ED-F747-DC95-F077-4B9B6EA3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5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4C45B-F563-72C5-8B12-7150478D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C46116-AD28-CC1A-E512-2EEB5CB8D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D1D7F9-9E24-1819-49A6-D40B2FC9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E2E45-E332-CA29-1E40-C51BDAAF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E977E9-BB1D-F1E7-79EE-32D92077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7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C07599-D083-D3AD-593B-1ED22616E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C0129-2DF8-B0C8-9CF0-F2E738BF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14E96-5CCC-A16A-B97D-E2E88110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7E71E5-F147-8E6B-7A0F-DEC211D3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DF9C8-DDBF-7BD2-E490-A6C33EB9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67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7CC5C-23C1-B63F-D7EE-9DC7034C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3184-F376-7E4D-7DF4-7F413046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9BE67-BC61-AC38-E16C-EF21E38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846634-D8AC-9C0B-20CD-19BB47F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EFA78-FCBF-7B2B-82C2-C0FA7A95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2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34368-51B1-05FF-5107-DD5F7398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F95AC1-B5A3-858A-6B4C-D788C267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D8C96-E731-50EA-764C-3EFE40DB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9865BC-34CC-31BE-0824-3AA5AEFF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8E71D-85E5-BB11-3870-FBE2A453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1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DE9A5-B27E-C1A2-0561-7387BCAA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B5FF5-F9BF-D275-E7F1-2E690DE16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CE5DF7-09EF-F28A-F7D0-5F646967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DC71B6-D2F4-7749-EE4E-88F9C260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B9E47-64D8-C3FE-5B8E-AA0AC68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E190C-E778-7827-8041-1BAC3C90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3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15685-45D2-4770-019C-13991DAA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6DF90-6D7A-4CBA-E429-C0476B5D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E21577-A53E-AB79-686F-45E6B4508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557F5D-5FC8-2DD0-900E-80E8BFEE5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8D6274-FCB9-8B7F-7150-874F49B0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67F7A0-91CC-46B0-9BC4-2BCCF471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CEB862-837A-C59B-D5BB-700714CD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9D9EF0-EF3A-BF64-6D61-C4965F34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68EF5-C2D9-67E0-8250-CCFDA471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56FB3D-51E7-CA07-DD7F-3A235015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67C544-DCCB-85E9-362E-C66DE133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CB901D-3094-FBD5-3C4B-10F6AF3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5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AC4E51-9167-458B-51BE-A3AAA4C5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1A8C19-1E7E-2758-AA62-C6573D13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E98B4D-093B-6F20-2130-D989023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692C3-E729-9367-B6D2-C17A8F25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3C2A66-3B36-0F9B-4566-1215FD95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546938-152A-6F8F-3E87-555B468F3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CC021-A48F-C8AD-DAA6-4091C9AC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8219D9-5186-C86F-43DA-1C9DA224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0BE6AF-EAD1-3C49-EB04-1508F7B8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12322-91AF-AABC-E438-6A5A939B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3E60B9-8485-635B-4310-26183143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31F12B-8754-8818-6817-01FCBA17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881E3B-381D-F9C2-26DA-596607A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EE113-F21E-8216-9C76-9BFEBD62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7F09FD-AE22-515C-566D-D1919F0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8561F6-492B-2630-43EB-7F577AEE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334837-FE83-13FA-717A-694F86B9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A2E54F-FAF5-43A3-7427-9B213D3C0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F0F77-3A8A-4F03-94A3-7B7284F57378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7C2D1-1C4B-3816-F8E8-EEE865F4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85FFE-53ED-0FCA-827C-E5858ECDC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D3B51-1EE5-48DA-93BE-33D61D7CF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774B6-6E95-713F-A743-2D1444D22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2005 IC contest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B7A0BF-8546-0C6A-B3F4-6C2FE09A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662"/>
            <a:ext cx="9144000" cy="1655762"/>
          </a:xfrm>
        </p:spPr>
        <p:txBody>
          <a:bodyPr/>
          <a:lstStyle/>
          <a:p>
            <a:r>
              <a:rPr lang="en-US" altLang="zh-TW" dirty="0"/>
              <a:t>DICLAB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楊宇翔</a:t>
            </a:r>
          </a:p>
        </p:txBody>
      </p:sp>
    </p:spTree>
    <p:extLst>
      <p:ext uri="{BB962C8B-B14F-4D97-AF65-F5344CB8AC3E}">
        <p14:creationId xmlns:p14="http://schemas.microsoft.com/office/powerpoint/2010/main" val="31855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69821-0353-A253-B360-DBD9AB69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&amp; Timing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906965-04FE-9FCD-F9FE-4BAC5BA25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676" y="2824859"/>
            <a:ext cx="6954174" cy="24594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DE5620-6A9D-F374-D69E-C9008829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0" y="2731553"/>
            <a:ext cx="4243526" cy="26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1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05286-F6CE-F8C9-A0D5-906CADE4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26C90-E342-282F-AD66-AA89B409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1.Sum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D35D5F-AFA5-7D66-207D-C06338EA8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6713"/>
              </p:ext>
            </p:extLst>
          </p:nvPr>
        </p:nvGraphicFramePr>
        <p:xfrm>
          <a:off x="838200" y="2326340"/>
          <a:ext cx="10143476" cy="167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68">
                  <a:extLst>
                    <a:ext uri="{9D8B030D-6E8A-4147-A177-3AD203B41FA5}">
                      <a16:colId xmlns:a16="http://schemas.microsoft.com/office/drawing/2014/main" val="1856102573"/>
                    </a:ext>
                  </a:extLst>
                </a:gridCol>
                <a:gridCol w="1449068">
                  <a:extLst>
                    <a:ext uri="{9D8B030D-6E8A-4147-A177-3AD203B41FA5}">
                      <a16:colId xmlns:a16="http://schemas.microsoft.com/office/drawing/2014/main" val="388405191"/>
                    </a:ext>
                  </a:extLst>
                </a:gridCol>
                <a:gridCol w="1449068">
                  <a:extLst>
                    <a:ext uri="{9D8B030D-6E8A-4147-A177-3AD203B41FA5}">
                      <a16:colId xmlns:a16="http://schemas.microsoft.com/office/drawing/2014/main" val="1707156932"/>
                    </a:ext>
                  </a:extLst>
                </a:gridCol>
                <a:gridCol w="1449068">
                  <a:extLst>
                    <a:ext uri="{9D8B030D-6E8A-4147-A177-3AD203B41FA5}">
                      <a16:colId xmlns:a16="http://schemas.microsoft.com/office/drawing/2014/main" val="3270690008"/>
                    </a:ext>
                  </a:extLst>
                </a:gridCol>
                <a:gridCol w="1449068">
                  <a:extLst>
                    <a:ext uri="{9D8B030D-6E8A-4147-A177-3AD203B41FA5}">
                      <a16:colId xmlns:a16="http://schemas.microsoft.com/office/drawing/2014/main" val="1449188804"/>
                    </a:ext>
                  </a:extLst>
                </a:gridCol>
                <a:gridCol w="1449068">
                  <a:extLst>
                    <a:ext uri="{9D8B030D-6E8A-4147-A177-3AD203B41FA5}">
                      <a16:colId xmlns:a16="http://schemas.microsoft.com/office/drawing/2014/main" val="2266748323"/>
                    </a:ext>
                  </a:extLst>
                </a:gridCol>
                <a:gridCol w="1449068">
                  <a:extLst>
                    <a:ext uri="{9D8B030D-6E8A-4147-A177-3AD203B41FA5}">
                      <a16:colId xmlns:a16="http://schemas.microsoft.com/office/drawing/2014/main" val="2622772099"/>
                    </a:ext>
                  </a:extLst>
                </a:gridCol>
              </a:tblGrid>
              <a:tr h="5583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93383"/>
                  </a:ext>
                </a:extLst>
              </a:tr>
              <a:tr h="55831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</a:t>
                      </a:r>
                      <a:r>
                        <a:rPr lang="en-US" altLang="zh-TW" dirty="0"/>
                        <a:t>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Data[n-8]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Data[n-7]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Data[n-1]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Data[n]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34325"/>
                  </a:ext>
                </a:extLst>
              </a:tr>
              <a:tr h="55831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</a:t>
                      </a:r>
                      <a:r>
                        <a:rPr lang="en-US" altLang="zh-TW" dirty="0"/>
                        <a:t> n+1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Data[n-7]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Data[n-1]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Data[n]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Data[n+1]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159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C3BCBF-2B52-FC17-18D0-8E282FD2F1EB}"/>
                  </a:ext>
                </a:extLst>
              </p:cNvPr>
              <p:cNvSpPr txBox="1"/>
              <p:nvPr/>
            </p:nvSpPr>
            <p:spPr>
              <a:xfrm>
                <a:off x="838200" y="4165798"/>
                <a:ext cx="9841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Sum n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i="0" dirty="0">
                            <a:latin typeface="Cambria Math" panose="02040503050406030204" pitchFamily="18" charset="0"/>
                          </a:rPr>
                          <m:t>−8</m:t>
                        </m:r>
                      </m:sub>
                      <m:sup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TW" altLang="en-US" i="0" dirty="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Sum n+1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TW" altLang="en-US" i="0" dirty="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r>
                  <a:rPr lang="en-US" altLang="zh-TW" dirty="0"/>
                  <a:t>Sum n+1 : Sum n – Data[n-8] + X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C3BCBF-2B52-FC17-18D0-8E282FD2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5798"/>
                <a:ext cx="9841139" cy="923330"/>
              </a:xfrm>
              <a:prstGeom prst="rect">
                <a:avLst/>
              </a:prstGeom>
              <a:blipFill>
                <a:blip r:embed="rId2"/>
                <a:stretch>
                  <a:fillRect l="-558" t="-48026" b="-440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8C971FB-40FB-5FF1-4F04-F03BE658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30" y="4225504"/>
            <a:ext cx="6286974" cy="18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180FD-BEB2-C7B5-393E-696022D8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806A5F-F809-BAE7-3D51-C00DBBB52CFF}"/>
              </a:ext>
            </a:extLst>
          </p:cNvPr>
          <p:cNvSpPr txBox="1"/>
          <p:nvPr/>
        </p:nvSpPr>
        <p:spPr>
          <a:xfrm>
            <a:off x="832122" y="150602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2.Xappr</a:t>
            </a:r>
            <a:endParaRPr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D81B2C-C294-A6B3-1180-A2DB0499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06" y="365125"/>
            <a:ext cx="7954670" cy="1797326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9B03F6B1-E17A-D34C-69DF-987868CFD0E0}"/>
              </a:ext>
            </a:extLst>
          </p:cNvPr>
          <p:cNvSpPr/>
          <p:nvPr/>
        </p:nvSpPr>
        <p:spPr>
          <a:xfrm>
            <a:off x="6587231" y="2911876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54ABF0E-D24A-498F-F0AA-A21C49955D4E}"/>
              </a:ext>
            </a:extLst>
          </p:cNvPr>
          <p:cNvSpPr/>
          <p:nvPr/>
        </p:nvSpPr>
        <p:spPr>
          <a:xfrm>
            <a:off x="6587231" y="3384612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08DC0AB-3220-217B-1B80-5441E17E20DC}"/>
              </a:ext>
            </a:extLst>
          </p:cNvPr>
          <p:cNvSpPr/>
          <p:nvPr/>
        </p:nvSpPr>
        <p:spPr>
          <a:xfrm>
            <a:off x="6587231" y="5480482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7C7B5AC-0C54-9A42-A0F8-0DA2B9985FE8}"/>
              </a:ext>
            </a:extLst>
          </p:cNvPr>
          <p:cNvSpPr/>
          <p:nvPr/>
        </p:nvSpPr>
        <p:spPr>
          <a:xfrm>
            <a:off x="6587231" y="6041254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0FB486F-05A3-C393-BE30-410705198F5B}"/>
              </a:ext>
            </a:extLst>
          </p:cNvPr>
          <p:cNvSpPr/>
          <p:nvPr/>
        </p:nvSpPr>
        <p:spPr>
          <a:xfrm>
            <a:off x="6587231" y="3945384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199C450-ADE0-5FC6-81D8-FCA647C55893}"/>
              </a:ext>
            </a:extLst>
          </p:cNvPr>
          <p:cNvSpPr/>
          <p:nvPr/>
        </p:nvSpPr>
        <p:spPr>
          <a:xfrm>
            <a:off x="6697012" y="4459550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FC3E303-DF0E-B3D9-7E2F-FD83F5D591EF}"/>
              </a:ext>
            </a:extLst>
          </p:cNvPr>
          <p:cNvSpPr/>
          <p:nvPr/>
        </p:nvSpPr>
        <p:spPr>
          <a:xfrm>
            <a:off x="6697012" y="4727730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99E6459-EC0E-4509-902D-1DC84257E5E0}"/>
              </a:ext>
            </a:extLst>
          </p:cNvPr>
          <p:cNvSpPr/>
          <p:nvPr/>
        </p:nvSpPr>
        <p:spPr>
          <a:xfrm>
            <a:off x="6697012" y="4940054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A7A87B2-AAAF-70D7-250E-55CF4EB5C4B7}"/>
              </a:ext>
            </a:extLst>
          </p:cNvPr>
          <p:cNvSpPr/>
          <p:nvPr/>
        </p:nvSpPr>
        <p:spPr>
          <a:xfrm>
            <a:off x="6697012" y="5183450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4107C35-BFC1-FAB9-E006-6BEF96AB59EC}"/>
              </a:ext>
            </a:extLst>
          </p:cNvPr>
          <p:cNvSpPr/>
          <p:nvPr/>
        </p:nvSpPr>
        <p:spPr>
          <a:xfrm>
            <a:off x="7591887" y="3286361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BDEA2FB-2376-497A-C956-A5BBA4A263BA}"/>
              </a:ext>
            </a:extLst>
          </p:cNvPr>
          <p:cNvSpPr/>
          <p:nvPr/>
        </p:nvSpPr>
        <p:spPr>
          <a:xfrm>
            <a:off x="8594694" y="3711212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D619495-F7DD-3897-BE78-0D40C03DC63C}"/>
              </a:ext>
            </a:extLst>
          </p:cNvPr>
          <p:cNvSpPr/>
          <p:nvPr/>
        </p:nvSpPr>
        <p:spPr>
          <a:xfrm>
            <a:off x="9801977" y="4749924"/>
            <a:ext cx="33497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F52B429-DD9E-05E0-4C7B-209BDC82BDA2}"/>
              </a:ext>
            </a:extLst>
          </p:cNvPr>
          <p:cNvSpPr/>
          <p:nvPr/>
        </p:nvSpPr>
        <p:spPr>
          <a:xfrm>
            <a:off x="10602157" y="5178641"/>
            <a:ext cx="1099352" cy="3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Xappr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36968B0-0939-FFC1-DC38-6AD57396496E}"/>
              </a:ext>
            </a:extLst>
          </p:cNvPr>
          <p:cNvCxnSpPr>
            <a:stCxn id="11" idx="6"/>
            <a:endCxn id="20" idx="2"/>
          </p:cNvCxnSpPr>
          <p:nvPr/>
        </p:nvCxnSpPr>
        <p:spPr>
          <a:xfrm>
            <a:off x="6922203" y="3062797"/>
            <a:ext cx="669684" cy="374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8AC7C3A-53B4-638E-4E0B-3CA1AF8CD8AE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6922203" y="3437282"/>
            <a:ext cx="669684" cy="98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0C9CA3B-7A28-60B9-CBCA-89409E5BB9CE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7926859" y="3437282"/>
            <a:ext cx="667835" cy="42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FB6AA65-F6C1-FD21-DBD6-7250FC4B3E60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 flipV="1">
            <a:off x="6922203" y="3862133"/>
            <a:ext cx="1672491" cy="234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9224C37-923F-4DC5-761F-F727961F77E0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 flipV="1">
            <a:off x="6922203" y="4900845"/>
            <a:ext cx="2879774" cy="730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624E411-98C6-18BB-FB19-093DDA59D52E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10136949" y="4900845"/>
            <a:ext cx="465208" cy="428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52DE4BC-9E40-8E40-1002-69FF53834B52}"/>
              </a:ext>
            </a:extLst>
          </p:cNvPr>
          <p:cNvCxnSpPr>
            <a:stCxn id="14" idx="6"/>
            <a:endCxn id="23" idx="2"/>
          </p:cNvCxnSpPr>
          <p:nvPr/>
        </p:nvCxnSpPr>
        <p:spPr>
          <a:xfrm flipV="1">
            <a:off x="6922203" y="5329562"/>
            <a:ext cx="3679954" cy="862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5989A62A-61B6-C73D-13F5-A70209A90BBA}"/>
              </a:ext>
            </a:extLst>
          </p:cNvPr>
          <p:cNvSpPr/>
          <p:nvPr/>
        </p:nvSpPr>
        <p:spPr>
          <a:xfrm>
            <a:off x="9052394" y="4135514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2760BA5-C26B-1E13-6AE7-16C6A71D61AF}"/>
              </a:ext>
            </a:extLst>
          </p:cNvPr>
          <p:cNvSpPr/>
          <p:nvPr/>
        </p:nvSpPr>
        <p:spPr>
          <a:xfrm>
            <a:off x="9299649" y="4286434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33EF21-631F-E65C-2659-F861382F8427}"/>
              </a:ext>
            </a:extLst>
          </p:cNvPr>
          <p:cNvSpPr/>
          <p:nvPr/>
        </p:nvSpPr>
        <p:spPr>
          <a:xfrm>
            <a:off x="9495709" y="4468291"/>
            <a:ext cx="115410" cy="1117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5E0594-4AD8-9196-D7F4-97B3A2AB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5" y="3701161"/>
            <a:ext cx="5926650" cy="13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C83B2-8AED-6B63-8FE2-2E24E082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DE9B6-0759-0257-6798-D04313C7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2.Xappr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31A2B5-B4C3-EE45-4B69-820FCBD2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06" y="365125"/>
            <a:ext cx="7954670" cy="17973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E19415-7709-6929-9438-43CCCF86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7388"/>
            <a:ext cx="4427161" cy="4381638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A4B0C70F-5DCC-CFEC-D5C4-CD6B76A7DB39}"/>
              </a:ext>
            </a:extLst>
          </p:cNvPr>
          <p:cNvSpPr/>
          <p:nvPr/>
        </p:nvSpPr>
        <p:spPr>
          <a:xfrm>
            <a:off x="5674761" y="2701667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0</a:t>
            </a:r>
            <a:endParaRPr lang="zh-TW" altLang="en-US" sz="10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5E1268E-4CEB-A224-A780-3D06EE0E5483}"/>
              </a:ext>
            </a:extLst>
          </p:cNvPr>
          <p:cNvSpPr/>
          <p:nvPr/>
        </p:nvSpPr>
        <p:spPr>
          <a:xfrm>
            <a:off x="5693254" y="3103476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B558F4-7EC9-51AD-EB55-DBF443D5833B}"/>
              </a:ext>
            </a:extLst>
          </p:cNvPr>
          <p:cNvSpPr/>
          <p:nvPr/>
        </p:nvSpPr>
        <p:spPr>
          <a:xfrm>
            <a:off x="5693255" y="3514455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2</a:t>
            </a:r>
            <a:endParaRPr lang="zh-TW" altLang="en-US" sz="10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A2AF5DA-A754-D4FC-EBC2-25B682CBA2B2}"/>
              </a:ext>
            </a:extLst>
          </p:cNvPr>
          <p:cNvSpPr/>
          <p:nvPr/>
        </p:nvSpPr>
        <p:spPr>
          <a:xfrm>
            <a:off x="5693257" y="3875979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3</a:t>
            </a:r>
            <a:endParaRPr lang="zh-TW" altLang="en-US" sz="10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FA10C68-70F2-71E2-909E-6822BD1E4372}"/>
              </a:ext>
            </a:extLst>
          </p:cNvPr>
          <p:cNvSpPr/>
          <p:nvPr/>
        </p:nvSpPr>
        <p:spPr>
          <a:xfrm>
            <a:off x="5693257" y="4292042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4</a:t>
            </a:r>
            <a:endParaRPr lang="zh-TW" altLang="en-US" sz="10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33046B8-5B49-A65D-1679-62CD6BABA1B7}"/>
              </a:ext>
            </a:extLst>
          </p:cNvPr>
          <p:cNvSpPr/>
          <p:nvPr/>
        </p:nvSpPr>
        <p:spPr>
          <a:xfrm>
            <a:off x="5693257" y="4684432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5</a:t>
            </a:r>
            <a:endParaRPr lang="zh-TW" altLang="en-US" sz="10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BDB5EF6-FA94-E729-D86C-D4FFF80990B9}"/>
              </a:ext>
            </a:extLst>
          </p:cNvPr>
          <p:cNvSpPr/>
          <p:nvPr/>
        </p:nvSpPr>
        <p:spPr>
          <a:xfrm>
            <a:off x="5693257" y="5078885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6</a:t>
            </a:r>
            <a:endParaRPr lang="zh-TW" altLang="en-US" sz="1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0118E2C-6292-5109-D2A9-5491A7EEBA48}"/>
              </a:ext>
            </a:extLst>
          </p:cNvPr>
          <p:cNvSpPr/>
          <p:nvPr/>
        </p:nvSpPr>
        <p:spPr>
          <a:xfrm>
            <a:off x="5693256" y="5499197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7</a:t>
            </a:r>
            <a:endParaRPr lang="zh-TW" altLang="en-US" sz="10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2E3F191-DDB5-BEF1-0173-561B0187085C}"/>
              </a:ext>
            </a:extLst>
          </p:cNvPr>
          <p:cNvSpPr/>
          <p:nvPr/>
        </p:nvSpPr>
        <p:spPr>
          <a:xfrm>
            <a:off x="8180854" y="4186762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c6</a:t>
            </a:r>
            <a:endParaRPr lang="zh-TW" altLang="en-US" sz="10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10F81F8-C125-F8D5-4CB7-8365406757BA}"/>
              </a:ext>
            </a:extLst>
          </p:cNvPr>
          <p:cNvSpPr/>
          <p:nvPr/>
        </p:nvSpPr>
        <p:spPr>
          <a:xfrm>
            <a:off x="7152751" y="3355283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c4</a:t>
            </a:r>
            <a:endParaRPr lang="zh-TW" altLang="en-US" sz="10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DEB1FB7-B8DC-D940-2218-46D9E462A4E5}"/>
              </a:ext>
            </a:extLst>
          </p:cNvPr>
          <p:cNvSpPr/>
          <p:nvPr/>
        </p:nvSpPr>
        <p:spPr>
          <a:xfrm>
            <a:off x="6341614" y="2959120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C0</a:t>
            </a:r>
            <a:endParaRPr lang="zh-TW" altLang="en-US" sz="10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519891E-6CC1-8DAA-2F5D-11E74C57917B}"/>
              </a:ext>
            </a:extLst>
          </p:cNvPr>
          <p:cNvSpPr/>
          <p:nvPr/>
        </p:nvSpPr>
        <p:spPr>
          <a:xfrm>
            <a:off x="6378602" y="3702097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c1</a:t>
            </a:r>
            <a:endParaRPr lang="zh-TW" altLang="en-US" sz="1000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B75E35C-1D71-C007-40B3-B6E933AA5A57}"/>
              </a:ext>
            </a:extLst>
          </p:cNvPr>
          <p:cNvSpPr/>
          <p:nvPr/>
        </p:nvSpPr>
        <p:spPr>
          <a:xfrm>
            <a:off x="6378601" y="4484238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c2</a:t>
            </a:r>
            <a:endParaRPr lang="zh-TW" altLang="en-US" sz="10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F322510-4A5E-753D-169A-39313C8DD5DA}"/>
              </a:ext>
            </a:extLst>
          </p:cNvPr>
          <p:cNvSpPr/>
          <p:nvPr/>
        </p:nvSpPr>
        <p:spPr>
          <a:xfrm>
            <a:off x="6378601" y="5266379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c3</a:t>
            </a:r>
            <a:endParaRPr lang="zh-TW" altLang="en-US" sz="10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2C52593-E9E8-0902-39F6-31D0D4BF6B54}"/>
              </a:ext>
            </a:extLst>
          </p:cNvPr>
          <p:cNvSpPr/>
          <p:nvPr/>
        </p:nvSpPr>
        <p:spPr>
          <a:xfrm>
            <a:off x="7207788" y="4936729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c5</a:t>
            </a:r>
            <a:endParaRPr lang="zh-TW" altLang="en-US" sz="1000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AB2FEC8-01BA-A88C-0070-155E38AFB585}"/>
              </a:ext>
            </a:extLst>
          </p:cNvPr>
          <p:cNvSpPr/>
          <p:nvPr/>
        </p:nvSpPr>
        <p:spPr>
          <a:xfrm>
            <a:off x="8180853" y="6179894"/>
            <a:ext cx="257453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8</a:t>
            </a:r>
            <a:endParaRPr lang="zh-TW" altLang="en-US" sz="1000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F3A750EE-EBC7-690B-2825-49076D65C49F}"/>
              </a:ext>
            </a:extLst>
          </p:cNvPr>
          <p:cNvSpPr/>
          <p:nvPr/>
        </p:nvSpPr>
        <p:spPr>
          <a:xfrm>
            <a:off x="9827580" y="5137652"/>
            <a:ext cx="781236" cy="257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Xappr</a:t>
            </a:r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ABD7C13-0D1F-DA1D-4DA2-D286A5CF6913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5932214" y="2830394"/>
            <a:ext cx="409400" cy="25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D950959-A3B5-EF0C-58B1-8A1DAAEDD971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5950707" y="3087847"/>
            <a:ext cx="390907" cy="144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057BD84-5BFB-5C78-0940-CB59BCDD621A}"/>
              </a:ext>
            </a:extLst>
          </p:cNvPr>
          <p:cNvCxnSpPr>
            <a:stCxn id="10" idx="6"/>
            <a:endCxn id="19" idx="2"/>
          </p:cNvCxnSpPr>
          <p:nvPr/>
        </p:nvCxnSpPr>
        <p:spPr>
          <a:xfrm>
            <a:off x="5950708" y="3643182"/>
            <a:ext cx="427894" cy="187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B673210-EC50-8801-2095-9DF88ACAC134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5950710" y="3830824"/>
            <a:ext cx="427892" cy="17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C066B33-0D0C-F0C2-5771-E5778FB700AE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>
            <a:off x="5950710" y="4420769"/>
            <a:ext cx="427891" cy="192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5C6C882-903C-25E8-5E51-E97782F7C538}"/>
              </a:ext>
            </a:extLst>
          </p:cNvPr>
          <p:cNvCxnSpPr>
            <a:stCxn id="13" idx="5"/>
            <a:endCxn id="20" idx="2"/>
          </p:cNvCxnSpPr>
          <p:nvPr/>
        </p:nvCxnSpPr>
        <p:spPr>
          <a:xfrm flipV="1">
            <a:off x="5913007" y="4612965"/>
            <a:ext cx="465594" cy="291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2C7AB3-1A93-D5CD-5F6F-9FF99F4C90B3}"/>
              </a:ext>
            </a:extLst>
          </p:cNvPr>
          <p:cNvCxnSpPr>
            <a:stCxn id="14" idx="6"/>
            <a:endCxn id="21" idx="3"/>
          </p:cNvCxnSpPr>
          <p:nvPr/>
        </p:nvCxnSpPr>
        <p:spPr>
          <a:xfrm>
            <a:off x="5950710" y="5207612"/>
            <a:ext cx="427891" cy="18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B2465BE-763E-02FB-2521-ED996455FB4B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 flipV="1">
            <a:off x="5950709" y="5395106"/>
            <a:ext cx="427892" cy="232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BFC6F35-680A-529A-4927-CD918972968E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6599067" y="3087847"/>
            <a:ext cx="553684" cy="396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F57D37-9C4D-A6AD-8C9D-DF297A91AD69}"/>
              </a:ext>
            </a:extLst>
          </p:cNvPr>
          <p:cNvCxnSpPr>
            <a:stCxn id="19" idx="6"/>
            <a:endCxn id="17" idx="2"/>
          </p:cNvCxnSpPr>
          <p:nvPr/>
        </p:nvCxnSpPr>
        <p:spPr>
          <a:xfrm flipV="1">
            <a:off x="6636055" y="3484010"/>
            <a:ext cx="516696" cy="34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049E7E4-B209-947B-B6D4-A175A8A656E0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6636054" y="4612965"/>
            <a:ext cx="571734" cy="45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072E36F-8EA7-6A09-873A-3EEDE230D97D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 flipV="1">
            <a:off x="6636054" y="5065456"/>
            <a:ext cx="571734" cy="3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F3F0F40-A644-0BDB-0EAE-1AC73D64999E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7410204" y="3484010"/>
            <a:ext cx="770650" cy="831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C70A302-940F-642B-0055-DDAD8144DF27}"/>
              </a:ext>
            </a:extLst>
          </p:cNvPr>
          <p:cNvCxnSpPr>
            <a:stCxn id="22" idx="6"/>
            <a:endCxn id="16" idx="2"/>
          </p:cNvCxnSpPr>
          <p:nvPr/>
        </p:nvCxnSpPr>
        <p:spPr>
          <a:xfrm flipV="1">
            <a:off x="7465241" y="4315489"/>
            <a:ext cx="715613" cy="749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9252089-382E-87FC-8341-990C9A306E77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8438307" y="4315489"/>
            <a:ext cx="1389273" cy="950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62EEA87-D2B6-44AF-D5A3-631F85B8A53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8438306" y="5266379"/>
            <a:ext cx="1389274" cy="1042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1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C83B2-8AED-6B63-8FE2-2E24E082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DE9B6-0759-0257-6798-D04313C7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0529D4-D185-04CA-CFD3-9F3E0048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86" y="1266587"/>
            <a:ext cx="8869013" cy="170521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76B35C-0F03-133E-BD43-FB8EA4BA48B6}"/>
              </a:ext>
            </a:extLst>
          </p:cNvPr>
          <p:cNvSpPr txBox="1"/>
          <p:nvPr/>
        </p:nvSpPr>
        <p:spPr>
          <a:xfrm>
            <a:off x="5781583" y="2536402"/>
            <a:ext cx="3531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 / 8 == K &gt;&gt; 3, K / (2^n) == K &gt;&gt; 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2BC029-273F-62B3-3C5B-600DD669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54" y="3429000"/>
            <a:ext cx="5764154" cy="4645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813BFC-4280-E052-3E4E-CF5AF531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853" y="4651899"/>
            <a:ext cx="5764155" cy="5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F91FC8-F06A-E09B-CBB5-532CA6E0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06FA0C-5440-D6A6-7792-83240E41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14" y="666728"/>
            <a:ext cx="3593757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145</Words>
  <Application>Microsoft Office PowerPoint</Application>
  <PresentationFormat>寬螢幕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佈景主題</vt:lpstr>
      <vt:lpstr>2005 IC contest</vt:lpstr>
      <vt:lpstr>Architecture &amp; Timing</vt:lpstr>
      <vt:lpstr>Algorithm</vt:lpstr>
      <vt:lpstr>Algorithm</vt:lpstr>
      <vt:lpstr>Algorithm</vt:lpstr>
      <vt:lpstr>Algorithm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2005 IC contest</dc:title>
  <dc:creator>楊宇翔</dc:creator>
  <cp:lastModifiedBy>楊宇翔</cp:lastModifiedBy>
  <cp:revision>5</cp:revision>
  <dcterms:created xsi:type="dcterms:W3CDTF">2024-01-22T09:39:10Z</dcterms:created>
  <dcterms:modified xsi:type="dcterms:W3CDTF">2024-01-23T06:30:56Z</dcterms:modified>
</cp:coreProperties>
</file>