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67" r:id="rId10"/>
    <p:sldId id="275" r:id="rId11"/>
    <p:sldId id="276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66" d="100"/>
          <a:sy n="66" d="100"/>
        </p:scale>
        <p:origin x="-780" y="-377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30A6E-1B6F-4B1A-972D-30F2A76563B0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AA9A9-2D3F-41E0-9569-4E5CDF5501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30A6E-1B6F-4B1A-972D-30F2A76563B0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AA9A9-2D3F-41E0-9569-4E5CDF5501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30A6E-1B6F-4B1A-972D-30F2A76563B0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AA9A9-2D3F-41E0-9569-4E5CDF5501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30A6E-1B6F-4B1A-972D-30F2A76563B0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AA9A9-2D3F-41E0-9569-4E5CDF5501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30A6E-1B6F-4B1A-972D-30F2A76563B0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AA9A9-2D3F-41E0-9569-4E5CDF5501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30A6E-1B6F-4B1A-972D-30F2A76563B0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AA9A9-2D3F-41E0-9569-4E5CDF5501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30A6E-1B6F-4B1A-972D-30F2A76563B0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AA9A9-2D3F-41E0-9569-4E5CDF5501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30A6E-1B6F-4B1A-972D-30F2A76563B0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AA9A9-2D3F-41E0-9569-4E5CDF5501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30A6E-1B6F-4B1A-972D-30F2A76563B0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AA9A9-2D3F-41E0-9569-4E5CDF5501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30A6E-1B6F-4B1A-972D-30F2A76563B0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AA9A9-2D3F-41E0-9569-4E5CDF5501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30A6E-1B6F-4B1A-972D-30F2A76563B0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AA9A9-2D3F-41E0-9569-4E5CDF5501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30A6E-1B6F-4B1A-972D-30F2A76563B0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AA9A9-2D3F-41E0-9569-4E5CDF5501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1077718"/>
            <a:ext cx="1296144" cy="2880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23528" y="2988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</a:t>
            </a:r>
            <a:r>
              <a:rPr lang="ko-KR" altLang="en-US" dirty="0"/>
              <a:t>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154563"/>
            <a:ext cx="7128792" cy="3793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23528" y="29885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추천 페이지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276706"/>
            <a:ext cx="8676456" cy="374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23528" y="298852"/>
            <a:ext cx="29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통계 페이지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08112"/>
            <a:ext cx="9104722" cy="3939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23528" y="29885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설문 페이지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347614"/>
            <a:ext cx="6120680" cy="3502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23528" y="29885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꾸북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모달창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39371"/>
            <a:ext cx="7056784" cy="3719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23528" y="29885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 페이지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275606"/>
            <a:ext cx="8911736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23528" y="298852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책 검색 및 상세 페이지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99" y="1131590"/>
            <a:ext cx="8968797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23528" y="29885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책 읽기 타이머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98852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독서 후 기록 페이지</a:t>
            </a:r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635646"/>
            <a:ext cx="8801976" cy="267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51470"/>
            <a:ext cx="5997532" cy="5092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23528" y="298852"/>
            <a:ext cx="1596912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서재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읽은 책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읽고 있는 책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읽고 싶은 책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그만 읽은 책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8" y="1995686"/>
            <a:ext cx="8964488" cy="273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23528" y="29885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메모 페이지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39</Words>
  <Application>Microsoft Office PowerPoint</Application>
  <PresentationFormat>화면 슬라이드 쇼(16:9)</PresentationFormat>
  <Paragraphs>15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sue</dc:creator>
  <cp:lastModifiedBy>sue</cp:lastModifiedBy>
  <cp:revision>5</cp:revision>
  <dcterms:created xsi:type="dcterms:W3CDTF">2022-04-07T12:12:43Z</dcterms:created>
  <dcterms:modified xsi:type="dcterms:W3CDTF">2022-04-07T12:58:35Z</dcterms:modified>
</cp:coreProperties>
</file>