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D8A8-9E99-C13C-EC73-64833572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23AA-C4A2-568D-74A7-DB4293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7107-4EF1-DF95-2690-9C5B6F30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920E-CA46-2154-8962-8C3EE16C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8DA2-676E-44C0-996E-3D0F3D04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D4C5-7778-BB4B-499D-D7C67BDE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AECE-B7EB-95C8-99F9-7C565E09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9D0F-5132-77A6-FE2F-3B157CE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32E7B-7E20-594F-98AE-51636876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D98A-FE33-6F86-6C8F-ED5DBBD1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C5A76-B1D4-1DCC-CE3F-911E46518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4687E-6817-E147-1836-86A3C7F53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6AE7-6B7D-F53A-200E-FF2FBE5E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B4AF-DC62-00BC-8FE8-2481C6E4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EA9D-760E-19AA-3AAC-F3A93686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22A-8A06-7B2C-D445-69E1F318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A7BE-49B3-0042-E5AD-DAB92B81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54AA-9107-196D-5FFB-B16990E9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D6B4-4146-E9EF-24C7-9886474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0599-1B51-2392-F6AB-BA860255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0D5-B173-0605-28E5-5CE10800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117F-25CF-04C2-4AE5-39883C38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74AD-3F4C-55EF-0828-77AC3BD2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B837-03CF-011C-BFCC-53A714A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40B5-FB58-384C-5FAC-74A63060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F2F-8852-2E89-2AC7-445C5551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B55B-8A48-A88A-BB1E-F99D336F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B85E0-820C-C275-F93B-0B6FFA802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5B3B-E35E-2329-7DA8-966E5169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7E70-EF3F-0DC3-A7F3-6AAA2E10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16470-BD4D-3782-480A-46223BDA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805C-F426-8B02-2620-5EF1D0D9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7A83-67FD-D1DF-1367-43852058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D7B1B-C21E-FAEA-0C16-70FC54DE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B5A17-4815-4209-7FA1-4400E5741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17481-DD03-ED5B-4FE3-6805A7D9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2E398-A6D6-7B59-4EA6-FEF1ABC4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E3546-E5AF-D21A-D665-522B030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F259D-1779-BEEE-2D96-6A8FEA41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5C50-0E21-110C-902A-5AF35E8A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F7E09-56CC-34D7-29C8-FCD14CA4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EA1F7-E60C-58B0-245D-F77810E0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4BA9C-CDAE-91D3-B27D-F4A9425F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CC07-ADDF-268A-25E3-6A9BFA75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0EE71-4C1B-DB11-81FE-776F4430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954A-41FB-4E03-E378-545016A2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ED1-4F82-A893-F128-A0FF7789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7141-94ED-725B-64C6-D6E2BA7A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D15EF-920D-02A9-C038-91FD7D03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00BE-4CE6-E742-3BD7-661FE11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9B4CC-4FBC-CC1C-944E-1B3ABC3E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FBD9-1DE7-1502-8248-94EE3B6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AF6E-B9DB-9390-2245-E9E2219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6E638-7DD0-34B1-3764-7A6914381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C33E-E08F-B212-F616-EF5A3371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3F58B-FFE5-C555-986F-40FE25C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C6BC-5B26-7203-866C-292E4B3F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16FC-D63F-54F9-8085-8F301B66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1B765-AF22-BA1B-F23F-E7887883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599BD-3176-3C1E-1D64-39D71E00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ADF4-DC2E-8E29-6E2E-821D1480C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150B-4E43-40B4-9BA1-A3C5AD498E6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6633-8568-847D-EC3D-ECEDC928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9838-4492-CC2C-A46B-7F54298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22CF-C786-4742-ABB4-CE24BD52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152E-3379-7550-3095-F204BA8D4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853" y="895739"/>
            <a:ext cx="9660294" cy="2866151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Algerian" panose="04020705040A02060702" pitchFamily="82" charset="0"/>
              </a:rPr>
              <a:t>Mini Project</a:t>
            </a:r>
            <a:br>
              <a:rPr lang="en-US" sz="3400" dirty="0"/>
            </a:br>
            <a:r>
              <a:rPr lang="en-US" sz="3400" dirty="0">
                <a:latin typeface="Bell MT" panose="02020503060305020303" pitchFamily="18" charset="0"/>
              </a:rPr>
              <a:t> </a:t>
            </a:r>
            <a:r>
              <a:rPr lang="en-US" sz="3200" dirty="0">
                <a:latin typeface="Bell MT" panose="02020503060305020303" pitchFamily="18" charset="0"/>
              </a:rPr>
              <a:t>AI VIRTUAL ASSISTANT</a:t>
            </a:r>
            <a:br>
              <a:rPr lang="en-US" sz="3200" dirty="0">
                <a:latin typeface="Bell MT" panose="02020503060305020303" pitchFamily="18" charset="0"/>
              </a:rPr>
            </a:br>
            <a:br>
              <a:rPr lang="en-US" sz="3200" dirty="0">
                <a:latin typeface="Bell MT" panose="02020503060305020303" pitchFamily="18" charset="0"/>
              </a:rPr>
            </a:br>
            <a:r>
              <a:rPr lang="en-US" sz="1800" dirty="0">
                <a:latin typeface="Bell MT" panose="02020503060305020303" pitchFamily="18" charset="0"/>
              </a:rPr>
              <a:t>Under the supervision of Prof. Pradeep Kumar K Dr. Mary Jasmine Prof. </a:t>
            </a:r>
            <a:r>
              <a:rPr lang="en-US" sz="1800" dirty="0" err="1">
                <a:latin typeface="Bell MT" panose="02020503060305020303" pitchFamily="18" charset="0"/>
              </a:rPr>
              <a:t>Mitha</a:t>
            </a:r>
            <a:r>
              <a:rPr lang="en-US" sz="1800" dirty="0">
                <a:latin typeface="Bell MT" panose="02020503060305020303" pitchFamily="18" charset="0"/>
              </a:rPr>
              <a:t> Guru Assistant Professor, Artificial Intelligence &amp; Machine Learning, SOE</a:t>
            </a:r>
            <a:br>
              <a:rPr lang="en-US" sz="1800" dirty="0">
                <a:latin typeface="Bell MT" panose="02020503060305020303" pitchFamily="18" charset="0"/>
              </a:rPr>
            </a:br>
            <a:br>
              <a:rPr lang="en-US" sz="1800" dirty="0">
                <a:latin typeface="Bell MT" panose="02020503060305020303" pitchFamily="18" charset="0"/>
              </a:rPr>
            </a:br>
            <a:endParaRPr lang="en-US" sz="18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DA2D0-EA3E-8981-3F36-767B113C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~</a:t>
            </a:r>
            <a:r>
              <a:rPr lang="en-US" sz="2000" dirty="0">
                <a:latin typeface="Gill Sans MT" panose="020B0502020104020203" pitchFamily="34" charset="0"/>
              </a:rPr>
              <a:t>By </a:t>
            </a:r>
            <a:r>
              <a:rPr lang="en-US" sz="2000" dirty="0" err="1">
                <a:latin typeface="Gill Sans MT" panose="020B0502020104020203" pitchFamily="34" charset="0"/>
              </a:rPr>
              <a:t>Shourya</a:t>
            </a:r>
            <a:r>
              <a:rPr lang="en-US" sz="2000" dirty="0">
                <a:latin typeface="Gill Sans MT" panose="020B0502020104020203" pitchFamily="34" charset="0"/>
              </a:rPr>
              <a:t> Pratap Singh Chouhan- ENG22AM0131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Sheikh Sufiyan-ENG22AM0129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Mohd Zeeshan-ENG22AM0114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 err="1">
                <a:latin typeface="Gill Sans MT" panose="020B0502020104020203" pitchFamily="34" charset="0"/>
              </a:rPr>
              <a:t>Kritarth</a:t>
            </a:r>
            <a:r>
              <a:rPr lang="en-US" sz="2000" dirty="0">
                <a:latin typeface="Gill Sans MT" panose="020B0502020104020203" pitchFamily="34" charset="0"/>
              </a:rPr>
              <a:t> Sahu-ENG22AM0110</a:t>
            </a:r>
          </a:p>
        </p:txBody>
      </p:sp>
    </p:spTree>
    <p:extLst>
      <p:ext uri="{BB962C8B-B14F-4D97-AF65-F5344CB8AC3E}">
        <p14:creationId xmlns:p14="http://schemas.microsoft.com/office/powerpoint/2010/main" val="12515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C7A2-E8B9-8F93-5EFE-550A98A5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What is a Virtual AI Assistant?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AB1-101D-D984-555F-07F66AE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Definition</a:t>
            </a:r>
            <a:r>
              <a:rPr lang="en-US" dirty="0"/>
              <a:t> : </a:t>
            </a:r>
            <a:r>
              <a:rPr lang="en-US" dirty="0">
                <a:latin typeface="Baskerville Old Face" panose="02020602080505020303" pitchFamily="18" charset="0"/>
              </a:rPr>
              <a:t>A virtual AI assistant is an application program that comprehends natural language voice commands and executes tasks for the user.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Capabilities: It can perform a wide range of tasks, from setting reminders and sending messages to providing information and controlling smart home devices.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Evolution: Virtual AI assistants have evolved to incorporate advanced speech recognition and natural language processing for more conversational interactions.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Benefits of AI Virtual Assistants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Conversational Interactions : AI virtual assistants excel in understanding context for more natural and conversational interactions.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Efficiency: They streamline tasks and provide quick access to information, enhancing productivity and convenience.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Personalization : Virtual AI assistants can be tailored to individual preferences, providing personalized recommendations and assistance.</a:t>
            </a:r>
          </a:p>
        </p:txBody>
      </p:sp>
    </p:spTree>
    <p:extLst>
      <p:ext uri="{BB962C8B-B14F-4D97-AF65-F5344CB8AC3E}">
        <p14:creationId xmlns:p14="http://schemas.microsoft.com/office/powerpoint/2010/main" val="5802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28F3-CBC2-FB61-034B-972B6FD4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AI Virtual Assistant Technology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8F0F-6905-B35A-98A0-E1D8B8E4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Speech Recognition</a:t>
            </a:r>
            <a:r>
              <a:rPr lang="en-US" dirty="0">
                <a:latin typeface="Baskerville Old Face" panose="02020602080505020303" pitchFamily="18" charset="0"/>
              </a:rPr>
              <a:t>: AI virtual assistants employ speech-to-text technology to understand and process spoken commands.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Natural Language Processing (NLP): NLP enables virtual assistants to comprehend and respond to human language in a contextually relevant manner.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Conversational AI: The integration of conversational AI enhances the virtual assistant's ability to engage in human-like conversations.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SWOT Analysis of Virtual AI Assistants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Strength: Virtual AI assistants offer seamless and efficient task execution, enhancing user productivity and convenience.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Weakness: Reliance on internet connectivity and potential privacy concerns related to data storage and processing.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Opportunity: The continuous advancement of AI technology presents opportunities for enhanced capabilities and user experience.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Threat: Potential security vulnerabilities and the risk of misinterpretation of user commands.`</a:t>
            </a:r>
          </a:p>
        </p:txBody>
      </p:sp>
    </p:spTree>
    <p:extLst>
      <p:ext uri="{BB962C8B-B14F-4D97-AF65-F5344CB8AC3E}">
        <p14:creationId xmlns:p14="http://schemas.microsoft.com/office/powerpoint/2010/main" val="7995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18D8-15A7-8000-077E-72684416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Speech-to-Text Capabilities</a:t>
            </a:r>
            <a:br>
              <a:rPr lang="en-US" b="1" dirty="0">
                <a:latin typeface="Footlight MT Light" panose="0204060206030A020304" pitchFamily="18" charset="0"/>
              </a:rPr>
            </a:b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23A7-2E7A-9659-5197-1BF099A8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Functionality</a:t>
            </a:r>
            <a:r>
              <a:rPr lang="en-US" dirty="0">
                <a:latin typeface="Baskerville Old Face" panose="02020602080505020303" pitchFamily="18" charset="0"/>
              </a:rPr>
              <a:t>: Speech recognition technology enables virtual AI assistants to convert spoken language into text for processing and execution.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Accuracy: Advancements in speech recognition technology have significantly improved accuracy and reliability in understanding spoken commands.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Applications: Speech recognition is employed in various domains, from virtual assistants to dictation software and voice-controlled devices.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Natural Language Processing (NLP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Understanding Context: NLP allows virtual AI assistants to understand the context of spoken commands and respond appropriately.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Language Understanding: It enables the assistant to comprehend nuances in language, including slang, colloquialisms, and regional variations.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Enhanced Interactions: NLP enhances the conversational capabilities of virtual AI assistants, making interactions more natural and intuitive.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9D04-675F-ACE5-75AB-B1FBEAF1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User Experience Enhancement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3033-AA8E-B494-4C3E-740A8673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Efficiency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dirty="0">
                <a:latin typeface="Baskerville Old Face" panose="02020602080505020303" pitchFamily="18" charset="0"/>
              </a:rPr>
              <a:t>and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dirty="0">
                <a:latin typeface="Baskerville Old Face" panose="02020602080505020303" pitchFamily="18" charset="0"/>
              </a:rPr>
              <a:t>Speed</a:t>
            </a:r>
            <a:r>
              <a:rPr lang="en-US" dirty="0">
                <a:latin typeface="Baskerville Old Face" panose="02020602080505020303" pitchFamily="18" charset="0"/>
              </a:rPr>
              <a:t>: Speech-to-text capabilities enhance user experience by providing a faster and more efficient means of input.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Accessibility</a:t>
            </a:r>
            <a:r>
              <a:rPr lang="en-US" dirty="0">
                <a:latin typeface="Baskerville Old Face" panose="02020602080505020303" pitchFamily="18" charset="0"/>
              </a:rPr>
              <a:t>: It improves accessibility for users with disabilities, allowing them to interact with technology through speech.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Multilingual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dirty="0">
                <a:latin typeface="Baskerville Old Face" panose="02020602080505020303" pitchFamily="18" charset="0"/>
              </a:rPr>
              <a:t>Support</a:t>
            </a:r>
            <a:r>
              <a:rPr lang="en-US" dirty="0">
                <a:latin typeface="Baskerville Old Face" panose="02020602080505020303" pitchFamily="18" charset="0"/>
              </a:rPr>
              <a:t>: Speech-to-text technology facilitates multilingual interactions, catering to a diverse user base.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Future of Speech-to-Text in Virtual AI Assistants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Advancements: Ongoing advancements in speech recognition and NLP will further enhance the accuracy and capabilities of virtual AI assistants.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Integration: Speech-to-text technology will be seamlessly integrated into various applications and devices, expanding its utility.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Personalization: The future will see personalized speech recognition models tailored to individual users for improved accuracy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57011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612-A3AD-7969-B23B-4018BF2C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Footlight MT Light" panose="0204060206030A020304" pitchFamily="18" charset="0"/>
              </a:rPr>
              <a:t>Ethical Considerations and Future Implications</a:t>
            </a:r>
            <a:br>
              <a:rPr lang="en-US" b="1" dirty="0">
                <a:latin typeface="Footlight MT Light" panose="0204060206030A020304" pitchFamily="18" charset="0"/>
              </a:rPr>
            </a:b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D834-4BA1-512E-2EAB-EF02E240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Data Protection</a:t>
            </a:r>
            <a:r>
              <a:rPr lang="en-US" dirty="0">
                <a:latin typeface="Baskerville Old Face" panose="02020602080505020303" pitchFamily="18" charset="0"/>
              </a:rPr>
              <a:t>: Ethical considerations include safeguarding user data and ensuring secure storage and processing of speech data.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User Consent: Virtual AI assistants must prioritize user consent and transparency in data collection and usage.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Regulatory Compliance: Adherence to data protection regulations and privacy laws is crucial for ethical implementation of speech-to-text technology.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Bias and Fairness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Fair Representation: Ensuring that speech recognition models are trained on diverse datasets to avoid bias and promote fairness.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Inclusive Design: Ethical implementation involves designing speech-to-text technology to be inclusive and accessible to diverse user groups.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Mitigating Bias: Continuous monitoring and mitigation of bias in speech recognition algorithms is essential for ethical use.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3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E2DE-82F9-59F6-B76C-11232D1B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User Empowerment and Education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FFA5-B367-6E32-C821-A8534734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Transparency</a:t>
            </a:r>
            <a:r>
              <a:rPr lang="en-US" dirty="0">
                <a:latin typeface="Baskerville Old Face" panose="02020602080505020303" pitchFamily="18" charset="0"/>
              </a:rPr>
              <a:t>: Virtual AI assistants should provide users with clear information about the use of speech data and the functioning of speech-to-text technology.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User Education: Empowering users with knowledge about the capabilities and limitations of speech-to-text technology is essential for informed consent and usage.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Feedback Mechanisms: Implementing feedback mechanisms for users to report issues and provide input on speech recognition accuracy.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Future Implications and Responsibility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Ethical AI Development: The responsible development and deployment of speech-to-text technology require ethical considerations and accountability.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Social Impact: Understanding the broader societal impact of speech-to-text technology and its implications for communication and accessibility.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Collaborative Efforts: Collaboration between industry, regulators, and advocacy groups is crucial for shaping the ethical landscape of speech-to-text technology.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3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526F-1E77-1270-8AE2-384B6D9F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latin typeface="Algerian" panose="04020705040A02060702" pitchFamily="82" charset="0"/>
              </a:rPr>
              <a:t>~Thank You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latin typeface="Bahnschrift Condensed" panose="020B0502040204020203" pitchFamily="34" charset="0"/>
              </a:rPr>
              <a:t>Mohd Zeeshan-ENG22AM0114 </a:t>
            </a:r>
          </a:p>
          <a:p>
            <a:pPr marL="0" indent="0" algn="ctr">
              <a:buNone/>
            </a:pPr>
            <a:r>
              <a:rPr lang="en-US" sz="2000" dirty="0" err="1">
                <a:latin typeface="Bahnschrift Condensed" panose="020B0502040204020203" pitchFamily="34" charset="0"/>
              </a:rPr>
              <a:t>Shourya</a:t>
            </a:r>
            <a:r>
              <a:rPr lang="en-US" sz="2000" dirty="0">
                <a:latin typeface="Bahnschrift Condensed" panose="020B0502040204020203" pitchFamily="34" charset="0"/>
              </a:rPr>
              <a:t> Pratap Singh Chouhan- ENG22AM0131</a:t>
            </a:r>
          </a:p>
          <a:p>
            <a:pPr marL="0" indent="0" algn="ctr">
              <a:buNone/>
            </a:pPr>
            <a:r>
              <a:rPr lang="en-US" sz="2000" dirty="0">
                <a:latin typeface="Bahnschrift Condensed" panose="020B0502040204020203" pitchFamily="34" charset="0"/>
              </a:rPr>
              <a:t> Sheikh Sufiyan-ENG22AM0129</a:t>
            </a:r>
          </a:p>
          <a:p>
            <a:pPr marL="0" indent="0" algn="ctr">
              <a:buNone/>
            </a:pPr>
            <a:r>
              <a:rPr lang="en-US" sz="2000" dirty="0" err="1">
                <a:latin typeface="Bahnschrift Condensed" panose="020B0502040204020203" pitchFamily="34" charset="0"/>
              </a:rPr>
              <a:t>Kritarth</a:t>
            </a:r>
            <a:r>
              <a:rPr lang="en-US" sz="2000" dirty="0">
                <a:latin typeface="Bahnschrift Condensed" panose="020B0502040204020203" pitchFamily="34" charset="0"/>
              </a:rPr>
              <a:t> Sahu-ENG22AM0110</a:t>
            </a:r>
          </a:p>
        </p:txBody>
      </p:sp>
    </p:spTree>
    <p:extLst>
      <p:ext uri="{BB962C8B-B14F-4D97-AF65-F5344CB8AC3E}">
        <p14:creationId xmlns:p14="http://schemas.microsoft.com/office/powerpoint/2010/main" val="307871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849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Arial</vt:lpstr>
      <vt:lpstr>Bahnschrift Condensed</vt:lpstr>
      <vt:lpstr>Bahnschrift SemiBold Condensed</vt:lpstr>
      <vt:lpstr>Baskerville Old Face</vt:lpstr>
      <vt:lpstr>Bell MT</vt:lpstr>
      <vt:lpstr>Calibri</vt:lpstr>
      <vt:lpstr>Calibri Light</vt:lpstr>
      <vt:lpstr>Footlight MT Light</vt:lpstr>
      <vt:lpstr>Franklin Gothic Medium</vt:lpstr>
      <vt:lpstr>Gill Sans MT</vt:lpstr>
      <vt:lpstr>Office Theme</vt:lpstr>
      <vt:lpstr>Mini Project  AI VIRTUAL ASSISTANT  Under the supervision of Prof. Pradeep Kumar K Dr. Mary Jasmine Prof. Mitha Guru Assistant Professor, Artificial Intelligence &amp; Machine Learning, SOE  </vt:lpstr>
      <vt:lpstr>What is a Virtual AI Assistant?</vt:lpstr>
      <vt:lpstr>AI Virtual Assistant Technology</vt:lpstr>
      <vt:lpstr>Speech-to-Text Capabilities </vt:lpstr>
      <vt:lpstr>User Experience Enhancement</vt:lpstr>
      <vt:lpstr>Ethical Considerations and Future Implications </vt:lpstr>
      <vt:lpstr>User Empowerment and Education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AI VIRTUAL ASSISTANT  Under the supervision of Prof. Pradeep Kumar K Dr. Mary Jasmine Prof. Mitha Guru Assistant Professor, Artificial Intelligence &amp; Machine Learning, SOE</dc:title>
  <dc:creator>m zeeshan</dc:creator>
  <cp:lastModifiedBy>SUFIYAN SHEIKH</cp:lastModifiedBy>
  <cp:revision>2</cp:revision>
  <dcterms:created xsi:type="dcterms:W3CDTF">2023-12-31T09:13:23Z</dcterms:created>
  <dcterms:modified xsi:type="dcterms:W3CDTF">2023-12-31T15:32:02Z</dcterms:modified>
</cp:coreProperties>
</file>