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3508375" y="178765"/>
            <a:ext cx="5382259" cy="697230"/>
          </a:xfrm>
          <a:prstGeom prst="rect">
            <a:avLst/>
          </a:prstGeom>
        </p:spPr>
        <p:txBody>
          <a:bodyPr wrap="square" lIns="0" tIns="0" rIns="0" bIns="0">
            <a:spAutoFit/>
          </a:bodyPr>
          <a:lstStyle>
            <a:lvl1pPr>
              <a:defRPr sz="9600" b="0" i="1">
                <a:solidFill>
                  <a:srgbClr val="FF6600"/>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3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Times New Roman"/>
                <a:cs typeface="Times New Roman"/>
              </a:defRPr>
            </a:lvl1pPr>
          </a:lstStyle>
          <a:p>
            <a:pPr>
              <a:lnSpc>
                <a:spcPts val="1739"/>
              </a:lnSpc>
            </a:pPr>
            <a:r>
              <a:rPr spc="-10" dirty="0"/>
              <a:t>214G1A32XX</a:t>
            </a:r>
          </a:p>
        </p:txBody>
      </p:sp>
      <p:sp>
        <p:nvSpPr>
          <p:cNvPr id="5" name="Holder 5"/>
          <p:cNvSpPr>
            <a:spLocks noGrp="1"/>
          </p:cNvSpPr>
          <p:nvPr>
            <p:ph type="dt" sz="half" idx="6"/>
          </p:nvPr>
        </p:nvSpPr>
        <p:spPr/>
        <p:txBody>
          <a:bodyPr lIns="0" tIns="0" rIns="0" bIns="0"/>
          <a:lstStyle>
            <a:lvl1pPr>
              <a:defRPr sz="1800" b="0" i="0">
                <a:solidFill>
                  <a:schemeClr val="bg1"/>
                </a:solidFill>
                <a:latin typeface="Times New Roman"/>
                <a:cs typeface="Times New Roman"/>
              </a:defRPr>
            </a:lvl1pPr>
          </a:lstStyle>
          <a:p>
            <a:pPr marL="12700">
              <a:lnSpc>
                <a:spcPts val="2065"/>
              </a:lnSpc>
            </a:pPr>
            <a:r>
              <a:rPr spc="-10" dirty="0"/>
              <a:t>224G1A3279</a:t>
            </a:r>
          </a:p>
        </p:txBody>
      </p:sp>
      <p:sp>
        <p:nvSpPr>
          <p:cNvPr id="6" name="Holder 6"/>
          <p:cNvSpPr>
            <a:spLocks noGrp="1"/>
          </p:cNvSpPr>
          <p:nvPr>
            <p:ph type="sldNum" sz="quarter" idx="7"/>
          </p:nvPr>
        </p:nvSpPr>
        <p:spPr/>
        <p:txBody>
          <a:bodyPr lIns="0" tIns="0" rIns="0" bIns="0"/>
          <a:lstStyle>
            <a:lvl1pPr>
              <a:defRPr sz="1600" b="1" i="0">
                <a:solidFill>
                  <a:srgbClr val="001F5F"/>
                </a:solidFill>
                <a:latin typeface="Times New Roman"/>
                <a:cs typeface="Times New Roman"/>
              </a:defRPr>
            </a:lvl1pPr>
          </a:lstStyle>
          <a:p>
            <a:pPr marL="38100">
              <a:lnSpc>
                <a:spcPts val="1839"/>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1">
                <a:solidFill>
                  <a:srgbClr val="FF66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Times New Roman"/>
                <a:cs typeface="Times New Roman"/>
              </a:defRPr>
            </a:lvl1pPr>
          </a:lstStyle>
          <a:p>
            <a:pPr>
              <a:lnSpc>
                <a:spcPts val="1739"/>
              </a:lnSpc>
            </a:pPr>
            <a:r>
              <a:rPr spc="-10" dirty="0"/>
              <a:t>214G1A32XX</a:t>
            </a:r>
          </a:p>
        </p:txBody>
      </p:sp>
      <p:sp>
        <p:nvSpPr>
          <p:cNvPr id="5" name="Holder 5"/>
          <p:cNvSpPr>
            <a:spLocks noGrp="1"/>
          </p:cNvSpPr>
          <p:nvPr>
            <p:ph type="dt" sz="half" idx="6"/>
          </p:nvPr>
        </p:nvSpPr>
        <p:spPr/>
        <p:txBody>
          <a:bodyPr lIns="0" tIns="0" rIns="0" bIns="0"/>
          <a:lstStyle>
            <a:lvl1pPr>
              <a:defRPr sz="1800" b="0" i="0">
                <a:solidFill>
                  <a:schemeClr val="bg1"/>
                </a:solidFill>
                <a:latin typeface="Times New Roman"/>
                <a:cs typeface="Times New Roman"/>
              </a:defRPr>
            </a:lvl1pPr>
          </a:lstStyle>
          <a:p>
            <a:pPr marL="12700">
              <a:lnSpc>
                <a:spcPts val="2065"/>
              </a:lnSpc>
            </a:pPr>
            <a:r>
              <a:rPr spc="-10" dirty="0"/>
              <a:t>224G1A3279</a:t>
            </a:r>
          </a:p>
        </p:txBody>
      </p:sp>
      <p:sp>
        <p:nvSpPr>
          <p:cNvPr id="6" name="Holder 6"/>
          <p:cNvSpPr>
            <a:spLocks noGrp="1"/>
          </p:cNvSpPr>
          <p:nvPr>
            <p:ph type="sldNum" sz="quarter" idx="7"/>
          </p:nvPr>
        </p:nvSpPr>
        <p:spPr/>
        <p:txBody>
          <a:bodyPr lIns="0" tIns="0" rIns="0" bIns="0"/>
          <a:lstStyle>
            <a:lvl1pPr>
              <a:defRPr sz="1600" b="1" i="0">
                <a:solidFill>
                  <a:srgbClr val="001F5F"/>
                </a:solidFill>
                <a:latin typeface="Times New Roman"/>
                <a:cs typeface="Times New Roman"/>
              </a:defRPr>
            </a:lvl1pPr>
          </a:lstStyle>
          <a:p>
            <a:pPr marL="38100">
              <a:lnSpc>
                <a:spcPts val="1839"/>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1">
                <a:solidFill>
                  <a:srgbClr val="FF66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Times New Roman"/>
                <a:cs typeface="Times New Roman"/>
              </a:defRPr>
            </a:lvl1pPr>
          </a:lstStyle>
          <a:p>
            <a:pPr>
              <a:lnSpc>
                <a:spcPts val="1739"/>
              </a:lnSpc>
            </a:pPr>
            <a:r>
              <a:rPr spc="-10" dirty="0"/>
              <a:t>214G1A32XX</a:t>
            </a:r>
          </a:p>
        </p:txBody>
      </p:sp>
      <p:sp>
        <p:nvSpPr>
          <p:cNvPr id="6" name="Holder 6"/>
          <p:cNvSpPr>
            <a:spLocks noGrp="1"/>
          </p:cNvSpPr>
          <p:nvPr>
            <p:ph type="dt" sz="half" idx="6"/>
          </p:nvPr>
        </p:nvSpPr>
        <p:spPr/>
        <p:txBody>
          <a:bodyPr lIns="0" tIns="0" rIns="0" bIns="0"/>
          <a:lstStyle>
            <a:lvl1pPr>
              <a:defRPr sz="1800" b="0" i="0">
                <a:solidFill>
                  <a:schemeClr val="bg1"/>
                </a:solidFill>
                <a:latin typeface="Times New Roman"/>
                <a:cs typeface="Times New Roman"/>
              </a:defRPr>
            </a:lvl1pPr>
          </a:lstStyle>
          <a:p>
            <a:pPr marL="12700">
              <a:lnSpc>
                <a:spcPts val="2065"/>
              </a:lnSpc>
            </a:pPr>
            <a:r>
              <a:rPr spc="-10" dirty="0"/>
              <a:t>224G1A3279</a:t>
            </a:r>
          </a:p>
        </p:txBody>
      </p:sp>
      <p:sp>
        <p:nvSpPr>
          <p:cNvPr id="7" name="Holder 7"/>
          <p:cNvSpPr>
            <a:spLocks noGrp="1"/>
          </p:cNvSpPr>
          <p:nvPr>
            <p:ph type="sldNum" sz="quarter" idx="7"/>
          </p:nvPr>
        </p:nvSpPr>
        <p:spPr/>
        <p:txBody>
          <a:bodyPr lIns="0" tIns="0" rIns="0" bIns="0"/>
          <a:lstStyle>
            <a:lvl1pPr>
              <a:defRPr sz="1600" b="1" i="0">
                <a:solidFill>
                  <a:srgbClr val="001F5F"/>
                </a:solidFill>
                <a:latin typeface="Times New Roman"/>
                <a:cs typeface="Times New Roman"/>
              </a:defRPr>
            </a:lvl1pPr>
          </a:lstStyle>
          <a:p>
            <a:pPr marL="38100">
              <a:lnSpc>
                <a:spcPts val="1839"/>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1">
                <a:solidFill>
                  <a:srgbClr val="FF66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Times New Roman"/>
                <a:cs typeface="Times New Roman"/>
              </a:defRPr>
            </a:lvl1pPr>
          </a:lstStyle>
          <a:p>
            <a:pPr>
              <a:lnSpc>
                <a:spcPts val="1739"/>
              </a:lnSpc>
            </a:pPr>
            <a:r>
              <a:rPr spc="-10" dirty="0"/>
              <a:t>214G1A32XX</a:t>
            </a:r>
          </a:p>
        </p:txBody>
      </p:sp>
      <p:sp>
        <p:nvSpPr>
          <p:cNvPr id="4" name="Holder 4"/>
          <p:cNvSpPr>
            <a:spLocks noGrp="1"/>
          </p:cNvSpPr>
          <p:nvPr>
            <p:ph type="dt" sz="half" idx="6"/>
          </p:nvPr>
        </p:nvSpPr>
        <p:spPr/>
        <p:txBody>
          <a:bodyPr lIns="0" tIns="0" rIns="0" bIns="0"/>
          <a:lstStyle>
            <a:lvl1pPr>
              <a:defRPr sz="1800" b="0" i="0">
                <a:solidFill>
                  <a:schemeClr val="bg1"/>
                </a:solidFill>
                <a:latin typeface="Times New Roman"/>
                <a:cs typeface="Times New Roman"/>
              </a:defRPr>
            </a:lvl1pPr>
          </a:lstStyle>
          <a:p>
            <a:pPr marL="12700">
              <a:lnSpc>
                <a:spcPts val="2065"/>
              </a:lnSpc>
            </a:pPr>
            <a:r>
              <a:rPr spc="-10" dirty="0"/>
              <a:t>224G1A3279</a:t>
            </a:r>
          </a:p>
        </p:txBody>
      </p:sp>
      <p:sp>
        <p:nvSpPr>
          <p:cNvPr id="5" name="Holder 5"/>
          <p:cNvSpPr>
            <a:spLocks noGrp="1"/>
          </p:cNvSpPr>
          <p:nvPr>
            <p:ph type="sldNum" sz="quarter" idx="7"/>
          </p:nvPr>
        </p:nvSpPr>
        <p:spPr/>
        <p:txBody>
          <a:bodyPr lIns="0" tIns="0" rIns="0" bIns="0"/>
          <a:lstStyle>
            <a:lvl1pPr>
              <a:defRPr sz="1600" b="1" i="0">
                <a:solidFill>
                  <a:srgbClr val="001F5F"/>
                </a:solidFill>
                <a:latin typeface="Times New Roman"/>
                <a:cs typeface="Times New Roman"/>
              </a:defRPr>
            </a:lvl1pPr>
          </a:lstStyle>
          <a:p>
            <a:pPr marL="38100">
              <a:lnSpc>
                <a:spcPts val="1839"/>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Times New Roman"/>
                <a:cs typeface="Times New Roman"/>
              </a:defRPr>
            </a:lvl1pPr>
          </a:lstStyle>
          <a:p>
            <a:pPr>
              <a:lnSpc>
                <a:spcPts val="1739"/>
              </a:lnSpc>
            </a:pPr>
            <a:r>
              <a:rPr spc="-10" dirty="0"/>
              <a:t>214G1A32XX</a:t>
            </a:r>
          </a:p>
        </p:txBody>
      </p:sp>
      <p:sp>
        <p:nvSpPr>
          <p:cNvPr id="3" name="Holder 3"/>
          <p:cNvSpPr>
            <a:spLocks noGrp="1"/>
          </p:cNvSpPr>
          <p:nvPr>
            <p:ph type="dt" sz="half" idx="6"/>
          </p:nvPr>
        </p:nvSpPr>
        <p:spPr/>
        <p:txBody>
          <a:bodyPr lIns="0" tIns="0" rIns="0" bIns="0"/>
          <a:lstStyle>
            <a:lvl1pPr>
              <a:defRPr sz="1800" b="0" i="0">
                <a:solidFill>
                  <a:schemeClr val="bg1"/>
                </a:solidFill>
                <a:latin typeface="Times New Roman"/>
                <a:cs typeface="Times New Roman"/>
              </a:defRPr>
            </a:lvl1pPr>
          </a:lstStyle>
          <a:p>
            <a:pPr marL="12700">
              <a:lnSpc>
                <a:spcPts val="2065"/>
              </a:lnSpc>
            </a:pPr>
            <a:r>
              <a:rPr spc="-10" dirty="0"/>
              <a:t>224G1A3279</a:t>
            </a:r>
          </a:p>
        </p:txBody>
      </p:sp>
      <p:sp>
        <p:nvSpPr>
          <p:cNvPr id="4" name="Holder 4"/>
          <p:cNvSpPr>
            <a:spLocks noGrp="1"/>
          </p:cNvSpPr>
          <p:nvPr>
            <p:ph type="sldNum" sz="quarter" idx="7"/>
          </p:nvPr>
        </p:nvSpPr>
        <p:spPr/>
        <p:txBody>
          <a:bodyPr lIns="0" tIns="0" rIns="0" bIns="0"/>
          <a:lstStyle>
            <a:lvl1pPr>
              <a:defRPr sz="1600" b="1" i="0">
                <a:solidFill>
                  <a:srgbClr val="001F5F"/>
                </a:solidFill>
                <a:latin typeface="Times New Roman"/>
                <a:cs typeface="Times New Roman"/>
              </a:defRPr>
            </a:lvl1pPr>
          </a:lstStyle>
          <a:p>
            <a:pPr marL="38100">
              <a:lnSpc>
                <a:spcPts val="1839"/>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54480" y="6625241"/>
            <a:ext cx="5654040" cy="233045"/>
          </a:xfrm>
          <a:custGeom>
            <a:avLst/>
            <a:gdLst/>
            <a:ahLst/>
            <a:cxnLst/>
            <a:rect l="l" t="t" r="r" b="b"/>
            <a:pathLst>
              <a:path w="5654040" h="233045">
                <a:moveTo>
                  <a:pt x="5654040" y="0"/>
                </a:moveTo>
                <a:lnTo>
                  <a:pt x="0" y="0"/>
                </a:lnTo>
                <a:lnTo>
                  <a:pt x="0" y="232757"/>
                </a:lnTo>
                <a:lnTo>
                  <a:pt x="5654040" y="232757"/>
                </a:lnTo>
                <a:lnTo>
                  <a:pt x="5654040" y="0"/>
                </a:lnTo>
                <a:close/>
              </a:path>
            </a:pathLst>
          </a:custGeom>
          <a:solidFill>
            <a:srgbClr val="001F5F"/>
          </a:solidFill>
        </p:spPr>
        <p:txBody>
          <a:bodyPr wrap="square" lIns="0" tIns="0" rIns="0" bIns="0" rtlCol="0"/>
          <a:lstStyle/>
          <a:p>
            <a:endParaRPr/>
          </a:p>
        </p:txBody>
      </p:sp>
      <p:sp>
        <p:nvSpPr>
          <p:cNvPr id="17" name="bg object 17"/>
          <p:cNvSpPr/>
          <p:nvPr/>
        </p:nvSpPr>
        <p:spPr>
          <a:xfrm>
            <a:off x="7208519" y="6625246"/>
            <a:ext cx="4545965" cy="233045"/>
          </a:xfrm>
          <a:custGeom>
            <a:avLst/>
            <a:gdLst/>
            <a:ahLst/>
            <a:cxnLst/>
            <a:rect l="l" t="t" r="r" b="b"/>
            <a:pathLst>
              <a:path w="4545965" h="233045">
                <a:moveTo>
                  <a:pt x="4545710" y="0"/>
                </a:moveTo>
                <a:lnTo>
                  <a:pt x="0" y="0"/>
                </a:lnTo>
                <a:lnTo>
                  <a:pt x="0" y="232752"/>
                </a:lnTo>
                <a:lnTo>
                  <a:pt x="4545710" y="232752"/>
                </a:lnTo>
                <a:lnTo>
                  <a:pt x="4545710" y="0"/>
                </a:lnTo>
                <a:close/>
              </a:path>
            </a:pathLst>
          </a:custGeom>
          <a:solidFill>
            <a:srgbClr val="008080"/>
          </a:solidFill>
        </p:spPr>
        <p:txBody>
          <a:bodyPr wrap="square" lIns="0" tIns="0" rIns="0" bIns="0" rtlCol="0"/>
          <a:lstStyle/>
          <a:p>
            <a:endParaRPr/>
          </a:p>
        </p:txBody>
      </p:sp>
      <p:sp>
        <p:nvSpPr>
          <p:cNvPr id="2" name="Holder 2"/>
          <p:cNvSpPr>
            <a:spLocks noGrp="1"/>
          </p:cNvSpPr>
          <p:nvPr>
            <p:ph type="title"/>
          </p:nvPr>
        </p:nvSpPr>
        <p:spPr>
          <a:xfrm>
            <a:off x="2832607" y="2363851"/>
            <a:ext cx="6385559" cy="1488439"/>
          </a:xfrm>
          <a:prstGeom prst="rect">
            <a:avLst/>
          </a:prstGeom>
        </p:spPr>
        <p:txBody>
          <a:bodyPr wrap="square" lIns="0" tIns="0" rIns="0" bIns="0">
            <a:spAutoFit/>
          </a:bodyPr>
          <a:lstStyle>
            <a:lvl1pPr>
              <a:defRPr sz="9600" b="0" i="1">
                <a:solidFill>
                  <a:srgbClr val="FF6600"/>
                </a:solidFill>
                <a:latin typeface="Times New Roman"/>
                <a:cs typeface="Times New Roman"/>
              </a:defRPr>
            </a:lvl1pPr>
          </a:lstStyle>
          <a:p>
            <a:endParaRPr/>
          </a:p>
        </p:txBody>
      </p:sp>
      <p:sp>
        <p:nvSpPr>
          <p:cNvPr id="3" name="Holder 3"/>
          <p:cNvSpPr>
            <a:spLocks noGrp="1"/>
          </p:cNvSpPr>
          <p:nvPr>
            <p:ph type="body" idx="1"/>
          </p:nvPr>
        </p:nvSpPr>
        <p:spPr>
          <a:xfrm>
            <a:off x="291592" y="1060450"/>
            <a:ext cx="11608815" cy="4068445"/>
          </a:xfrm>
          <a:prstGeom prst="rect">
            <a:avLst/>
          </a:prstGeom>
        </p:spPr>
        <p:txBody>
          <a:bodyPr wrap="square" lIns="0" tIns="0" rIns="0" bIns="0">
            <a:spAutoFit/>
          </a:bodyPr>
          <a:lstStyle>
            <a:lvl1pPr>
              <a:defRPr sz="3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203606" y="6637144"/>
            <a:ext cx="1197610" cy="224790"/>
          </a:xfrm>
          <a:prstGeom prst="rect">
            <a:avLst/>
          </a:prstGeom>
        </p:spPr>
        <p:txBody>
          <a:bodyPr wrap="square" lIns="0" tIns="0" rIns="0" bIns="0">
            <a:spAutoFit/>
          </a:bodyPr>
          <a:lstStyle>
            <a:lvl1pPr>
              <a:defRPr sz="1600" b="0" i="0">
                <a:solidFill>
                  <a:schemeClr val="bg1"/>
                </a:solidFill>
                <a:latin typeface="Times New Roman"/>
                <a:cs typeface="Times New Roman"/>
              </a:defRPr>
            </a:lvl1pPr>
          </a:lstStyle>
          <a:p>
            <a:pPr>
              <a:lnSpc>
                <a:spcPts val="1739"/>
              </a:lnSpc>
            </a:pPr>
            <a:r>
              <a:rPr spc="-10" dirty="0"/>
              <a:t>214G1A32XX</a:t>
            </a:r>
          </a:p>
        </p:txBody>
      </p:sp>
      <p:sp>
        <p:nvSpPr>
          <p:cNvPr id="5" name="Holder 5"/>
          <p:cNvSpPr>
            <a:spLocks noGrp="1"/>
          </p:cNvSpPr>
          <p:nvPr>
            <p:ph type="dt" sz="half" idx="6"/>
          </p:nvPr>
        </p:nvSpPr>
        <p:spPr>
          <a:xfrm>
            <a:off x="136652" y="6607149"/>
            <a:ext cx="1269365" cy="278765"/>
          </a:xfrm>
          <a:prstGeom prst="rect">
            <a:avLst/>
          </a:prstGeom>
        </p:spPr>
        <p:txBody>
          <a:bodyPr wrap="square" lIns="0" tIns="0" rIns="0" bIns="0">
            <a:spAutoFit/>
          </a:bodyPr>
          <a:lstStyle>
            <a:lvl1pPr>
              <a:defRPr sz="1800" b="0" i="0">
                <a:solidFill>
                  <a:schemeClr val="bg1"/>
                </a:solidFill>
                <a:latin typeface="Times New Roman"/>
                <a:cs typeface="Times New Roman"/>
              </a:defRPr>
            </a:lvl1pPr>
          </a:lstStyle>
          <a:p>
            <a:pPr marL="12700">
              <a:lnSpc>
                <a:spcPts val="2065"/>
              </a:lnSpc>
            </a:pPr>
            <a:r>
              <a:rPr spc="-10" dirty="0"/>
              <a:t>224G1A3279</a:t>
            </a:r>
          </a:p>
        </p:txBody>
      </p:sp>
      <p:sp>
        <p:nvSpPr>
          <p:cNvPr id="6" name="Holder 6"/>
          <p:cNvSpPr>
            <a:spLocks noGrp="1"/>
          </p:cNvSpPr>
          <p:nvPr>
            <p:ph type="sldNum" sz="quarter" idx="7"/>
          </p:nvPr>
        </p:nvSpPr>
        <p:spPr>
          <a:xfrm>
            <a:off x="11833859" y="6632674"/>
            <a:ext cx="293370" cy="250190"/>
          </a:xfrm>
          <a:prstGeom prst="rect">
            <a:avLst/>
          </a:prstGeom>
        </p:spPr>
        <p:txBody>
          <a:bodyPr wrap="square" lIns="0" tIns="0" rIns="0" bIns="0">
            <a:spAutoFit/>
          </a:bodyPr>
          <a:lstStyle>
            <a:lvl1pPr>
              <a:defRPr sz="1600" b="1" i="0">
                <a:solidFill>
                  <a:srgbClr val="001F5F"/>
                </a:solidFill>
                <a:latin typeface="Times New Roman"/>
                <a:cs typeface="Times New Roman"/>
              </a:defRPr>
            </a:lvl1pPr>
          </a:lstStyle>
          <a:p>
            <a:pPr marL="38100">
              <a:lnSpc>
                <a:spcPts val="1839"/>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jpg"/><Relationship Id="rId7" Type="http://schemas.openxmlformats.org/officeDocument/2006/relationships/image" Target="../media/image14.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developer.android.com/courses/android-basics-compose/course" TargetMode="External"/><Relationship Id="rId4" Type="http://schemas.openxmlformats.org/officeDocument/2006/relationships/image" Target="../media/image10.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5.jpeg"/><Relationship Id="rId5" Type="http://schemas.openxmlformats.org/officeDocument/2006/relationships/image" Target="../media/image34.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0.png"/><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9.jpg"/><Relationship Id="rId7"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jpg"/><Relationship Id="rId7"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jpg"/><Relationship Id="rId7"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9.jpg"/><Relationship Id="rId7"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9.jpg"/><Relationship Id="rId7" Type="http://schemas.openxmlformats.org/officeDocument/2006/relationships/image" Target="../media/image16.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9.jpg"/><Relationship Id="rId7" Type="http://schemas.openxmlformats.org/officeDocument/2006/relationships/image" Target="../media/image16.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7240" y="6634571"/>
            <a:ext cx="11415395" cy="223520"/>
            <a:chOff x="777240" y="6634571"/>
            <a:chExt cx="11415395" cy="223520"/>
          </a:xfrm>
        </p:grpSpPr>
        <p:sp>
          <p:nvSpPr>
            <p:cNvPr id="3" name="object 3"/>
            <p:cNvSpPr/>
            <p:nvPr/>
          </p:nvSpPr>
          <p:spPr>
            <a:xfrm>
              <a:off x="777240" y="6634571"/>
              <a:ext cx="5782310" cy="220979"/>
            </a:xfrm>
            <a:custGeom>
              <a:avLst/>
              <a:gdLst/>
              <a:ahLst/>
              <a:cxnLst/>
              <a:rect l="l" t="t" r="r" b="b"/>
              <a:pathLst>
                <a:path w="5782309" h="220979">
                  <a:moveTo>
                    <a:pt x="5781802" y="0"/>
                  </a:moveTo>
                  <a:lnTo>
                    <a:pt x="0" y="0"/>
                  </a:lnTo>
                  <a:lnTo>
                    <a:pt x="0" y="220979"/>
                  </a:lnTo>
                  <a:lnTo>
                    <a:pt x="5781802" y="220979"/>
                  </a:lnTo>
                  <a:lnTo>
                    <a:pt x="5781802" y="0"/>
                  </a:lnTo>
                  <a:close/>
                </a:path>
              </a:pathLst>
            </a:custGeom>
            <a:solidFill>
              <a:srgbClr val="001F5F"/>
            </a:solidFill>
          </p:spPr>
          <p:txBody>
            <a:bodyPr wrap="square" lIns="0" tIns="0" rIns="0" bIns="0" rtlCol="0"/>
            <a:lstStyle/>
            <a:p>
              <a:endParaRPr/>
            </a:p>
          </p:txBody>
        </p:sp>
        <p:sp>
          <p:nvSpPr>
            <p:cNvPr id="4" name="object 4"/>
            <p:cNvSpPr/>
            <p:nvPr/>
          </p:nvSpPr>
          <p:spPr>
            <a:xfrm>
              <a:off x="6559042" y="6634571"/>
              <a:ext cx="5195570" cy="220979"/>
            </a:xfrm>
            <a:custGeom>
              <a:avLst/>
              <a:gdLst/>
              <a:ahLst/>
              <a:cxnLst/>
              <a:rect l="l" t="t" r="r" b="b"/>
              <a:pathLst>
                <a:path w="5195570" h="220979">
                  <a:moveTo>
                    <a:pt x="5195188" y="0"/>
                  </a:moveTo>
                  <a:lnTo>
                    <a:pt x="0" y="0"/>
                  </a:lnTo>
                  <a:lnTo>
                    <a:pt x="0" y="220979"/>
                  </a:lnTo>
                  <a:lnTo>
                    <a:pt x="5195188" y="220979"/>
                  </a:lnTo>
                  <a:lnTo>
                    <a:pt x="5195188" y="0"/>
                  </a:lnTo>
                  <a:close/>
                </a:path>
              </a:pathLst>
            </a:custGeom>
            <a:solidFill>
              <a:srgbClr val="008080"/>
            </a:solidFill>
          </p:spPr>
          <p:txBody>
            <a:bodyPr wrap="square" lIns="0" tIns="0" rIns="0" bIns="0" rtlCol="0"/>
            <a:lstStyle/>
            <a:p>
              <a:endParaRPr/>
            </a:p>
          </p:txBody>
        </p:sp>
        <p:sp>
          <p:nvSpPr>
            <p:cNvPr id="5" name="object 5"/>
            <p:cNvSpPr/>
            <p:nvPr/>
          </p:nvSpPr>
          <p:spPr>
            <a:xfrm>
              <a:off x="11754231" y="6637018"/>
              <a:ext cx="438150" cy="220979"/>
            </a:xfrm>
            <a:custGeom>
              <a:avLst/>
              <a:gdLst/>
              <a:ahLst/>
              <a:cxnLst/>
              <a:rect l="l" t="t" r="r" b="b"/>
              <a:pathLst>
                <a:path w="438150" h="220979">
                  <a:moveTo>
                    <a:pt x="437807" y="0"/>
                  </a:moveTo>
                  <a:lnTo>
                    <a:pt x="0" y="0"/>
                  </a:lnTo>
                  <a:lnTo>
                    <a:pt x="0" y="220979"/>
                  </a:lnTo>
                  <a:lnTo>
                    <a:pt x="437807" y="220979"/>
                  </a:lnTo>
                  <a:lnTo>
                    <a:pt x="437807" y="0"/>
                  </a:lnTo>
                  <a:close/>
                </a:path>
              </a:pathLst>
            </a:custGeom>
            <a:solidFill>
              <a:srgbClr val="FFC000"/>
            </a:solidFill>
          </p:spPr>
          <p:txBody>
            <a:bodyPr wrap="square" lIns="0" tIns="0" rIns="0" bIns="0" rtlCol="0"/>
            <a:lstStyle/>
            <a:p>
              <a:endParaRPr/>
            </a:p>
          </p:txBody>
        </p:sp>
      </p:grpSp>
      <p:sp>
        <p:nvSpPr>
          <p:cNvPr id="6" name="object 6"/>
          <p:cNvSpPr/>
          <p:nvPr/>
        </p:nvSpPr>
        <p:spPr>
          <a:xfrm>
            <a:off x="0" y="38"/>
            <a:ext cx="12192000" cy="233045"/>
          </a:xfrm>
          <a:custGeom>
            <a:avLst/>
            <a:gdLst/>
            <a:ahLst/>
            <a:cxnLst/>
            <a:rect l="l" t="t" r="r" b="b"/>
            <a:pathLst>
              <a:path w="12192000" h="233045">
                <a:moveTo>
                  <a:pt x="12192000" y="0"/>
                </a:moveTo>
                <a:lnTo>
                  <a:pt x="0" y="0"/>
                </a:lnTo>
                <a:lnTo>
                  <a:pt x="0" y="232752"/>
                </a:lnTo>
                <a:lnTo>
                  <a:pt x="12192000" y="232752"/>
                </a:lnTo>
                <a:lnTo>
                  <a:pt x="12192000" y="0"/>
                </a:lnTo>
                <a:close/>
              </a:path>
            </a:pathLst>
          </a:custGeom>
          <a:solidFill>
            <a:srgbClr val="006666"/>
          </a:solidFill>
        </p:spPr>
        <p:txBody>
          <a:bodyPr wrap="square" lIns="0" tIns="0" rIns="0" bIns="0" rtlCol="0"/>
          <a:lstStyle/>
          <a:p>
            <a:endParaRPr/>
          </a:p>
        </p:txBody>
      </p:sp>
      <p:sp>
        <p:nvSpPr>
          <p:cNvPr id="7" name="object 7"/>
          <p:cNvSpPr/>
          <p:nvPr/>
        </p:nvSpPr>
        <p:spPr>
          <a:xfrm>
            <a:off x="0" y="6634568"/>
            <a:ext cx="777240" cy="221615"/>
          </a:xfrm>
          <a:custGeom>
            <a:avLst/>
            <a:gdLst/>
            <a:ahLst/>
            <a:cxnLst/>
            <a:rect l="l" t="t" r="r" b="b"/>
            <a:pathLst>
              <a:path w="777240" h="221615">
                <a:moveTo>
                  <a:pt x="777240" y="0"/>
                </a:moveTo>
                <a:lnTo>
                  <a:pt x="0" y="0"/>
                </a:lnTo>
                <a:lnTo>
                  <a:pt x="0" y="221526"/>
                </a:lnTo>
                <a:lnTo>
                  <a:pt x="777240" y="221526"/>
                </a:lnTo>
                <a:lnTo>
                  <a:pt x="777240" y="0"/>
                </a:lnTo>
                <a:close/>
              </a:path>
            </a:pathLst>
          </a:custGeom>
          <a:solidFill>
            <a:srgbClr val="C55A11"/>
          </a:solidFill>
        </p:spPr>
        <p:txBody>
          <a:bodyPr wrap="square" lIns="0" tIns="0" rIns="0" bIns="0" rtlCol="0"/>
          <a:lstStyle/>
          <a:p>
            <a:endParaRPr/>
          </a:p>
        </p:txBody>
      </p:sp>
      <p:grpSp>
        <p:nvGrpSpPr>
          <p:cNvPr id="15" name="object 15"/>
          <p:cNvGrpSpPr/>
          <p:nvPr/>
        </p:nvGrpSpPr>
        <p:grpSpPr>
          <a:xfrm>
            <a:off x="1680972" y="4801516"/>
            <a:ext cx="8861425" cy="1039494"/>
            <a:chOff x="1680972" y="4801516"/>
            <a:chExt cx="8861425" cy="1039494"/>
          </a:xfrm>
        </p:grpSpPr>
        <p:pic>
          <p:nvPicPr>
            <p:cNvPr id="16" name="object 16"/>
            <p:cNvPicPr/>
            <p:nvPr/>
          </p:nvPicPr>
          <p:blipFill>
            <a:blip r:embed="rId2" cstate="print"/>
            <a:stretch>
              <a:fillRect/>
            </a:stretch>
          </p:blipFill>
          <p:spPr>
            <a:xfrm>
              <a:off x="2241753" y="4801516"/>
              <a:ext cx="7724612" cy="291584"/>
            </a:xfrm>
            <a:prstGeom prst="rect">
              <a:avLst/>
            </a:prstGeom>
          </p:spPr>
        </p:pic>
        <p:pic>
          <p:nvPicPr>
            <p:cNvPr id="17" name="object 17"/>
            <p:cNvPicPr/>
            <p:nvPr/>
          </p:nvPicPr>
          <p:blipFill>
            <a:blip r:embed="rId3" cstate="print"/>
            <a:stretch>
              <a:fillRect/>
            </a:stretch>
          </p:blipFill>
          <p:spPr>
            <a:xfrm>
              <a:off x="1680972" y="4831080"/>
              <a:ext cx="8861298" cy="1009650"/>
            </a:xfrm>
            <a:prstGeom prst="rect">
              <a:avLst/>
            </a:prstGeom>
          </p:spPr>
        </p:pic>
      </p:grpSp>
      <p:sp>
        <p:nvSpPr>
          <p:cNvPr id="18" name="object 18"/>
          <p:cNvSpPr txBox="1"/>
          <p:nvPr/>
        </p:nvSpPr>
        <p:spPr>
          <a:xfrm>
            <a:off x="1952370" y="4702302"/>
            <a:ext cx="8288020" cy="1445260"/>
          </a:xfrm>
          <a:prstGeom prst="rect">
            <a:avLst/>
          </a:prstGeom>
        </p:spPr>
        <p:txBody>
          <a:bodyPr vert="horz" wrap="square" lIns="0" tIns="12700" rIns="0" bIns="0" rtlCol="0">
            <a:spAutoFit/>
          </a:bodyPr>
          <a:lstStyle/>
          <a:p>
            <a:pPr algn="ctr">
              <a:lnSpc>
                <a:spcPts val="2355"/>
              </a:lnSpc>
              <a:spcBef>
                <a:spcPts val="100"/>
              </a:spcBef>
            </a:pPr>
            <a:r>
              <a:rPr sz="2300" dirty="0">
                <a:latin typeface="Times New Roman"/>
                <a:cs typeface="Times New Roman"/>
              </a:rPr>
              <a:t>Department</a:t>
            </a:r>
            <a:r>
              <a:rPr sz="2300" spc="-20" dirty="0">
                <a:latin typeface="Times New Roman"/>
                <a:cs typeface="Times New Roman"/>
              </a:rPr>
              <a:t> </a:t>
            </a:r>
            <a:r>
              <a:rPr sz="2300" dirty="0">
                <a:latin typeface="Times New Roman"/>
                <a:cs typeface="Times New Roman"/>
              </a:rPr>
              <a:t>of</a:t>
            </a:r>
            <a:r>
              <a:rPr sz="2300" spc="-30" dirty="0">
                <a:latin typeface="Times New Roman"/>
                <a:cs typeface="Times New Roman"/>
              </a:rPr>
              <a:t> </a:t>
            </a:r>
            <a:r>
              <a:rPr sz="2300" dirty="0">
                <a:latin typeface="Times New Roman"/>
                <a:cs typeface="Times New Roman"/>
              </a:rPr>
              <a:t>Computer</a:t>
            </a:r>
            <a:r>
              <a:rPr sz="2300" spc="-5" dirty="0">
                <a:latin typeface="Times New Roman"/>
                <a:cs typeface="Times New Roman"/>
              </a:rPr>
              <a:t> </a:t>
            </a:r>
            <a:r>
              <a:rPr sz="2300" dirty="0">
                <a:latin typeface="Times New Roman"/>
                <a:cs typeface="Times New Roman"/>
              </a:rPr>
              <a:t>Science</a:t>
            </a:r>
            <a:r>
              <a:rPr sz="2300" spc="-15" dirty="0">
                <a:latin typeface="Times New Roman"/>
                <a:cs typeface="Times New Roman"/>
              </a:rPr>
              <a:t> </a:t>
            </a:r>
            <a:r>
              <a:rPr sz="2300" dirty="0">
                <a:latin typeface="Times New Roman"/>
                <a:cs typeface="Times New Roman"/>
              </a:rPr>
              <a:t>and</a:t>
            </a:r>
            <a:r>
              <a:rPr sz="2300" spc="-15" dirty="0">
                <a:latin typeface="Times New Roman"/>
                <a:cs typeface="Times New Roman"/>
              </a:rPr>
              <a:t> </a:t>
            </a:r>
            <a:r>
              <a:rPr sz="2300" dirty="0">
                <a:latin typeface="Times New Roman"/>
                <a:cs typeface="Times New Roman"/>
              </a:rPr>
              <a:t>Engineering</a:t>
            </a:r>
            <a:r>
              <a:rPr sz="2300" spc="-35" dirty="0">
                <a:latin typeface="Times New Roman"/>
                <a:cs typeface="Times New Roman"/>
              </a:rPr>
              <a:t> </a:t>
            </a:r>
            <a:r>
              <a:rPr sz="2300" dirty="0">
                <a:latin typeface="Times New Roman"/>
                <a:cs typeface="Times New Roman"/>
              </a:rPr>
              <a:t>(Data</a:t>
            </a:r>
            <a:r>
              <a:rPr sz="2300" spc="-15" dirty="0">
                <a:latin typeface="Times New Roman"/>
                <a:cs typeface="Times New Roman"/>
              </a:rPr>
              <a:t> </a:t>
            </a:r>
            <a:r>
              <a:rPr sz="2300" spc="-10" dirty="0">
                <a:latin typeface="Times New Roman"/>
                <a:cs typeface="Times New Roman"/>
              </a:rPr>
              <a:t>Science)</a:t>
            </a:r>
            <a:endParaRPr sz="2300" dirty="0">
              <a:latin typeface="Times New Roman"/>
              <a:cs typeface="Times New Roman"/>
            </a:endParaRPr>
          </a:p>
          <a:p>
            <a:pPr algn="ctr">
              <a:lnSpc>
                <a:spcPts val="3860"/>
              </a:lnSpc>
            </a:pPr>
            <a:r>
              <a:rPr sz="3600" dirty="0">
                <a:solidFill>
                  <a:srgbClr val="FF0000"/>
                </a:solidFill>
                <a:latin typeface="Times New Roman"/>
                <a:cs typeface="Times New Roman"/>
              </a:rPr>
              <a:t>Srinivasa</a:t>
            </a:r>
            <a:r>
              <a:rPr sz="3600" spc="-105" dirty="0">
                <a:solidFill>
                  <a:srgbClr val="FF0000"/>
                </a:solidFill>
                <a:latin typeface="Times New Roman"/>
                <a:cs typeface="Times New Roman"/>
              </a:rPr>
              <a:t> </a:t>
            </a:r>
            <a:r>
              <a:rPr sz="3600" dirty="0">
                <a:solidFill>
                  <a:srgbClr val="FF0000"/>
                </a:solidFill>
                <a:latin typeface="Times New Roman"/>
                <a:cs typeface="Times New Roman"/>
              </a:rPr>
              <a:t>Ramanujan</a:t>
            </a:r>
            <a:r>
              <a:rPr sz="3600" spc="-105" dirty="0">
                <a:solidFill>
                  <a:srgbClr val="FF0000"/>
                </a:solidFill>
                <a:latin typeface="Times New Roman"/>
                <a:cs typeface="Times New Roman"/>
              </a:rPr>
              <a:t> </a:t>
            </a:r>
            <a:r>
              <a:rPr sz="3600" dirty="0">
                <a:solidFill>
                  <a:srgbClr val="FF0000"/>
                </a:solidFill>
                <a:latin typeface="Times New Roman"/>
                <a:cs typeface="Times New Roman"/>
              </a:rPr>
              <a:t>Institute</a:t>
            </a:r>
            <a:r>
              <a:rPr sz="3600" spc="-95" dirty="0">
                <a:solidFill>
                  <a:srgbClr val="FF0000"/>
                </a:solidFill>
                <a:latin typeface="Times New Roman"/>
                <a:cs typeface="Times New Roman"/>
              </a:rPr>
              <a:t> </a:t>
            </a:r>
            <a:r>
              <a:rPr sz="3600" dirty="0">
                <a:solidFill>
                  <a:srgbClr val="FF0000"/>
                </a:solidFill>
                <a:latin typeface="Times New Roman"/>
                <a:cs typeface="Times New Roman"/>
              </a:rPr>
              <a:t>of</a:t>
            </a:r>
            <a:r>
              <a:rPr sz="3600" spc="-170" dirty="0">
                <a:solidFill>
                  <a:srgbClr val="FF0000"/>
                </a:solidFill>
                <a:latin typeface="Times New Roman"/>
                <a:cs typeface="Times New Roman"/>
              </a:rPr>
              <a:t> </a:t>
            </a:r>
            <a:r>
              <a:rPr sz="3600" spc="-10" dirty="0">
                <a:solidFill>
                  <a:srgbClr val="FF0000"/>
                </a:solidFill>
                <a:latin typeface="Times New Roman"/>
                <a:cs typeface="Times New Roman"/>
              </a:rPr>
              <a:t>Technology</a:t>
            </a:r>
            <a:endParaRPr sz="3600" dirty="0">
              <a:solidFill>
                <a:srgbClr val="FF0000"/>
              </a:solidFill>
              <a:latin typeface="Times New Roman"/>
              <a:cs typeface="Times New Roman"/>
            </a:endParaRPr>
          </a:p>
          <a:p>
            <a:pPr algn="ctr">
              <a:lnSpc>
                <a:spcPts val="1300"/>
              </a:lnSpc>
            </a:pPr>
            <a:r>
              <a:rPr sz="1200" b="1" dirty="0">
                <a:latin typeface="Times New Roman"/>
                <a:cs typeface="Times New Roman"/>
              </a:rPr>
              <a:t>(Affiliated</a:t>
            </a:r>
            <a:r>
              <a:rPr sz="1200" b="1" spc="-75" dirty="0">
                <a:latin typeface="Times New Roman"/>
                <a:cs typeface="Times New Roman"/>
              </a:rPr>
              <a:t> </a:t>
            </a:r>
            <a:r>
              <a:rPr sz="1200" b="1" dirty="0">
                <a:latin typeface="Times New Roman"/>
                <a:cs typeface="Times New Roman"/>
              </a:rPr>
              <a:t>to</a:t>
            </a:r>
            <a:r>
              <a:rPr sz="1200" b="1" spc="-45" dirty="0">
                <a:latin typeface="Times New Roman"/>
                <a:cs typeface="Times New Roman"/>
              </a:rPr>
              <a:t> </a:t>
            </a:r>
            <a:r>
              <a:rPr sz="1200" b="1" spc="-10" dirty="0">
                <a:latin typeface="Times New Roman"/>
                <a:cs typeface="Times New Roman"/>
              </a:rPr>
              <a:t>JNTUA</a:t>
            </a:r>
            <a:r>
              <a:rPr sz="1200" b="1" spc="-80" dirty="0">
                <a:latin typeface="Times New Roman"/>
                <a:cs typeface="Times New Roman"/>
              </a:rPr>
              <a:t> </a:t>
            </a:r>
            <a:r>
              <a:rPr sz="1200" b="1" dirty="0">
                <a:latin typeface="Times New Roman"/>
                <a:cs typeface="Times New Roman"/>
              </a:rPr>
              <a:t>&amp;</a:t>
            </a:r>
            <a:r>
              <a:rPr sz="1200" b="1" spc="-75" dirty="0">
                <a:latin typeface="Times New Roman"/>
                <a:cs typeface="Times New Roman"/>
              </a:rPr>
              <a:t> </a:t>
            </a:r>
            <a:r>
              <a:rPr sz="1200" b="1" dirty="0">
                <a:latin typeface="Times New Roman"/>
                <a:cs typeface="Times New Roman"/>
              </a:rPr>
              <a:t>Approved</a:t>
            </a:r>
            <a:r>
              <a:rPr sz="1200" b="1" spc="-30" dirty="0">
                <a:latin typeface="Times New Roman"/>
                <a:cs typeface="Times New Roman"/>
              </a:rPr>
              <a:t> </a:t>
            </a:r>
            <a:r>
              <a:rPr sz="1200" b="1" dirty="0">
                <a:latin typeface="Times New Roman"/>
                <a:cs typeface="Times New Roman"/>
              </a:rPr>
              <a:t>by</a:t>
            </a:r>
            <a:r>
              <a:rPr sz="1200" b="1" spc="-75" dirty="0">
                <a:latin typeface="Times New Roman"/>
                <a:cs typeface="Times New Roman"/>
              </a:rPr>
              <a:t> </a:t>
            </a:r>
            <a:r>
              <a:rPr sz="1200" b="1" dirty="0">
                <a:latin typeface="Times New Roman"/>
                <a:cs typeface="Times New Roman"/>
              </a:rPr>
              <a:t>AICTE)</a:t>
            </a:r>
            <a:r>
              <a:rPr sz="1200" b="1" spc="-40" dirty="0">
                <a:latin typeface="Times New Roman"/>
                <a:cs typeface="Times New Roman"/>
              </a:rPr>
              <a:t> </a:t>
            </a:r>
            <a:r>
              <a:rPr sz="1200" b="1" dirty="0">
                <a:latin typeface="Times New Roman"/>
                <a:cs typeface="Times New Roman"/>
              </a:rPr>
              <a:t>(Accredited</a:t>
            </a:r>
            <a:r>
              <a:rPr sz="1200" b="1" spc="15" dirty="0">
                <a:latin typeface="Times New Roman"/>
                <a:cs typeface="Times New Roman"/>
              </a:rPr>
              <a:t> </a:t>
            </a:r>
            <a:r>
              <a:rPr sz="1200" b="1" dirty="0">
                <a:latin typeface="Times New Roman"/>
                <a:cs typeface="Times New Roman"/>
              </a:rPr>
              <a:t>by</a:t>
            </a:r>
            <a:r>
              <a:rPr sz="1200" b="1" spc="-35" dirty="0">
                <a:latin typeface="Times New Roman"/>
                <a:cs typeface="Times New Roman"/>
              </a:rPr>
              <a:t> </a:t>
            </a:r>
            <a:r>
              <a:rPr sz="1200" b="1" dirty="0">
                <a:latin typeface="Times New Roman"/>
                <a:cs typeface="Times New Roman"/>
              </a:rPr>
              <a:t>NAAC</a:t>
            </a:r>
            <a:r>
              <a:rPr sz="1200" b="1" spc="-40" dirty="0">
                <a:latin typeface="Times New Roman"/>
                <a:cs typeface="Times New Roman"/>
              </a:rPr>
              <a:t> </a:t>
            </a:r>
            <a:r>
              <a:rPr sz="1200" b="1" dirty="0">
                <a:latin typeface="Times New Roman"/>
                <a:cs typeface="Times New Roman"/>
              </a:rPr>
              <a:t>with</a:t>
            </a:r>
            <a:r>
              <a:rPr sz="1200" b="1" spc="-30" dirty="0">
                <a:latin typeface="Times New Roman"/>
                <a:cs typeface="Times New Roman"/>
              </a:rPr>
              <a:t> </a:t>
            </a:r>
            <a:r>
              <a:rPr sz="1200" b="1" spc="-40" dirty="0">
                <a:latin typeface="Times New Roman"/>
                <a:cs typeface="Times New Roman"/>
              </a:rPr>
              <a:t>‘A’</a:t>
            </a:r>
            <a:r>
              <a:rPr sz="1200" b="1" spc="-90" dirty="0">
                <a:latin typeface="Times New Roman"/>
                <a:cs typeface="Times New Roman"/>
              </a:rPr>
              <a:t> </a:t>
            </a:r>
            <a:r>
              <a:rPr sz="1200" b="1" dirty="0">
                <a:latin typeface="Times New Roman"/>
                <a:cs typeface="Times New Roman"/>
              </a:rPr>
              <a:t>Grade</a:t>
            </a:r>
            <a:r>
              <a:rPr sz="1200" b="1" spc="-5" dirty="0">
                <a:latin typeface="Times New Roman"/>
                <a:cs typeface="Times New Roman"/>
              </a:rPr>
              <a:t> </a:t>
            </a:r>
            <a:r>
              <a:rPr sz="1200" b="1" spc="-10" dirty="0">
                <a:latin typeface="Times New Roman"/>
                <a:cs typeface="Times New Roman"/>
              </a:rPr>
              <a:t>&amp;</a:t>
            </a:r>
            <a:r>
              <a:rPr sz="1200" b="1" spc="-80" dirty="0">
                <a:latin typeface="Times New Roman"/>
                <a:cs typeface="Times New Roman"/>
              </a:rPr>
              <a:t> </a:t>
            </a:r>
            <a:r>
              <a:rPr sz="1200" b="1" dirty="0">
                <a:latin typeface="Times New Roman"/>
                <a:cs typeface="Times New Roman"/>
              </a:rPr>
              <a:t>Accredited</a:t>
            </a:r>
            <a:r>
              <a:rPr sz="1200" b="1" spc="10" dirty="0">
                <a:latin typeface="Times New Roman"/>
                <a:cs typeface="Times New Roman"/>
              </a:rPr>
              <a:t> </a:t>
            </a:r>
            <a:r>
              <a:rPr sz="1200" b="1" dirty="0">
                <a:latin typeface="Times New Roman"/>
                <a:cs typeface="Times New Roman"/>
              </a:rPr>
              <a:t>by</a:t>
            </a:r>
            <a:r>
              <a:rPr sz="1200" b="1" spc="-20" dirty="0">
                <a:latin typeface="Times New Roman"/>
                <a:cs typeface="Times New Roman"/>
              </a:rPr>
              <a:t> </a:t>
            </a:r>
            <a:r>
              <a:rPr sz="1200" b="1" spc="-10" dirty="0">
                <a:latin typeface="Times New Roman"/>
                <a:cs typeface="Times New Roman"/>
              </a:rPr>
              <a:t>NBA</a:t>
            </a:r>
            <a:r>
              <a:rPr sz="1200" b="1" spc="-75" dirty="0">
                <a:latin typeface="Times New Roman"/>
                <a:cs typeface="Times New Roman"/>
              </a:rPr>
              <a:t> </a:t>
            </a:r>
            <a:r>
              <a:rPr sz="1200" b="1" dirty="0">
                <a:latin typeface="Times New Roman"/>
                <a:cs typeface="Times New Roman"/>
              </a:rPr>
              <a:t>(EEE,</a:t>
            </a:r>
            <a:r>
              <a:rPr sz="1200" b="1" spc="-30" dirty="0">
                <a:latin typeface="Times New Roman"/>
                <a:cs typeface="Times New Roman"/>
              </a:rPr>
              <a:t> </a:t>
            </a:r>
            <a:r>
              <a:rPr sz="1200" b="1" dirty="0">
                <a:latin typeface="Times New Roman"/>
                <a:cs typeface="Times New Roman"/>
              </a:rPr>
              <a:t>ECE</a:t>
            </a:r>
            <a:r>
              <a:rPr sz="1200" b="1" spc="-35" dirty="0">
                <a:latin typeface="Times New Roman"/>
                <a:cs typeface="Times New Roman"/>
              </a:rPr>
              <a:t> </a:t>
            </a:r>
            <a:r>
              <a:rPr sz="1200" b="1" dirty="0">
                <a:latin typeface="Times New Roman"/>
                <a:cs typeface="Times New Roman"/>
              </a:rPr>
              <a:t>&amp;</a:t>
            </a:r>
            <a:r>
              <a:rPr sz="1200" b="1" spc="-25" dirty="0">
                <a:latin typeface="Times New Roman"/>
                <a:cs typeface="Times New Roman"/>
              </a:rPr>
              <a:t> </a:t>
            </a:r>
            <a:r>
              <a:rPr sz="1200" b="1" spc="-20" dirty="0">
                <a:latin typeface="Times New Roman"/>
                <a:cs typeface="Times New Roman"/>
              </a:rPr>
              <a:t>CSE)</a:t>
            </a:r>
            <a:endParaRPr sz="1200" dirty="0">
              <a:latin typeface="Times New Roman"/>
              <a:cs typeface="Times New Roman"/>
            </a:endParaRPr>
          </a:p>
          <a:p>
            <a:pPr marL="1270" algn="ctr">
              <a:lnSpc>
                <a:spcPts val="1475"/>
              </a:lnSpc>
            </a:pPr>
            <a:r>
              <a:rPr sz="1300" b="1" dirty="0">
                <a:latin typeface="Times New Roman"/>
                <a:cs typeface="Times New Roman"/>
              </a:rPr>
              <a:t>Rotarypuram</a:t>
            </a:r>
            <a:r>
              <a:rPr sz="1300" b="1" spc="-45" dirty="0">
                <a:latin typeface="Times New Roman"/>
                <a:cs typeface="Times New Roman"/>
              </a:rPr>
              <a:t> </a:t>
            </a:r>
            <a:r>
              <a:rPr sz="1300" b="1" spc="-10" dirty="0">
                <a:latin typeface="Times New Roman"/>
                <a:cs typeface="Times New Roman"/>
              </a:rPr>
              <a:t>Village,</a:t>
            </a:r>
            <a:r>
              <a:rPr sz="1300" b="1" spc="-25" dirty="0">
                <a:latin typeface="Times New Roman"/>
                <a:cs typeface="Times New Roman"/>
              </a:rPr>
              <a:t> </a:t>
            </a:r>
            <a:r>
              <a:rPr sz="1300" b="1" dirty="0">
                <a:latin typeface="Times New Roman"/>
                <a:cs typeface="Times New Roman"/>
              </a:rPr>
              <a:t>B</a:t>
            </a:r>
            <a:r>
              <a:rPr sz="1300" b="1" spc="-40" dirty="0">
                <a:latin typeface="Times New Roman"/>
                <a:cs typeface="Times New Roman"/>
              </a:rPr>
              <a:t> </a:t>
            </a:r>
            <a:r>
              <a:rPr sz="1300" b="1" dirty="0">
                <a:latin typeface="Times New Roman"/>
                <a:cs typeface="Times New Roman"/>
              </a:rPr>
              <a:t>K</a:t>
            </a:r>
            <a:r>
              <a:rPr sz="1300" b="1" spc="-35" dirty="0">
                <a:latin typeface="Times New Roman"/>
                <a:cs typeface="Times New Roman"/>
              </a:rPr>
              <a:t> </a:t>
            </a:r>
            <a:r>
              <a:rPr sz="1300" b="1" dirty="0">
                <a:latin typeface="Times New Roman"/>
                <a:cs typeface="Times New Roman"/>
              </a:rPr>
              <a:t>Samudram</a:t>
            </a:r>
            <a:r>
              <a:rPr sz="1300" b="1" spc="10" dirty="0">
                <a:latin typeface="Times New Roman"/>
                <a:cs typeface="Times New Roman"/>
              </a:rPr>
              <a:t> </a:t>
            </a:r>
            <a:r>
              <a:rPr sz="1300" b="1" spc="-10" dirty="0">
                <a:latin typeface="Times New Roman"/>
                <a:cs typeface="Times New Roman"/>
              </a:rPr>
              <a:t>Mandal,</a:t>
            </a:r>
            <a:r>
              <a:rPr sz="1300" b="1" spc="-70" dirty="0">
                <a:latin typeface="Times New Roman"/>
                <a:cs typeface="Times New Roman"/>
              </a:rPr>
              <a:t> </a:t>
            </a:r>
            <a:r>
              <a:rPr sz="1300" b="1" dirty="0">
                <a:latin typeface="Times New Roman"/>
                <a:cs typeface="Times New Roman"/>
              </a:rPr>
              <a:t>Ananthapuramu</a:t>
            </a:r>
            <a:r>
              <a:rPr sz="1300" b="1" spc="20" dirty="0">
                <a:latin typeface="Times New Roman"/>
                <a:cs typeface="Times New Roman"/>
              </a:rPr>
              <a:t> </a:t>
            </a:r>
            <a:r>
              <a:rPr sz="1300" b="1" dirty="0">
                <a:latin typeface="Times New Roman"/>
                <a:cs typeface="Times New Roman"/>
              </a:rPr>
              <a:t>–</a:t>
            </a:r>
            <a:r>
              <a:rPr sz="1300" b="1" spc="-35" dirty="0">
                <a:latin typeface="Times New Roman"/>
                <a:cs typeface="Times New Roman"/>
              </a:rPr>
              <a:t> </a:t>
            </a:r>
            <a:r>
              <a:rPr sz="1300" b="1" spc="-10" dirty="0">
                <a:latin typeface="Times New Roman"/>
                <a:cs typeface="Times New Roman"/>
              </a:rPr>
              <a:t>515701.</a:t>
            </a:r>
            <a:endParaRPr sz="1300" dirty="0">
              <a:latin typeface="Times New Roman"/>
              <a:cs typeface="Times New Roman"/>
            </a:endParaRPr>
          </a:p>
          <a:p>
            <a:pPr marL="1270" algn="ctr">
              <a:lnSpc>
                <a:spcPct val="100000"/>
              </a:lnSpc>
              <a:spcBef>
                <a:spcPts val="505"/>
              </a:spcBef>
            </a:pPr>
            <a:r>
              <a:rPr sz="1400" b="1" dirty="0">
                <a:solidFill>
                  <a:srgbClr val="1F4E79"/>
                </a:solidFill>
                <a:latin typeface="Times New Roman"/>
                <a:cs typeface="Times New Roman"/>
              </a:rPr>
              <a:t>2024</a:t>
            </a:r>
            <a:r>
              <a:rPr sz="1400" b="1" spc="-25" dirty="0">
                <a:solidFill>
                  <a:srgbClr val="1F4E79"/>
                </a:solidFill>
                <a:latin typeface="Times New Roman"/>
                <a:cs typeface="Times New Roman"/>
              </a:rPr>
              <a:t> </a:t>
            </a:r>
            <a:r>
              <a:rPr sz="1400" b="1" dirty="0">
                <a:solidFill>
                  <a:srgbClr val="1F4E79"/>
                </a:solidFill>
                <a:latin typeface="Times New Roman"/>
                <a:cs typeface="Times New Roman"/>
              </a:rPr>
              <a:t>-</a:t>
            </a:r>
            <a:r>
              <a:rPr sz="1400" b="1" spc="5" dirty="0">
                <a:solidFill>
                  <a:srgbClr val="1F4E79"/>
                </a:solidFill>
                <a:latin typeface="Times New Roman"/>
                <a:cs typeface="Times New Roman"/>
              </a:rPr>
              <a:t> </a:t>
            </a:r>
            <a:r>
              <a:rPr sz="1400" b="1" spc="-20" dirty="0">
                <a:solidFill>
                  <a:srgbClr val="1F4E79"/>
                </a:solidFill>
                <a:latin typeface="Times New Roman"/>
                <a:cs typeface="Times New Roman"/>
              </a:rPr>
              <a:t>2025</a:t>
            </a:r>
            <a:endParaRPr sz="1400" dirty="0">
              <a:latin typeface="Times New Roman"/>
              <a:cs typeface="Times New Roman"/>
            </a:endParaRPr>
          </a:p>
        </p:txBody>
      </p:sp>
      <p:grpSp>
        <p:nvGrpSpPr>
          <p:cNvPr id="19" name="object 19"/>
          <p:cNvGrpSpPr/>
          <p:nvPr/>
        </p:nvGrpSpPr>
        <p:grpSpPr>
          <a:xfrm>
            <a:off x="704080" y="303206"/>
            <a:ext cx="10625455" cy="1061085"/>
            <a:chOff x="704080" y="303206"/>
            <a:chExt cx="10625455" cy="1061085"/>
          </a:xfrm>
        </p:grpSpPr>
        <p:pic>
          <p:nvPicPr>
            <p:cNvPr id="20" name="object 20"/>
            <p:cNvPicPr/>
            <p:nvPr/>
          </p:nvPicPr>
          <p:blipFill>
            <a:blip r:embed="rId4" cstate="print"/>
            <a:stretch>
              <a:fillRect/>
            </a:stretch>
          </p:blipFill>
          <p:spPr>
            <a:xfrm>
              <a:off x="704080" y="303206"/>
              <a:ext cx="10625343" cy="963237"/>
            </a:xfrm>
            <a:prstGeom prst="rect">
              <a:avLst/>
            </a:prstGeom>
          </p:spPr>
        </p:pic>
        <p:pic>
          <p:nvPicPr>
            <p:cNvPr id="21" name="object 21"/>
            <p:cNvPicPr/>
            <p:nvPr/>
          </p:nvPicPr>
          <p:blipFill>
            <a:blip r:embed="rId5" cstate="print"/>
            <a:stretch>
              <a:fillRect/>
            </a:stretch>
          </p:blipFill>
          <p:spPr>
            <a:xfrm>
              <a:off x="2109215" y="353567"/>
              <a:ext cx="7842504" cy="1010412"/>
            </a:xfrm>
            <a:prstGeom prst="rect">
              <a:avLst/>
            </a:prstGeom>
          </p:spPr>
        </p:pic>
        <p:sp>
          <p:nvSpPr>
            <p:cNvPr id="22" name="object 22"/>
            <p:cNvSpPr/>
            <p:nvPr/>
          </p:nvSpPr>
          <p:spPr>
            <a:xfrm>
              <a:off x="755014" y="335279"/>
              <a:ext cx="10528300" cy="857885"/>
            </a:xfrm>
            <a:custGeom>
              <a:avLst/>
              <a:gdLst/>
              <a:ahLst/>
              <a:cxnLst/>
              <a:rect l="l" t="t" r="r" b="b"/>
              <a:pathLst>
                <a:path w="10528300" h="857885">
                  <a:moveTo>
                    <a:pt x="10385170" y="0"/>
                  </a:moveTo>
                  <a:lnTo>
                    <a:pt x="142976" y="0"/>
                  </a:lnTo>
                  <a:lnTo>
                    <a:pt x="97783" y="7288"/>
                  </a:lnTo>
                  <a:lnTo>
                    <a:pt x="58534" y="27586"/>
                  </a:lnTo>
                  <a:lnTo>
                    <a:pt x="27584" y="58539"/>
                  </a:lnTo>
                  <a:lnTo>
                    <a:pt x="7288" y="97796"/>
                  </a:lnTo>
                  <a:lnTo>
                    <a:pt x="0" y="143002"/>
                  </a:lnTo>
                  <a:lnTo>
                    <a:pt x="0" y="714883"/>
                  </a:lnTo>
                  <a:lnTo>
                    <a:pt x="7288" y="760088"/>
                  </a:lnTo>
                  <a:lnTo>
                    <a:pt x="27584" y="799345"/>
                  </a:lnTo>
                  <a:lnTo>
                    <a:pt x="58534" y="830298"/>
                  </a:lnTo>
                  <a:lnTo>
                    <a:pt x="97783" y="850596"/>
                  </a:lnTo>
                  <a:lnTo>
                    <a:pt x="142976" y="857885"/>
                  </a:lnTo>
                  <a:lnTo>
                    <a:pt x="10385170" y="857885"/>
                  </a:lnTo>
                  <a:lnTo>
                    <a:pt x="10430376" y="850596"/>
                  </a:lnTo>
                  <a:lnTo>
                    <a:pt x="10469633" y="830298"/>
                  </a:lnTo>
                  <a:lnTo>
                    <a:pt x="10500586" y="799345"/>
                  </a:lnTo>
                  <a:lnTo>
                    <a:pt x="10520884" y="760088"/>
                  </a:lnTo>
                  <a:lnTo>
                    <a:pt x="10528173" y="714883"/>
                  </a:lnTo>
                  <a:lnTo>
                    <a:pt x="10528173" y="143002"/>
                  </a:lnTo>
                  <a:lnTo>
                    <a:pt x="10520884" y="97796"/>
                  </a:lnTo>
                  <a:lnTo>
                    <a:pt x="10500586" y="58539"/>
                  </a:lnTo>
                  <a:lnTo>
                    <a:pt x="10469633" y="27586"/>
                  </a:lnTo>
                  <a:lnTo>
                    <a:pt x="10430376" y="7288"/>
                  </a:lnTo>
                  <a:lnTo>
                    <a:pt x="10385170" y="0"/>
                  </a:lnTo>
                  <a:close/>
                </a:path>
              </a:pathLst>
            </a:custGeom>
            <a:solidFill>
              <a:srgbClr val="FF6600"/>
            </a:solidFill>
          </p:spPr>
          <p:txBody>
            <a:bodyPr wrap="square" lIns="0" tIns="0" rIns="0" bIns="0" rtlCol="0"/>
            <a:lstStyle/>
            <a:p>
              <a:endParaRPr/>
            </a:p>
          </p:txBody>
        </p:sp>
        <p:pic>
          <p:nvPicPr>
            <p:cNvPr id="23" name="object 23"/>
            <p:cNvPicPr/>
            <p:nvPr/>
          </p:nvPicPr>
          <p:blipFill>
            <a:blip r:embed="rId6" cstate="print"/>
            <a:stretch>
              <a:fillRect/>
            </a:stretch>
          </p:blipFill>
          <p:spPr>
            <a:xfrm>
              <a:off x="2167127" y="391667"/>
              <a:ext cx="6279641" cy="896874"/>
            </a:xfrm>
            <a:prstGeom prst="rect">
              <a:avLst/>
            </a:prstGeom>
          </p:spPr>
        </p:pic>
        <p:pic>
          <p:nvPicPr>
            <p:cNvPr id="24" name="object 24"/>
            <p:cNvPicPr/>
            <p:nvPr/>
          </p:nvPicPr>
          <p:blipFill>
            <a:blip r:embed="rId7" cstate="print"/>
            <a:stretch>
              <a:fillRect/>
            </a:stretch>
          </p:blipFill>
          <p:spPr>
            <a:xfrm>
              <a:off x="7915656" y="391667"/>
              <a:ext cx="1980438" cy="896874"/>
            </a:xfrm>
            <a:prstGeom prst="rect">
              <a:avLst/>
            </a:prstGeom>
          </p:spPr>
        </p:pic>
      </p:grpSp>
      <p:sp>
        <p:nvSpPr>
          <p:cNvPr id="25" name="object 25"/>
          <p:cNvSpPr txBox="1">
            <a:spLocks noGrp="1"/>
          </p:cNvSpPr>
          <p:nvPr>
            <p:ph type="title"/>
          </p:nvPr>
        </p:nvSpPr>
        <p:spPr>
          <a:xfrm>
            <a:off x="2406776" y="494157"/>
            <a:ext cx="7222490" cy="513715"/>
          </a:xfrm>
          <a:prstGeom prst="rect">
            <a:avLst/>
          </a:prstGeom>
        </p:spPr>
        <p:txBody>
          <a:bodyPr vert="horz" wrap="square" lIns="0" tIns="13335" rIns="0" bIns="0" rtlCol="0">
            <a:spAutoFit/>
          </a:bodyPr>
          <a:lstStyle/>
          <a:p>
            <a:pPr marL="12700">
              <a:lnSpc>
                <a:spcPct val="100000"/>
              </a:lnSpc>
              <a:spcBef>
                <a:spcPts val="105"/>
              </a:spcBef>
            </a:pPr>
            <a:r>
              <a:rPr sz="3200" i="0" dirty="0">
                <a:solidFill>
                  <a:srgbClr val="FFFFFF"/>
                </a:solidFill>
                <a:latin typeface="Times New Roman"/>
                <a:cs typeface="Times New Roman"/>
              </a:rPr>
              <a:t>Google</a:t>
            </a:r>
            <a:r>
              <a:rPr sz="3200" i="0" spc="-204" dirty="0">
                <a:solidFill>
                  <a:srgbClr val="FFFFFF"/>
                </a:solidFill>
                <a:latin typeface="Times New Roman"/>
                <a:cs typeface="Times New Roman"/>
              </a:rPr>
              <a:t> </a:t>
            </a:r>
            <a:r>
              <a:rPr sz="3200" i="0" dirty="0">
                <a:solidFill>
                  <a:srgbClr val="FFFFFF"/>
                </a:solidFill>
                <a:latin typeface="Times New Roman"/>
                <a:cs typeface="Times New Roman"/>
              </a:rPr>
              <a:t>Android</a:t>
            </a:r>
            <a:r>
              <a:rPr sz="3200" i="0" spc="-100" dirty="0">
                <a:solidFill>
                  <a:srgbClr val="FFFFFF"/>
                </a:solidFill>
                <a:latin typeface="Times New Roman"/>
                <a:cs typeface="Times New Roman"/>
              </a:rPr>
              <a:t> </a:t>
            </a:r>
            <a:r>
              <a:rPr sz="3200" i="0" dirty="0">
                <a:solidFill>
                  <a:srgbClr val="FFFFFF"/>
                </a:solidFill>
                <a:latin typeface="Times New Roman"/>
                <a:cs typeface="Times New Roman"/>
              </a:rPr>
              <a:t>Developer</a:t>
            </a:r>
            <a:r>
              <a:rPr sz="3200" i="0" spc="-140" dirty="0">
                <a:solidFill>
                  <a:srgbClr val="FFFFFF"/>
                </a:solidFill>
                <a:latin typeface="Times New Roman"/>
                <a:cs typeface="Times New Roman"/>
              </a:rPr>
              <a:t> </a:t>
            </a:r>
            <a:r>
              <a:rPr sz="3200" i="0" dirty="0">
                <a:solidFill>
                  <a:srgbClr val="FFFFFF"/>
                </a:solidFill>
                <a:latin typeface="Times New Roman"/>
                <a:cs typeface="Times New Roman"/>
              </a:rPr>
              <a:t>Virtual</a:t>
            </a:r>
            <a:r>
              <a:rPr sz="3200" i="0" spc="-35" dirty="0">
                <a:solidFill>
                  <a:srgbClr val="FFFFFF"/>
                </a:solidFill>
                <a:latin typeface="Times New Roman"/>
                <a:cs typeface="Times New Roman"/>
              </a:rPr>
              <a:t> </a:t>
            </a:r>
            <a:r>
              <a:rPr sz="3200" i="0" spc="-10" dirty="0">
                <a:solidFill>
                  <a:srgbClr val="FFFFFF"/>
                </a:solidFill>
                <a:latin typeface="Times New Roman"/>
                <a:cs typeface="Times New Roman"/>
              </a:rPr>
              <a:t>Intership</a:t>
            </a:r>
            <a:endParaRPr sz="3200">
              <a:latin typeface="Times New Roman"/>
              <a:cs typeface="Times New Roman"/>
            </a:endParaRPr>
          </a:p>
        </p:txBody>
      </p:sp>
      <p:sp>
        <p:nvSpPr>
          <p:cNvPr id="26" name="object 26"/>
          <p:cNvSpPr txBox="1"/>
          <p:nvPr/>
        </p:nvSpPr>
        <p:spPr>
          <a:xfrm>
            <a:off x="4618101" y="1363979"/>
            <a:ext cx="2987040" cy="1169035"/>
          </a:xfrm>
          <a:prstGeom prst="rect">
            <a:avLst/>
          </a:prstGeom>
        </p:spPr>
        <p:txBody>
          <a:bodyPr vert="horz" wrap="square" lIns="0" tIns="12065" rIns="0" bIns="0" rtlCol="0">
            <a:spAutoFit/>
          </a:bodyPr>
          <a:lstStyle/>
          <a:p>
            <a:pPr marL="154940" algn="ctr">
              <a:lnSpc>
                <a:spcPct val="100000"/>
              </a:lnSpc>
              <a:spcBef>
                <a:spcPts val="95"/>
              </a:spcBef>
            </a:pPr>
            <a:r>
              <a:rPr sz="1600" i="1" spc="-25" dirty="0">
                <a:latin typeface="Times New Roman"/>
                <a:cs typeface="Times New Roman"/>
              </a:rPr>
              <a:t>by</a:t>
            </a:r>
            <a:endParaRPr sz="1600" dirty="0">
              <a:latin typeface="Times New Roman"/>
              <a:cs typeface="Times New Roman"/>
            </a:endParaRPr>
          </a:p>
          <a:p>
            <a:pPr>
              <a:lnSpc>
                <a:spcPct val="100000"/>
              </a:lnSpc>
              <a:spcBef>
                <a:spcPts val="60"/>
              </a:spcBef>
            </a:pPr>
            <a:endParaRPr sz="1600" dirty="0">
              <a:latin typeface="Times New Roman"/>
              <a:cs typeface="Times New Roman"/>
            </a:endParaRPr>
          </a:p>
          <a:p>
            <a:pPr marL="12700" algn="ctr">
              <a:lnSpc>
                <a:spcPct val="100000"/>
              </a:lnSpc>
            </a:pPr>
            <a:r>
              <a:rPr lang="en-IN" sz="2600" spc="-10" dirty="0">
                <a:solidFill>
                  <a:srgbClr val="1F1F1F"/>
                </a:solidFill>
                <a:latin typeface="Times New Roman"/>
                <a:cs typeface="Times New Roman"/>
              </a:rPr>
              <a:t>SUGALI RAHUL</a:t>
            </a:r>
          </a:p>
          <a:p>
            <a:pPr marL="12700" algn="ctr">
              <a:lnSpc>
                <a:spcPct val="100000"/>
              </a:lnSpc>
            </a:pPr>
            <a:r>
              <a:rPr sz="1600" dirty="0">
                <a:latin typeface="Times New Roman"/>
                <a:cs typeface="Times New Roman"/>
              </a:rPr>
              <a:t>ROLL</a:t>
            </a:r>
            <a:r>
              <a:rPr sz="1600" spc="-90" dirty="0">
                <a:latin typeface="Times New Roman"/>
                <a:cs typeface="Times New Roman"/>
              </a:rPr>
              <a:t> </a:t>
            </a:r>
            <a:r>
              <a:rPr sz="1600" dirty="0">
                <a:latin typeface="Times New Roman"/>
                <a:cs typeface="Times New Roman"/>
              </a:rPr>
              <a:t>NO:</a:t>
            </a:r>
            <a:r>
              <a:rPr sz="1600" spc="-15" dirty="0">
                <a:latin typeface="Times New Roman"/>
                <a:cs typeface="Times New Roman"/>
              </a:rPr>
              <a:t> </a:t>
            </a:r>
            <a:r>
              <a:rPr sz="1600" spc="-10" dirty="0">
                <a:latin typeface="Times New Roman"/>
                <a:cs typeface="Times New Roman"/>
              </a:rPr>
              <a:t>224G1A</a:t>
            </a:r>
            <a:r>
              <a:rPr lang="en-IN" sz="1600" spc="-10" dirty="0">
                <a:latin typeface="Times New Roman"/>
                <a:cs typeface="Times New Roman"/>
              </a:rPr>
              <a:t>3274</a:t>
            </a:r>
            <a:endParaRPr sz="1600" dirty="0">
              <a:latin typeface="Times New Roman"/>
              <a:cs typeface="Times New Roman"/>
            </a:endParaRPr>
          </a:p>
        </p:txBody>
      </p:sp>
      <p:pic>
        <p:nvPicPr>
          <p:cNvPr id="27" name="object 27"/>
          <p:cNvPicPr/>
          <p:nvPr/>
        </p:nvPicPr>
        <p:blipFill>
          <a:blip r:embed="rId8" cstate="print"/>
          <a:stretch>
            <a:fillRect/>
          </a:stretch>
        </p:blipFill>
        <p:spPr>
          <a:xfrm>
            <a:off x="5174107" y="2674620"/>
            <a:ext cx="1843659" cy="178925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56058"/>
            <a:ext cx="12192635" cy="902335"/>
            <a:chOff x="0" y="5956058"/>
            <a:chExt cx="12192635" cy="902335"/>
          </a:xfrm>
        </p:grpSpPr>
        <p:pic>
          <p:nvPicPr>
            <p:cNvPr id="3" name="object 3"/>
            <p:cNvPicPr/>
            <p:nvPr/>
          </p:nvPicPr>
          <p:blipFill>
            <a:blip r:embed="rId2" cstate="print"/>
            <a:stretch>
              <a:fillRect/>
            </a:stretch>
          </p:blipFill>
          <p:spPr>
            <a:xfrm>
              <a:off x="11748516" y="6560819"/>
              <a:ext cx="443522" cy="297178"/>
            </a:xfrm>
            <a:prstGeom prst="rect">
              <a:avLst/>
            </a:prstGeom>
          </p:spPr>
        </p:pic>
        <p:pic>
          <p:nvPicPr>
            <p:cNvPr id="4" name="object 4"/>
            <p:cNvPicPr/>
            <p:nvPr/>
          </p:nvPicPr>
          <p:blipFill>
            <a:blip r:embed="rId3" cstate="print"/>
            <a:stretch>
              <a:fillRect/>
            </a:stretch>
          </p:blipFill>
          <p:spPr>
            <a:xfrm>
              <a:off x="11506200" y="5956058"/>
              <a:ext cx="685800" cy="685800"/>
            </a:xfrm>
            <a:prstGeom prst="rect">
              <a:avLst/>
            </a:prstGeom>
          </p:spPr>
        </p:pic>
        <p:pic>
          <p:nvPicPr>
            <p:cNvPr id="5" name="object 5"/>
            <p:cNvPicPr/>
            <p:nvPr/>
          </p:nvPicPr>
          <p:blipFill>
            <a:blip r:embed="rId4" cstate="print"/>
            <a:stretch>
              <a:fillRect/>
            </a:stretch>
          </p:blipFill>
          <p:spPr>
            <a:xfrm>
              <a:off x="0" y="6625246"/>
              <a:ext cx="1554480" cy="232752"/>
            </a:xfrm>
            <a:prstGeom prst="rect">
              <a:avLst/>
            </a:prstGeom>
          </p:spPr>
        </p:pic>
      </p:grpSp>
      <p:sp>
        <p:nvSpPr>
          <p:cNvPr id="6" name="object 6"/>
          <p:cNvSpPr/>
          <p:nvPr/>
        </p:nvSpPr>
        <p:spPr>
          <a:xfrm>
            <a:off x="0" y="38"/>
            <a:ext cx="12192000" cy="233045"/>
          </a:xfrm>
          <a:custGeom>
            <a:avLst/>
            <a:gdLst/>
            <a:ahLst/>
            <a:cxnLst/>
            <a:rect l="l" t="t" r="r" b="b"/>
            <a:pathLst>
              <a:path w="12192000" h="233045">
                <a:moveTo>
                  <a:pt x="12192000" y="0"/>
                </a:moveTo>
                <a:lnTo>
                  <a:pt x="0" y="0"/>
                </a:lnTo>
                <a:lnTo>
                  <a:pt x="0" y="232752"/>
                </a:lnTo>
                <a:lnTo>
                  <a:pt x="12192000" y="232752"/>
                </a:lnTo>
                <a:lnTo>
                  <a:pt x="12192000" y="0"/>
                </a:lnTo>
                <a:close/>
              </a:path>
            </a:pathLst>
          </a:custGeom>
          <a:solidFill>
            <a:srgbClr val="006666"/>
          </a:solidFill>
        </p:spPr>
        <p:txBody>
          <a:bodyPr wrap="square" lIns="0" tIns="0" rIns="0" bIns="0" rtlCol="0"/>
          <a:lstStyle/>
          <a:p>
            <a:endParaRPr/>
          </a:p>
        </p:txBody>
      </p:sp>
      <p:sp>
        <p:nvSpPr>
          <p:cNvPr id="7" name="object 7"/>
          <p:cNvSpPr txBox="1"/>
          <p:nvPr/>
        </p:nvSpPr>
        <p:spPr>
          <a:xfrm>
            <a:off x="5379465" y="16805"/>
            <a:ext cx="1435100" cy="211454"/>
          </a:xfrm>
          <a:prstGeom prst="rect">
            <a:avLst/>
          </a:prstGeom>
        </p:spPr>
        <p:txBody>
          <a:bodyPr vert="horz" wrap="square" lIns="0" tIns="0" rIns="0" bIns="0" rtlCol="0">
            <a:spAutoFit/>
          </a:bodyPr>
          <a:lstStyle/>
          <a:p>
            <a:pPr>
              <a:lnSpc>
                <a:spcPts val="1635"/>
              </a:lnSpc>
            </a:pPr>
            <a:r>
              <a:rPr sz="1500" b="1" i="1" dirty="0">
                <a:solidFill>
                  <a:srgbClr val="FFFFFF"/>
                </a:solidFill>
                <a:latin typeface="Times New Roman"/>
                <a:cs typeface="Times New Roman"/>
              </a:rPr>
              <a:t>Title</a:t>
            </a:r>
            <a:r>
              <a:rPr sz="1500" b="1" i="1" spc="-45" dirty="0">
                <a:solidFill>
                  <a:srgbClr val="FFFFFF"/>
                </a:solidFill>
                <a:latin typeface="Times New Roman"/>
                <a:cs typeface="Times New Roman"/>
              </a:rPr>
              <a:t> </a:t>
            </a:r>
            <a:r>
              <a:rPr sz="1500" b="1" i="1" dirty="0">
                <a:solidFill>
                  <a:srgbClr val="FFFFFF"/>
                </a:solidFill>
                <a:latin typeface="Times New Roman"/>
                <a:cs typeface="Times New Roman"/>
              </a:rPr>
              <a:t>of</a:t>
            </a:r>
            <a:r>
              <a:rPr sz="1500" b="1" i="1" spc="-45" dirty="0">
                <a:solidFill>
                  <a:srgbClr val="FFFFFF"/>
                </a:solidFill>
                <a:latin typeface="Times New Roman"/>
                <a:cs typeface="Times New Roman"/>
              </a:rPr>
              <a:t> </a:t>
            </a:r>
            <a:r>
              <a:rPr sz="1500" b="1" i="1" spc="-10" dirty="0">
                <a:solidFill>
                  <a:srgbClr val="FFFFFF"/>
                </a:solidFill>
                <a:latin typeface="Times New Roman"/>
                <a:cs typeface="Times New Roman"/>
              </a:rPr>
              <a:t>Internship</a:t>
            </a:r>
            <a:endParaRPr sz="1500">
              <a:latin typeface="Times New Roman"/>
              <a:cs typeface="Times New Roman"/>
            </a:endParaRPr>
          </a:p>
        </p:txBody>
      </p:sp>
      <p:sp>
        <p:nvSpPr>
          <p:cNvPr id="8" name="object 8"/>
          <p:cNvSpPr txBox="1"/>
          <p:nvPr/>
        </p:nvSpPr>
        <p:spPr>
          <a:xfrm>
            <a:off x="278384" y="991318"/>
            <a:ext cx="11459210" cy="1714572"/>
          </a:xfrm>
          <a:prstGeom prst="rect">
            <a:avLst/>
          </a:prstGeom>
        </p:spPr>
        <p:txBody>
          <a:bodyPr vert="horz" wrap="square" lIns="0" tIns="89535" rIns="0" bIns="0" rtlCol="0">
            <a:spAutoFit/>
          </a:bodyPr>
          <a:lstStyle/>
          <a:p>
            <a:pPr marL="334010" indent="-325755">
              <a:lnSpc>
                <a:spcPct val="100000"/>
              </a:lnSpc>
              <a:spcBef>
                <a:spcPts val="705"/>
              </a:spcBef>
              <a:buSzPct val="96875"/>
              <a:buFont typeface="Wingdings"/>
              <a:buChar char=""/>
              <a:tabLst>
                <a:tab pos="334010" algn="l"/>
              </a:tabLst>
            </a:pPr>
            <a:r>
              <a:rPr sz="3200" spc="-10" dirty="0">
                <a:latin typeface="Times New Roman"/>
                <a:cs typeface="Times New Roman"/>
              </a:rPr>
              <a:t>References</a:t>
            </a:r>
            <a:endParaRPr sz="3200" dirty="0">
              <a:latin typeface="Times New Roman"/>
              <a:cs typeface="Times New Roman"/>
            </a:endParaRPr>
          </a:p>
          <a:p>
            <a:pPr marL="12700" marR="5080">
              <a:lnSpc>
                <a:spcPts val="4450"/>
              </a:lnSpc>
              <a:spcBef>
                <a:spcPts val="110"/>
              </a:spcBef>
            </a:pPr>
            <a:r>
              <a:rPr sz="3200" u="sng" spc="-10" dirty="0">
                <a:solidFill>
                  <a:srgbClr val="0462C1"/>
                </a:solidFill>
                <a:uFill>
                  <a:solidFill>
                    <a:srgbClr val="0462C1"/>
                  </a:solidFill>
                </a:uFill>
                <a:latin typeface="Times New Roman"/>
                <a:cs typeface="Times New Roman"/>
                <a:hlinkClick r:id="rId5"/>
              </a:rPr>
              <a:t>https://developer.android.com/courses/android-</a:t>
            </a:r>
            <a:r>
              <a:rPr sz="3200" u="sng" spc="-20" dirty="0">
                <a:solidFill>
                  <a:srgbClr val="0462C1"/>
                </a:solidFill>
                <a:uFill>
                  <a:solidFill>
                    <a:srgbClr val="0462C1"/>
                  </a:solidFill>
                </a:uFill>
                <a:latin typeface="Times New Roman"/>
                <a:cs typeface="Times New Roman"/>
                <a:hlinkClick r:id="rId5"/>
              </a:rPr>
              <a:t>basics-</a:t>
            </a:r>
            <a:r>
              <a:rPr sz="3200" u="sng" spc="-10" dirty="0">
                <a:solidFill>
                  <a:srgbClr val="0462C1"/>
                </a:solidFill>
                <a:uFill>
                  <a:solidFill>
                    <a:srgbClr val="0462C1"/>
                  </a:solidFill>
                </a:uFill>
                <a:latin typeface="Times New Roman"/>
                <a:cs typeface="Times New Roman"/>
                <a:hlinkClick r:id="rId5"/>
              </a:rPr>
              <a:t>compose/course</a:t>
            </a:r>
            <a:endParaRPr lang="en-IN" sz="3200" u="sng" spc="-10" dirty="0">
              <a:solidFill>
                <a:srgbClr val="0462C1"/>
              </a:solidFill>
              <a:uFill>
                <a:solidFill>
                  <a:srgbClr val="0462C1"/>
                </a:solidFill>
              </a:uFill>
              <a:latin typeface="Times New Roman"/>
              <a:cs typeface="Times New Roman"/>
            </a:endParaRPr>
          </a:p>
          <a:p>
            <a:pPr marL="12700" marR="5080">
              <a:lnSpc>
                <a:spcPts val="4450"/>
              </a:lnSpc>
              <a:spcBef>
                <a:spcPts val="110"/>
              </a:spcBef>
            </a:pPr>
            <a:r>
              <a:rPr sz="3200" spc="-10" dirty="0">
                <a:solidFill>
                  <a:srgbClr val="0462C1"/>
                </a:solidFill>
                <a:latin typeface="Times New Roman"/>
                <a:cs typeface="Times New Roman"/>
              </a:rPr>
              <a:t> </a:t>
            </a:r>
            <a:endParaRPr sz="3200" dirty="0">
              <a:latin typeface="Times New Roman"/>
              <a:cs typeface="Times New Roman"/>
            </a:endParaRPr>
          </a:p>
        </p:txBody>
      </p:sp>
      <p:grpSp>
        <p:nvGrpSpPr>
          <p:cNvPr id="9" name="object 9"/>
          <p:cNvGrpSpPr/>
          <p:nvPr/>
        </p:nvGrpSpPr>
        <p:grpSpPr>
          <a:xfrm>
            <a:off x="5310123" y="38"/>
            <a:ext cx="1786255" cy="233045"/>
            <a:chOff x="5310123" y="38"/>
            <a:chExt cx="1786255" cy="233045"/>
          </a:xfrm>
        </p:grpSpPr>
        <p:pic>
          <p:nvPicPr>
            <p:cNvPr id="10" name="object 10"/>
            <p:cNvPicPr/>
            <p:nvPr/>
          </p:nvPicPr>
          <p:blipFill>
            <a:blip r:embed="rId6" cstate="print"/>
            <a:stretch>
              <a:fillRect/>
            </a:stretch>
          </p:blipFill>
          <p:spPr>
            <a:xfrm>
              <a:off x="5949695" y="89916"/>
              <a:ext cx="80010" cy="80009"/>
            </a:xfrm>
            <a:prstGeom prst="rect">
              <a:avLst/>
            </a:prstGeom>
          </p:spPr>
        </p:pic>
        <p:pic>
          <p:nvPicPr>
            <p:cNvPr id="11" name="object 11"/>
            <p:cNvPicPr/>
            <p:nvPr/>
          </p:nvPicPr>
          <p:blipFill>
            <a:blip r:embed="rId7" cstate="print"/>
            <a:stretch>
              <a:fillRect/>
            </a:stretch>
          </p:blipFill>
          <p:spPr>
            <a:xfrm>
              <a:off x="5310123" y="38"/>
              <a:ext cx="1785874" cy="232727"/>
            </a:xfrm>
            <a:prstGeom prst="rect">
              <a:avLst/>
            </a:prstGeom>
          </p:spPr>
        </p:pic>
      </p:grpSp>
      <p:sp>
        <p:nvSpPr>
          <p:cNvPr id="12" name="object 12"/>
          <p:cNvSpPr txBox="1"/>
          <p:nvPr/>
        </p:nvSpPr>
        <p:spPr>
          <a:xfrm>
            <a:off x="4199382" y="-52069"/>
            <a:ext cx="4295775" cy="299720"/>
          </a:xfrm>
          <a:prstGeom prst="rect">
            <a:avLst/>
          </a:prstGeom>
        </p:spPr>
        <p:txBody>
          <a:bodyPr vert="horz" wrap="square" lIns="0" tIns="12700" rIns="0" bIns="0" rtlCol="0">
            <a:spAutoFit/>
          </a:bodyPr>
          <a:lstStyle/>
          <a:p>
            <a:pPr marL="12700">
              <a:lnSpc>
                <a:spcPct val="100000"/>
              </a:lnSpc>
              <a:spcBef>
                <a:spcPts val="100"/>
              </a:spcBef>
            </a:pPr>
            <a:r>
              <a:rPr sz="1800" b="1" i="1" spc="-10" dirty="0">
                <a:solidFill>
                  <a:srgbClr val="FFFFFF"/>
                </a:solidFill>
                <a:latin typeface="Times New Roman"/>
                <a:cs typeface="Times New Roman"/>
              </a:rPr>
              <a:t>Google</a:t>
            </a:r>
            <a:r>
              <a:rPr sz="1800" b="1" i="1" spc="-105" dirty="0">
                <a:solidFill>
                  <a:srgbClr val="FFFFFF"/>
                </a:solidFill>
                <a:latin typeface="Times New Roman"/>
                <a:cs typeface="Times New Roman"/>
              </a:rPr>
              <a:t> </a:t>
            </a:r>
            <a:r>
              <a:rPr sz="1800" b="1" i="1" dirty="0">
                <a:solidFill>
                  <a:srgbClr val="FFFFFF"/>
                </a:solidFill>
                <a:latin typeface="Times New Roman"/>
                <a:cs typeface="Times New Roman"/>
              </a:rPr>
              <a:t>Android</a:t>
            </a:r>
            <a:r>
              <a:rPr sz="1800" b="1" i="1" spc="-55" dirty="0">
                <a:solidFill>
                  <a:srgbClr val="FFFFFF"/>
                </a:solidFill>
                <a:latin typeface="Times New Roman"/>
                <a:cs typeface="Times New Roman"/>
              </a:rPr>
              <a:t> </a:t>
            </a:r>
            <a:r>
              <a:rPr sz="1800" b="1" i="1" dirty="0">
                <a:solidFill>
                  <a:srgbClr val="FFFFFF"/>
                </a:solidFill>
                <a:latin typeface="Times New Roman"/>
                <a:cs typeface="Times New Roman"/>
              </a:rPr>
              <a:t>Developer</a:t>
            </a:r>
            <a:r>
              <a:rPr sz="1800" b="1" i="1" spc="-45" dirty="0">
                <a:solidFill>
                  <a:srgbClr val="FFFFFF"/>
                </a:solidFill>
                <a:latin typeface="Times New Roman"/>
                <a:cs typeface="Times New Roman"/>
              </a:rPr>
              <a:t> </a:t>
            </a:r>
            <a:r>
              <a:rPr sz="1800" b="1" i="1" dirty="0">
                <a:solidFill>
                  <a:srgbClr val="FFFFFF"/>
                </a:solidFill>
                <a:latin typeface="Times New Roman"/>
                <a:cs typeface="Times New Roman"/>
              </a:rPr>
              <a:t>Virtual</a:t>
            </a:r>
            <a:r>
              <a:rPr sz="1800" b="1" i="1" spc="-50" dirty="0">
                <a:solidFill>
                  <a:srgbClr val="FFFFFF"/>
                </a:solidFill>
                <a:latin typeface="Times New Roman"/>
                <a:cs typeface="Times New Roman"/>
              </a:rPr>
              <a:t> </a:t>
            </a:r>
            <a:r>
              <a:rPr sz="1800" b="1" i="1" spc="-10" dirty="0">
                <a:solidFill>
                  <a:srgbClr val="FFFFFF"/>
                </a:solidFill>
                <a:latin typeface="Times New Roman"/>
                <a:cs typeface="Times New Roman"/>
              </a:rPr>
              <a:t>Internship</a:t>
            </a:r>
            <a:endParaRPr sz="1800">
              <a:latin typeface="Times New Roman"/>
              <a:cs typeface="Times New Roman"/>
            </a:endParaRPr>
          </a:p>
        </p:txBody>
      </p:sp>
      <p:grpSp>
        <p:nvGrpSpPr>
          <p:cNvPr id="13" name="object 13"/>
          <p:cNvGrpSpPr/>
          <p:nvPr/>
        </p:nvGrpSpPr>
        <p:grpSpPr>
          <a:xfrm>
            <a:off x="0" y="15240"/>
            <a:ext cx="12190095" cy="1320800"/>
            <a:chOff x="0" y="15240"/>
            <a:chExt cx="12190095" cy="1320800"/>
          </a:xfrm>
        </p:grpSpPr>
        <p:pic>
          <p:nvPicPr>
            <p:cNvPr id="14" name="object 14"/>
            <p:cNvPicPr/>
            <p:nvPr/>
          </p:nvPicPr>
          <p:blipFill>
            <a:blip r:embed="rId8" cstate="print"/>
            <a:stretch>
              <a:fillRect/>
            </a:stretch>
          </p:blipFill>
          <p:spPr>
            <a:xfrm>
              <a:off x="0" y="15240"/>
              <a:ext cx="12189714" cy="1320545"/>
            </a:xfrm>
            <a:prstGeom prst="rect">
              <a:avLst/>
            </a:prstGeom>
          </p:spPr>
        </p:pic>
        <p:pic>
          <p:nvPicPr>
            <p:cNvPr id="15" name="object 15"/>
            <p:cNvPicPr/>
            <p:nvPr/>
          </p:nvPicPr>
          <p:blipFill>
            <a:blip r:embed="rId9" cstate="print"/>
            <a:stretch>
              <a:fillRect/>
            </a:stretch>
          </p:blipFill>
          <p:spPr>
            <a:xfrm>
              <a:off x="4299203" y="32004"/>
              <a:ext cx="3324605" cy="1229106"/>
            </a:xfrm>
            <a:prstGeom prst="rect">
              <a:avLst/>
            </a:prstGeom>
          </p:spPr>
        </p:pic>
      </p:grpSp>
      <p:sp>
        <p:nvSpPr>
          <p:cNvPr id="16" name="object 16"/>
          <p:cNvSpPr txBox="1">
            <a:spLocks noGrp="1"/>
          </p:cNvSpPr>
          <p:nvPr>
            <p:ph type="title"/>
          </p:nvPr>
        </p:nvSpPr>
        <p:spPr>
          <a:xfrm>
            <a:off x="4651375" y="178765"/>
            <a:ext cx="2624455" cy="697230"/>
          </a:xfrm>
          <a:prstGeom prst="rect">
            <a:avLst/>
          </a:prstGeom>
        </p:spPr>
        <p:txBody>
          <a:bodyPr vert="horz" wrap="square" lIns="0" tIns="13335" rIns="0" bIns="0" rtlCol="0">
            <a:spAutoFit/>
          </a:bodyPr>
          <a:lstStyle/>
          <a:p>
            <a:pPr marL="12700">
              <a:lnSpc>
                <a:spcPct val="100000"/>
              </a:lnSpc>
              <a:spcBef>
                <a:spcPts val="105"/>
              </a:spcBef>
            </a:pPr>
            <a:r>
              <a:rPr sz="4400" b="1" i="0" spc="-10" dirty="0">
                <a:solidFill>
                  <a:srgbClr val="FFFFFF"/>
                </a:solidFill>
                <a:latin typeface="Times New Roman"/>
                <a:cs typeface="Times New Roman"/>
              </a:rPr>
              <a:t>References</a:t>
            </a:r>
            <a:endParaRPr sz="4400">
              <a:latin typeface="Times New Roman"/>
              <a:cs typeface="Times New Roman"/>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a:lnSpc>
                <a:spcPts val="1739"/>
              </a:lnSpc>
            </a:pPr>
            <a:r>
              <a:rPr spc="-10" dirty="0"/>
              <a:t>214G1A32XX</a:t>
            </a:r>
          </a:p>
        </p:txBody>
      </p:sp>
      <p:sp>
        <p:nvSpPr>
          <p:cNvPr id="18" name="object 18"/>
          <p:cNvSpPr txBox="1">
            <a:spLocks noGrp="1"/>
          </p:cNvSpPr>
          <p:nvPr>
            <p:ph type="dt" sz="half" idx="6"/>
          </p:nvPr>
        </p:nvSpPr>
        <p:spPr>
          <a:prstGeom prst="rect">
            <a:avLst/>
          </a:prstGeom>
        </p:spPr>
        <p:txBody>
          <a:bodyPr vert="horz" wrap="square" lIns="0" tIns="0" rIns="0" bIns="0" rtlCol="0">
            <a:spAutoFit/>
          </a:bodyPr>
          <a:lstStyle/>
          <a:p>
            <a:pPr marL="12700">
              <a:lnSpc>
                <a:spcPts val="2065"/>
              </a:lnSpc>
            </a:pPr>
            <a:r>
              <a:rPr spc="-10" dirty="0"/>
              <a:t>224G1A3279</a:t>
            </a:r>
          </a:p>
        </p:txBody>
      </p:sp>
      <p:sp>
        <p:nvSpPr>
          <p:cNvPr id="19" name="object 19"/>
          <p:cNvSpPr txBox="1"/>
          <p:nvPr/>
        </p:nvSpPr>
        <p:spPr>
          <a:xfrm>
            <a:off x="1670430" y="6629321"/>
            <a:ext cx="5423535" cy="250190"/>
          </a:xfrm>
          <a:prstGeom prst="rect">
            <a:avLst/>
          </a:prstGeom>
        </p:spPr>
        <p:txBody>
          <a:bodyPr vert="horz" wrap="square" lIns="0" tIns="0" rIns="0" bIns="0" rtlCol="0">
            <a:spAutoFit/>
          </a:bodyPr>
          <a:lstStyle/>
          <a:p>
            <a:pPr marL="12700">
              <a:lnSpc>
                <a:spcPts val="1839"/>
              </a:lnSpc>
            </a:pPr>
            <a:r>
              <a:rPr sz="1600" cap="small" spc="-20" dirty="0">
                <a:solidFill>
                  <a:srgbClr val="FFFFFF"/>
                </a:solidFill>
                <a:latin typeface="Times New Roman"/>
                <a:cs typeface="Times New Roman"/>
              </a:rPr>
              <a:t>Dept.</a:t>
            </a:r>
            <a:r>
              <a:rPr sz="1600" cap="small" spc="-65"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dirty="0">
                <a:solidFill>
                  <a:srgbClr val="FFFFFF"/>
                </a:solidFill>
                <a:latin typeface="Times New Roman"/>
                <a:cs typeface="Times New Roman"/>
              </a:rPr>
              <a:t>Computer</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Science</a:t>
            </a:r>
            <a:r>
              <a:rPr sz="1600" cap="small" spc="-60" dirty="0">
                <a:solidFill>
                  <a:srgbClr val="FFFFFF"/>
                </a:solidFill>
                <a:latin typeface="Times New Roman"/>
                <a:cs typeface="Times New Roman"/>
              </a:rPr>
              <a:t> </a:t>
            </a:r>
            <a:r>
              <a:rPr sz="1600" cap="small" dirty="0">
                <a:solidFill>
                  <a:srgbClr val="FFFFFF"/>
                </a:solidFill>
                <a:latin typeface="Times New Roman"/>
                <a:cs typeface="Times New Roman"/>
              </a:rPr>
              <a:t>and</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Engineering</a:t>
            </a:r>
            <a:r>
              <a:rPr sz="1600" cap="small" spc="10" dirty="0">
                <a:solidFill>
                  <a:srgbClr val="FFFFFF"/>
                </a:solidFill>
                <a:latin typeface="Times New Roman"/>
                <a:cs typeface="Times New Roman"/>
              </a:rPr>
              <a:t> </a:t>
            </a:r>
            <a:r>
              <a:rPr sz="1600" cap="small" spc="-65" dirty="0">
                <a:solidFill>
                  <a:srgbClr val="FFFFFF"/>
                </a:solidFill>
                <a:latin typeface="Times New Roman"/>
                <a:cs typeface="Times New Roman"/>
              </a:rPr>
              <a:t>(Data</a:t>
            </a:r>
            <a:r>
              <a:rPr sz="1600" cap="small" spc="-15" dirty="0">
                <a:solidFill>
                  <a:srgbClr val="FFFFFF"/>
                </a:solidFill>
                <a:latin typeface="Times New Roman"/>
                <a:cs typeface="Times New Roman"/>
              </a:rPr>
              <a:t> </a:t>
            </a:r>
            <a:r>
              <a:rPr sz="1600" cap="small" spc="-30" dirty="0">
                <a:solidFill>
                  <a:srgbClr val="FFFFFF"/>
                </a:solidFill>
                <a:latin typeface="Times New Roman"/>
                <a:cs typeface="Times New Roman"/>
              </a:rPr>
              <a:t>Science)</a:t>
            </a:r>
            <a:endParaRPr sz="1600">
              <a:latin typeface="Times New Roman"/>
              <a:cs typeface="Times New Roman"/>
            </a:endParaRPr>
          </a:p>
        </p:txBody>
      </p:sp>
      <p:sp>
        <p:nvSpPr>
          <p:cNvPr id="20" name="object 20"/>
          <p:cNvSpPr txBox="1"/>
          <p:nvPr/>
        </p:nvSpPr>
        <p:spPr>
          <a:xfrm>
            <a:off x="7322057" y="6624444"/>
            <a:ext cx="4322445" cy="250190"/>
          </a:xfrm>
          <a:prstGeom prst="rect">
            <a:avLst/>
          </a:prstGeom>
        </p:spPr>
        <p:txBody>
          <a:bodyPr vert="horz" wrap="square" lIns="0" tIns="0" rIns="0" bIns="0" rtlCol="0">
            <a:spAutoFit/>
          </a:bodyPr>
          <a:lstStyle/>
          <a:p>
            <a:pPr marL="12700">
              <a:lnSpc>
                <a:spcPts val="1839"/>
              </a:lnSpc>
            </a:pPr>
            <a:r>
              <a:rPr sz="1600" cap="small" spc="-35" dirty="0">
                <a:solidFill>
                  <a:srgbClr val="FFFFFF"/>
                </a:solidFill>
                <a:latin typeface="Times New Roman"/>
                <a:cs typeface="Times New Roman"/>
              </a:rPr>
              <a:t>Srinivasa</a:t>
            </a:r>
            <a:r>
              <a:rPr sz="1600" cap="small" spc="-50" dirty="0">
                <a:solidFill>
                  <a:srgbClr val="FFFFFF"/>
                </a:solidFill>
                <a:latin typeface="Times New Roman"/>
                <a:cs typeface="Times New Roman"/>
              </a:rPr>
              <a:t> </a:t>
            </a:r>
            <a:r>
              <a:rPr sz="1600" cap="small" dirty="0">
                <a:solidFill>
                  <a:srgbClr val="FFFFFF"/>
                </a:solidFill>
                <a:latin typeface="Times New Roman"/>
                <a:cs typeface="Times New Roman"/>
              </a:rPr>
              <a:t>Ramanujan </a:t>
            </a:r>
            <a:r>
              <a:rPr sz="1600" cap="small" spc="-10" dirty="0">
                <a:solidFill>
                  <a:srgbClr val="FFFFFF"/>
                </a:solidFill>
                <a:latin typeface="Times New Roman"/>
                <a:cs typeface="Times New Roman"/>
              </a:rPr>
              <a:t>Institute</a:t>
            </a:r>
            <a:r>
              <a:rPr sz="1600" cap="small" spc="30"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spc="-50" dirty="0">
                <a:solidFill>
                  <a:srgbClr val="FFFFFF"/>
                </a:solidFill>
                <a:latin typeface="Times New Roman"/>
                <a:cs typeface="Times New Roman"/>
              </a:rPr>
              <a:t>Technology</a:t>
            </a:r>
            <a:endParaRPr sz="1600">
              <a:latin typeface="Times New Roman"/>
              <a:cs typeface="Times New Roman"/>
            </a:endParaRPr>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38100">
              <a:lnSpc>
                <a:spcPts val="1839"/>
              </a:lnSpc>
            </a:pPr>
            <a:fld id="{81D60167-4931-47E6-BA6A-407CBD079E47}" type="slidenum">
              <a:rPr spc="-25" dirty="0"/>
              <a:t>10</a:t>
            </a:fld>
            <a:endParaRPr spc="-25" dirty="0"/>
          </a:p>
        </p:txBody>
      </p:sp>
      <p:sp>
        <p:nvSpPr>
          <p:cNvPr id="25" name="Rectangle 5">
            <a:extLst>
              <a:ext uri="{FF2B5EF4-FFF2-40B4-BE49-F238E27FC236}">
                <a16:creationId xmlns:a16="http://schemas.microsoft.com/office/drawing/2014/main" id="{E145D8AB-7EBC-491D-B2E0-C12438499B5E}"/>
              </a:ext>
            </a:extLst>
          </p:cNvPr>
          <p:cNvSpPr>
            <a:spLocks noChangeArrowheads="1"/>
          </p:cNvSpPr>
          <p:nvPr/>
        </p:nvSpPr>
        <p:spPr bwMode="auto">
          <a:xfrm>
            <a:off x="347663" y="2084199"/>
            <a:ext cx="51764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sng" strike="noStrike" cap="none" normalizeH="0" baseline="0" dirty="0">
                <a:ln>
                  <a:noFill/>
                </a:ln>
                <a:solidFill>
                  <a:srgbClr val="0000FF"/>
                </a:solidFill>
                <a:effectLst/>
                <a:latin typeface="+mn-lt"/>
                <a:ea typeface="Times New Roman" panose="02020603050405020304" pitchFamily="18" charset="0"/>
              </a:rPr>
              <a:t>https://internship.aicte-india.org</a:t>
            </a:r>
            <a:endParaRPr kumimoji="0" lang="en-US" altLang="en-US" sz="2800" b="0" i="0" u="none" strike="noStrike" cap="none" normalizeH="0" baseline="0" dirty="0">
              <a:ln>
                <a:noFill/>
              </a:ln>
              <a:solidFill>
                <a:schemeClr val="tx1"/>
              </a:solidFill>
              <a:effectLst/>
              <a:latin typeface="+mn-lt"/>
            </a:endParaRPr>
          </a:p>
        </p:txBody>
      </p:sp>
      <p:sp>
        <p:nvSpPr>
          <p:cNvPr id="26" name="Freeform 4">
            <a:extLst>
              <a:ext uri="{FF2B5EF4-FFF2-40B4-BE49-F238E27FC236}">
                <a16:creationId xmlns:a16="http://schemas.microsoft.com/office/drawing/2014/main" id="{2BD9302B-FB96-FECD-40C6-767B34211277}"/>
              </a:ext>
            </a:extLst>
          </p:cNvPr>
          <p:cNvSpPr>
            <a:spLocks/>
          </p:cNvSpPr>
          <p:nvPr/>
        </p:nvSpPr>
        <p:spPr bwMode="auto">
          <a:xfrm>
            <a:off x="347663" y="719138"/>
            <a:ext cx="84137" cy="1587"/>
          </a:xfrm>
          <a:custGeom>
            <a:avLst/>
            <a:gdLst>
              <a:gd name="T0" fmla="+- 0 2128 2128"/>
              <a:gd name="T1" fmla="*/ T0 w 132"/>
              <a:gd name="T2" fmla="+- 0 2260 2128"/>
              <a:gd name="T3" fmla="*/ T2 w 132"/>
            </a:gdLst>
            <a:ahLst/>
            <a:cxnLst>
              <a:cxn ang="0">
                <a:pos x="T1" y="0"/>
              </a:cxn>
              <a:cxn ang="0">
                <a:pos x="T3" y="0"/>
              </a:cxn>
            </a:cxnLst>
            <a:rect l="0" t="0" r="r" b="b"/>
            <a:pathLst>
              <a:path w="132">
                <a:moveTo>
                  <a:pt x="0" y="0"/>
                </a:moveTo>
                <a:lnTo>
                  <a:pt x="132" y="0"/>
                </a:lnTo>
              </a:path>
            </a:pathLst>
          </a:custGeom>
          <a:noFill/>
          <a:ln w="20880">
            <a:solidFill>
              <a:srgbClr val="0462C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Rectangle 6">
            <a:extLst>
              <a:ext uri="{FF2B5EF4-FFF2-40B4-BE49-F238E27FC236}">
                <a16:creationId xmlns:a16="http://schemas.microsoft.com/office/drawing/2014/main" id="{88F47C87-26F9-4116-B04E-490C709B5481}"/>
              </a:ext>
            </a:extLst>
          </p:cNvPr>
          <p:cNvSpPr>
            <a:spLocks noChangeArrowheads="1"/>
          </p:cNvSpPr>
          <p:nvPr/>
        </p:nvSpPr>
        <p:spPr bwMode="auto">
          <a:xfrm>
            <a:off x="431800" y="5508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tabLst>
                <a:tab pos="431800" algn="l"/>
              </a:tabLst>
              <a:defRPr>
                <a:solidFill>
                  <a:schemeClr val="tx1"/>
                </a:solidFill>
                <a:latin typeface="Arial" panose="020B0604020202020204" pitchFamily="34" charset="0"/>
              </a:defRPr>
            </a:lvl1pPr>
            <a:lvl2pPr marL="457200" algn="l" rtl="0" eaLnBrk="0" fontAlgn="base" hangingPunct="0">
              <a:spcBef>
                <a:spcPct val="0"/>
              </a:spcBef>
              <a:spcAft>
                <a:spcPct val="0"/>
              </a:spcAft>
              <a:tabLst>
                <a:tab pos="431800" algn="l"/>
              </a:tabLst>
              <a:defRPr>
                <a:solidFill>
                  <a:schemeClr val="tx1"/>
                </a:solidFill>
                <a:latin typeface="Arial" panose="020B0604020202020204" pitchFamily="34" charset="0"/>
              </a:defRPr>
            </a:lvl2pPr>
            <a:lvl3pPr marL="914400" algn="l" rtl="0" eaLnBrk="0" fontAlgn="base" hangingPunct="0">
              <a:spcBef>
                <a:spcPct val="0"/>
              </a:spcBef>
              <a:spcAft>
                <a:spcPct val="0"/>
              </a:spcAft>
              <a:tabLst>
                <a:tab pos="431800" algn="l"/>
              </a:tabLst>
              <a:defRPr>
                <a:solidFill>
                  <a:schemeClr val="tx1"/>
                </a:solidFill>
                <a:latin typeface="Arial" panose="020B0604020202020204" pitchFamily="34" charset="0"/>
              </a:defRPr>
            </a:lvl3pPr>
            <a:lvl4pPr marL="1371600" algn="l" rtl="0" eaLnBrk="0" fontAlgn="base" hangingPunct="0">
              <a:spcBef>
                <a:spcPct val="0"/>
              </a:spcBef>
              <a:spcAft>
                <a:spcPct val="0"/>
              </a:spcAft>
              <a:tabLst>
                <a:tab pos="431800" algn="l"/>
              </a:tabLst>
              <a:defRPr>
                <a:solidFill>
                  <a:schemeClr val="tx1"/>
                </a:solidFill>
                <a:latin typeface="Arial" panose="020B0604020202020204" pitchFamily="34" charset="0"/>
              </a:defRPr>
            </a:lvl4pPr>
            <a:lvl5pPr marL="1828800" algn="l" rtl="0" eaLnBrk="0" fontAlgn="base" hangingPunct="0">
              <a:spcBef>
                <a:spcPct val="0"/>
              </a:spcBef>
              <a:spcAft>
                <a:spcPct val="0"/>
              </a:spcAft>
              <a:tabLst>
                <a:tab pos="431800" algn="l"/>
              </a:tabLst>
              <a:defRPr>
                <a:solidFill>
                  <a:schemeClr val="tx1"/>
                </a:solidFill>
                <a:latin typeface="Arial" panose="020B0604020202020204" pitchFamily="34" charset="0"/>
              </a:defRPr>
            </a:lvl5pPr>
            <a:lvl6pPr marL="2286000" algn="l" rtl="0" eaLnBrk="0" fontAlgn="base" hangingPunct="0">
              <a:spcBef>
                <a:spcPct val="0"/>
              </a:spcBef>
              <a:spcAft>
                <a:spcPct val="0"/>
              </a:spcAft>
              <a:tabLst>
                <a:tab pos="431800" algn="l"/>
              </a:tabLst>
              <a:defRPr>
                <a:solidFill>
                  <a:schemeClr val="tx1"/>
                </a:solidFill>
                <a:latin typeface="Arial" panose="020B0604020202020204" pitchFamily="34" charset="0"/>
              </a:defRPr>
            </a:lvl6pPr>
            <a:lvl7pPr marL="2743200" algn="l" rtl="0" eaLnBrk="0" fontAlgn="base" hangingPunct="0">
              <a:spcBef>
                <a:spcPct val="0"/>
              </a:spcBef>
              <a:spcAft>
                <a:spcPct val="0"/>
              </a:spcAft>
              <a:tabLst>
                <a:tab pos="431800" algn="l"/>
              </a:tabLst>
              <a:defRPr>
                <a:solidFill>
                  <a:schemeClr val="tx1"/>
                </a:solidFill>
                <a:latin typeface="Arial" panose="020B0604020202020204" pitchFamily="34" charset="0"/>
              </a:defRPr>
            </a:lvl7pPr>
            <a:lvl8pPr marL="3200400" algn="l" rtl="0" eaLnBrk="0" fontAlgn="base" hangingPunct="0">
              <a:spcBef>
                <a:spcPct val="0"/>
              </a:spcBef>
              <a:spcAft>
                <a:spcPct val="0"/>
              </a:spcAft>
              <a:tabLst>
                <a:tab pos="431800" algn="l"/>
              </a:tabLst>
              <a:defRPr>
                <a:solidFill>
                  <a:schemeClr val="tx1"/>
                </a:solidFill>
                <a:latin typeface="Arial" panose="020B0604020202020204" pitchFamily="34" charset="0"/>
              </a:defRPr>
            </a:lvl8pPr>
            <a:lvl9pPr marL="3657600" algn="l" rtl="0" eaLnBrk="0" fontAlgn="base" hangingPunct="0">
              <a:spcBef>
                <a:spcPct val="0"/>
              </a:spcBef>
              <a:spcAft>
                <a:spcPct val="0"/>
              </a:spcAft>
              <a:tabLst>
                <a:tab pos="4318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31800" algn="l"/>
              </a:tabLst>
            </a:pPr>
            <a:b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8"/>
            <a:ext cx="12192000" cy="233045"/>
          </a:xfrm>
          <a:custGeom>
            <a:avLst/>
            <a:gdLst/>
            <a:ahLst/>
            <a:cxnLst/>
            <a:rect l="l" t="t" r="r" b="b"/>
            <a:pathLst>
              <a:path w="12192000" h="233045">
                <a:moveTo>
                  <a:pt x="12192000" y="0"/>
                </a:moveTo>
                <a:lnTo>
                  <a:pt x="0" y="0"/>
                </a:lnTo>
                <a:lnTo>
                  <a:pt x="0" y="232752"/>
                </a:lnTo>
                <a:lnTo>
                  <a:pt x="12192000" y="232752"/>
                </a:lnTo>
                <a:lnTo>
                  <a:pt x="12192000" y="0"/>
                </a:lnTo>
                <a:close/>
              </a:path>
            </a:pathLst>
          </a:custGeom>
          <a:solidFill>
            <a:srgbClr val="006666"/>
          </a:solidFill>
        </p:spPr>
        <p:txBody>
          <a:bodyPr wrap="square" lIns="0" tIns="0" rIns="0" bIns="0" rtlCol="0"/>
          <a:lstStyle/>
          <a:p>
            <a:endParaRPr/>
          </a:p>
        </p:txBody>
      </p:sp>
      <p:sp>
        <p:nvSpPr>
          <p:cNvPr id="3" name="object 3"/>
          <p:cNvSpPr txBox="1"/>
          <p:nvPr/>
        </p:nvSpPr>
        <p:spPr>
          <a:xfrm>
            <a:off x="5379465" y="16805"/>
            <a:ext cx="1435100" cy="211454"/>
          </a:xfrm>
          <a:prstGeom prst="rect">
            <a:avLst/>
          </a:prstGeom>
        </p:spPr>
        <p:txBody>
          <a:bodyPr vert="horz" wrap="square" lIns="0" tIns="0" rIns="0" bIns="0" rtlCol="0">
            <a:spAutoFit/>
          </a:bodyPr>
          <a:lstStyle/>
          <a:p>
            <a:pPr>
              <a:lnSpc>
                <a:spcPts val="1635"/>
              </a:lnSpc>
            </a:pPr>
            <a:r>
              <a:rPr sz="1500" b="1" i="1" dirty="0">
                <a:solidFill>
                  <a:srgbClr val="FFFFFF"/>
                </a:solidFill>
                <a:latin typeface="Times New Roman"/>
                <a:cs typeface="Times New Roman"/>
              </a:rPr>
              <a:t>Title</a:t>
            </a:r>
            <a:r>
              <a:rPr sz="1500" b="1" i="1" spc="-45" dirty="0">
                <a:solidFill>
                  <a:srgbClr val="FFFFFF"/>
                </a:solidFill>
                <a:latin typeface="Times New Roman"/>
                <a:cs typeface="Times New Roman"/>
              </a:rPr>
              <a:t> </a:t>
            </a:r>
            <a:r>
              <a:rPr sz="1500" b="1" i="1" dirty="0">
                <a:solidFill>
                  <a:srgbClr val="FFFFFF"/>
                </a:solidFill>
                <a:latin typeface="Times New Roman"/>
                <a:cs typeface="Times New Roman"/>
              </a:rPr>
              <a:t>of</a:t>
            </a:r>
            <a:r>
              <a:rPr sz="1500" b="1" i="1" spc="-45" dirty="0">
                <a:solidFill>
                  <a:srgbClr val="FFFFFF"/>
                </a:solidFill>
                <a:latin typeface="Times New Roman"/>
                <a:cs typeface="Times New Roman"/>
              </a:rPr>
              <a:t> </a:t>
            </a:r>
            <a:r>
              <a:rPr sz="1500" b="1" i="1" spc="-10" dirty="0">
                <a:solidFill>
                  <a:srgbClr val="FFFFFF"/>
                </a:solidFill>
                <a:latin typeface="Times New Roman"/>
                <a:cs typeface="Times New Roman"/>
              </a:rPr>
              <a:t>Internship</a:t>
            </a:r>
            <a:endParaRPr sz="1500">
              <a:latin typeface="Times New Roman"/>
              <a:cs typeface="Times New Roman"/>
            </a:endParaRPr>
          </a:p>
        </p:txBody>
      </p:sp>
      <p:sp>
        <p:nvSpPr>
          <p:cNvPr id="11" name="object 11"/>
          <p:cNvSpPr txBox="1"/>
          <p:nvPr/>
        </p:nvSpPr>
        <p:spPr>
          <a:xfrm>
            <a:off x="278384" y="1068070"/>
            <a:ext cx="3605529"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Internship</a:t>
            </a:r>
            <a:r>
              <a:rPr sz="3200" spc="-30" dirty="0">
                <a:latin typeface="Times New Roman"/>
                <a:cs typeface="Times New Roman"/>
              </a:rPr>
              <a:t> </a:t>
            </a:r>
            <a:r>
              <a:rPr sz="3200" spc="-10" dirty="0">
                <a:latin typeface="Times New Roman"/>
                <a:cs typeface="Times New Roman"/>
              </a:rPr>
              <a:t>Certificate:</a:t>
            </a:r>
            <a:endParaRPr sz="3200">
              <a:latin typeface="Times New Roman"/>
              <a:cs typeface="Times New Roman"/>
            </a:endParaRPr>
          </a:p>
        </p:txBody>
      </p:sp>
      <p:grpSp>
        <p:nvGrpSpPr>
          <p:cNvPr id="12" name="object 12"/>
          <p:cNvGrpSpPr/>
          <p:nvPr/>
        </p:nvGrpSpPr>
        <p:grpSpPr>
          <a:xfrm>
            <a:off x="5310123" y="38"/>
            <a:ext cx="1786255" cy="233045"/>
            <a:chOff x="5310123" y="38"/>
            <a:chExt cx="1786255" cy="233045"/>
          </a:xfrm>
        </p:grpSpPr>
        <p:pic>
          <p:nvPicPr>
            <p:cNvPr id="13" name="object 13"/>
            <p:cNvPicPr/>
            <p:nvPr/>
          </p:nvPicPr>
          <p:blipFill>
            <a:blip r:embed="rId2" cstate="print"/>
            <a:stretch>
              <a:fillRect/>
            </a:stretch>
          </p:blipFill>
          <p:spPr>
            <a:xfrm>
              <a:off x="5949695" y="89916"/>
              <a:ext cx="80010" cy="80009"/>
            </a:xfrm>
            <a:prstGeom prst="rect">
              <a:avLst/>
            </a:prstGeom>
          </p:spPr>
        </p:pic>
        <p:pic>
          <p:nvPicPr>
            <p:cNvPr id="14" name="object 14"/>
            <p:cNvPicPr/>
            <p:nvPr/>
          </p:nvPicPr>
          <p:blipFill>
            <a:blip r:embed="rId3" cstate="print"/>
            <a:stretch>
              <a:fillRect/>
            </a:stretch>
          </p:blipFill>
          <p:spPr>
            <a:xfrm>
              <a:off x="5310123" y="38"/>
              <a:ext cx="1785874" cy="232727"/>
            </a:xfrm>
            <a:prstGeom prst="rect">
              <a:avLst/>
            </a:prstGeom>
          </p:spPr>
        </p:pic>
      </p:grpSp>
      <p:sp>
        <p:nvSpPr>
          <p:cNvPr id="15" name="object 15"/>
          <p:cNvSpPr txBox="1"/>
          <p:nvPr/>
        </p:nvSpPr>
        <p:spPr>
          <a:xfrm>
            <a:off x="4199382" y="-52069"/>
            <a:ext cx="4295775" cy="299720"/>
          </a:xfrm>
          <a:prstGeom prst="rect">
            <a:avLst/>
          </a:prstGeom>
        </p:spPr>
        <p:txBody>
          <a:bodyPr vert="horz" wrap="square" lIns="0" tIns="12700" rIns="0" bIns="0" rtlCol="0">
            <a:spAutoFit/>
          </a:bodyPr>
          <a:lstStyle/>
          <a:p>
            <a:pPr marL="12700">
              <a:lnSpc>
                <a:spcPct val="100000"/>
              </a:lnSpc>
              <a:spcBef>
                <a:spcPts val="100"/>
              </a:spcBef>
            </a:pPr>
            <a:r>
              <a:rPr sz="1800" b="1" i="1" spc="-10" dirty="0">
                <a:solidFill>
                  <a:srgbClr val="FFFFFF"/>
                </a:solidFill>
                <a:latin typeface="Times New Roman"/>
                <a:cs typeface="Times New Roman"/>
              </a:rPr>
              <a:t>Google</a:t>
            </a:r>
            <a:r>
              <a:rPr sz="1800" b="1" i="1" spc="-105" dirty="0">
                <a:solidFill>
                  <a:srgbClr val="FFFFFF"/>
                </a:solidFill>
                <a:latin typeface="Times New Roman"/>
                <a:cs typeface="Times New Roman"/>
              </a:rPr>
              <a:t> </a:t>
            </a:r>
            <a:r>
              <a:rPr sz="1800" b="1" i="1" dirty="0">
                <a:solidFill>
                  <a:srgbClr val="FFFFFF"/>
                </a:solidFill>
                <a:latin typeface="Times New Roman"/>
                <a:cs typeface="Times New Roman"/>
              </a:rPr>
              <a:t>Android</a:t>
            </a:r>
            <a:r>
              <a:rPr sz="1800" b="1" i="1" spc="-55" dirty="0">
                <a:solidFill>
                  <a:srgbClr val="FFFFFF"/>
                </a:solidFill>
                <a:latin typeface="Times New Roman"/>
                <a:cs typeface="Times New Roman"/>
              </a:rPr>
              <a:t> </a:t>
            </a:r>
            <a:r>
              <a:rPr sz="1800" b="1" i="1" dirty="0">
                <a:solidFill>
                  <a:srgbClr val="FFFFFF"/>
                </a:solidFill>
                <a:latin typeface="Times New Roman"/>
                <a:cs typeface="Times New Roman"/>
              </a:rPr>
              <a:t>Developer</a:t>
            </a:r>
            <a:r>
              <a:rPr sz="1800" b="1" i="1" spc="-45" dirty="0">
                <a:solidFill>
                  <a:srgbClr val="FFFFFF"/>
                </a:solidFill>
                <a:latin typeface="Times New Roman"/>
                <a:cs typeface="Times New Roman"/>
              </a:rPr>
              <a:t> </a:t>
            </a:r>
            <a:r>
              <a:rPr sz="1800" b="1" i="1" dirty="0">
                <a:solidFill>
                  <a:srgbClr val="FFFFFF"/>
                </a:solidFill>
                <a:latin typeface="Times New Roman"/>
                <a:cs typeface="Times New Roman"/>
              </a:rPr>
              <a:t>Virtual</a:t>
            </a:r>
            <a:r>
              <a:rPr sz="1800" b="1" i="1" spc="-50" dirty="0">
                <a:solidFill>
                  <a:srgbClr val="FFFFFF"/>
                </a:solidFill>
                <a:latin typeface="Times New Roman"/>
                <a:cs typeface="Times New Roman"/>
              </a:rPr>
              <a:t> </a:t>
            </a:r>
            <a:r>
              <a:rPr sz="1800" b="1" i="1" spc="-10" dirty="0">
                <a:solidFill>
                  <a:srgbClr val="FFFFFF"/>
                </a:solidFill>
                <a:latin typeface="Times New Roman"/>
                <a:cs typeface="Times New Roman"/>
              </a:rPr>
              <a:t>Internship</a:t>
            </a:r>
            <a:endParaRPr sz="1800">
              <a:latin typeface="Times New Roman"/>
              <a:cs typeface="Times New Roman"/>
            </a:endParaRPr>
          </a:p>
        </p:txBody>
      </p:sp>
      <p:grpSp>
        <p:nvGrpSpPr>
          <p:cNvPr id="16" name="object 16"/>
          <p:cNvGrpSpPr/>
          <p:nvPr/>
        </p:nvGrpSpPr>
        <p:grpSpPr>
          <a:xfrm>
            <a:off x="0" y="15240"/>
            <a:ext cx="12190095" cy="1320800"/>
            <a:chOff x="0" y="15240"/>
            <a:chExt cx="12190095" cy="1320800"/>
          </a:xfrm>
        </p:grpSpPr>
        <p:pic>
          <p:nvPicPr>
            <p:cNvPr id="17" name="object 17"/>
            <p:cNvPicPr/>
            <p:nvPr/>
          </p:nvPicPr>
          <p:blipFill>
            <a:blip r:embed="rId4" cstate="print"/>
            <a:stretch>
              <a:fillRect/>
            </a:stretch>
          </p:blipFill>
          <p:spPr>
            <a:xfrm>
              <a:off x="0" y="15240"/>
              <a:ext cx="12189714" cy="1320545"/>
            </a:xfrm>
            <a:prstGeom prst="rect">
              <a:avLst/>
            </a:prstGeom>
          </p:spPr>
        </p:pic>
        <p:pic>
          <p:nvPicPr>
            <p:cNvPr id="18" name="object 18"/>
            <p:cNvPicPr/>
            <p:nvPr/>
          </p:nvPicPr>
          <p:blipFill>
            <a:blip r:embed="rId5" cstate="print"/>
            <a:stretch>
              <a:fillRect/>
            </a:stretch>
          </p:blipFill>
          <p:spPr>
            <a:xfrm>
              <a:off x="3308603" y="32004"/>
              <a:ext cx="6063234" cy="1229106"/>
            </a:xfrm>
            <a:prstGeom prst="rect">
              <a:avLst/>
            </a:prstGeom>
          </p:spPr>
        </p:pic>
      </p:grpSp>
      <p:sp>
        <p:nvSpPr>
          <p:cNvPr id="19" name="object 19"/>
          <p:cNvSpPr txBox="1"/>
          <p:nvPr/>
        </p:nvSpPr>
        <p:spPr>
          <a:xfrm>
            <a:off x="3660775" y="178765"/>
            <a:ext cx="5229860" cy="697230"/>
          </a:xfrm>
          <a:prstGeom prst="rect">
            <a:avLst/>
          </a:prstGeom>
        </p:spPr>
        <p:txBody>
          <a:bodyPr vert="horz" wrap="square" lIns="0" tIns="13335" rIns="0" bIns="0" rtlCol="0">
            <a:spAutoFit/>
          </a:bodyPr>
          <a:lstStyle/>
          <a:p>
            <a:pPr marL="12700">
              <a:lnSpc>
                <a:spcPct val="100000"/>
              </a:lnSpc>
              <a:spcBef>
                <a:spcPts val="105"/>
              </a:spcBef>
            </a:pPr>
            <a:r>
              <a:rPr sz="4400" b="1" dirty="0">
                <a:solidFill>
                  <a:srgbClr val="FFFFFF"/>
                </a:solidFill>
                <a:latin typeface="Times New Roman"/>
                <a:cs typeface="Times New Roman"/>
              </a:rPr>
              <a:t>Internship</a:t>
            </a:r>
            <a:r>
              <a:rPr sz="4400" b="1" spc="-20" dirty="0">
                <a:solidFill>
                  <a:srgbClr val="FFFFFF"/>
                </a:solidFill>
                <a:latin typeface="Times New Roman"/>
                <a:cs typeface="Times New Roman"/>
              </a:rPr>
              <a:t> </a:t>
            </a:r>
            <a:r>
              <a:rPr sz="4400" b="1" spc="-10" dirty="0">
                <a:solidFill>
                  <a:srgbClr val="FFFFFF"/>
                </a:solidFill>
                <a:latin typeface="Times New Roman"/>
                <a:cs typeface="Times New Roman"/>
              </a:rPr>
              <a:t>Certificate</a:t>
            </a:r>
            <a:endParaRPr sz="4400">
              <a:latin typeface="Times New Roman"/>
              <a:cs typeface="Times New Roman"/>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a:lnSpc>
                <a:spcPts val="1739"/>
              </a:lnSpc>
            </a:pPr>
            <a:r>
              <a:rPr spc="-10" dirty="0"/>
              <a:t>214G1A32XX</a:t>
            </a:r>
          </a:p>
        </p:txBody>
      </p:sp>
      <p:sp>
        <p:nvSpPr>
          <p:cNvPr id="21" name="object 21"/>
          <p:cNvSpPr txBox="1">
            <a:spLocks noGrp="1"/>
          </p:cNvSpPr>
          <p:nvPr>
            <p:ph type="dt" sz="half" idx="6"/>
          </p:nvPr>
        </p:nvSpPr>
        <p:spPr>
          <a:prstGeom prst="rect">
            <a:avLst/>
          </a:prstGeom>
        </p:spPr>
        <p:txBody>
          <a:bodyPr vert="horz" wrap="square" lIns="0" tIns="0" rIns="0" bIns="0" rtlCol="0">
            <a:spAutoFit/>
          </a:bodyPr>
          <a:lstStyle/>
          <a:p>
            <a:pPr marL="12700">
              <a:lnSpc>
                <a:spcPts val="2065"/>
              </a:lnSpc>
            </a:pPr>
            <a:r>
              <a:rPr spc="-10" dirty="0"/>
              <a:t>224G1A3279</a:t>
            </a:r>
          </a:p>
        </p:txBody>
      </p:sp>
      <p:sp>
        <p:nvSpPr>
          <p:cNvPr id="22" name="object 22"/>
          <p:cNvSpPr txBox="1"/>
          <p:nvPr/>
        </p:nvSpPr>
        <p:spPr>
          <a:xfrm>
            <a:off x="1670430" y="6629321"/>
            <a:ext cx="5423535" cy="250190"/>
          </a:xfrm>
          <a:prstGeom prst="rect">
            <a:avLst/>
          </a:prstGeom>
        </p:spPr>
        <p:txBody>
          <a:bodyPr vert="horz" wrap="square" lIns="0" tIns="0" rIns="0" bIns="0" rtlCol="0">
            <a:spAutoFit/>
          </a:bodyPr>
          <a:lstStyle/>
          <a:p>
            <a:pPr marL="12700">
              <a:lnSpc>
                <a:spcPts val="1839"/>
              </a:lnSpc>
            </a:pPr>
            <a:r>
              <a:rPr sz="1600" cap="small" spc="-20" dirty="0">
                <a:solidFill>
                  <a:srgbClr val="FFFFFF"/>
                </a:solidFill>
                <a:latin typeface="Times New Roman"/>
                <a:cs typeface="Times New Roman"/>
              </a:rPr>
              <a:t>Dept.</a:t>
            </a:r>
            <a:r>
              <a:rPr sz="1600" cap="small" spc="-65"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dirty="0">
                <a:solidFill>
                  <a:srgbClr val="FFFFFF"/>
                </a:solidFill>
                <a:latin typeface="Times New Roman"/>
                <a:cs typeface="Times New Roman"/>
              </a:rPr>
              <a:t>Computer</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Science</a:t>
            </a:r>
            <a:r>
              <a:rPr sz="1600" cap="small" spc="-60" dirty="0">
                <a:solidFill>
                  <a:srgbClr val="FFFFFF"/>
                </a:solidFill>
                <a:latin typeface="Times New Roman"/>
                <a:cs typeface="Times New Roman"/>
              </a:rPr>
              <a:t> </a:t>
            </a:r>
            <a:r>
              <a:rPr sz="1600" cap="small" dirty="0">
                <a:solidFill>
                  <a:srgbClr val="FFFFFF"/>
                </a:solidFill>
                <a:latin typeface="Times New Roman"/>
                <a:cs typeface="Times New Roman"/>
              </a:rPr>
              <a:t>and</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Engineering</a:t>
            </a:r>
            <a:r>
              <a:rPr sz="1600" cap="small" spc="10" dirty="0">
                <a:solidFill>
                  <a:srgbClr val="FFFFFF"/>
                </a:solidFill>
                <a:latin typeface="Times New Roman"/>
                <a:cs typeface="Times New Roman"/>
              </a:rPr>
              <a:t> </a:t>
            </a:r>
            <a:r>
              <a:rPr sz="1600" cap="small" spc="-65" dirty="0">
                <a:solidFill>
                  <a:srgbClr val="FFFFFF"/>
                </a:solidFill>
                <a:latin typeface="Times New Roman"/>
                <a:cs typeface="Times New Roman"/>
              </a:rPr>
              <a:t>(Data</a:t>
            </a:r>
            <a:r>
              <a:rPr sz="1600" cap="small" spc="-15" dirty="0">
                <a:solidFill>
                  <a:srgbClr val="FFFFFF"/>
                </a:solidFill>
                <a:latin typeface="Times New Roman"/>
                <a:cs typeface="Times New Roman"/>
              </a:rPr>
              <a:t> </a:t>
            </a:r>
            <a:r>
              <a:rPr sz="1600" cap="small" spc="-30" dirty="0">
                <a:solidFill>
                  <a:srgbClr val="FFFFFF"/>
                </a:solidFill>
                <a:latin typeface="Times New Roman"/>
                <a:cs typeface="Times New Roman"/>
              </a:rPr>
              <a:t>Science)</a:t>
            </a:r>
            <a:endParaRPr sz="1600">
              <a:latin typeface="Times New Roman"/>
              <a:cs typeface="Times New Roman"/>
            </a:endParaRPr>
          </a:p>
        </p:txBody>
      </p:sp>
      <p:sp>
        <p:nvSpPr>
          <p:cNvPr id="23" name="object 23"/>
          <p:cNvSpPr txBox="1"/>
          <p:nvPr/>
        </p:nvSpPr>
        <p:spPr>
          <a:xfrm>
            <a:off x="7322057" y="6624444"/>
            <a:ext cx="4322445" cy="250190"/>
          </a:xfrm>
          <a:prstGeom prst="rect">
            <a:avLst/>
          </a:prstGeom>
        </p:spPr>
        <p:txBody>
          <a:bodyPr vert="horz" wrap="square" lIns="0" tIns="0" rIns="0" bIns="0" rtlCol="0">
            <a:spAutoFit/>
          </a:bodyPr>
          <a:lstStyle/>
          <a:p>
            <a:pPr marL="12700">
              <a:lnSpc>
                <a:spcPts val="1839"/>
              </a:lnSpc>
            </a:pPr>
            <a:r>
              <a:rPr sz="1600" cap="small" spc="-35" dirty="0">
                <a:solidFill>
                  <a:srgbClr val="FFFFFF"/>
                </a:solidFill>
                <a:latin typeface="Times New Roman"/>
                <a:cs typeface="Times New Roman"/>
              </a:rPr>
              <a:t>Srinivasa</a:t>
            </a:r>
            <a:r>
              <a:rPr sz="1600" cap="small" spc="-50" dirty="0">
                <a:solidFill>
                  <a:srgbClr val="FFFFFF"/>
                </a:solidFill>
                <a:latin typeface="Times New Roman"/>
                <a:cs typeface="Times New Roman"/>
              </a:rPr>
              <a:t> </a:t>
            </a:r>
            <a:r>
              <a:rPr sz="1600" cap="small" dirty="0">
                <a:solidFill>
                  <a:srgbClr val="FFFFFF"/>
                </a:solidFill>
                <a:latin typeface="Times New Roman"/>
                <a:cs typeface="Times New Roman"/>
              </a:rPr>
              <a:t>Ramanujan </a:t>
            </a:r>
            <a:r>
              <a:rPr sz="1600" cap="small" spc="-10" dirty="0">
                <a:solidFill>
                  <a:srgbClr val="FFFFFF"/>
                </a:solidFill>
                <a:latin typeface="Times New Roman"/>
                <a:cs typeface="Times New Roman"/>
              </a:rPr>
              <a:t>Institute</a:t>
            </a:r>
            <a:r>
              <a:rPr sz="1600" cap="small" spc="30"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spc="-50" dirty="0">
                <a:solidFill>
                  <a:srgbClr val="FFFFFF"/>
                </a:solidFill>
                <a:latin typeface="Times New Roman"/>
                <a:cs typeface="Times New Roman"/>
              </a:rPr>
              <a:t>Technology</a:t>
            </a:r>
            <a:endParaRPr sz="1600">
              <a:latin typeface="Times New Roman"/>
              <a:cs typeface="Times New Roman"/>
            </a:endParaRP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1839"/>
              </a:lnSpc>
            </a:pPr>
            <a:fld id="{81D60167-4931-47E6-BA6A-407CBD079E47}" type="slidenum">
              <a:rPr spc="-25" dirty="0"/>
              <a:t>11</a:t>
            </a:fld>
            <a:endParaRPr spc="-25" dirty="0"/>
          </a:p>
        </p:txBody>
      </p:sp>
      <p:pic>
        <p:nvPicPr>
          <p:cNvPr id="26" name="Picture 25">
            <a:extLst>
              <a:ext uri="{FF2B5EF4-FFF2-40B4-BE49-F238E27FC236}">
                <a16:creationId xmlns:a16="http://schemas.microsoft.com/office/drawing/2014/main" id="{4A1CF524-78F2-1004-3660-9292DAD733E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06953" y="1319022"/>
            <a:ext cx="3592213" cy="55389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56058"/>
            <a:ext cx="12192635" cy="902335"/>
            <a:chOff x="0" y="5956058"/>
            <a:chExt cx="12192635" cy="902335"/>
          </a:xfrm>
        </p:grpSpPr>
        <p:pic>
          <p:nvPicPr>
            <p:cNvPr id="3" name="object 3"/>
            <p:cNvPicPr/>
            <p:nvPr/>
          </p:nvPicPr>
          <p:blipFill>
            <a:blip r:embed="rId2" cstate="print"/>
            <a:stretch>
              <a:fillRect/>
            </a:stretch>
          </p:blipFill>
          <p:spPr>
            <a:xfrm>
              <a:off x="11742419" y="6560819"/>
              <a:ext cx="449618" cy="297179"/>
            </a:xfrm>
            <a:prstGeom prst="rect">
              <a:avLst/>
            </a:prstGeom>
          </p:spPr>
        </p:pic>
        <p:pic>
          <p:nvPicPr>
            <p:cNvPr id="4" name="object 4"/>
            <p:cNvPicPr/>
            <p:nvPr/>
          </p:nvPicPr>
          <p:blipFill>
            <a:blip r:embed="rId3" cstate="print"/>
            <a:stretch>
              <a:fillRect/>
            </a:stretch>
          </p:blipFill>
          <p:spPr>
            <a:xfrm>
              <a:off x="11506200" y="5956058"/>
              <a:ext cx="685800" cy="685800"/>
            </a:xfrm>
            <a:prstGeom prst="rect">
              <a:avLst/>
            </a:prstGeom>
          </p:spPr>
        </p:pic>
        <p:pic>
          <p:nvPicPr>
            <p:cNvPr id="5" name="object 5"/>
            <p:cNvPicPr/>
            <p:nvPr/>
          </p:nvPicPr>
          <p:blipFill>
            <a:blip r:embed="rId4" cstate="print"/>
            <a:stretch>
              <a:fillRect/>
            </a:stretch>
          </p:blipFill>
          <p:spPr>
            <a:xfrm>
              <a:off x="0" y="6623441"/>
              <a:ext cx="1554480" cy="234557"/>
            </a:xfrm>
            <a:prstGeom prst="rect">
              <a:avLst/>
            </a:prstGeom>
          </p:spPr>
        </p:pic>
      </p:grpSp>
      <p:sp>
        <p:nvSpPr>
          <p:cNvPr id="6" name="object 6"/>
          <p:cNvSpPr/>
          <p:nvPr/>
        </p:nvSpPr>
        <p:spPr>
          <a:xfrm>
            <a:off x="0" y="38"/>
            <a:ext cx="12192000" cy="233045"/>
          </a:xfrm>
          <a:custGeom>
            <a:avLst/>
            <a:gdLst/>
            <a:ahLst/>
            <a:cxnLst/>
            <a:rect l="l" t="t" r="r" b="b"/>
            <a:pathLst>
              <a:path w="12192000" h="233045">
                <a:moveTo>
                  <a:pt x="12192000" y="0"/>
                </a:moveTo>
                <a:lnTo>
                  <a:pt x="0" y="0"/>
                </a:lnTo>
                <a:lnTo>
                  <a:pt x="0" y="232752"/>
                </a:lnTo>
                <a:lnTo>
                  <a:pt x="12192000" y="232752"/>
                </a:lnTo>
                <a:lnTo>
                  <a:pt x="12192000" y="0"/>
                </a:lnTo>
                <a:close/>
              </a:path>
            </a:pathLst>
          </a:custGeom>
          <a:solidFill>
            <a:srgbClr val="006666"/>
          </a:solidFill>
        </p:spPr>
        <p:txBody>
          <a:bodyPr wrap="square" lIns="0" tIns="0" rIns="0" bIns="0" rtlCol="0"/>
          <a:lstStyle/>
          <a:p>
            <a:endParaRPr/>
          </a:p>
        </p:txBody>
      </p:sp>
      <p:sp>
        <p:nvSpPr>
          <p:cNvPr id="7" name="object 7"/>
          <p:cNvSpPr txBox="1"/>
          <p:nvPr/>
        </p:nvSpPr>
        <p:spPr>
          <a:xfrm>
            <a:off x="5379465" y="16805"/>
            <a:ext cx="1435100" cy="211454"/>
          </a:xfrm>
          <a:prstGeom prst="rect">
            <a:avLst/>
          </a:prstGeom>
        </p:spPr>
        <p:txBody>
          <a:bodyPr vert="horz" wrap="square" lIns="0" tIns="0" rIns="0" bIns="0" rtlCol="0">
            <a:spAutoFit/>
          </a:bodyPr>
          <a:lstStyle/>
          <a:p>
            <a:pPr>
              <a:lnSpc>
                <a:spcPts val="1635"/>
              </a:lnSpc>
            </a:pPr>
            <a:r>
              <a:rPr sz="1500" b="1" i="1" dirty="0">
                <a:solidFill>
                  <a:srgbClr val="FFFFFF"/>
                </a:solidFill>
                <a:latin typeface="Times New Roman"/>
                <a:cs typeface="Times New Roman"/>
              </a:rPr>
              <a:t>Title</a:t>
            </a:r>
            <a:r>
              <a:rPr sz="1500" b="1" i="1" spc="-45" dirty="0">
                <a:solidFill>
                  <a:srgbClr val="FFFFFF"/>
                </a:solidFill>
                <a:latin typeface="Times New Roman"/>
                <a:cs typeface="Times New Roman"/>
              </a:rPr>
              <a:t> </a:t>
            </a:r>
            <a:r>
              <a:rPr sz="1500" b="1" i="1" dirty="0">
                <a:solidFill>
                  <a:srgbClr val="FFFFFF"/>
                </a:solidFill>
                <a:latin typeface="Times New Roman"/>
                <a:cs typeface="Times New Roman"/>
              </a:rPr>
              <a:t>of</a:t>
            </a:r>
            <a:r>
              <a:rPr sz="1500" b="1" i="1" spc="-45" dirty="0">
                <a:solidFill>
                  <a:srgbClr val="FFFFFF"/>
                </a:solidFill>
                <a:latin typeface="Times New Roman"/>
                <a:cs typeface="Times New Roman"/>
              </a:rPr>
              <a:t> </a:t>
            </a:r>
            <a:r>
              <a:rPr sz="1500" b="1" i="1" spc="-10" dirty="0">
                <a:solidFill>
                  <a:srgbClr val="FFFFFF"/>
                </a:solidFill>
                <a:latin typeface="Times New Roman"/>
                <a:cs typeface="Times New Roman"/>
              </a:rPr>
              <a:t>Internship</a:t>
            </a:r>
            <a:endParaRPr sz="1500">
              <a:latin typeface="Times New Roman"/>
              <a:cs typeface="Times New Roman"/>
            </a:endParaRPr>
          </a:p>
        </p:txBody>
      </p:sp>
      <p:pic>
        <p:nvPicPr>
          <p:cNvPr id="8" name="object 8"/>
          <p:cNvPicPr/>
          <p:nvPr/>
        </p:nvPicPr>
        <p:blipFill>
          <a:blip r:embed="rId5" cstate="print"/>
          <a:stretch>
            <a:fillRect/>
          </a:stretch>
        </p:blipFill>
        <p:spPr>
          <a:xfrm>
            <a:off x="2472808" y="2593427"/>
            <a:ext cx="6732888" cy="1151481"/>
          </a:xfrm>
          <a:prstGeom prst="rect">
            <a:avLst/>
          </a:prstGeom>
        </p:spPr>
      </p:pic>
      <p:sp>
        <p:nvSpPr>
          <p:cNvPr id="9" name="object 9"/>
          <p:cNvSpPr txBox="1">
            <a:spLocks noGrp="1"/>
          </p:cNvSpPr>
          <p:nvPr>
            <p:ph type="title"/>
          </p:nvPr>
        </p:nvSpPr>
        <p:spPr>
          <a:xfrm>
            <a:off x="2545460" y="2192782"/>
            <a:ext cx="6695440" cy="1488440"/>
          </a:xfrm>
          <a:prstGeom prst="rect">
            <a:avLst/>
          </a:prstGeom>
        </p:spPr>
        <p:txBody>
          <a:bodyPr vert="horz" wrap="square" lIns="0" tIns="12700" rIns="0" bIns="0" rtlCol="0">
            <a:spAutoFit/>
          </a:bodyPr>
          <a:lstStyle/>
          <a:p>
            <a:pPr marL="12700">
              <a:lnSpc>
                <a:spcPct val="100000"/>
              </a:lnSpc>
              <a:spcBef>
                <a:spcPts val="100"/>
              </a:spcBef>
              <a:tabLst>
                <a:tab pos="2212340" algn="l"/>
              </a:tabLst>
            </a:pPr>
            <a:r>
              <a:rPr spc="-25" dirty="0"/>
              <a:t>Any</a:t>
            </a:r>
            <a:r>
              <a:rPr dirty="0"/>
              <a:t>	</a:t>
            </a:r>
            <a:r>
              <a:rPr spc="-10" dirty="0"/>
              <a:t>Queries?</a:t>
            </a:r>
          </a:p>
        </p:txBody>
      </p:sp>
      <p:pic>
        <p:nvPicPr>
          <p:cNvPr id="10" name="object 10"/>
          <p:cNvPicPr/>
          <p:nvPr/>
        </p:nvPicPr>
        <p:blipFill>
          <a:blip r:embed="rId6" cstate="print"/>
          <a:stretch>
            <a:fillRect/>
          </a:stretch>
        </p:blipFill>
        <p:spPr>
          <a:xfrm>
            <a:off x="4319396" y="0"/>
            <a:ext cx="5270500" cy="228600"/>
          </a:xfrm>
          <a:prstGeom prst="rect">
            <a:avLst/>
          </a:prstGeom>
        </p:spPr>
      </p:pic>
      <p:sp>
        <p:nvSpPr>
          <p:cNvPr id="11" name="object 11"/>
          <p:cNvSpPr txBox="1"/>
          <p:nvPr/>
        </p:nvSpPr>
        <p:spPr>
          <a:xfrm>
            <a:off x="4205096" y="-52578"/>
            <a:ext cx="4351655" cy="299720"/>
          </a:xfrm>
          <a:prstGeom prst="rect">
            <a:avLst/>
          </a:prstGeom>
        </p:spPr>
        <p:txBody>
          <a:bodyPr vert="horz" wrap="square" lIns="0" tIns="12700" rIns="0" bIns="0" rtlCol="0">
            <a:spAutoFit/>
          </a:bodyPr>
          <a:lstStyle/>
          <a:p>
            <a:pPr marL="12700">
              <a:lnSpc>
                <a:spcPct val="100000"/>
              </a:lnSpc>
              <a:spcBef>
                <a:spcPts val="100"/>
              </a:spcBef>
            </a:pPr>
            <a:r>
              <a:rPr sz="1800" b="1" i="1" spc="-10" dirty="0">
                <a:solidFill>
                  <a:srgbClr val="FFFFFF"/>
                </a:solidFill>
                <a:latin typeface="Times New Roman"/>
                <a:cs typeface="Times New Roman"/>
              </a:rPr>
              <a:t>Google</a:t>
            </a:r>
            <a:r>
              <a:rPr sz="1800" b="1" i="1" spc="-95" dirty="0">
                <a:solidFill>
                  <a:srgbClr val="FFFFFF"/>
                </a:solidFill>
                <a:latin typeface="Times New Roman"/>
                <a:cs typeface="Times New Roman"/>
              </a:rPr>
              <a:t> </a:t>
            </a:r>
            <a:r>
              <a:rPr sz="1800" b="1" i="1" dirty="0">
                <a:solidFill>
                  <a:srgbClr val="FFFFFF"/>
                </a:solidFill>
                <a:latin typeface="Times New Roman"/>
                <a:cs typeface="Times New Roman"/>
              </a:rPr>
              <a:t>Andriod</a:t>
            </a:r>
            <a:r>
              <a:rPr sz="1800" b="1" i="1" spc="375" dirty="0">
                <a:solidFill>
                  <a:srgbClr val="FFFFFF"/>
                </a:solidFill>
                <a:latin typeface="Times New Roman"/>
                <a:cs typeface="Times New Roman"/>
              </a:rPr>
              <a:t> </a:t>
            </a:r>
            <a:r>
              <a:rPr sz="1800" b="1" i="1" dirty="0">
                <a:solidFill>
                  <a:srgbClr val="FFFFFF"/>
                </a:solidFill>
                <a:latin typeface="Times New Roman"/>
                <a:cs typeface="Times New Roman"/>
              </a:rPr>
              <a:t>Developer</a:t>
            </a:r>
            <a:r>
              <a:rPr sz="1800" b="1" i="1" spc="-55" dirty="0">
                <a:solidFill>
                  <a:srgbClr val="FFFFFF"/>
                </a:solidFill>
                <a:latin typeface="Times New Roman"/>
                <a:cs typeface="Times New Roman"/>
              </a:rPr>
              <a:t> </a:t>
            </a:r>
            <a:r>
              <a:rPr sz="1800" b="1" i="1" dirty="0">
                <a:solidFill>
                  <a:srgbClr val="FFFFFF"/>
                </a:solidFill>
                <a:latin typeface="Times New Roman"/>
                <a:cs typeface="Times New Roman"/>
              </a:rPr>
              <a:t>Virtual</a:t>
            </a:r>
            <a:r>
              <a:rPr sz="1800" b="1" i="1" spc="-35" dirty="0">
                <a:solidFill>
                  <a:srgbClr val="FFFFFF"/>
                </a:solidFill>
                <a:latin typeface="Times New Roman"/>
                <a:cs typeface="Times New Roman"/>
              </a:rPr>
              <a:t> </a:t>
            </a:r>
            <a:r>
              <a:rPr sz="1800" b="1" i="1" spc="-10" dirty="0">
                <a:solidFill>
                  <a:srgbClr val="FFFFFF"/>
                </a:solidFill>
                <a:latin typeface="Times New Roman"/>
                <a:cs typeface="Times New Roman"/>
              </a:rPr>
              <a:t>Internship</a:t>
            </a:r>
            <a:endParaRPr sz="1800">
              <a:latin typeface="Times New Roman"/>
              <a:cs typeface="Times New Roman"/>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a:lnSpc>
                <a:spcPts val="1739"/>
              </a:lnSpc>
            </a:pPr>
            <a:r>
              <a:rPr spc="-10" dirty="0"/>
              <a:t>214G1A32XX</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065"/>
              </a:lnSpc>
            </a:pPr>
            <a:r>
              <a:rPr spc="-10" dirty="0"/>
              <a:t>224G1A3279</a:t>
            </a:r>
          </a:p>
        </p:txBody>
      </p:sp>
      <p:sp>
        <p:nvSpPr>
          <p:cNvPr id="14" name="object 14"/>
          <p:cNvSpPr txBox="1"/>
          <p:nvPr/>
        </p:nvSpPr>
        <p:spPr>
          <a:xfrm>
            <a:off x="1670430" y="6629321"/>
            <a:ext cx="5423535" cy="250190"/>
          </a:xfrm>
          <a:prstGeom prst="rect">
            <a:avLst/>
          </a:prstGeom>
        </p:spPr>
        <p:txBody>
          <a:bodyPr vert="horz" wrap="square" lIns="0" tIns="0" rIns="0" bIns="0" rtlCol="0">
            <a:spAutoFit/>
          </a:bodyPr>
          <a:lstStyle/>
          <a:p>
            <a:pPr marL="12700">
              <a:lnSpc>
                <a:spcPts val="1839"/>
              </a:lnSpc>
            </a:pPr>
            <a:r>
              <a:rPr sz="1600" cap="small" spc="-20" dirty="0">
                <a:solidFill>
                  <a:srgbClr val="FFFFFF"/>
                </a:solidFill>
                <a:latin typeface="Times New Roman"/>
                <a:cs typeface="Times New Roman"/>
              </a:rPr>
              <a:t>Dept.</a:t>
            </a:r>
            <a:r>
              <a:rPr sz="1600" cap="small" spc="-65"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dirty="0">
                <a:solidFill>
                  <a:srgbClr val="FFFFFF"/>
                </a:solidFill>
                <a:latin typeface="Times New Roman"/>
                <a:cs typeface="Times New Roman"/>
              </a:rPr>
              <a:t>Computer</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Science</a:t>
            </a:r>
            <a:r>
              <a:rPr sz="1600" cap="small" spc="-60" dirty="0">
                <a:solidFill>
                  <a:srgbClr val="FFFFFF"/>
                </a:solidFill>
                <a:latin typeface="Times New Roman"/>
                <a:cs typeface="Times New Roman"/>
              </a:rPr>
              <a:t> </a:t>
            </a:r>
            <a:r>
              <a:rPr sz="1600" cap="small" dirty="0">
                <a:solidFill>
                  <a:srgbClr val="FFFFFF"/>
                </a:solidFill>
                <a:latin typeface="Times New Roman"/>
                <a:cs typeface="Times New Roman"/>
              </a:rPr>
              <a:t>and</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Engineering</a:t>
            </a:r>
            <a:r>
              <a:rPr sz="1600" cap="small" spc="10" dirty="0">
                <a:solidFill>
                  <a:srgbClr val="FFFFFF"/>
                </a:solidFill>
                <a:latin typeface="Times New Roman"/>
                <a:cs typeface="Times New Roman"/>
              </a:rPr>
              <a:t> </a:t>
            </a:r>
            <a:r>
              <a:rPr sz="1600" cap="small" spc="-65" dirty="0">
                <a:solidFill>
                  <a:srgbClr val="FFFFFF"/>
                </a:solidFill>
                <a:latin typeface="Times New Roman"/>
                <a:cs typeface="Times New Roman"/>
              </a:rPr>
              <a:t>(Data</a:t>
            </a:r>
            <a:r>
              <a:rPr sz="1600" cap="small" spc="-15" dirty="0">
                <a:solidFill>
                  <a:srgbClr val="FFFFFF"/>
                </a:solidFill>
                <a:latin typeface="Times New Roman"/>
                <a:cs typeface="Times New Roman"/>
              </a:rPr>
              <a:t> </a:t>
            </a:r>
            <a:r>
              <a:rPr sz="1600" cap="small" spc="-30" dirty="0">
                <a:solidFill>
                  <a:srgbClr val="FFFFFF"/>
                </a:solidFill>
                <a:latin typeface="Times New Roman"/>
                <a:cs typeface="Times New Roman"/>
              </a:rPr>
              <a:t>Science)</a:t>
            </a:r>
            <a:endParaRPr sz="1600">
              <a:latin typeface="Times New Roman"/>
              <a:cs typeface="Times New Roman"/>
            </a:endParaRPr>
          </a:p>
        </p:txBody>
      </p:sp>
      <p:sp>
        <p:nvSpPr>
          <p:cNvPr id="15" name="object 15"/>
          <p:cNvSpPr txBox="1"/>
          <p:nvPr/>
        </p:nvSpPr>
        <p:spPr>
          <a:xfrm>
            <a:off x="7322057" y="6624444"/>
            <a:ext cx="4322445" cy="250190"/>
          </a:xfrm>
          <a:prstGeom prst="rect">
            <a:avLst/>
          </a:prstGeom>
        </p:spPr>
        <p:txBody>
          <a:bodyPr vert="horz" wrap="square" lIns="0" tIns="0" rIns="0" bIns="0" rtlCol="0">
            <a:spAutoFit/>
          </a:bodyPr>
          <a:lstStyle/>
          <a:p>
            <a:pPr marL="12700">
              <a:lnSpc>
                <a:spcPts val="1839"/>
              </a:lnSpc>
            </a:pPr>
            <a:r>
              <a:rPr sz="1600" cap="small" spc="-35" dirty="0">
                <a:solidFill>
                  <a:srgbClr val="FFFFFF"/>
                </a:solidFill>
                <a:latin typeface="Times New Roman"/>
                <a:cs typeface="Times New Roman"/>
              </a:rPr>
              <a:t>Srinivasa</a:t>
            </a:r>
            <a:r>
              <a:rPr sz="1600" cap="small" spc="-50" dirty="0">
                <a:solidFill>
                  <a:srgbClr val="FFFFFF"/>
                </a:solidFill>
                <a:latin typeface="Times New Roman"/>
                <a:cs typeface="Times New Roman"/>
              </a:rPr>
              <a:t> </a:t>
            </a:r>
            <a:r>
              <a:rPr sz="1600" cap="small" dirty="0">
                <a:solidFill>
                  <a:srgbClr val="FFFFFF"/>
                </a:solidFill>
                <a:latin typeface="Times New Roman"/>
                <a:cs typeface="Times New Roman"/>
              </a:rPr>
              <a:t>Ramanujan </a:t>
            </a:r>
            <a:r>
              <a:rPr sz="1600" cap="small" spc="-10" dirty="0">
                <a:solidFill>
                  <a:srgbClr val="FFFFFF"/>
                </a:solidFill>
                <a:latin typeface="Times New Roman"/>
                <a:cs typeface="Times New Roman"/>
              </a:rPr>
              <a:t>Institute</a:t>
            </a:r>
            <a:r>
              <a:rPr sz="1600" cap="small" spc="30"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spc="-50" dirty="0">
                <a:solidFill>
                  <a:srgbClr val="FFFFFF"/>
                </a:solidFill>
                <a:latin typeface="Times New Roman"/>
                <a:cs typeface="Times New Roman"/>
              </a:rPr>
              <a:t>Technology</a:t>
            </a:r>
            <a:endParaRPr sz="1600">
              <a:latin typeface="Times New Roman"/>
              <a:cs typeface="Times New Roman"/>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839"/>
              </a:lnSpc>
            </a:pPr>
            <a:fld id="{81D60167-4931-47E6-BA6A-407CBD079E47}" type="slidenum">
              <a:rPr spc="-25" dirty="0"/>
              <a:t>12</a:t>
            </a:fld>
            <a:endParaRPr spc="-2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56058"/>
            <a:ext cx="12192635" cy="902335"/>
            <a:chOff x="0" y="5956058"/>
            <a:chExt cx="12192635" cy="902335"/>
          </a:xfrm>
        </p:grpSpPr>
        <p:pic>
          <p:nvPicPr>
            <p:cNvPr id="3" name="object 3"/>
            <p:cNvPicPr/>
            <p:nvPr/>
          </p:nvPicPr>
          <p:blipFill>
            <a:blip r:embed="rId2" cstate="print"/>
            <a:stretch>
              <a:fillRect/>
            </a:stretch>
          </p:blipFill>
          <p:spPr>
            <a:xfrm>
              <a:off x="11742419" y="6560819"/>
              <a:ext cx="449618" cy="297179"/>
            </a:xfrm>
            <a:prstGeom prst="rect">
              <a:avLst/>
            </a:prstGeom>
          </p:spPr>
        </p:pic>
        <p:pic>
          <p:nvPicPr>
            <p:cNvPr id="4" name="object 4"/>
            <p:cNvPicPr/>
            <p:nvPr/>
          </p:nvPicPr>
          <p:blipFill>
            <a:blip r:embed="rId3" cstate="print"/>
            <a:stretch>
              <a:fillRect/>
            </a:stretch>
          </p:blipFill>
          <p:spPr>
            <a:xfrm>
              <a:off x="11506200" y="5956058"/>
              <a:ext cx="685800" cy="685800"/>
            </a:xfrm>
            <a:prstGeom prst="rect">
              <a:avLst/>
            </a:prstGeom>
          </p:spPr>
        </p:pic>
        <p:pic>
          <p:nvPicPr>
            <p:cNvPr id="5" name="object 5"/>
            <p:cNvPicPr/>
            <p:nvPr/>
          </p:nvPicPr>
          <p:blipFill>
            <a:blip r:embed="rId4" cstate="print"/>
            <a:stretch>
              <a:fillRect/>
            </a:stretch>
          </p:blipFill>
          <p:spPr>
            <a:xfrm>
              <a:off x="0" y="6625246"/>
              <a:ext cx="1554480" cy="232752"/>
            </a:xfrm>
            <a:prstGeom prst="rect">
              <a:avLst/>
            </a:prstGeom>
          </p:spPr>
        </p:pic>
      </p:grpSp>
      <p:sp>
        <p:nvSpPr>
          <p:cNvPr id="6" name="object 6"/>
          <p:cNvSpPr/>
          <p:nvPr/>
        </p:nvSpPr>
        <p:spPr>
          <a:xfrm>
            <a:off x="0" y="38"/>
            <a:ext cx="12192000" cy="233045"/>
          </a:xfrm>
          <a:custGeom>
            <a:avLst/>
            <a:gdLst/>
            <a:ahLst/>
            <a:cxnLst/>
            <a:rect l="l" t="t" r="r" b="b"/>
            <a:pathLst>
              <a:path w="12192000" h="233045">
                <a:moveTo>
                  <a:pt x="12192000" y="0"/>
                </a:moveTo>
                <a:lnTo>
                  <a:pt x="0" y="0"/>
                </a:lnTo>
                <a:lnTo>
                  <a:pt x="0" y="232752"/>
                </a:lnTo>
                <a:lnTo>
                  <a:pt x="12192000" y="232752"/>
                </a:lnTo>
                <a:lnTo>
                  <a:pt x="12192000" y="0"/>
                </a:lnTo>
                <a:close/>
              </a:path>
            </a:pathLst>
          </a:custGeom>
          <a:solidFill>
            <a:srgbClr val="006666"/>
          </a:solidFill>
        </p:spPr>
        <p:txBody>
          <a:bodyPr wrap="square" lIns="0" tIns="0" rIns="0" bIns="0" rtlCol="0"/>
          <a:lstStyle/>
          <a:p>
            <a:endParaRPr/>
          </a:p>
        </p:txBody>
      </p:sp>
      <p:sp>
        <p:nvSpPr>
          <p:cNvPr id="7" name="object 7"/>
          <p:cNvSpPr txBox="1"/>
          <p:nvPr/>
        </p:nvSpPr>
        <p:spPr>
          <a:xfrm>
            <a:off x="5379465" y="16805"/>
            <a:ext cx="1435100" cy="211454"/>
          </a:xfrm>
          <a:prstGeom prst="rect">
            <a:avLst/>
          </a:prstGeom>
        </p:spPr>
        <p:txBody>
          <a:bodyPr vert="horz" wrap="square" lIns="0" tIns="0" rIns="0" bIns="0" rtlCol="0">
            <a:spAutoFit/>
          </a:bodyPr>
          <a:lstStyle/>
          <a:p>
            <a:pPr>
              <a:lnSpc>
                <a:spcPts val="1635"/>
              </a:lnSpc>
            </a:pPr>
            <a:r>
              <a:rPr sz="1500" b="1" i="1" dirty="0">
                <a:solidFill>
                  <a:srgbClr val="FFFFFF"/>
                </a:solidFill>
                <a:latin typeface="Times New Roman"/>
                <a:cs typeface="Times New Roman"/>
              </a:rPr>
              <a:t>Title</a:t>
            </a:r>
            <a:r>
              <a:rPr sz="1500" b="1" i="1" spc="-45" dirty="0">
                <a:solidFill>
                  <a:srgbClr val="FFFFFF"/>
                </a:solidFill>
                <a:latin typeface="Times New Roman"/>
                <a:cs typeface="Times New Roman"/>
              </a:rPr>
              <a:t> </a:t>
            </a:r>
            <a:r>
              <a:rPr sz="1500" b="1" i="1" dirty="0">
                <a:solidFill>
                  <a:srgbClr val="FFFFFF"/>
                </a:solidFill>
                <a:latin typeface="Times New Roman"/>
                <a:cs typeface="Times New Roman"/>
              </a:rPr>
              <a:t>of</a:t>
            </a:r>
            <a:r>
              <a:rPr sz="1500" b="1" i="1" spc="-45" dirty="0">
                <a:solidFill>
                  <a:srgbClr val="FFFFFF"/>
                </a:solidFill>
                <a:latin typeface="Times New Roman"/>
                <a:cs typeface="Times New Roman"/>
              </a:rPr>
              <a:t> </a:t>
            </a:r>
            <a:r>
              <a:rPr sz="1500" b="1" i="1" spc="-10" dirty="0">
                <a:solidFill>
                  <a:srgbClr val="FFFFFF"/>
                </a:solidFill>
                <a:latin typeface="Times New Roman"/>
                <a:cs typeface="Times New Roman"/>
              </a:rPr>
              <a:t>Internship</a:t>
            </a:r>
            <a:endParaRPr sz="1500">
              <a:latin typeface="Times New Roman"/>
              <a:cs typeface="Times New Roman"/>
            </a:endParaRPr>
          </a:p>
        </p:txBody>
      </p:sp>
      <p:pic>
        <p:nvPicPr>
          <p:cNvPr id="8" name="object 8"/>
          <p:cNvPicPr/>
          <p:nvPr/>
        </p:nvPicPr>
        <p:blipFill>
          <a:blip r:embed="rId5" cstate="print"/>
          <a:stretch>
            <a:fillRect/>
          </a:stretch>
        </p:blipFill>
        <p:spPr>
          <a:xfrm>
            <a:off x="2898487" y="2745838"/>
            <a:ext cx="6317286" cy="932151"/>
          </a:xfrm>
          <a:prstGeom prst="rect">
            <a:avLst/>
          </a:prstGeom>
        </p:spPr>
      </p:pic>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3364865" algn="l"/>
              </a:tabLst>
            </a:pPr>
            <a:r>
              <a:rPr spc="-10" dirty="0"/>
              <a:t>Thank</a:t>
            </a:r>
            <a:r>
              <a:rPr dirty="0"/>
              <a:t>	</a:t>
            </a:r>
            <a:r>
              <a:rPr spc="-855" dirty="0"/>
              <a:t>Y</a:t>
            </a:r>
            <a:r>
              <a:rPr dirty="0"/>
              <a:t>ou!!!</a:t>
            </a:r>
          </a:p>
        </p:txBody>
      </p:sp>
      <p:pic>
        <p:nvPicPr>
          <p:cNvPr id="10" name="object 10"/>
          <p:cNvPicPr/>
          <p:nvPr/>
        </p:nvPicPr>
        <p:blipFill>
          <a:blip r:embed="rId6" cstate="print"/>
          <a:stretch>
            <a:fillRect/>
          </a:stretch>
        </p:blipFill>
        <p:spPr>
          <a:xfrm>
            <a:off x="3460750" y="0"/>
            <a:ext cx="5270500" cy="228600"/>
          </a:xfrm>
          <a:prstGeom prst="rect">
            <a:avLst/>
          </a:prstGeom>
        </p:spPr>
      </p:pic>
      <p:sp>
        <p:nvSpPr>
          <p:cNvPr id="11" name="object 11"/>
          <p:cNvSpPr txBox="1"/>
          <p:nvPr/>
        </p:nvSpPr>
        <p:spPr>
          <a:xfrm>
            <a:off x="3696080" y="-52578"/>
            <a:ext cx="4299585" cy="299720"/>
          </a:xfrm>
          <a:prstGeom prst="rect">
            <a:avLst/>
          </a:prstGeom>
        </p:spPr>
        <p:txBody>
          <a:bodyPr vert="horz" wrap="square" lIns="0" tIns="12700" rIns="0" bIns="0" rtlCol="0">
            <a:spAutoFit/>
          </a:bodyPr>
          <a:lstStyle/>
          <a:p>
            <a:pPr marL="12700">
              <a:lnSpc>
                <a:spcPct val="100000"/>
              </a:lnSpc>
              <a:spcBef>
                <a:spcPts val="100"/>
              </a:spcBef>
            </a:pPr>
            <a:r>
              <a:rPr sz="1800" b="1" i="1" spc="-10" dirty="0">
                <a:solidFill>
                  <a:srgbClr val="FFFFFF"/>
                </a:solidFill>
                <a:latin typeface="Times New Roman"/>
                <a:cs typeface="Times New Roman"/>
              </a:rPr>
              <a:t>Google</a:t>
            </a:r>
            <a:r>
              <a:rPr sz="1800" b="1" i="1" spc="-100" dirty="0">
                <a:solidFill>
                  <a:srgbClr val="FFFFFF"/>
                </a:solidFill>
                <a:latin typeface="Times New Roman"/>
                <a:cs typeface="Times New Roman"/>
              </a:rPr>
              <a:t> </a:t>
            </a:r>
            <a:r>
              <a:rPr sz="1800" b="1" i="1" dirty="0">
                <a:solidFill>
                  <a:srgbClr val="FFFFFF"/>
                </a:solidFill>
                <a:latin typeface="Times New Roman"/>
                <a:cs typeface="Times New Roman"/>
              </a:rPr>
              <a:t>Andriod</a:t>
            </a:r>
            <a:r>
              <a:rPr sz="1800" b="1" i="1" spc="-45" dirty="0">
                <a:solidFill>
                  <a:srgbClr val="FFFFFF"/>
                </a:solidFill>
                <a:latin typeface="Times New Roman"/>
                <a:cs typeface="Times New Roman"/>
              </a:rPr>
              <a:t> </a:t>
            </a:r>
            <a:r>
              <a:rPr sz="1800" b="1" i="1" dirty="0">
                <a:solidFill>
                  <a:srgbClr val="FFFFFF"/>
                </a:solidFill>
                <a:latin typeface="Times New Roman"/>
                <a:cs typeface="Times New Roman"/>
              </a:rPr>
              <a:t>Developer</a:t>
            </a:r>
            <a:r>
              <a:rPr sz="1800" b="1" i="1" spc="-45" dirty="0">
                <a:solidFill>
                  <a:srgbClr val="FFFFFF"/>
                </a:solidFill>
                <a:latin typeface="Times New Roman"/>
                <a:cs typeface="Times New Roman"/>
              </a:rPr>
              <a:t> </a:t>
            </a:r>
            <a:r>
              <a:rPr sz="1800" b="1" i="1" dirty="0">
                <a:solidFill>
                  <a:srgbClr val="FFFFFF"/>
                </a:solidFill>
                <a:latin typeface="Times New Roman"/>
                <a:cs typeface="Times New Roman"/>
              </a:rPr>
              <a:t>Virtual</a:t>
            </a:r>
            <a:r>
              <a:rPr sz="1800" b="1" i="1" spc="-35" dirty="0">
                <a:solidFill>
                  <a:srgbClr val="FFFFFF"/>
                </a:solidFill>
                <a:latin typeface="Times New Roman"/>
                <a:cs typeface="Times New Roman"/>
              </a:rPr>
              <a:t> </a:t>
            </a:r>
            <a:r>
              <a:rPr sz="1800" b="1" i="1" spc="-10" dirty="0">
                <a:solidFill>
                  <a:srgbClr val="FFFFFF"/>
                </a:solidFill>
                <a:latin typeface="Times New Roman"/>
                <a:cs typeface="Times New Roman"/>
              </a:rPr>
              <a:t>Internship</a:t>
            </a:r>
            <a:endParaRPr sz="1800">
              <a:latin typeface="Times New Roman"/>
              <a:cs typeface="Times New Roman"/>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a:lnSpc>
                <a:spcPts val="1739"/>
              </a:lnSpc>
            </a:pPr>
            <a:r>
              <a:rPr spc="-10" dirty="0"/>
              <a:t>214G1A32XX</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065"/>
              </a:lnSpc>
            </a:pPr>
            <a:r>
              <a:rPr spc="-10" dirty="0"/>
              <a:t>224G1A3279</a:t>
            </a:r>
          </a:p>
        </p:txBody>
      </p:sp>
      <p:sp>
        <p:nvSpPr>
          <p:cNvPr id="14" name="object 14"/>
          <p:cNvSpPr txBox="1"/>
          <p:nvPr/>
        </p:nvSpPr>
        <p:spPr>
          <a:xfrm>
            <a:off x="1670430" y="6629321"/>
            <a:ext cx="5423535" cy="250190"/>
          </a:xfrm>
          <a:prstGeom prst="rect">
            <a:avLst/>
          </a:prstGeom>
        </p:spPr>
        <p:txBody>
          <a:bodyPr vert="horz" wrap="square" lIns="0" tIns="0" rIns="0" bIns="0" rtlCol="0">
            <a:spAutoFit/>
          </a:bodyPr>
          <a:lstStyle/>
          <a:p>
            <a:pPr marL="12700">
              <a:lnSpc>
                <a:spcPts val="1839"/>
              </a:lnSpc>
            </a:pPr>
            <a:r>
              <a:rPr sz="1600" cap="small" spc="-20" dirty="0">
                <a:solidFill>
                  <a:srgbClr val="FFFFFF"/>
                </a:solidFill>
                <a:latin typeface="Times New Roman"/>
                <a:cs typeface="Times New Roman"/>
              </a:rPr>
              <a:t>Dept.</a:t>
            </a:r>
            <a:r>
              <a:rPr sz="1600" cap="small" spc="-65"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dirty="0">
                <a:solidFill>
                  <a:srgbClr val="FFFFFF"/>
                </a:solidFill>
                <a:latin typeface="Times New Roman"/>
                <a:cs typeface="Times New Roman"/>
              </a:rPr>
              <a:t>Computer</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Science</a:t>
            </a:r>
            <a:r>
              <a:rPr sz="1600" cap="small" spc="-60" dirty="0">
                <a:solidFill>
                  <a:srgbClr val="FFFFFF"/>
                </a:solidFill>
                <a:latin typeface="Times New Roman"/>
                <a:cs typeface="Times New Roman"/>
              </a:rPr>
              <a:t> </a:t>
            </a:r>
            <a:r>
              <a:rPr sz="1600" cap="small" dirty="0">
                <a:solidFill>
                  <a:srgbClr val="FFFFFF"/>
                </a:solidFill>
                <a:latin typeface="Times New Roman"/>
                <a:cs typeface="Times New Roman"/>
              </a:rPr>
              <a:t>and</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Engineering</a:t>
            </a:r>
            <a:r>
              <a:rPr sz="1600" cap="small" spc="10" dirty="0">
                <a:solidFill>
                  <a:srgbClr val="FFFFFF"/>
                </a:solidFill>
                <a:latin typeface="Times New Roman"/>
                <a:cs typeface="Times New Roman"/>
              </a:rPr>
              <a:t> </a:t>
            </a:r>
            <a:r>
              <a:rPr sz="1600" cap="small" spc="-65" dirty="0">
                <a:solidFill>
                  <a:srgbClr val="FFFFFF"/>
                </a:solidFill>
                <a:latin typeface="Times New Roman"/>
                <a:cs typeface="Times New Roman"/>
              </a:rPr>
              <a:t>(Data</a:t>
            </a:r>
            <a:r>
              <a:rPr sz="1600" cap="small" spc="-15" dirty="0">
                <a:solidFill>
                  <a:srgbClr val="FFFFFF"/>
                </a:solidFill>
                <a:latin typeface="Times New Roman"/>
                <a:cs typeface="Times New Roman"/>
              </a:rPr>
              <a:t> </a:t>
            </a:r>
            <a:r>
              <a:rPr sz="1600" cap="small" spc="-30" dirty="0">
                <a:solidFill>
                  <a:srgbClr val="FFFFFF"/>
                </a:solidFill>
                <a:latin typeface="Times New Roman"/>
                <a:cs typeface="Times New Roman"/>
              </a:rPr>
              <a:t>Science)</a:t>
            </a:r>
            <a:endParaRPr sz="1600">
              <a:latin typeface="Times New Roman"/>
              <a:cs typeface="Times New Roman"/>
            </a:endParaRPr>
          </a:p>
        </p:txBody>
      </p:sp>
      <p:sp>
        <p:nvSpPr>
          <p:cNvPr id="15" name="object 15"/>
          <p:cNvSpPr txBox="1"/>
          <p:nvPr/>
        </p:nvSpPr>
        <p:spPr>
          <a:xfrm>
            <a:off x="7322057" y="6624444"/>
            <a:ext cx="4322445" cy="250190"/>
          </a:xfrm>
          <a:prstGeom prst="rect">
            <a:avLst/>
          </a:prstGeom>
        </p:spPr>
        <p:txBody>
          <a:bodyPr vert="horz" wrap="square" lIns="0" tIns="0" rIns="0" bIns="0" rtlCol="0">
            <a:spAutoFit/>
          </a:bodyPr>
          <a:lstStyle/>
          <a:p>
            <a:pPr marL="12700">
              <a:lnSpc>
                <a:spcPts val="1839"/>
              </a:lnSpc>
            </a:pPr>
            <a:r>
              <a:rPr sz="1600" cap="small" spc="-35" dirty="0">
                <a:solidFill>
                  <a:srgbClr val="FFFFFF"/>
                </a:solidFill>
                <a:latin typeface="Times New Roman"/>
                <a:cs typeface="Times New Roman"/>
              </a:rPr>
              <a:t>Srinivasa</a:t>
            </a:r>
            <a:r>
              <a:rPr sz="1600" cap="small" spc="-50" dirty="0">
                <a:solidFill>
                  <a:srgbClr val="FFFFFF"/>
                </a:solidFill>
                <a:latin typeface="Times New Roman"/>
                <a:cs typeface="Times New Roman"/>
              </a:rPr>
              <a:t> </a:t>
            </a:r>
            <a:r>
              <a:rPr sz="1600" cap="small" dirty="0">
                <a:solidFill>
                  <a:srgbClr val="FFFFFF"/>
                </a:solidFill>
                <a:latin typeface="Times New Roman"/>
                <a:cs typeface="Times New Roman"/>
              </a:rPr>
              <a:t>Ramanujan </a:t>
            </a:r>
            <a:r>
              <a:rPr sz="1600" cap="small" spc="-10" dirty="0">
                <a:solidFill>
                  <a:srgbClr val="FFFFFF"/>
                </a:solidFill>
                <a:latin typeface="Times New Roman"/>
                <a:cs typeface="Times New Roman"/>
              </a:rPr>
              <a:t>Institute</a:t>
            </a:r>
            <a:r>
              <a:rPr sz="1600" cap="small" spc="30"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spc="-50" dirty="0">
                <a:solidFill>
                  <a:srgbClr val="FFFFFF"/>
                </a:solidFill>
                <a:latin typeface="Times New Roman"/>
                <a:cs typeface="Times New Roman"/>
              </a:rPr>
              <a:t>Technology</a:t>
            </a:r>
            <a:endParaRPr sz="1600">
              <a:latin typeface="Times New Roman"/>
              <a:cs typeface="Times New Roman"/>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839"/>
              </a:lnSpc>
            </a:pPr>
            <a:fld id="{81D60167-4931-47E6-BA6A-407CBD079E47}" type="slidenum">
              <a:rPr spc="-25" dirty="0"/>
              <a:t>13</a:t>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56058"/>
            <a:ext cx="12192635" cy="902335"/>
            <a:chOff x="0" y="5956058"/>
            <a:chExt cx="12192635" cy="902335"/>
          </a:xfrm>
        </p:grpSpPr>
        <p:sp>
          <p:nvSpPr>
            <p:cNvPr id="3" name="object 3"/>
            <p:cNvSpPr/>
            <p:nvPr/>
          </p:nvSpPr>
          <p:spPr>
            <a:xfrm>
              <a:off x="11754231" y="6641868"/>
              <a:ext cx="438150" cy="216535"/>
            </a:xfrm>
            <a:custGeom>
              <a:avLst/>
              <a:gdLst/>
              <a:ahLst/>
              <a:cxnLst/>
              <a:rect l="l" t="t" r="r" b="b"/>
              <a:pathLst>
                <a:path w="438150" h="216534">
                  <a:moveTo>
                    <a:pt x="437807" y="0"/>
                  </a:moveTo>
                  <a:lnTo>
                    <a:pt x="0" y="0"/>
                  </a:lnTo>
                  <a:lnTo>
                    <a:pt x="0" y="216128"/>
                  </a:lnTo>
                  <a:lnTo>
                    <a:pt x="437807" y="216128"/>
                  </a:lnTo>
                  <a:lnTo>
                    <a:pt x="437807" y="0"/>
                  </a:lnTo>
                  <a:close/>
                </a:path>
              </a:pathLst>
            </a:custGeom>
            <a:solidFill>
              <a:srgbClr val="FFC000"/>
            </a:solidFill>
          </p:spPr>
          <p:txBody>
            <a:bodyPr wrap="square" lIns="0" tIns="0" rIns="0" bIns="0" rtlCol="0"/>
            <a:lstStyle/>
            <a:p>
              <a:endParaRPr/>
            </a:p>
          </p:txBody>
        </p:sp>
        <p:pic>
          <p:nvPicPr>
            <p:cNvPr id="4" name="object 4"/>
            <p:cNvPicPr/>
            <p:nvPr/>
          </p:nvPicPr>
          <p:blipFill>
            <a:blip r:embed="rId2" cstate="print"/>
            <a:stretch>
              <a:fillRect/>
            </a:stretch>
          </p:blipFill>
          <p:spPr>
            <a:xfrm>
              <a:off x="11794235" y="6560819"/>
              <a:ext cx="374129" cy="297178"/>
            </a:xfrm>
            <a:prstGeom prst="rect">
              <a:avLst/>
            </a:prstGeom>
          </p:spPr>
        </p:pic>
        <p:pic>
          <p:nvPicPr>
            <p:cNvPr id="5" name="object 5"/>
            <p:cNvPicPr/>
            <p:nvPr/>
          </p:nvPicPr>
          <p:blipFill>
            <a:blip r:embed="rId3" cstate="print"/>
            <a:stretch>
              <a:fillRect/>
            </a:stretch>
          </p:blipFill>
          <p:spPr>
            <a:xfrm>
              <a:off x="11506200" y="5956058"/>
              <a:ext cx="685800" cy="685800"/>
            </a:xfrm>
            <a:prstGeom prst="rect">
              <a:avLst/>
            </a:prstGeom>
          </p:spPr>
        </p:pic>
        <p:pic>
          <p:nvPicPr>
            <p:cNvPr id="6" name="object 6"/>
            <p:cNvPicPr/>
            <p:nvPr/>
          </p:nvPicPr>
          <p:blipFill>
            <a:blip r:embed="rId4" cstate="print"/>
            <a:stretch>
              <a:fillRect/>
            </a:stretch>
          </p:blipFill>
          <p:spPr>
            <a:xfrm>
              <a:off x="0" y="6625246"/>
              <a:ext cx="1554480" cy="232752"/>
            </a:xfrm>
            <a:prstGeom prst="rect">
              <a:avLst/>
            </a:prstGeom>
          </p:spPr>
        </p:pic>
      </p:grpSp>
      <p:sp>
        <p:nvSpPr>
          <p:cNvPr id="7" name="object 7"/>
          <p:cNvSpPr txBox="1"/>
          <p:nvPr/>
        </p:nvSpPr>
        <p:spPr>
          <a:xfrm>
            <a:off x="5379465" y="16805"/>
            <a:ext cx="1435100" cy="211454"/>
          </a:xfrm>
          <a:prstGeom prst="rect">
            <a:avLst/>
          </a:prstGeom>
        </p:spPr>
        <p:txBody>
          <a:bodyPr vert="horz" wrap="square" lIns="0" tIns="0" rIns="0" bIns="0" rtlCol="0">
            <a:spAutoFit/>
          </a:bodyPr>
          <a:lstStyle/>
          <a:p>
            <a:pPr>
              <a:lnSpc>
                <a:spcPts val="1635"/>
              </a:lnSpc>
            </a:pPr>
            <a:r>
              <a:rPr sz="1500" b="1" i="1" dirty="0">
                <a:solidFill>
                  <a:srgbClr val="FFFFFF"/>
                </a:solidFill>
                <a:latin typeface="Times New Roman"/>
                <a:cs typeface="Times New Roman"/>
              </a:rPr>
              <a:t>Title</a:t>
            </a:r>
            <a:r>
              <a:rPr sz="1500" b="1" i="1" spc="-45" dirty="0">
                <a:solidFill>
                  <a:srgbClr val="FFFFFF"/>
                </a:solidFill>
                <a:latin typeface="Times New Roman"/>
                <a:cs typeface="Times New Roman"/>
              </a:rPr>
              <a:t> </a:t>
            </a:r>
            <a:r>
              <a:rPr sz="1500" b="1" i="1" dirty="0">
                <a:solidFill>
                  <a:srgbClr val="FFFFFF"/>
                </a:solidFill>
                <a:latin typeface="Times New Roman"/>
                <a:cs typeface="Times New Roman"/>
              </a:rPr>
              <a:t>of</a:t>
            </a:r>
            <a:r>
              <a:rPr sz="1500" b="1" i="1" spc="-45" dirty="0">
                <a:solidFill>
                  <a:srgbClr val="FFFFFF"/>
                </a:solidFill>
                <a:latin typeface="Times New Roman"/>
                <a:cs typeface="Times New Roman"/>
              </a:rPr>
              <a:t> </a:t>
            </a:r>
            <a:r>
              <a:rPr sz="1500" b="1" i="1" spc="-10" dirty="0">
                <a:solidFill>
                  <a:srgbClr val="FFFFFF"/>
                </a:solidFill>
                <a:latin typeface="Times New Roman"/>
                <a:cs typeface="Times New Roman"/>
              </a:rPr>
              <a:t>Internship</a:t>
            </a:r>
            <a:endParaRPr sz="1500">
              <a:latin typeface="Times New Roman"/>
              <a:cs typeface="Times New Roman"/>
            </a:endParaRPr>
          </a:p>
        </p:txBody>
      </p:sp>
      <p:grpSp>
        <p:nvGrpSpPr>
          <p:cNvPr id="8" name="object 8"/>
          <p:cNvGrpSpPr/>
          <p:nvPr/>
        </p:nvGrpSpPr>
        <p:grpSpPr>
          <a:xfrm>
            <a:off x="0" y="38"/>
            <a:ext cx="12192000" cy="1336040"/>
            <a:chOff x="0" y="38"/>
            <a:chExt cx="12192000" cy="1336040"/>
          </a:xfrm>
        </p:grpSpPr>
        <p:pic>
          <p:nvPicPr>
            <p:cNvPr id="9" name="object 9"/>
            <p:cNvPicPr/>
            <p:nvPr/>
          </p:nvPicPr>
          <p:blipFill>
            <a:blip r:embed="rId5" cstate="print"/>
            <a:stretch>
              <a:fillRect/>
            </a:stretch>
          </p:blipFill>
          <p:spPr>
            <a:xfrm>
              <a:off x="0" y="38"/>
              <a:ext cx="12192000" cy="1335747"/>
            </a:xfrm>
            <a:prstGeom prst="rect">
              <a:avLst/>
            </a:prstGeom>
          </p:spPr>
        </p:pic>
        <p:pic>
          <p:nvPicPr>
            <p:cNvPr id="10" name="object 10"/>
            <p:cNvPicPr/>
            <p:nvPr/>
          </p:nvPicPr>
          <p:blipFill>
            <a:blip r:embed="rId6" cstate="print"/>
            <a:stretch>
              <a:fillRect/>
            </a:stretch>
          </p:blipFill>
          <p:spPr>
            <a:xfrm>
              <a:off x="4756404" y="32003"/>
              <a:ext cx="2718054" cy="1229106"/>
            </a:xfrm>
            <a:prstGeom prst="rect">
              <a:avLst/>
            </a:prstGeom>
          </p:spPr>
        </p:pic>
      </p:grpSp>
      <p:sp>
        <p:nvSpPr>
          <p:cNvPr id="11" name="object 11"/>
          <p:cNvSpPr txBox="1">
            <a:spLocks noGrp="1"/>
          </p:cNvSpPr>
          <p:nvPr>
            <p:ph type="title"/>
          </p:nvPr>
        </p:nvSpPr>
        <p:spPr>
          <a:xfrm>
            <a:off x="5108575" y="178765"/>
            <a:ext cx="2016760" cy="697230"/>
          </a:xfrm>
          <a:prstGeom prst="rect">
            <a:avLst/>
          </a:prstGeom>
        </p:spPr>
        <p:txBody>
          <a:bodyPr vert="horz" wrap="square" lIns="0" tIns="13335" rIns="0" bIns="0" rtlCol="0">
            <a:spAutoFit/>
          </a:bodyPr>
          <a:lstStyle/>
          <a:p>
            <a:pPr marL="12700">
              <a:lnSpc>
                <a:spcPct val="100000"/>
              </a:lnSpc>
              <a:spcBef>
                <a:spcPts val="105"/>
              </a:spcBef>
            </a:pPr>
            <a:r>
              <a:rPr sz="4400" i="0" spc="-10" dirty="0">
                <a:solidFill>
                  <a:srgbClr val="FFFFFF"/>
                </a:solidFill>
                <a:latin typeface="Times New Roman"/>
                <a:cs typeface="Times New Roman"/>
              </a:rPr>
              <a:t>Contents</a:t>
            </a:r>
            <a:endParaRPr sz="4400">
              <a:latin typeface="Times New Roman"/>
              <a:cs typeface="Times New Roman"/>
            </a:endParaRPr>
          </a:p>
        </p:txBody>
      </p:sp>
      <p:sp>
        <p:nvSpPr>
          <p:cNvPr id="12" name="object 12"/>
          <p:cNvSpPr txBox="1"/>
          <p:nvPr/>
        </p:nvSpPr>
        <p:spPr>
          <a:xfrm>
            <a:off x="278384" y="993393"/>
            <a:ext cx="3601720" cy="4145366"/>
          </a:xfrm>
          <a:prstGeom prst="rect">
            <a:avLst/>
          </a:prstGeom>
        </p:spPr>
        <p:txBody>
          <a:bodyPr vert="horz" wrap="square" lIns="0" tIns="102235" rIns="0" bIns="0" rtlCol="0">
            <a:spAutoFit/>
          </a:bodyPr>
          <a:lstStyle/>
          <a:p>
            <a:pPr marL="254635" indent="-249554">
              <a:lnSpc>
                <a:spcPct val="100000"/>
              </a:lnSpc>
              <a:spcBef>
                <a:spcPts val="805"/>
              </a:spcBef>
              <a:buSzPct val="93750"/>
              <a:buFont typeface="Wingdings"/>
              <a:buChar char=""/>
              <a:tabLst>
                <a:tab pos="254635" algn="l"/>
              </a:tabLst>
            </a:pPr>
            <a:r>
              <a:rPr sz="2400" dirty="0">
                <a:solidFill>
                  <a:srgbClr val="374151"/>
                </a:solidFill>
                <a:latin typeface="Times New Roman"/>
                <a:cs typeface="Times New Roman"/>
              </a:rPr>
              <a:t>App</a:t>
            </a:r>
            <a:r>
              <a:rPr sz="2400" spc="-40" dirty="0">
                <a:solidFill>
                  <a:srgbClr val="374151"/>
                </a:solidFill>
                <a:latin typeface="Times New Roman"/>
                <a:cs typeface="Times New Roman"/>
              </a:rPr>
              <a:t> </a:t>
            </a:r>
            <a:r>
              <a:rPr sz="2400" spc="-10" dirty="0">
                <a:solidFill>
                  <a:srgbClr val="374151"/>
                </a:solidFill>
                <a:latin typeface="Times New Roman"/>
                <a:cs typeface="Times New Roman"/>
              </a:rPr>
              <a:t>Development</a:t>
            </a:r>
            <a:endParaRPr sz="2400" dirty="0">
              <a:latin typeface="Times New Roman"/>
              <a:cs typeface="Times New Roman"/>
            </a:endParaRPr>
          </a:p>
          <a:p>
            <a:pPr marL="313690" indent="-300990">
              <a:lnSpc>
                <a:spcPct val="100000"/>
              </a:lnSpc>
              <a:spcBef>
                <a:spcPts val="710"/>
              </a:spcBef>
              <a:buFont typeface="Wingdings"/>
              <a:buChar char=""/>
              <a:tabLst>
                <a:tab pos="313690" algn="l"/>
              </a:tabLst>
            </a:pPr>
            <a:r>
              <a:rPr sz="2400" dirty="0">
                <a:solidFill>
                  <a:srgbClr val="374151"/>
                </a:solidFill>
                <a:latin typeface="Times New Roman"/>
                <a:cs typeface="Times New Roman"/>
              </a:rPr>
              <a:t>Andriod </a:t>
            </a:r>
            <a:r>
              <a:rPr sz="2400" spc="-10" dirty="0">
                <a:solidFill>
                  <a:srgbClr val="374151"/>
                </a:solidFill>
                <a:latin typeface="Times New Roman"/>
                <a:cs typeface="Times New Roman"/>
              </a:rPr>
              <a:t>Studio</a:t>
            </a:r>
            <a:endParaRPr sz="2400" dirty="0">
              <a:latin typeface="Times New Roman"/>
              <a:cs typeface="Times New Roman"/>
            </a:endParaRPr>
          </a:p>
          <a:p>
            <a:pPr marL="330835" indent="-318135">
              <a:lnSpc>
                <a:spcPct val="100000"/>
              </a:lnSpc>
              <a:spcBef>
                <a:spcPts val="725"/>
              </a:spcBef>
              <a:buFont typeface="Wingdings"/>
              <a:buChar char=""/>
              <a:tabLst>
                <a:tab pos="330835" algn="l"/>
              </a:tabLst>
            </a:pPr>
            <a:r>
              <a:rPr sz="2400" dirty="0">
                <a:solidFill>
                  <a:srgbClr val="374151"/>
                </a:solidFill>
                <a:latin typeface="Times New Roman"/>
                <a:cs typeface="Times New Roman"/>
              </a:rPr>
              <a:t>Introduction</a:t>
            </a:r>
            <a:r>
              <a:rPr sz="2400" spc="-20" dirty="0">
                <a:solidFill>
                  <a:srgbClr val="374151"/>
                </a:solidFill>
                <a:latin typeface="Times New Roman"/>
                <a:cs typeface="Times New Roman"/>
              </a:rPr>
              <a:t> </a:t>
            </a:r>
            <a:r>
              <a:rPr sz="2400" spc="-10" dirty="0">
                <a:solidFill>
                  <a:srgbClr val="374151"/>
                </a:solidFill>
                <a:latin typeface="Times New Roman"/>
                <a:cs typeface="Times New Roman"/>
              </a:rPr>
              <a:t>Programming</a:t>
            </a:r>
            <a:endParaRPr sz="2400" dirty="0">
              <a:latin typeface="Times New Roman"/>
              <a:cs typeface="Times New Roman"/>
            </a:endParaRPr>
          </a:p>
          <a:p>
            <a:pPr marL="254635" indent="-249554">
              <a:lnSpc>
                <a:spcPct val="100000"/>
              </a:lnSpc>
              <a:spcBef>
                <a:spcPts val="705"/>
              </a:spcBef>
              <a:buSzPct val="93750"/>
              <a:buFont typeface="Wingdings"/>
              <a:buChar char=""/>
              <a:tabLst>
                <a:tab pos="254635" algn="l"/>
              </a:tabLst>
            </a:pPr>
            <a:r>
              <a:rPr sz="2400" dirty="0">
                <a:solidFill>
                  <a:srgbClr val="374151"/>
                </a:solidFill>
                <a:latin typeface="Times New Roman"/>
                <a:cs typeface="Times New Roman"/>
              </a:rPr>
              <a:t>Connecting</a:t>
            </a:r>
            <a:r>
              <a:rPr sz="2400" spc="-20" dirty="0">
                <a:solidFill>
                  <a:srgbClr val="374151"/>
                </a:solidFill>
                <a:latin typeface="Times New Roman"/>
                <a:cs typeface="Times New Roman"/>
              </a:rPr>
              <a:t> </a:t>
            </a:r>
            <a:r>
              <a:rPr sz="2400" dirty="0">
                <a:solidFill>
                  <a:srgbClr val="374151"/>
                </a:solidFill>
                <a:latin typeface="Times New Roman"/>
                <a:cs typeface="Times New Roman"/>
              </a:rPr>
              <a:t>to</a:t>
            </a:r>
            <a:r>
              <a:rPr sz="2400" spc="-10" dirty="0">
                <a:solidFill>
                  <a:srgbClr val="374151"/>
                </a:solidFill>
                <a:latin typeface="Times New Roman"/>
                <a:cs typeface="Times New Roman"/>
              </a:rPr>
              <a:t> </a:t>
            </a:r>
            <a:r>
              <a:rPr sz="2400" dirty="0">
                <a:solidFill>
                  <a:srgbClr val="374151"/>
                </a:solidFill>
                <a:latin typeface="Times New Roman"/>
                <a:cs typeface="Times New Roman"/>
              </a:rPr>
              <a:t>the </a:t>
            </a:r>
            <a:r>
              <a:rPr sz="2400" spc="-10" dirty="0">
                <a:solidFill>
                  <a:srgbClr val="374151"/>
                </a:solidFill>
                <a:latin typeface="Times New Roman"/>
                <a:cs typeface="Times New Roman"/>
              </a:rPr>
              <a:t>Internet</a:t>
            </a:r>
            <a:endParaRPr sz="2400" dirty="0">
              <a:latin typeface="Times New Roman"/>
              <a:cs typeface="Times New Roman"/>
            </a:endParaRPr>
          </a:p>
          <a:p>
            <a:pPr marL="254000" indent="-248920">
              <a:lnSpc>
                <a:spcPct val="100000"/>
              </a:lnSpc>
              <a:spcBef>
                <a:spcPts val="720"/>
              </a:spcBef>
              <a:buSzPct val="93750"/>
              <a:buFont typeface="Wingdings"/>
              <a:buChar char=""/>
              <a:tabLst>
                <a:tab pos="254000" algn="l"/>
              </a:tabLst>
            </a:pPr>
            <a:r>
              <a:rPr sz="2400" dirty="0">
                <a:solidFill>
                  <a:srgbClr val="374151"/>
                </a:solidFill>
                <a:latin typeface="Times New Roman"/>
                <a:cs typeface="Times New Roman"/>
              </a:rPr>
              <a:t>Performance</a:t>
            </a:r>
            <a:r>
              <a:rPr sz="2400" spc="-30" dirty="0">
                <a:solidFill>
                  <a:srgbClr val="374151"/>
                </a:solidFill>
                <a:latin typeface="Times New Roman"/>
                <a:cs typeface="Times New Roman"/>
              </a:rPr>
              <a:t> </a:t>
            </a:r>
            <a:r>
              <a:rPr sz="2400" spc="-10" dirty="0">
                <a:solidFill>
                  <a:srgbClr val="374151"/>
                </a:solidFill>
                <a:latin typeface="Times New Roman"/>
                <a:cs typeface="Times New Roman"/>
              </a:rPr>
              <a:t>Optimization</a:t>
            </a:r>
            <a:endParaRPr sz="2400" dirty="0">
              <a:latin typeface="Times New Roman"/>
              <a:cs typeface="Times New Roman"/>
            </a:endParaRPr>
          </a:p>
          <a:p>
            <a:pPr marL="254635" indent="-249554">
              <a:lnSpc>
                <a:spcPct val="100000"/>
              </a:lnSpc>
              <a:spcBef>
                <a:spcPts val="710"/>
              </a:spcBef>
              <a:buSzPct val="93750"/>
              <a:buFont typeface="Wingdings"/>
              <a:buChar char=""/>
              <a:tabLst>
                <a:tab pos="254635" algn="l"/>
              </a:tabLst>
            </a:pPr>
            <a:r>
              <a:rPr sz="2400" dirty="0">
                <a:latin typeface="Times New Roman"/>
                <a:cs typeface="Times New Roman"/>
              </a:rPr>
              <a:t>Learning</a:t>
            </a:r>
            <a:r>
              <a:rPr sz="2400" spc="-20" dirty="0">
                <a:latin typeface="Times New Roman"/>
                <a:cs typeface="Times New Roman"/>
              </a:rPr>
              <a:t> </a:t>
            </a:r>
            <a:r>
              <a:rPr sz="2400" spc="-10" dirty="0">
                <a:latin typeface="Times New Roman"/>
                <a:cs typeface="Times New Roman"/>
              </a:rPr>
              <a:t>Outcomes</a:t>
            </a:r>
            <a:endParaRPr sz="2400" dirty="0">
              <a:latin typeface="Times New Roman"/>
              <a:cs typeface="Times New Roman"/>
            </a:endParaRPr>
          </a:p>
          <a:p>
            <a:pPr marL="254635" indent="-249554">
              <a:lnSpc>
                <a:spcPct val="100000"/>
              </a:lnSpc>
              <a:spcBef>
                <a:spcPts val="705"/>
              </a:spcBef>
              <a:buSzPct val="93750"/>
              <a:buFont typeface="Wingdings"/>
              <a:buChar char=""/>
              <a:tabLst>
                <a:tab pos="254635" algn="l"/>
              </a:tabLst>
            </a:pPr>
            <a:r>
              <a:rPr sz="2400" spc="-10" dirty="0">
                <a:latin typeface="Times New Roman"/>
                <a:cs typeface="Times New Roman"/>
              </a:rPr>
              <a:t>Conclusion</a:t>
            </a:r>
            <a:endParaRPr sz="2400" dirty="0">
              <a:latin typeface="Times New Roman"/>
              <a:cs typeface="Times New Roman"/>
            </a:endParaRPr>
          </a:p>
          <a:p>
            <a:pPr marL="254635" indent="-249554">
              <a:lnSpc>
                <a:spcPct val="100000"/>
              </a:lnSpc>
              <a:spcBef>
                <a:spcPts val="720"/>
              </a:spcBef>
              <a:buSzPct val="93750"/>
              <a:buFont typeface="Wingdings"/>
              <a:buChar char=""/>
              <a:tabLst>
                <a:tab pos="254635" algn="l"/>
              </a:tabLst>
            </a:pPr>
            <a:r>
              <a:rPr sz="2400" spc="-10" dirty="0">
                <a:latin typeface="Times New Roman"/>
                <a:cs typeface="Times New Roman"/>
              </a:rPr>
              <a:t>References</a:t>
            </a:r>
            <a:endParaRPr sz="2400" dirty="0">
              <a:latin typeface="Times New Roman"/>
              <a:cs typeface="Times New Roman"/>
            </a:endParaRPr>
          </a:p>
          <a:p>
            <a:pPr marL="254635" indent="-249554">
              <a:lnSpc>
                <a:spcPct val="100000"/>
              </a:lnSpc>
              <a:spcBef>
                <a:spcPts val="715"/>
              </a:spcBef>
              <a:buSzPct val="93750"/>
              <a:buFont typeface="Wingdings"/>
              <a:buChar char=""/>
              <a:tabLst>
                <a:tab pos="254635" algn="l"/>
              </a:tabLst>
            </a:pPr>
            <a:r>
              <a:rPr sz="2400" spc="-10" dirty="0">
                <a:latin typeface="Times New Roman"/>
                <a:cs typeface="Times New Roman"/>
              </a:rPr>
              <a:t>Queries</a:t>
            </a:r>
            <a:endParaRPr sz="2400" dirty="0">
              <a:latin typeface="Times New Roman"/>
              <a:cs typeface="Times New Roman"/>
            </a:endParaRPr>
          </a:p>
        </p:txBody>
      </p:sp>
      <p:grpSp>
        <p:nvGrpSpPr>
          <p:cNvPr id="13" name="object 13"/>
          <p:cNvGrpSpPr/>
          <p:nvPr/>
        </p:nvGrpSpPr>
        <p:grpSpPr>
          <a:xfrm>
            <a:off x="5310123" y="38"/>
            <a:ext cx="1786255" cy="233045"/>
            <a:chOff x="5310123" y="38"/>
            <a:chExt cx="1786255" cy="233045"/>
          </a:xfrm>
        </p:grpSpPr>
        <p:pic>
          <p:nvPicPr>
            <p:cNvPr id="14" name="object 14"/>
            <p:cNvPicPr/>
            <p:nvPr/>
          </p:nvPicPr>
          <p:blipFill>
            <a:blip r:embed="rId7" cstate="print"/>
            <a:stretch>
              <a:fillRect/>
            </a:stretch>
          </p:blipFill>
          <p:spPr>
            <a:xfrm>
              <a:off x="5949695" y="89916"/>
              <a:ext cx="80010" cy="80009"/>
            </a:xfrm>
            <a:prstGeom prst="rect">
              <a:avLst/>
            </a:prstGeom>
          </p:spPr>
        </p:pic>
        <p:pic>
          <p:nvPicPr>
            <p:cNvPr id="15" name="object 15"/>
            <p:cNvPicPr/>
            <p:nvPr/>
          </p:nvPicPr>
          <p:blipFill>
            <a:blip r:embed="rId8" cstate="print"/>
            <a:stretch>
              <a:fillRect/>
            </a:stretch>
          </p:blipFill>
          <p:spPr>
            <a:xfrm>
              <a:off x="5310123" y="38"/>
              <a:ext cx="1785874" cy="232727"/>
            </a:xfrm>
            <a:prstGeom prst="rect">
              <a:avLst/>
            </a:prstGeom>
          </p:spPr>
        </p:pic>
      </p:grpSp>
      <p:sp>
        <p:nvSpPr>
          <p:cNvPr id="16" name="object 16"/>
          <p:cNvSpPr txBox="1"/>
          <p:nvPr/>
        </p:nvSpPr>
        <p:spPr>
          <a:xfrm>
            <a:off x="4377054" y="-52069"/>
            <a:ext cx="4256405" cy="299720"/>
          </a:xfrm>
          <a:prstGeom prst="rect">
            <a:avLst/>
          </a:prstGeom>
        </p:spPr>
        <p:txBody>
          <a:bodyPr vert="horz" wrap="square" lIns="0" tIns="12700" rIns="0" bIns="0" rtlCol="0">
            <a:spAutoFit/>
          </a:bodyPr>
          <a:lstStyle/>
          <a:p>
            <a:pPr marL="12700">
              <a:lnSpc>
                <a:spcPct val="100000"/>
              </a:lnSpc>
              <a:spcBef>
                <a:spcPts val="100"/>
              </a:spcBef>
            </a:pPr>
            <a:r>
              <a:rPr sz="1800" b="1" i="1" spc="-10" dirty="0">
                <a:solidFill>
                  <a:srgbClr val="FFFFFF"/>
                </a:solidFill>
                <a:latin typeface="Times New Roman"/>
                <a:cs typeface="Times New Roman"/>
              </a:rPr>
              <a:t>Google</a:t>
            </a:r>
            <a:r>
              <a:rPr sz="1800" b="1" i="1" spc="-90" dirty="0">
                <a:solidFill>
                  <a:srgbClr val="FFFFFF"/>
                </a:solidFill>
                <a:latin typeface="Times New Roman"/>
                <a:cs typeface="Times New Roman"/>
              </a:rPr>
              <a:t> </a:t>
            </a:r>
            <a:r>
              <a:rPr sz="1800" b="1" i="1" dirty="0">
                <a:solidFill>
                  <a:srgbClr val="FFFFFF"/>
                </a:solidFill>
                <a:latin typeface="Times New Roman"/>
                <a:cs typeface="Times New Roman"/>
              </a:rPr>
              <a:t>Andriod</a:t>
            </a:r>
            <a:r>
              <a:rPr sz="1800" b="1" i="1" spc="-30" dirty="0">
                <a:solidFill>
                  <a:srgbClr val="FFFFFF"/>
                </a:solidFill>
                <a:latin typeface="Times New Roman"/>
                <a:cs typeface="Times New Roman"/>
              </a:rPr>
              <a:t> </a:t>
            </a:r>
            <a:r>
              <a:rPr sz="1800" b="1" i="1" dirty="0">
                <a:solidFill>
                  <a:srgbClr val="FFFFFF"/>
                </a:solidFill>
                <a:latin typeface="Times New Roman"/>
                <a:cs typeface="Times New Roman"/>
              </a:rPr>
              <a:t>Developer</a:t>
            </a:r>
            <a:r>
              <a:rPr sz="1800" b="1" i="1" spc="-35" dirty="0">
                <a:solidFill>
                  <a:srgbClr val="FFFFFF"/>
                </a:solidFill>
                <a:latin typeface="Times New Roman"/>
                <a:cs typeface="Times New Roman"/>
              </a:rPr>
              <a:t> </a:t>
            </a:r>
            <a:r>
              <a:rPr sz="1800" b="1" i="1" dirty="0">
                <a:solidFill>
                  <a:srgbClr val="FFFFFF"/>
                </a:solidFill>
                <a:latin typeface="Times New Roman"/>
                <a:cs typeface="Times New Roman"/>
              </a:rPr>
              <a:t>virtual</a:t>
            </a:r>
            <a:r>
              <a:rPr sz="1800" b="1" i="1" spc="-25" dirty="0">
                <a:solidFill>
                  <a:srgbClr val="FFFFFF"/>
                </a:solidFill>
                <a:latin typeface="Times New Roman"/>
                <a:cs typeface="Times New Roman"/>
              </a:rPr>
              <a:t> </a:t>
            </a:r>
            <a:r>
              <a:rPr sz="1800" b="1" i="1" spc="-10" dirty="0">
                <a:solidFill>
                  <a:srgbClr val="FFFFFF"/>
                </a:solidFill>
                <a:latin typeface="Times New Roman"/>
                <a:cs typeface="Times New Roman"/>
              </a:rPr>
              <a:t>Internship</a:t>
            </a:r>
            <a:endParaRPr sz="1800">
              <a:latin typeface="Times New Roman"/>
              <a:cs typeface="Times New Roman"/>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a:lnSpc>
                <a:spcPts val="1739"/>
              </a:lnSpc>
            </a:pPr>
            <a:r>
              <a:rPr spc="-10" dirty="0"/>
              <a:t>214G1A32XX</a:t>
            </a:r>
          </a:p>
        </p:txBody>
      </p:sp>
      <p:sp>
        <p:nvSpPr>
          <p:cNvPr id="18" name="object 18"/>
          <p:cNvSpPr txBox="1">
            <a:spLocks noGrp="1"/>
          </p:cNvSpPr>
          <p:nvPr>
            <p:ph type="dt" sz="half" idx="6"/>
          </p:nvPr>
        </p:nvSpPr>
        <p:spPr>
          <a:prstGeom prst="rect">
            <a:avLst/>
          </a:prstGeom>
        </p:spPr>
        <p:txBody>
          <a:bodyPr vert="horz" wrap="square" lIns="0" tIns="0" rIns="0" bIns="0" rtlCol="0">
            <a:spAutoFit/>
          </a:bodyPr>
          <a:lstStyle/>
          <a:p>
            <a:pPr marL="12700">
              <a:lnSpc>
                <a:spcPts val="2065"/>
              </a:lnSpc>
            </a:pPr>
            <a:r>
              <a:rPr spc="-10" dirty="0"/>
              <a:t>224G1A3279</a:t>
            </a:r>
          </a:p>
        </p:txBody>
      </p:sp>
      <p:sp>
        <p:nvSpPr>
          <p:cNvPr id="19" name="object 19"/>
          <p:cNvSpPr txBox="1"/>
          <p:nvPr/>
        </p:nvSpPr>
        <p:spPr>
          <a:xfrm>
            <a:off x="1670430" y="6629321"/>
            <a:ext cx="5423535" cy="250190"/>
          </a:xfrm>
          <a:prstGeom prst="rect">
            <a:avLst/>
          </a:prstGeom>
        </p:spPr>
        <p:txBody>
          <a:bodyPr vert="horz" wrap="square" lIns="0" tIns="0" rIns="0" bIns="0" rtlCol="0">
            <a:spAutoFit/>
          </a:bodyPr>
          <a:lstStyle/>
          <a:p>
            <a:pPr marL="12700">
              <a:lnSpc>
                <a:spcPts val="1839"/>
              </a:lnSpc>
            </a:pPr>
            <a:r>
              <a:rPr sz="1600" cap="small" spc="-20" dirty="0">
                <a:solidFill>
                  <a:srgbClr val="FFFFFF"/>
                </a:solidFill>
                <a:latin typeface="Times New Roman"/>
                <a:cs typeface="Times New Roman"/>
              </a:rPr>
              <a:t>Dept.</a:t>
            </a:r>
            <a:r>
              <a:rPr sz="1600" cap="small" spc="-65"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dirty="0">
                <a:solidFill>
                  <a:srgbClr val="FFFFFF"/>
                </a:solidFill>
                <a:latin typeface="Times New Roman"/>
                <a:cs typeface="Times New Roman"/>
              </a:rPr>
              <a:t>Computer</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Science</a:t>
            </a:r>
            <a:r>
              <a:rPr sz="1600" cap="small" spc="-60" dirty="0">
                <a:solidFill>
                  <a:srgbClr val="FFFFFF"/>
                </a:solidFill>
                <a:latin typeface="Times New Roman"/>
                <a:cs typeface="Times New Roman"/>
              </a:rPr>
              <a:t> </a:t>
            </a:r>
            <a:r>
              <a:rPr sz="1600" cap="small" dirty="0">
                <a:solidFill>
                  <a:srgbClr val="FFFFFF"/>
                </a:solidFill>
                <a:latin typeface="Times New Roman"/>
                <a:cs typeface="Times New Roman"/>
              </a:rPr>
              <a:t>and</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Engineering</a:t>
            </a:r>
            <a:r>
              <a:rPr sz="1600" cap="small" spc="10" dirty="0">
                <a:solidFill>
                  <a:srgbClr val="FFFFFF"/>
                </a:solidFill>
                <a:latin typeface="Times New Roman"/>
                <a:cs typeface="Times New Roman"/>
              </a:rPr>
              <a:t> </a:t>
            </a:r>
            <a:r>
              <a:rPr sz="1600" cap="small" spc="-65" dirty="0">
                <a:solidFill>
                  <a:srgbClr val="FFFFFF"/>
                </a:solidFill>
                <a:latin typeface="Times New Roman"/>
                <a:cs typeface="Times New Roman"/>
              </a:rPr>
              <a:t>(Data</a:t>
            </a:r>
            <a:r>
              <a:rPr sz="1600" cap="small" spc="-15" dirty="0">
                <a:solidFill>
                  <a:srgbClr val="FFFFFF"/>
                </a:solidFill>
                <a:latin typeface="Times New Roman"/>
                <a:cs typeface="Times New Roman"/>
              </a:rPr>
              <a:t> </a:t>
            </a:r>
            <a:r>
              <a:rPr sz="1600" cap="small" spc="-30" dirty="0">
                <a:solidFill>
                  <a:srgbClr val="FFFFFF"/>
                </a:solidFill>
                <a:latin typeface="Times New Roman"/>
                <a:cs typeface="Times New Roman"/>
              </a:rPr>
              <a:t>Science)</a:t>
            </a:r>
            <a:endParaRPr sz="1600">
              <a:latin typeface="Times New Roman"/>
              <a:cs typeface="Times New Roman"/>
            </a:endParaRPr>
          </a:p>
        </p:txBody>
      </p:sp>
      <p:sp>
        <p:nvSpPr>
          <p:cNvPr id="20" name="object 20"/>
          <p:cNvSpPr txBox="1"/>
          <p:nvPr/>
        </p:nvSpPr>
        <p:spPr>
          <a:xfrm>
            <a:off x="7322057" y="6624444"/>
            <a:ext cx="4322445" cy="250190"/>
          </a:xfrm>
          <a:prstGeom prst="rect">
            <a:avLst/>
          </a:prstGeom>
        </p:spPr>
        <p:txBody>
          <a:bodyPr vert="horz" wrap="square" lIns="0" tIns="0" rIns="0" bIns="0" rtlCol="0">
            <a:spAutoFit/>
          </a:bodyPr>
          <a:lstStyle/>
          <a:p>
            <a:pPr marL="12700">
              <a:lnSpc>
                <a:spcPts val="1839"/>
              </a:lnSpc>
            </a:pPr>
            <a:r>
              <a:rPr sz="1600" cap="small" spc="-35" dirty="0">
                <a:solidFill>
                  <a:srgbClr val="FFFFFF"/>
                </a:solidFill>
                <a:latin typeface="Times New Roman"/>
                <a:cs typeface="Times New Roman"/>
              </a:rPr>
              <a:t>Srinivasa</a:t>
            </a:r>
            <a:r>
              <a:rPr sz="1600" cap="small" spc="-50" dirty="0">
                <a:solidFill>
                  <a:srgbClr val="FFFFFF"/>
                </a:solidFill>
                <a:latin typeface="Times New Roman"/>
                <a:cs typeface="Times New Roman"/>
              </a:rPr>
              <a:t> </a:t>
            </a:r>
            <a:r>
              <a:rPr sz="1600" cap="small" dirty="0">
                <a:solidFill>
                  <a:srgbClr val="FFFFFF"/>
                </a:solidFill>
                <a:latin typeface="Times New Roman"/>
                <a:cs typeface="Times New Roman"/>
              </a:rPr>
              <a:t>Ramanujan </a:t>
            </a:r>
            <a:r>
              <a:rPr sz="1600" cap="small" spc="-10" dirty="0">
                <a:solidFill>
                  <a:srgbClr val="FFFFFF"/>
                </a:solidFill>
                <a:latin typeface="Times New Roman"/>
                <a:cs typeface="Times New Roman"/>
              </a:rPr>
              <a:t>Institute</a:t>
            </a:r>
            <a:r>
              <a:rPr sz="1600" cap="small" spc="30"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spc="-50" dirty="0">
                <a:solidFill>
                  <a:srgbClr val="FFFFFF"/>
                </a:solidFill>
                <a:latin typeface="Times New Roman"/>
                <a:cs typeface="Times New Roman"/>
              </a:rPr>
              <a:t>Technology</a:t>
            </a:r>
            <a:endParaRPr sz="1600">
              <a:latin typeface="Times New Roman"/>
              <a:cs typeface="Times New Roman"/>
            </a:endParaRPr>
          </a:p>
        </p:txBody>
      </p:sp>
      <p:sp>
        <p:nvSpPr>
          <p:cNvPr id="21" name="object 21"/>
          <p:cNvSpPr txBox="1"/>
          <p:nvPr/>
        </p:nvSpPr>
        <p:spPr>
          <a:xfrm>
            <a:off x="11911076" y="6632674"/>
            <a:ext cx="127000" cy="250190"/>
          </a:xfrm>
          <a:prstGeom prst="rect">
            <a:avLst/>
          </a:prstGeom>
        </p:spPr>
        <p:txBody>
          <a:bodyPr vert="horz" wrap="square" lIns="0" tIns="0" rIns="0" bIns="0" rtlCol="0">
            <a:spAutoFit/>
          </a:bodyPr>
          <a:lstStyle/>
          <a:p>
            <a:pPr marL="12700">
              <a:lnSpc>
                <a:spcPts val="1839"/>
              </a:lnSpc>
            </a:pPr>
            <a:r>
              <a:rPr sz="1600" b="1" spc="-50" dirty="0">
                <a:solidFill>
                  <a:srgbClr val="001F5F"/>
                </a:solidFill>
                <a:latin typeface="Times New Roman"/>
                <a:cs typeface="Times New Roman"/>
              </a:rPr>
              <a:t>2</a:t>
            </a:r>
            <a:endParaRPr sz="16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56058"/>
            <a:ext cx="12192635" cy="902335"/>
            <a:chOff x="0" y="5956058"/>
            <a:chExt cx="12192635" cy="902335"/>
          </a:xfrm>
        </p:grpSpPr>
        <p:sp>
          <p:nvSpPr>
            <p:cNvPr id="3" name="object 3"/>
            <p:cNvSpPr/>
            <p:nvPr/>
          </p:nvSpPr>
          <p:spPr>
            <a:xfrm>
              <a:off x="11754231" y="6641868"/>
              <a:ext cx="438150" cy="216535"/>
            </a:xfrm>
            <a:custGeom>
              <a:avLst/>
              <a:gdLst/>
              <a:ahLst/>
              <a:cxnLst/>
              <a:rect l="l" t="t" r="r" b="b"/>
              <a:pathLst>
                <a:path w="438150" h="216534">
                  <a:moveTo>
                    <a:pt x="437807" y="0"/>
                  </a:moveTo>
                  <a:lnTo>
                    <a:pt x="0" y="0"/>
                  </a:lnTo>
                  <a:lnTo>
                    <a:pt x="0" y="216128"/>
                  </a:lnTo>
                  <a:lnTo>
                    <a:pt x="437807" y="216128"/>
                  </a:lnTo>
                  <a:lnTo>
                    <a:pt x="437807" y="0"/>
                  </a:lnTo>
                  <a:close/>
                </a:path>
              </a:pathLst>
            </a:custGeom>
            <a:solidFill>
              <a:srgbClr val="FFC000"/>
            </a:solidFill>
          </p:spPr>
          <p:txBody>
            <a:bodyPr wrap="square" lIns="0" tIns="0" rIns="0" bIns="0" rtlCol="0"/>
            <a:lstStyle/>
            <a:p>
              <a:endParaRPr/>
            </a:p>
          </p:txBody>
        </p:sp>
        <p:pic>
          <p:nvPicPr>
            <p:cNvPr id="4" name="object 4"/>
            <p:cNvPicPr/>
            <p:nvPr/>
          </p:nvPicPr>
          <p:blipFill>
            <a:blip r:embed="rId2" cstate="print"/>
            <a:stretch>
              <a:fillRect/>
            </a:stretch>
          </p:blipFill>
          <p:spPr>
            <a:xfrm>
              <a:off x="11794235" y="6560819"/>
              <a:ext cx="374129" cy="297178"/>
            </a:xfrm>
            <a:prstGeom prst="rect">
              <a:avLst/>
            </a:prstGeom>
          </p:spPr>
        </p:pic>
        <p:pic>
          <p:nvPicPr>
            <p:cNvPr id="5" name="object 5"/>
            <p:cNvPicPr/>
            <p:nvPr/>
          </p:nvPicPr>
          <p:blipFill>
            <a:blip r:embed="rId3" cstate="print"/>
            <a:stretch>
              <a:fillRect/>
            </a:stretch>
          </p:blipFill>
          <p:spPr>
            <a:xfrm>
              <a:off x="11506200" y="5956058"/>
              <a:ext cx="685800" cy="685800"/>
            </a:xfrm>
            <a:prstGeom prst="rect">
              <a:avLst/>
            </a:prstGeom>
          </p:spPr>
        </p:pic>
        <p:pic>
          <p:nvPicPr>
            <p:cNvPr id="6" name="object 6"/>
            <p:cNvPicPr/>
            <p:nvPr/>
          </p:nvPicPr>
          <p:blipFill>
            <a:blip r:embed="rId4" cstate="print"/>
            <a:stretch>
              <a:fillRect/>
            </a:stretch>
          </p:blipFill>
          <p:spPr>
            <a:xfrm>
              <a:off x="0" y="6625246"/>
              <a:ext cx="1554480" cy="232752"/>
            </a:xfrm>
            <a:prstGeom prst="rect">
              <a:avLst/>
            </a:prstGeom>
          </p:spPr>
        </p:pic>
      </p:grpSp>
      <p:sp>
        <p:nvSpPr>
          <p:cNvPr id="7" name="object 7"/>
          <p:cNvSpPr/>
          <p:nvPr/>
        </p:nvSpPr>
        <p:spPr>
          <a:xfrm>
            <a:off x="0" y="38"/>
            <a:ext cx="12192000" cy="233045"/>
          </a:xfrm>
          <a:custGeom>
            <a:avLst/>
            <a:gdLst/>
            <a:ahLst/>
            <a:cxnLst/>
            <a:rect l="l" t="t" r="r" b="b"/>
            <a:pathLst>
              <a:path w="12192000" h="233045">
                <a:moveTo>
                  <a:pt x="12192000" y="0"/>
                </a:moveTo>
                <a:lnTo>
                  <a:pt x="0" y="0"/>
                </a:lnTo>
                <a:lnTo>
                  <a:pt x="0" y="232752"/>
                </a:lnTo>
                <a:lnTo>
                  <a:pt x="12192000" y="232752"/>
                </a:lnTo>
                <a:lnTo>
                  <a:pt x="12192000" y="0"/>
                </a:lnTo>
                <a:close/>
              </a:path>
            </a:pathLst>
          </a:custGeom>
          <a:solidFill>
            <a:srgbClr val="006666"/>
          </a:solidFill>
        </p:spPr>
        <p:txBody>
          <a:bodyPr wrap="square" lIns="0" tIns="0" rIns="0" bIns="0" rtlCol="0"/>
          <a:lstStyle/>
          <a:p>
            <a:endParaRPr/>
          </a:p>
        </p:txBody>
      </p:sp>
      <p:sp>
        <p:nvSpPr>
          <p:cNvPr id="8" name="object 8"/>
          <p:cNvSpPr txBox="1"/>
          <p:nvPr/>
        </p:nvSpPr>
        <p:spPr>
          <a:xfrm>
            <a:off x="5379465" y="16805"/>
            <a:ext cx="1435100" cy="211454"/>
          </a:xfrm>
          <a:prstGeom prst="rect">
            <a:avLst/>
          </a:prstGeom>
        </p:spPr>
        <p:txBody>
          <a:bodyPr vert="horz" wrap="square" lIns="0" tIns="0" rIns="0" bIns="0" rtlCol="0">
            <a:spAutoFit/>
          </a:bodyPr>
          <a:lstStyle/>
          <a:p>
            <a:pPr>
              <a:lnSpc>
                <a:spcPts val="1635"/>
              </a:lnSpc>
            </a:pPr>
            <a:r>
              <a:rPr sz="1500" b="1" i="1" dirty="0">
                <a:solidFill>
                  <a:srgbClr val="FFFFFF"/>
                </a:solidFill>
                <a:latin typeface="Times New Roman"/>
                <a:cs typeface="Times New Roman"/>
              </a:rPr>
              <a:t>Title</a:t>
            </a:r>
            <a:r>
              <a:rPr sz="1500" b="1" i="1" spc="-45" dirty="0">
                <a:solidFill>
                  <a:srgbClr val="FFFFFF"/>
                </a:solidFill>
                <a:latin typeface="Times New Roman"/>
                <a:cs typeface="Times New Roman"/>
              </a:rPr>
              <a:t> </a:t>
            </a:r>
            <a:r>
              <a:rPr sz="1500" b="1" i="1" dirty="0">
                <a:solidFill>
                  <a:srgbClr val="FFFFFF"/>
                </a:solidFill>
                <a:latin typeface="Times New Roman"/>
                <a:cs typeface="Times New Roman"/>
              </a:rPr>
              <a:t>of</a:t>
            </a:r>
            <a:r>
              <a:rPr sz="1500" b="1" i="1" spc="-45" dirty="0">
                <a:solidFill>
                  <a:srgbClr val="FFFFFF"/>
                </a:solidFill>
                <a:latin typeface="Times New Roman"/>
                <a:cs typeface="Times New Roman"/>
              </a:rPr>
              <a:t> </a:t>
            </a:r>
            <a:r>
              <a:rPr sz="1500" b="1" i="1" spc="-10" dirty="0">
                <a:solidFill>
                  <a:srgbClr val="FFFFFF"/>
                </a:solidFill>
                <a:latin typeface="Times New Roman"/>
                <a:cs typeface="Times New Roman"/>
              </a:rPr>
              <a:t>Internship</a:t>
            </a:r>
            <a:endParaRPr sz="1500">
              <a:latin typeface="Times New Roman"/>
              <a:cs typeface="Times New Roman"/>
            </a:endParaRPr>
          </a:p>
        </p:txBody>
      </p:sp>
      <p:sp>
        <p:nvSpPr>
          <p:cNvPr id="9" name="object 9"/>
          <p:cNvSpPr txBox="1"/>
          <p:nvPr/>
        </p:nvSpPr>
        <p:spPr>
          <a:xfrm>
            <a:off x="278384" y="991318"/>
            <a:ext cx="11456670" cy="3458639"/>
          </a:xfrm>
          <a:prstGeom prst="rect">
            <a:avLst/>
          </a:prstGeom>
        </p:spPr>
        <p:txBody>
          <a:bodyPr vert="horz" wrap="square" lIns="0" tIns="11430" rIns="0" bIns="0" rtlCol="0">
            <a:spAutoFit/>
          </a:bodyPr>
          <a:lstStyle/>
          <a:p>
            <a:pPr marL="457200" indent="-457200">
              <a:buSzTx/>
              <a:buChar char="•"/>
            </a:pPr>
            <a:r>
              <a:rPr lang="en-US" sz="2800" dirty="0">
                <a:solidFill>
                  <a:srgbClr val="222222"/>
                </a:solidFill>
                <a:latin typeface="+mn-lt"/>
                <a:ea typeface="Optima" pitchFamily="34" charset="-122"/>
                <a:cs typeface="Optima" pitchFamily="34" charset="-120"/>
              </a:rPr>
              <a:t>Android development refers to the process of creating applications for devices that run on the Android operating system.</a:t>
            </a:r>
            <a:endParaRPr lang="en-US" sz="2800" dirty="0">
              <a:latin typeface="+mn-lt"/>
            </a:endParaRPr>
          </a:p>
          <a:p>
            <a:pPr marL="457200" indent="-457200">
              <a:buSzTx/>
              <a:buChar char="•"/>
            </a:pPr>
            <a:endParaRPr lang="en-US" sz="2800" dirty="0">
              <a:latin typeface="+mn-lt"/>
            </a:endParaRPr>
          </a:p>
          <a:p>
            <a:pPr marL="457200" indent="-457200">
              <a:buSzTx/>
              <a:buChar char="•"/>
            </a:pPr>
            <a:r>
              <a:rPr lang="en-US" sz="2800" dirty="0">
                <a:solidFill>
                  <a:srgbClr val="222222"/>
                </a:solidFill>
                <a:latin typeface="+mn-lt"/>
                <a:ea typeface="Optima" pitchFamily="34" charset="-122"/>
                <a:cs typeface="Optima" pitchFamily="34" charset="-120"/>
              </a:rPr>
              <a:t>It encompasses a wide range of tools, languages, and frameworks to build functional and user-friendly applications.</a:t>
            </a:r>
            <a:endParaRPr lang="en-US" sz="2800" dirty="0">
              <a:latin typeface="+mn-lt"/>
            </a:endParaRPr>
          </a:p>
          <a:p>
            <a:pPr marL="457200" indent="-457200">
              <a:buSzTx/>
              <a:buChar char="•"/>
            </a:pPr>
            <a:endParaRPr lang="en-US" sz="2800" dirty="0">
              <a:latin typeface="+mn-lt"/>
            </a:endParaRPr>
          </a:p>
          <a:p>
            <a:pPr marL="457200" indent="-457200">
              <a:buSzTx/>
              <a:buChar char="•"/>
            </a:pPr>
            <a:r>
              <a:rPr lang="en-US" sz="2800" dirty="0">
                <a:solidFill>
                  <a:srgbClr val="222222"/>
                </a:solidFill>
                <a:latin typeface="+mn-lt"/>
                <a:ea typeface="Optima" pitchFamily="34" charset="-122"/>
                <a:cs typeface="Optima" pitchFamily="34" charset="-120"/>
              </a:rPr>
              <a:t>Android has a significant market share, making it vital for developers to understand its ecosystem</a:t>
            </a:r>
            <a:endParaRPr sz="2800" dirty="0">
              <a:latin typeface="+mn-lt"/>
              <a:cs typeface="Times New Roman"/>
            </a:endParaRPr>
          </a:p>
        </p:txBody>
      </p:sp>
      <p:grpSp>
        <p:nvGrpSpPr>
          <p:cNvPr id="10" name="object 10"/>
          <p:cNvGrpSpPr/>
          <p:nvPr/>
        </p:nvGrpSpPr>
        <p:grpSpPr>
          <a:xfrm>
            <a:off x="5310123" y="38"/>
            <a:ext cx="1786255" cy="233045"/>
            <a:chOff x="5310123" y="38"/>
            <a:chExt cx="1786255" cy="233045"/>
          </a:xfrm>
        </p:grpSpPr>
        <p:pic>
          <p:nvPicPr>
            <p:cNvPr id="11" name="object 11"/>
            <p:cNvPicPr/>
            <p:nvPr/>
          </p:nvPicPr>
          <p:blipFill>
            <a:blip r:embed="rId5" cstate="print"/>
            <a:stretch>
              <a:fillRect/>
            </a:stretch>
          </p:blipFill>
          <p:spPr>
            <a:xfrm>
              <a:off x="5949695" y="89916"/>
              <a:ext cx="80010" cy="80009"/>
            </a:xfrm>
            <a:prstGeom prst="rect">
              <a:avLst/>
            </a:prstGeom>
          </p:spPr>
        </p:pic>
        <p:pic>
          <p:nvPicPr>
            <p:cNvPr id="12" name="object 12"/>
            <p:cNvPicPr/>
            <p:nvPr/>
          </p:nvPicPr>
          <p:blipFill>
            <a:blip r:embed="rId6" cstate="print"/>
            <a:stretch>
              <a:fillRect/>
            </a:stretch>
          </p:blipFill>
          <p:spPr>
            <a:xfrm>
              <a:off x="5310123" y="38"/>
              <a:ext cx="1785874" cy="232727"/>
            </a:xfrm>
            <a:prstGeom prst="rect">
              <a:avLst/>
            </a:prstGeom>
          </p:spPr>
        </p:pic>
      </p:grpSp>
      <p:sp>
        <p:nvSpPr>
          <p:cNvPr id="13" name="object 13"/>
          <p:cNvSpPr txBox="1"/>
          <p:nvPr/>
        </p:nvSpPr>
        <p:spPr>
          <a:xfrm>
            <a:off x="4377054" y="-52069"/>
            <a:ext cx="4256405" cy="299720"/>
          </a:xfrm>
          <a:prstGeom prst="rect">
            <a:avLst/>
          </a:prstGeom>
        </p:spPr>
        <p:txBody>
          <a:bodyPr vert="horz" wrap="square" lIns="0" tIns="12700" rIns="0" bIns="0" rtlCol="0">
            <a:spAutoFit/>
          </a:bodyPr>
          <a:lstStyle/>
          <a:p>
            <a:pPr marL="12700">
              <a:lnSpc>
                <a:spcPct val="100000"/>
              </a:lnSpc>
              <a:spcBef>
                <a:spcPts val="100"/>
              </a:spcBef>
            </a:pPr>
            <a:r>
              <a:rPr sz="1800" b="1" i="1" spc="-10" dirty="0">
                <a:solidFill>
                  <a:srgbClr val="FFFFFF"/>
                </a:solidFill>
                <a:latin typeface="Times New Roman"/>
                <a:cs typeface="Times New Roman"/>
              </a:rPr>
              <a:t>Google</a:t>
            </a:r>
            <a:r>
              <a:rPr sz="1800" b="1" i="1" spc="-90" dirty="0">
                <a:solidFill>
                  <a:srgbClr val="FFFFFF"/>
                </a:solidFill>
                <a:latin typeface="Times New Roman"/>
                <a:cs typeface="Times New Roman"/>
              </a:rPr>
              <a:t> </a:t>
            </a:r>
            <a:r>
              <a:rPr sz="1800" b="1" i="1" dirty="0">
                <a:solidFill>
                  <a:srgbClr val="FFFFFF"/>
                </a:solidFill>
                <a:latin typeface="Times New Roman"/>
                <a:cs typeface="Times New Roman"/>
              </a:rPr>
              <a:t>Andriod</a:t>
            </a:r>
            <a:r>
              <a:rPr sz="1800" b="1" i="1" spc="-30" dirty="0">
                <a:solidFill>
                  <a:srgbClr val="FFFFFF"/>
                </a:solidFill>
                <a:latin typeface="Times New Roman"/>
                <a:cs typeface="Times New Roman"/>
              </a:rPr>
              <a:t> </a:t>
            </a:r>
            <a:r>
              <a:rPr sz="1800" b="1" i="1" dirty="0">
                <a:solidFill>
                  <a:srgbClr val="FFFFFF"/>
                </a:solidFill>
                <a:latin typeface="Times New Roman"/>
                <a:cs typeface="Times New Roman"/>
              </a:rPr>
              <a:t>Developer</a:t>
            </a:r>
            <a:r>
              <a:rPr sz="1800" b="1" i="1" spc="-35" dirty="0">
                <a:solidFill>
                  <a:srgbClr val="FFFFFF"/>
                </a:solidFill>
                <a:latin typeface="Times New Roman"/>
                <a:cs typeface="Times New Roman"/>
              </a:rPr>
              <a:t> </a:t>
            </a:r>
            <a:r>
              <a:rPr sz="1800" b="1" i="1" dirty="0">
                <a:solidFill>
                  <a:srgbClr val="FFFFFF"/>
                </a:solidFill>
                <a:latin typeface="Times New Roman"/>
                <a:cs typeface="Times New Roman"/>
              </a:rPr>
              <a:t>virtual</a:t>
            </a:r>
            <a:r>
              <a:rPr sz="1800" b="1" i="1" spc="-25" dirty="0">
                <a:solidFill>
                  <a:srgbClr val="FFFFFF"/>
                </a:solidFill>
                <a:latin typeface="Times New Roman"/>
                <a:cs typeface="Times New Roman"/>
              </a:rPr>
              <a:t> </a:t>
            </a:r>
            <a:r>
              <a:rPr sz="1800" b="1" i="1" spc="-10" dirty="0">
                <a:solidFill>
                  <a:srgbClr val="FFFFFF"/>
                </a:solidFill>
                <a:latin typeface="Times New Roman"/>
                <a:cs typeface="Times New Roman"/>
              </a:rPr>
              <a:t>Internship</a:t>
            </a:r>
            <a:endParaRPr sz="1800">
              <a:latin typeface="Times New Roman"/>
              <a:cs typeface="Times New Roman"/>
            </a:endParaRPr>
          </a:p>
        </p:txBody>
      </p:sp>
      <p:grpSp>
        <p:nvGrpSpPr>
          <p:cNvPr id="14" name="object 14"/>
          <p:cNvGrpSpPr/>
          <p:nvPr/>
        </p:nvGrpSpPr>
        <p:grpSpPr>
          <a:xfrm>
            <a:off x="0" y="15240"/>
            <a:ext cx="12190095" cy="1320800"/>
            <a:chOff x="0" y="15240"/>
            <a:chExt cx="12190095" cy="1320800"/>
          </a:xfrm>
        </p:grpSpPr>
        <p:pic>
          <p:nvPicPr>
            <p:cNvPr id="15" name="object 15"/>
            <p:cNvPicPr/>
            <p:nvPr/>
          </p:nvPicPr>
          <p:blipFill>
            <a:blip r:embed="rId7" cstate="print"/>
            <a:stretch>
              <a:fillRect/>
            </a:stretch>
          </p:blipFill>
          <p:spPr>
            <a:xfrm>
              <a:off x="0" y="15240"/>
              <a:ext cx="12189714" cy="1320545"/>
            </a:xfrm>
            <a:prstGeom prst="rect">
              <a:avLst/>
            </a:prstGeom>
          </p:spPr>
        </p:pic>
        <p:pic>
          <p:nvPicPr>
            <p:cNvPr id="16" name="object 16"/>
            <p:cNvPicPr/>
            <p:nvPr/>
          </p:nvPicPr>
          <p:blipFill>
            <a:blip r:embed="rId8" cstate="print"/>
            <a:stretch>
              <a:fillRect/>
            </a:stretch>
          </p:blipFill>
          <p:spPr>
            <a:xfrm>
              <a:off x="1952244" y="32004"/>
              <a:ext cx="8250174" cy="1229106"/>
            </a:xfrm>
            <a:prstGeom prst="rect">
              <a:avLst/>
            </a:prstGeom>
          </p:spPr>
        </p:pic>
      </p:grpSp>
      <p:sp>
        <p:nvSpPr>
          <p:cNvPr id="17" name="object 17"/>
          <p:cNvSpPr txBox="1">
            <a:spLocks noGrp="1"/>
          </p:cNvSpPr>
          <p:nvPr>
            <p:ph type="title"/>
          </p:nvPr>
        </p:nvSpPr>
        <p:spPr>
          <a:xfrm>
            <a:off x="2304033" y="178765"/>
            <a:ext cx="7550150" cy="697230"/>
          </a:xfrm>
          <a:prstGeom prst="rect">
            <a:avLst/>
          </a:prstGeom>
        </p:spPr>
        <p:txBody>
          <a:bodyPr vert="horz" wrap="square" lIns="0" tIns="13335" rIns="0" bIns="0" rtlCol="0">
            <a:spAutoFit/>
          </a:bodyPr>
          <a:lstStyle/>
          <a:p>
            <a:pPr marL="12700">
              <a:lnSpc>
                <a:spcPct val="100000"/>
              </a:lnSpc>
              <a:spcBef>
                <a:spcPts val="105"/>
              </a:spcBef>
            </a:pPr>
            <a:r>
              <a:rPr sz="4400" b="1" i="0" dirty="0">
                <a:solidFill>
                  <a:srgbClr val="FFFFFF"/>
                </a:solidFill>
                <a:latin typeface="Times New Roman"/>
                <a:cs typeface="Times New Roman"/>
              </a:rPr>
              <a:t>What</a:t>
            </a:r>
            <a:r>
              <a:rPr sz="4400" b="1" i="0" spc="-50" dirty="0">
                <a:solidFill>
                  <a:srgbClr val="FFFFFF"/>
                </a:solidFill>
                <a:latin typeface="Times New Roman"/>
                <a:cs typeface="Times New Roman"/>
              </a:rPr>
              <a:t> </a:t>
            </a:r>
            <a:r>
              <a:rPr sz="4400" b="1" i="0" spc="-10" dirty="0">
                <a:solidFill>
                  <a:srgbClr val="FFFFFF"/>
                </a:solidFill>
                <a:latin typeface="Times New Roman"/>
                <a:cs typeface="Times New Roman"/>
              </a:rPr>
              <a:t>is</a:t>
            </a:r>
            <a:r>
              <a:rPr sz="4400" b="1" i="0" spc="-265" dirty="0">
                <a:solidFill>
                  <a:srgbClr val="FFFFFF"/>
                </a:solidFill>
                <a:latin typeface="Times New Roman"/>
                <a:cs typeface="Times New Roman"/>
              </a:rPr>
              <a:t> </a:t>
            </a:r>
            <a:r>
              <a:rPr sz="4400" b="1" i="0" dirty="0">
                <a:solidFill>
                  <a:srgbClr val="FFFFFF"/>
                </a:solidFill>
                <a:latin typeface="Times New Roman"/>
                <a:cs typeface="Times New Roman"/>
              </a:rPr>
              <a:t>Android</a:t>
            </a:r>
            <a:r>
              <a:rPr sz="4400" b="1" i="0" spc="-35" dirty="0">
                <a:solidFill>
                  <a:srgbClr val="FFFFFF"/>
                </a:solidFill>
                <a:latin typeface="Times New Roman"/>
                <a:cs typeface="Times New Roman"/>
              </a:rPr>
              <a:t> </a:t>
            </a:r>
            <a:r>
              <a:rPr sz="4400" b="1" i="0" spc="-10" dirty="0">
                <a:solidFill>
                  <a:srgbClr val="FFFFFF"/>
                </a:solidFill>
                <a:latin typeface="Times New Roman"/>
                <a:cs typeface="Times New Roman"/>
              </a:rPr>
              <a:t>Development?</a:t>
            </a:r>
            <a:endParaRPr sz="4400">
              <a:latin typeface="Times New Roman"/>
              <a:cs typeface="Times New Roman"/>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a:lnSpc>
                <a:spcPts val="1739"/>
              </a:lnSpc>
            </a:pPr>
            <a:r>
              <a:rPr spc="-10" dirty="0"/>
              <a:t>214G1A32XX</a:t>
            </a:r>
          </a:p>
        </p:txBody>
      </p:sp>
      <p:sp>
        <p:nvSpPr>
          <p:cNvPr id="19" name="object 19"/>
          <p:cNvSpPr txBox="1">
            <a:spLocks noGrp="1"/>
          </p:cNvSpPr>
          <p:nvPr>
            <p:ph type="dt" sz="half" idx="6"/>
          </p:nvPr>
        </p:nvSpPr>
        <p:spPr>
          <a:prstGeom prst="rect">
            <a:avLst/>
          </a:prstGeom>
        </p:spPr>
        <p:txBody>
          <a:bodyPr vert="horz" wrap="square" lIns="0" tIns="0" rIns="0" bIns="0" rtlCol="0">
            <a:spAutoFit/>
          </a:bodyPr>
          <a:lstStyle/>
          <a:p>
            <a:pPr marL="12700">
              <a:lnSpc>
                <a:spcPts val="2065"/>
              </a:lnSpc>
            </a:pPr>
            <a:r>
              <a:rPr spc="-10" dirty="0"/>
              <a:t>224G1A3279</a:t>
            </a:r>
          </a:p>
        </p:txBody>
      </p:sp>
      <p:sp>
        <p:nvSpPr>
          <p:cNvPr id="20" name="object 20"/>
          <p:cNvSpPr txBox="1"/>
          <p:nvPr/>
        </p:nvSpPr>
        <p:spPr>
          <a:xfrm>
            <a:off x="1670430" y="6629321"/>
            <a:ext cx="5423535" cy="250190"/>
          </a:xfrm>
          <a:prstGeom prst="rect">
            <a:avLst/>
          </a:prstGeom>
        </p:spPr>
        <p:txBody>
          <a:bodyPr vert="horz" wrap="square" lIns="0" tIns="0" rIns="0" bIns="0" rtlCol="0">
            <a:spAutoFit/>
          </a:bodyPr>
          <a:lstStyle/>
          <a:p>
            <a:pPr marL="12700">
              <a:lnSpc>
                <a:spcPts val="1839"/>
              </a:lnSpc>
            </a:pPr>
            <a:r>
              <a:rPr sz="1600" cap="small" spc="-20" dirty="0">
                <a:solidFill>
                  <a:srgbClr val="FFFFFF"/>
                </a:solidFill>
                <a:latin typeface="Times New Roman"/>
                <a:cs typeface="Times New Roman"/>
              </a:rPr>
              <a:t>Dept.</a:t>
            </a:r>
            <a:r>
              <a:rPr sz="1600" cap="small" spc="-65"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dirty="0">
                <a:solidFill>
                  <a:srgbClr val="FFFFFF"/>
                </a:solidFill>
                <a:latin typeface="Times New Roman"/>
                <a:cs typeface="Times New Roman"/>
              </a:rPr>
              <a:t>Computer</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Science</a:t>
            </a:r>
            <a:r>
              <a:rPr sz="1600" cap="small" spc="-60" dirty="0">
                <a:solidFill>
                  <a:srgbClr val="FFFFFF"/>
                </a:solidFill>
                <a:latin typeface="Times New Roman"/>
                <a:cs typeface="Times New Roman"/>
              </a:rPr>
              <a:t> </a:t>
            </a:r>
            <a:r>
              <a:rPr sz="1600" cap="small" dirty="0">
                <a:solidFill>
                  <a:srgbClr val="FFFFFF"/>
                </a:solidFill>
                <a:latin typeface="Times New Roman"/>
                <a:cs typeface="Times New Roman"/>
              </a:rPr>
              <a:t>and</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Engineering</a:t>
            </a:r>
            <a:r>
              <a:rPr sz="1600" cap="small" spc="10" dirty="0">
                <a:solidFill>
                  <a:srgbClr val="FFFFFF"/>
                </a:solidFill>
                <a:latin typeface="Times New Roman"/>
                <a:cs typeface="Times New Roman"/>
              </a:rPr>
              <a:t> </a:t>
            </a:r>
            <a:r>
              <a:rPr sz="1600" cap="small" spc="-65" dirty="0">
                <a:solidFill>
                  <a:srgbClr val="FFFFFF"/>
                </a:solidFill>
                <a:latin typeface="Times New Roman"/>
                <a:cs typeface="Times New Roman"/>
              </a:rPr>
              <a:t>(Data</a:t>
            </a:r>
            <a:r>
              <a:rPr sz="1600" cap="small" spc="-15" dirty="0">
                <a:solidFill>
                  <a:srgbClr val="FFFFFF"/>
                </a:solidFill>
                <a:latin typeface="Times New Roman"/>
                <a:cs typeface="Times New Roman"/>
              </a:rPr>
              <a:t> </a:t>
            </a:r>
            <a:r>
              <a:rPr sz="1600" cap="small" spc="-30" dirty="0">
                <a:solidFill>
                  <a:srgbClr val="FFFFFF"/>
                </a:solidFill>
                <a:latin typeface="Times New Roman"/>
                <a:cs typeface="Times New Roman"/>
              </a:rPr>
              <a:t>Science)</a:t>
            </a:r>
            <a:endParaRPr sz="1600">
              <a:latin typeface="Times New Roman"/>
              <a:cs typeface="Times New Roman"/>
            </a:endParaRPr>
          </a:p>
        </p:txBody>
      </p:sp>
      <p:sp>
        <p:nvSpPr>
          <p:cNvPr id="21" name="object 21"/>
          <p:cNvSpPr txBox="1"/>
          <p:nvPr/>
        </p:nvSpPr>
        <p:spPr>
          <a:xfrm>
            <a:off x="7322057" y="6624444"/>
            <a:ext cx="4322445" cy="250190"/>
          </a:xfrm>
          <a:prstGeom prst="rect">
            <a:avLst/>
          </a:prstGeom>
        </p:spPr>
        <p:txBody>
          <a:bodyPr vert="horz" wrap="square" lIns="0" tIns="0" rIns="0" bIns="0" rtlCol="0">
            <a:spAutoFit/>
          </a:bodyPr>
          <a:lstStyle/>
          <a:p>
            <a:pPr marL="12700">
              <a:lnSpc>
                <a:spcPts val="1839"/>
              </a:lnSpc>
            </a:pPr>
            <a:r>
              <a:rPr sz="1600" cap="small" spc="-35" dirty="0">
                <a:solidFill>
                  <a:srgbClr val="FFFFFF"/>
                </a:solidFill>
                <a:latin typeface="Times New Roman"/>
                <a:cs typeface="Times New Roman"/>
              </a:rPr>
              <a:t>Srinivasa</a:t>
            </a:r>
            <a:r>
              <a:rPr sz="1600" cap="small" spc="-50" dirty="0">
                <a:solidFill>
                  <a:srgbClr val="FFFFFF"/>
                </a:solidFill>
                <a:latin typeface="Times New Roman"/>
                <a:cs typeface="Times New Roman"/>
              </a:rPr>
              <a:t> </a:t>
            </a:r>
            <a:r>
              <a:rPr sz="1600" cap="small" dirty="0">
                <a:solidFill>
                  <a:srgbClr val="FFFFFF"/>
                </a:solidFill>
                <a:latin typeface="Times New Roman"/>
                <a:cs typeface="Times New Roman"/>
              </a:rPr>
              <a:t>Ramanujan </a:t>
            </a:r>
            <a:r>
              <a:rPr sz="1600" cap="small" spc="-10" dirty="0">
                <a:solidFill>
                  <a:srgbClr val="FFFFFF"/>
                </a:solidFill>
                <a:latin typeface="Times New Roman"/>
                <a:cs typeface="Times New Roman"/>
              </a:rPr>
              <a:t>Institute</a:t>
            </a:r>
            <a:r>
              <a:rPr sz="1600" cap="small" spc="30"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spc="-50" dirty="0">
                <a:solidFill>
                  <a:srgbClr val="FFFFFF"/>
                </a:solidFill>
                <a:latin typeface="Times New Roman"/>
                <a:cs typeface="Times New Roman"/>
              </a:rPr>
              <a:t>Technology</a:t>
            </a:r>
            <a:endParaRPr sz="1600">
              <a:latin typeface="Times New Roman"/>
              <a:cs typeface="Times New Roman"/>
            </a:endParaRP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1839"/>
              </a:lnSpc>
            </a:pPr>
            <a:fld id="{81D60167-4931-47E6-BA6A-407CBD079E47}" type="slidenum">
              <a:rPr spc="-25" dirty="0"/>
              <a:t>3</a:t>
            </a:fld>
            <a:endParaRPr spc="-2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56058"/>
            <a:ext cx="12192635" cy="902335"/>
            <a:chOff x="0" y="5956058"/>
            <a:chExt cx="12192635" cy="902335"/>
          </a:xfrm>
        </p:grpSpPr>
        <p:sp>
          <p:nvSpPr>
            <p:cNvPr id="3" name="object 3"/>
            <p:cNvSpPr/>
            <p:nvPr/>
          </p:nvSpPr>
          <p:spPr>
            <a:xfrm>
              <a:off x="11754231" y="6641868"/>
              <a:ext cx="438150" cy="216535"/>
            </a:xfrm>
            <a:custGeom>
              <a:avLst/>
              <a:gdLst/>
              <a:ahLst/>
              <a:cxnLst/>
              <a:rect l="l" t="t" r="r" b="b"/>
              <a:pathLst>
                <a:path w="438150" h="216534">
                  <a:moveTo>
                    <a:pt x="437807" y="0"/>
                  </a:moveTo>
                  <a:lnTo>
                    <a:pt x="0" y="0"/>
                  </a:lnTo>
                  <a:lnTo>
                    <a:pt x="0" y="216128"/>
                  </a:lnTo>
                  <a:lnTo>
                    <a:pt x="437807" y="216128"/>
                  </a:lnTo>
                  <a:lnTo>
                    <a:pt x="437807" y="0"/>
                  </a:lnTo>
                  <a:close/>
                </a:path>
              </a:pathLst>
            </a:custGeom>
            <a:solidFill>
              <a:srgbClr val="FFC000"/>
            </a:solidFill>
          </p:spPr>
          <p:txBody>
            <a:bodyPr wrap="square" lIns="0" tIns="0" rIns="0" bIns="0" rtlCol="0"/>
            <a:lstStyle/>
            <a:p>
              <a:endParaRPr/>
            </a:p>
          </p:txBody>
        </p:sp>
        <p:pic>
          <p:nvPicPr>
            <p:cNvPr id="4" name="object 4"/>
            <p:cNvPicPr/>
            <p:nvPr/>
          </p:nvPicPr>
          <p:blipFill>
            <a:blip r:embed="rId2" cstate="print"/>
            <a:stretch>
              <a:fillRect/>
            </a:stretch>
          </p:blipFill>
          <p:spPr>
            <a:xfrm>
              <a:off x="11794235" y="6560819"/>
              <a:ext cx="374129" cy="297178"/>
            </a:xfrm>
            <a:prstGeom prst="rect">
              <a:avLst/>
            </a:prstGeom>
          </p:spPr>
        </p:pic>
        <p:pic>
          <p:nvPicPr>
            <p:cNvPr id="5" name="object 5"/>
            <p:cNvPicPr/>
            <p:nvPr/>
          </p:nvPicPr>
          <p:blipFill>
            <a:blip r:embed="rId3" cstate="print"/>
            <a:stretch>
              <a:fillRect/>
            </a:stretch>
          </p:blipFill>
          <p:spPr>
            <a:xfrm>
              <a:off x="11506200" y="5956058"/>
              <a:ext cx="685800" cy="685800"/>
            </a:xfrm>
            <a:prstGeom prst="rect">
              <a:avLst/>
            </a:prstGeom>
          </p:spPr>
        </p:pic>
        <p:pic>
          <p:nvPicPr>
            <p:cNvPr id="6" name="object 6"/>
            <p:cNvPicPr/>
            <p:nvPr/>
          </p:nvPicPr>
          <p:blipFill>
            <a:blip r:embed="rId4" cstate="print"/>
            <a:stretch>
              <a:fillRect/>
            </a:stretch>
          </p:blipFill>
          <p:spPr>
            <a:xfrm>
              <a:off x="0" y="6625246"/>
              <a:ext cx="1554480" cy="232752"/>
            </a:xfrm>
            <a:prstGeom prst="rect">
              <a:avLst/>
            </a:prstGeom>
          </p:spPr>
        </p:pic>
      </p:grpSp>
      <p:sp>
        <p:nvSpPr>
          <p:cNvPr id="7" name="object 7"/>
          <p:cNvSpPr/>
          <p:nvPr/>
        </p:nvSpPr>
        <p:spPr>
          <a:xfrm>
            <a:off x="0" y="38"/>
            <a:ext cx="12192000" cy="233045"/>
          </a:xfrm>
          <a:custGeom>
            <a:avLst/>
            <a:gdLst/>
            <a:ahLst/>
            <a:cxnLst/>
            <a:rect l="l" t="t" r="r" b="b"/>
            <a:pathLst>
              <a:path w="12192000" h="233045">
                <a:moveTo>
                  <a:pt x="12192000" y="0"/>
                </a:moveTo>
                <a:lnTo>
                  <a:pt x="0" y="0"/>
                </a:lnTo>
                <a:lnTo>
                  <a:pt x="0" y="232752"/>
                </a:lnTo>
                <a:lnTo>
                  <a:pt x="12192000" y="232752"/>
                </a:lnTo>
                <a:lnTo>
                  <a:pt x="12192000" y="0"/>
                </a:lnTo>
                <a:close/>
              </a:path>
            </a:pathLst>
          </a:custGeom>
          <a:solidFill>
            <a:srgbClr val="006666"/>
          </a:solidFill>
        </p:spPr>
        <p:txBody>
          <a:bodyPr wrap="square" lIns="0" tIns="0" rIns="0" bIns="0" rtlCol="0"/>
          <a:lstStyle/>
          <a:p>
            <a:endParaRPr/>
          </a:p>
        </p:txBody>
      </p:sp>
      <p:sp>
        <p:nvSpPr>
          <p:cNvPr id="8" name="object 8"/>
          <p:cNvSpPr txBox="1"/>
          <p:nvPr/>
        </p:nvSpPr>
        <p:spPr>
          <a:xfrm>
            <a:off x="5379465" y="16805"/>
            <a:ext cx="1435100" cy="211454"/>
          </a:xfrm>
          <a:prstGeom prst="rect">
            <a:avLst/>
          </a:prstGeom>
        </p:spPr>
        <p:txBody>
          <a:bodyPr vert="horz" wrap="square" lIns="0" tIns="0" rIns="0" bIns="0" rtlCol="0">
            <a:spAutoFit/>
          </a:bodyPr>
          <a:lstStyle/>
          <a:p>
            <a:pPr>
              <a:lnSpc>
                <a:spcPts val="1635"/>
              </a:lnSpc>
            </a:pPr>
            <a:r>
              <a:rPr sz="1500" b="1" i="1" dirty="0">
                <a:solidFill>
                  <a:srgbClr val="FFFFFF"/>
                </a:solidFill>
                <a:latin typeface="Times New Roman"/>
                <a:cs typeface="Times New Roman"/>
              </a:rPr>
              <a:t>Title</a:t>
            </a:r>
            <a:r>
              <a:rPr sz="1500" b="1" i="1" spc="-45" dirty="0">
                <a:solidFill>
                  <a:srgbClr val="FFFFFF"/>
                </a:solidFill>
                <a:latin typeface="Times New Roman"/>
                <a:cs typeface="Times New Roman"/>
              </a:rPr>
              <a:t> </a:t>
            </a:r>
            <a:r>
              <a:rPr sz="1500" b="1" i="1" dirty="0">
                <a:solidFill>
                  <a:srgbClr val="FFFFFF"/>
                </a:solidFill>
                <a:latin typeface="Times New Roman"/>
                <a:cs typeface="Times New Roman"/>
              </a:rPr>
              <a:t>of</a:t>
            </a:r>
            <a:r>
              <a:rPr sz="1500" b="1" i="1" spc="-45" dirty="0">
                <a:solidFill>
                  <a:srgbClr val="FFFFFF"/>
                </a:solidFill>
                <a:latin typeface="Times New Roman"/>
                <a:cs typeface="Times New Roman"/>
              </a:rPr>
              <a:t> </a:t>
            </a:r>
            <a:r>
              <a:rPr sz="1500" b="1" i="1" spc="-10" dirty="0">
                <a:solidFill>
                  <a:srgbClr val="FFFFFF"/>
                </a:solidFill>
                <a:latin typeface="Times New Roman"/>
                <a:cs typeface="Times New Roman"/>
              </a:rPr>
              <a:t>Internship</a:t>
            </a:r>
            <a:endParaRPr sz="1500">
              <a:latin typeface="Times New Roman"/>
              <a:cs typeface="Times New Roman"/>
            </a:endParaRPr>
          </a:p>
        </p:txBody>
      </p:sp>
      <p:sp>
        <p:nvSpPr>
          <p:cNvPr id="9" name="object 9"/>
          <p:cNvSpPr txBox="1"/>
          <p:nvPr/>
        </p:nvSpPr>
        <p:spPr>
          <a:xfrm>
            <a:off x="636523" y="1092199"/>
            <a:ext cx="11122025" cy="4730115"/>
          </a:xfrm>
          <a:prstGeom prst="rect">
            <a:avLst/>
          </a:prstGeom>
        </p:spPr>
        <p:txBody>
          <a:bodyPr vert="horz" wrap="square" lIns="0" tIns="12065" rIns="0" bIns="0" rtlCol="0">
            <a:spAutoFit/>
          </a:bodyPr>
          <a:lstStyle/>
          <a:p>
            <a:pPr marL="12700" marR="5080" algn="just">
              <a:lnSpc>
                <a:spcPct val="100000"/>
              </a:lnSpc>
              <a:spcBef>
                <a:spcPts val="95"/>
              </a:spcBef>
            </a:pPr>
            <a:r>
              <a:rPr sz="2800" dirty="0">
                <a:solidFill>
                  <a:srgbClr val="374151"/>
                </a:solidFill>
                <a:latin typeface="Calibri"/>
                <a:cs typeface="Calibri"/>
              </a:rPr>
              <a:t>Android</a:t>
            </a:r>
            <a:r>
              <a:rPr sz="2800" spc="114" dirty="0">
                <a:solidFill>
                  <a:srgbClr val="374151"/>
                </a:solidFill>
                <a:latin typeface="Calibri"/>
                <a:cs typeface="Calibri"/>
              </a:rPr>
              <a:t> </a:t>
            </a:r>
            <a:r>
              <a:rPr sz="2800" dirty="0">
                <a:solidFill>
                  <a:srgbClr val="374151"/>
                </a:solidFill>
                <a:latin typeface="Calibri"/>
                <a:cs typeface="Calibri"/>
              </a:rPr>
              <a:t>Studio</a:t>
            </a:r>
            <a:r>
              <a:rPr sz="2800" spc="110" dirty="0">
                <a:solidFill>
                  <a:srgbClr val="374151"/>
                </a:solidFill>
                <a:latin typeface="Calibri"/>
                <a:cs typeface="Calibri"/>
              </a:rPr>
              <a:t> </a:t>
            </a:r>
            <a:r>
              <a:rPr sz="2800" dirty="0">
                <a:solidFill>
                  <a:srgbClr val="374151"/>
                </a:solidFill>
                <a:latin typeface="Calibri"/>
                <a:cs typeface="Calibri"/>
              </a:rPr>
              <a:t>is</a:t>
            </a:r>
            <a:r>
              <a:rPr sz="2800" spc="105" dirty="0">
                <a:solidFill>
                  <a:srgbClr val="374151"/>
                </a:solidFill>
                <a:latin typeface="Calibri"/>
                <a:cs typeface="Calibri"/>
              </a:rPr>
              <a:t> </a:t>
            </a:r>
            <a:r>
              <a:rPr sz="2800" dirty="0">
                <a:solidFill>
                  <a:srgbClr val="374151"/>
                </a:solidFill>
                <a:latin typeface="Calibri"/>
                <a:cs typeface="Calibri"/>
              </a:rPr>
              <a:t>the</a:t>
            </a:r>
            <a:r>
              <a:rPr sz="2800" spc="114" dirty="0">
                <a:solidFill>
                  <a:srgbClr val="374151"/>
                </a:solidFill>
                <a:latin typeface="Calibri"/>
                <a:cs typeface="Calibri"/>
              </a:rPr>
              <a:t> </a:t>
            </a:r>
            <a:r>
              <a:rPr sz="2800" dirty="0">
                <a:solidFill>
                  <a:srgbClr val="374151"/>
                </a:solidFill>
                <a:latin typeface="Calibri"/>
                <a:cs typeface="Calibri"/>
              </a:rPr>
              <a:t>official</a:t>
            </a:r>
            <a:r>
              <a:rPr sz="2800" spc="105" dirty="0">
                <a:solidFill>
                  <a:srgbClr val="374151"/>
                </a:solidFill>
                <a:latin typeface="Calibri"/>
                <a:cs typeface="Calibri"/>
              </a:rPr>
              <a:t> </a:t>
            </a:r>
            <a:r>
              <a:rPr sz="2800" dirty="0">
                <a:solidFill>
                  <a:srgbClr val="374151"/>
                </a:solidFill>
                <a:latin typeface="Calibri"/>
                <a:cs typeface="Calibri"/>
              </a:rPr>
              <a:t>integrated</a:t>
            </a:r>
            <a:r>
              <a:rPr sz="2800" spc="105" dirty="0">
                <a:solidFill>
                  <a:srgbClr val="374151"/>
                </a:solidFill>
                <a:latin typeface="Calibri"/>
                <a:cs typeface="Calibri"/>
              </a:rPr>
              <a:t> </a:t>
            </a:r>
            <a:r>
              <a:rPr sz="2800" dirty="0">
                <a:solidFill>
                  <a:srgbClr val="374151"/>
                </a:solidFill>
                <a:latin typeface="Calibri"/>
                <a:cs typeface="Calibri"/>
              </a:rPr>
              <a:t>development</a:t>
            </a:r>
            <a:r>
              <a:rPr sz="2800" spc="110" dirty="0">
                <a:solidFill>
                  <a:srgbClr val="374151"/>
                </a:solidFill>
                <a:latin typeface="Calibri"/>
                <a:cs typeface="Calibri"/>
              </a:rPr>
              <a:t> </a:t>
            </a:r>
            <a:r>
              <a:rPr sz="2800" dirty="0">
                <a:solidFill>
                  <a:srgbClr val="374151"/>
                </a:solidFill>
                <a:latin typeface="Calibri"/>
                <a:cs typeface="Calibri"/>
              </a:rPr>
              <a:t>environment</a:t>
            </a:r>
            <a:r>
              <a:rPr sz="2800" spc="114" dirty="0">
                <a:solidFill>
                  <a:srgbClr val="374151"/>
                </a:solidFill>
                <a:latin typeface="Calibri"/>
                <a:cs typeface="Calibri"/>
              </a:rPr>
              <a:t> </a:t>
            </a:r>
            <a:r>
              <a:rPr sz="2800" dirty="0">
                <a:solidFill>
                  <a:srgbClr val="374151"/>
                </a:solidFill>
                <a:latin typeface="Calibri"/>
                <a:cs typeface="Calibri"/>
              </a:rPr>
              <a:t>(IDE)</a:t>
            </a:r>
            <a:r>
              <a:rPr sz="2800" spc="114" dirty="0">
                <a:solidFill>
                  <a:srgbClr val="374151"/>
                </a:solidFill>
                <a:latin typeface="Calibri"/>
                <a:cs typeface="Calibri"/>
              </a:rPr>
              <a:t> </a:t>
            </a:r>
            <a:r>
              <a:rPr sz="2800" spc="-25" dirty="0">
                <a:solidFill>
                  <a:srgbClr val="374151"/>
                </a:solidFill>
                <a:latin typeface="Calibri"/>
                <a:cs typeface="Calibri"/>
              </a:rPr>
              <a:t>for </a:t>
            </a:r>
            <a:r>
              <a:rPr sz="2800" dirty="0">
                <a:solidFill>
                  <a:srgbClr val="374151"/>
                </a:solidFill>
                <a:latin typeface="Calibri"/>
                <a:cs typeface="Calibri"/>
              </a:rPr>
              <a:t>Android</a:t>
            </a:r>
            <a:r>
              <a:rPr sz="2800" spc="285" dirty="0">
                <a:solidFill>
                  <a:srgbClr val="374151"/>
                </a:solidFill>
                <a:latin typeface="Calibri"/>
                <a:cs typeface="Calibri"/>
              </a:rPr>
              <a:t> </a:t>
            </a:r>
            <a:r>
              <a:rPr sz="2800" dirty="0">
                <a:solidFill>
                  <a:srgbClr val="374151"/>
                </a:solidFill>
                <a:latin typeface="Calibri"/>
                <a:cs typeface="Calibri"/>
              </a:rPr>
              <a:t>app</a:t>
            </a:r>
            <a:r>
              <a:rPr sz="2800" spc="285" dirty="0">
                <a:solidFill>
                  <a:srgbClr val="374151"/>
                </a:solidFill>
                <a:latin typeface="Calibri"/>
                <a:cs typeface="Calibri"/>
              </a:rPr>
              <a:t> </a:t>
            </a:r>
            <a:r>
              <a:rPr sz="2800" dirty="0">
                <a:solidFill>
                  <a:srgbClr val="374151"/>
                </a:solidFill>
                <a:latin typeface="Calibri"/>
                <a:cs typeface="Calibri"/>
              </a:rPr>
              <a:t>development.</a:t>
            </a:r>
            <a:r>
              <a:rPr sz="2800" spc="285" dirty="0">
                <a:solidFill>
                  <a:srgbClr val="374151"/>
                </a:solidFill>
                <a:latin typeface="Calibri"/>
                <a:cs typeface="Calibri"/>
              </a:rPr>
              <a:t> </a:t>
            </a:r>
            <a:r>
              <a:rPr sz="2800" dirty="0">
                <a:solidFill>
                  <a:srgbClr val="374151"/>
                </a:solidFill>
                <a:latin typeface="Calibri"/>
                <a:cs typeface="Calibri"/>
              </a:rPr>
              <a:t>It</a:t>
            </a:r>
            <a:r>
              <a:rPr sz="2800" spc="290" dirty="0">
                <a:solidFill>
                  <a:srgbClr val="374151"/>
                </a:solidFill>
                <a:latin typeface="Calibri"/>
                <a:cs typeface="Calibri"/>
              </a:rPr>
              <a:t> </a:t>
            </a:r>
            <a:r>
              <a:rPr sz="2800" dirty="0">
                <a:solidFill>
                  <a:srgbClr val="374151"/>
                </a:solidFill>
                <a:latin typeface="Calibri"/>
                <a:cs typeface="Calibri"/>
              </a:rPr>
              <a:t>is</a:t>
            </a:r>
            <a:r>
              <a:rPr sz="2800" spc="275" dirty="0">
                <a:solidFill>
                  <a:srgbClr val="374151"/>
                </a:solidFill>
                <a:latin typeface="Calibri"/>
                <a:cs typeface="Calibri"/>
              </a:rPr>
              <a:t> </a:t>
            </a:r>
            <a:r>
              <a:rPr sz="2800" dirty="0">
                <a:solidFill>
                  <a:srgbClr val="374151"/>
                </a:solidFill>
                <a:latin typeface="Calibri"/>
                <a:cs typeface="Calibri"/>
              </a:rPr>
              <a:t>a</a:t>
            </a:r>
            <a:r>
              <a:rPr sz="2800" spc="285" dirty="0">
                <a:solidFill>
                  <a:srgbClr val="374151"/>
                </a:solidFill>
                <a:latin typeface="Calibri"/>
                <a:cs typeface="Calibri"/>
              </a:rPr>
              <a:t> </a:t>
            </a:r>
            <a:r>
              <a:rPr sz="2800" dirty="0">
                <a:solidFill>
                  <a:srgbClr val="374151"/>
                </a:solidFill>
                <a:latin typeface="Calibri"/>
                <a:cs typeface="Calibri"/>
              </a:rPr>
              <a:t>powerful</a:t>
            </a:r>
            <a:r>
              <a:rPr sz="2800" spc="275" dirty="0">
                <a:solidFill>
                  <a:srgbClr val="374151"/>
                </a:solidFill>
                <a:latin typeface="Calibri"/>
                <a:cs typeface="Calibri"/>
              </a:rPr>
              <a:t> </a:t>
            </a:r>
            <a:r>
              <a:rPr sz="2800" dirty="0">
                <a:solidFill>
                  <a:srgbClr val="374151"/>
                </a:solidFill>
                <a:latin typeface="Calibri"/>
                <a:cs typeface="Calibri"/>
              </a:rPr>
              <a:t>and</a:t>
            </a:r>
            <a:r>
              <a:rPr sz="2800" spc="290" dirty="0">
                <a:solidFill>
                  <a:srgbClr val="374151"/>
                </a:solidFill>
                <a:latin typeface="Calibri"/>
                <a:cs typeface="Calibri"/>
              </a:rPr>
              <a:t> </a:t>
            </a:r>
            <a:r>
              <a:rPr sz="2800" dirty="0">
                <a:solidFill>
                  <a:srgbClr val="374151"/>
                </a:solidFill>
                <a:latin typeface="Calibri"/>
                <a:cs typeface="Calibri"/>
              </a:rPr>
              <a:t>highly</a:t>
            </a:r>
            <a:r>
              <a:rPr sz="2800" spc="270" dirty="0">
                <a:solidFill>
                  <a:srgbClr val="374151"/>
                </a:solidFill>
                <a:latin typeface="Calibri"/>
                <a:cs typeface="Calibri"/>
              </a:rPr>
              <a:t> </a:t>
            </a:r>
            <a:r>
              <a:rPr sz="2800" dirty="0">
                <a:solidFill>
                  <a:srgbClr val="374151"/>
                </a:solidFill>
                <a:latin typeface="Calibri"/>
                <a:cs typeface="Calibri"/>
              </a:rPr>
              <a:t>specialized</a:t>
            </a:r>
            <a:r>
              <a:rPr sz="2800" spc="285" dirty="0">
                <a:solidFill>
                  <a:srgbClr val="374151"/>
                </a:solidFill>
                <a:latin typeface="Calibri"/>
                <a:cs typeface="Calibri"/>
              </a:rPr>
              <a:t> </a:t>
            </a:r>
            <a:r>
              <a:rPr sz="2800" spc="-10" dirty="0">
                <a:solidFill>
                  <a:srgbClr val="374151"/>
                </a:solidFill>
                <a:latin typeface="Calibri"/>
                <a:cs typeface="Calibri"/>
              </a:rPr>
              <a:t>software </a:t>
            </a:r>
            <a:r>
              <a:rPr sz="2800" dirty="0">
                <a:solidFill>
                  <a:srgbClr val="374151"/>
                </a:solidFill>
                <a:latin typeface="Calibri"/>
                <a:cs typeface="Calibri"/>
              </a:rPr>
              <a:t>tool</a:t>
            </a:r>
            <a:r>
              <a:rPr sz="2800" spc="610" dirty="0">
                <a:solidFill>
                  <a:srgbClr val="374151"/>
                </a:solidFill>
                <a:latin typeface="Calibri"/>
                <a:cs typeface="Calibri"/>
              </a:rPr>
              <a:t> </a:t>
            </a:r>
            <a:r>
              <a:rPr sz="2800" dirty="0">
                <a:solidFill>
                  <a:srgbClr val="374151"/>
                </a:solidFill>
                <a:latin typeface="Calibri"/>
                <a:cs typeface="Calibri"/>
              </a:rPr>
              <a:t>provided</a:t>
            </a:r>
            <a:r>
              <a:rPr sz="2800" spc="640" dirty="0">
                <a:solidFill>
                  <a:srgbClr val="374151"/>
                </a:solidFill>
                <a:latin typeface="Calibri"/>
                <a:cs typeface="Calibri"/>
              </a:rPr>
              <a:t> </a:t>
            </a:r>
            <a:r>
              <a:rPr sz="2800" dirty="0">
                <a:solidFill>
                  <a:srgbClr val="374151"/>
                </a:solidFill>
                <a:latin typeface="Calibri"/>
                <a:cs typeface="Calibri"/>
              </a:rPr>
              <a:t>by</a:t>
            </a:r>
            <a:r>
              <a:rPr sz="2800" spc="610" dirty="0">
                <a:solidFill>
                  <a:srgbClr val="374151"/>
                </a:solidFill>
                <a:latin typeface="Calibri"/>
                <a:cs typeface="Calibri"/>
              </a:rPr>
              <a:t> </a:t>
            </a:r>
            <a:r>
              <a:rPr sz="2800" dirty="0">
                <a:solidFill>
                  <a:srgbClr val="374151"/>
                </a:solidFill>
                <a:latin typeface="Calibri"/>
                <a:cs typeface="Calibri"/>
              </a:rPr>
              <a:t>Google</a:t>
            </a:r>
            <a:r>
              <a:rPr sz="2800" spc="620" dirty="0">
                <a:solidFill>
                  <a:srgbClr val="374151"/>
                </a:solidFill>
                <a:latin typeface="Calibri"/>
                <a:cs typeface="Calibri"/>
              </a:rPr>
              <a:t> </a:t>
            </a:r>
            <a:r>
              <a:rPr sz="2800" dirty="0">
                <a:solidFill>
                  <a:srgbClr val="374151"/>
                </a:solidFill>
                <a:latin typeface="Calibri"/>
                <a:cs typeface="Calibri"/>
              </a:rPr>
              <a:t>for</a:t>
            </a:r>
            <a:r>
              <a:rPr sz="2800" spc="615" dirty="0">
                <a:solidFill>
                  <a:srgbClr val="374151"/>
                </a:solidFill>
                <a:latin typeface="Calibri"/>
                <a:cs typeface="Calibri"/>
              </a:rPr>
              <a:t> </a:t>
            </a:r>
            <a:r>
              <a:rPr sz="2800" dirty="0">
                <a:solidFill>
                  <a:srgbClr val="374151"/>
                </a:solidFill>
                <a:latin typeface="Calibri"/>
                <a:cs typeface="Calibri"/>
              </a:rPr>
              <a:t>developers</a:t>
            </a:r>
            <a:r>
              <a:rPr sz="2800" spc="620" dirty="0">
                <a:solidFill>
                  <a:srgbClr val="374151"/>
                </a:solidFill>
                <a:latin typeface="Calibri"/>
                <a:cs typeface="Calibri"/>
              </a:rPr>
              <a:t> </a:t>
            </a:r>
            <a:r>
              <a:rPr sz="2800" dirty="0">
                <a:solidFill>
                  <a:srgbClr val="374151"/>
                </a:solidFill>
                <a:latin typeface="Calibri"/>
                <a:cs typeface="Calibri"/>
              </a:rPr>
              <a:t>who</a:t>
            </a:r>
            <a:r>
              <a:rPr sz="2800" spc="615" dirty="0">
                <a:solidFill>
                  <a:srgbClr val="374151"/>
                </a:solidFill>
                <a:latin typeface="Calibri"/>
                <a:cs typeface="Calibri"/>
              </a:rPr>
              <a:t> </a:t>
            </a:r>
            <a:r>
              <a:rPr sz="2800" dirty="0">
                <a:solidFill>
                  <a:srgbClr val="374151"/>
                </a:solidFill>
                <a:latin typeface="Calibri"/>
                <a:cs typeface="Calibri"/>
              </a:rPr>
              <a:t>create</a:t>
            </a:r>
            <a:r>
              <a:rPr sz="2800" spc="610" dirty="0">
                <a:solidFill>
                  <a:srgbClr val="374151"/>
                </a:solidFill>
                <a:latin typeface="Calibri"/>
                <a:cs typeface="Calibri"/>
              </a:rPr>
              <a:t> </a:t>
            </a:r>
            <a:r>
              <a:rPr sz="2800" dirty="0">
                <a:solidFill>
                  <a:srgbClr val="374151"/>
                </a:solidFill>
                <a:latin typeface="Calibri"/>
                <a:cs typeface="Calibri"/>
              </a:rPr>
              <a:t>applications</a:t>
            </a:r>
            <a:r>
              <a:rPr sz="2800" spc="615" dirty="0">
                <a:solidFill>
                  <a:srgbClr val="374151"/>
                </a:solidFill>
                <a:latin typeface="Calibri"/>
                <a:cs typeface="Calibri"/>
              </a:rPr>
              <a:t> </a:t>
            </a:r>
            <a:r>
              <a:rPr sz="2800" dirty="0">
                <a:solidFill>
                  <a:srgbClr val="374151"/>
                </a:solidFill>
                <a:latin typeface="Calibri"/>
                <a:cs typeface="Calibri"/>
              </a:rPr>
              <a:t>for</a:t>
            </a:r>
            <a:r>
              <a:rPr sz="2800" spc="625" dirty="0">
                <a:solidFill>
                  <a:srgbClr val="374151"/>
                </a:solidFill>
                <a:latin typeface="Calibri"/>
                <a:cs typeface="Calibri"/>
              </a:rPr>
              <a:t> </a:t>
            </a:r>
            <a:r>
              <a:rPr sz="2800" spc="-25" dirty="0">
                <a:solidFill>
                  <a:srgbClr val="374151"/>
                </a:solidFill>
                <a:latin typeface="Calibri"/>
                <a:cs typeface="Calibri"/>
              </a:rPr>
              <a:t>the </a:t>
            </a:r>
            <a:r>
              <a:rPr sz="2800" dirty="0">
                <a:solidFill>
                  <a:srgbClr val="374151"/>
                </a:solidFill>
                <a:latin typeface="Calibri"/>
                <a:cs typeface="Calibri"/>
              </a:rPr>
              <a:t>Android</a:t>
            </a:r>
            <a:r>
              <a:rPr sz="2800" spc="515" dirty="0">
                <a:solidFill>
                  <a:srgbClr val="374151"/>
                </a:solidFill>
                <a:latin typeface="Calibri"/>
                <a:cs typeface="Calibri"/>
              </a:rPr>
              <a:t> </a:t>
            </a:r>
            <a:r>
              <a:rPr sz="2800" dirty="0">
                <a:solidFill>
                  <a:srgbClr val="374151"/>
                </a:solidFill>
                <a:latin typeface="Calibri"/>
                <a:cs typeface="Calibri"/>
              </a:rPr>
              <a:t>operating</a:t>
            </a:r>
            <a:r>
              <a:rPr sz="2800" spc="500" dirty="0">
                <a:solidFill>
                  <a:srgbClr val="374151"/>
                </a:solidFill>
                <a:latin typeface="Calibri"/>
                <a:cs typeface="Calibri"/>
              </a:rPr>
              <a:t> </a:t>
            </a:r>
            <a:r>
              <a:rPr sz="2800" dirty="0">
                <a:solidFill>
                  <a:srgbClr val="374151"/>
                </a:solidFill>
                <a:latin typeface="Calibri"/>
                <a:cs typeface="Calibri"/>
              </a:rPr>
              <a:t>system.</a:t>
            </a:r>
            <a:r>
              <a:rPr sz="2800" spc="520" dirty="0">
                <a:solidFill>
                  <a:srgbClr val="374151"/>
                </a:solidFill>
                <a:latin typeface="Calibri"/>
                <a:cs typeface="Calibri"/>
              </a:rPr>
              <a:t> </a:t>
            </a:r>
            <a:r>
              <a:rPr sz="2800" dirty="0">
                <a:solidFill>
                  <a:srgbClr val="374151"/>
                </a:solidFill>
                <a:latin typeface="Calibri"/>
                <a:cs typeface="Calibri"/>
              </a:rPr>
              <a:t>Android</a:t>
            </a:r>
            <a:r>
              <a:rPr sz="2800" spc="505" dirty="0">
                <a:solidFill>
                  <a:srgbClr val="374151"/>
                </a:solidFill>
                <a:latin typeface="Calibri"/>
                <a:cs typeface="Calibri"/>
              </a:rPr>
              <a:t> </a:t>
            </a:r>
            <a:r>
              <a:rPr sz="2800" dirty="0">
                <a:solidFill>
                  <a:srgbClr val="374151"/>
                </a:solidFill>
                <a:latin typeface="Calibri"/>
                <a:cs typeface="Calibri"/>
              </a:rPr>
              <a:t>Studio</a:t>
            </a:r>
            <a:r>
              <a:rPr sz="2800" spc="520" dirty="0">
                <a:solidFill>
                  <a:srgbClr val="374151"/>
                </a:solidFill>
                <a:latin typeface="Calibri"/>
                <a:cs typeface="Calibri"/>
              </a:rPr>
              <a:t> </a:t>
            </a:r>
            <a:r>
              <a:rPr sz="2800" dirty="0">
                <a:solidFill>
                  <a:srgbClr val="374151"/>
                </a:solidFill>
                <a:latin typeface="Calibri"/>
                <a:cs typeface="Calibri"/>
              </a:rPr>
              <a:t>offers</a:t>
            </a:r>
            <a:r>
              <a:rPr sz="2800" spc="505" dirty="0">
                <a:solidFill>
                  <a:srgbClr val="374151"/>
                </a:solidFill>
                <a:latin typeface="Calibri"/>
                <a:cs typeface="Calibri"/>
              </a:rPr>
              <a:t> </a:t>
            </a:r>
            <a:r>
              <a:rPr sz="2800" dirty="0">
                <a:solidFill>
                  <a:srgbClr val="374151"/>
                </a:solidFill>
                <a:latin typeface="Calibri"/>
                <a:cs typeface="Calibri"/>
              </a:rPr>
              <a:t>a</a:t>
            </a:r>
            <a:r>
              <a:rPr sz="2800" spc="520" dirty="0">
                <a:solidFill>
                  <a:srgbClr val="374151"/>
                </a:solidFill>
                <a:latin typeface="Calibri"/>
                <a:cs typeface="Calibri"/>
              </a:rPr>
              <a:t> </a:t>
            </a:r>
            <a:r>
              <a:rPr sz="2800" dirty="0">
                <a:solidFill>
                  <a:srgbClr val="374151"/>
                </a:solidFill>
                <a:latin typeface="Calibri"/>
                <a:cs typeface="Calibri"/>
              </a:rPr>
              <a:t>comprehensive</a:t>
            </a:r>
            <a:r>
              <a:rPr sz="2800" spc="515" dirty="0">
                <a:solidFill>
                  <a:srgbClr val="374151"/>
                </a:solidFill>
                <a:latin typeface="Calibri"/>
                <a:cs typeface="Calibri"/>
              </a:rPr>
              <a:t> </a:t>
            </a:r>
            <a:r>
              <a:rPr sz="2800" dirty="0">
                <a:solidFill>
                  <a:srgbClr val="374151"/>
                </a:solidFill>
                <a:latin typeface="Calibri"/>
                <a:cs typeface="Calibri"/>
              </a:rPr>
              <a:t>set</a:t>
            </a:r>
            <a:r>
              <a:rPr sz="2800" spc="515" dirty="0">
                <a:solidFill>
                  <a:srgbClr val="374151"/>
                </a:solidFill>
                <a:latin typeface="Calibri"/>
                <a:cs typeface="Calibri"/>
              </a:rPr>
              <a:t> </a:t>
            </a:r>
            <a:r>
              <a:rPr sz="2800" spc="-25" dirty="0">
                <a:solidFill>
                  <a:srgbClr val="374151"/>
                </a:solidFill>
                <a:latin typeface="Calibri"/>
                <a:cs typeface="Calibri"/>
              </a:rPr>
              <a:t>of </a:t>
            </a:r>
            <a:r>
              <a:rPr sz="2800" dirty="0">
                <a:solidFill>
                  <a:srgbClr val="374151"/>
                </a:solidFill>
                <a:latin typeface="Calibri"/>
                <a:cs typeface="Calibri"/>
              </a:rPr>
              <a:t>features</a:t>
            </a:r>
            <a:r>
              <a:rPr sz="2800" spc="465" dirty="0">
                <a:solidFill>
                  <a:srgbClr val="374151"/>
                </a:solidFill>
                <a:latin typeface="Calibri"/>
                <a:cs typeface="Calibri"/>
              </a:rPr>
              <a:t> </a:t>
            </a:r>
            <a:r>
              <a:rPr sz="2800" dirty="0">
                <a:solidFill>
                  <a:srgbClr val="374151"/>
                </a:solidFill>
                <a:latin typeface="Calibri"/>
                <a:cs typeface="Calibri"/>
              </a:rPr>
              <a:t>and</a:t>
            </a:r>
            <a:r>
              <a:rPr sz="2800" spc="470" dirty="0">
                <a:solidFill>
                  <a:srgbClr val="374151"/>
                </a:solidFill>
                <a:latin typeface="Calibri"/>
                <a:cs typeface="Calibri"/>
              </a:rPr>
              <a:t> </a:t>
            </a:r>
            <a:r>
              <a:rPr sz="2800" dirty="0">
                <a:solidFill>
                  <a:srgbClr val="374151"/>
                </a:solidFill>
                <a:latin typeface="Calibri"/>
                <a:cs typeface="Calibri"/>
              </a:rPr>
              <a:t>tools</a:t>
            </a:r>
            <a:r>
              <a:rPr sz="2800" spc="465" dirty="0">
                <a:solidFill>
                  <a:srgbClr val="374151"/>
                </a:solidFill>
                <a:latin typeface="Calibri"/>
                <a:cs typeface="Calibri"/>
              </a:rPr>
              <a:t> </a:t>
            </a:r>
            <a:r>
              <a:rPr sz="2800" dirty="0">
                <a:solidFill>
                  <a:srgbClr val="374151"/>
                </a:solidFill>
                <a:latin typeface="Calibri"/>
                <a:cs typeface="Calibri"/>
              </a:rPr>
              <a:t>to</a:t>
            </a:r>
            <a:r>
              <a:rPr sz="2800" spc="475" dirty="0">
                <a:solidFill>
                  <a:srgbClr val="374151"/>
                </a:solidFill>
                <a:latin typeface="Calibri"/>
                <a:cs typeface="Calibri"/>
              </a:rPr>
              <a:t> </a:t>
            </a:r>
            <a:r>
              <a:rPr sz="2800" dirty="0">
                <a:solidFill>
                  <a:srgbClr val="374151"/>
                </a:solidFill>
                <a:latin typeface="Calibri"/>
                <a:cs typeface="Calibri"/>
              </a:rPr>
              <a:t>streamline</a:t>
            </a:r>
            <a:r>
              <a:rPr sz="2800" spc="465" dirty="0">
                <a:solidFill>
                  <a:srgbClr val="374151"/>
                </a:solidFill>
                <a:latin typeface="Calibri"/>
                <a:cs typeface="Calibri"/>
              </a:rPr>
              <a:t> </a:t>
            </a:r>
            <a:r>
              <a:rPr sz="2800" dirty="0">
                <a:solidFill>
                  <a:srgbClr val="374151"/>
                </a:solidFill>
                <a:latin typeface="Calibri"/>
                <a:cs typeface="Calibri"/>
              </a:rPr>
              <a:t>the</a:t>
            </a:r>
            <a:r>
              <a:rPr sz="2800" spc="470" dirty="0">
                <a:solidFill>
                  <a:srgbClr val="374151"/>
                </a:solidFill>
                <a:latin typeface="Calibri"/>
                <a:cs typeface="Calibri"/>
              </a:rPr>
              <a:t> </a:t>
            </a:r>
            <a:r>
              <a:rPr sz="2800" dirty="0">
                <a:solidFill>
                  <a:srgbClr val="374151"/>
                </a:solidFill>
                <a:latin typeface="Calibri"/>
                <a:cs typeface="Calibri"/>
              </a:rPr>
              <a:t>app</a:t>
            </a:r>
            <a:r>
              <a:rPr sz="2800" spc="490" dirty="0">
                <a:solidFill>
                  <a:srgbClr val="374151"/>
                </a:solidFill>
                <a:latin typeface="Calibri"/>
                <a:cs typeface="Calibri"/>
              </a:rPr>
              <a:t> </a:t>
            </a:r>
            <a:r>
              <a:rPr sz="2800" dirty="0">
                <a:solidFill>
                  <a:srgbClr val="374151"/>
                </a:solidFill>
                <a:latin typeface="Calibri"/>
                <a:cs typeface="Calibri"/>
              </a:rPr>
              <a:t>development</a:t>
            </a:r>
            <a:r>
              <a:rPr sz="2800" spc="490" dirty="0">
                <a:solidFill>
                  <a:srgbClr val="374151"/>
                </a:solidFill>
                <a:latin typeface="Calibri"/>
                <a:cs typeface="Calibri"/>
              </a:rPr>
              <a:t> </a:t>
            </a:r>
            <a:r>
              <a:rPr sz="2800" dirty="0">
                <a:solidFill>
                  <a:srgbClr val="374151"/>
                </a:solidFill>
                <a:latin typeface="Calibri"/>
                <a:cs typeface="Calibri"/>
              </a:rPr>
              <a:t>process.</a:t>
            </a:r>
            <a:r>
              <a:rPr sz="2800" spc="495" dirty="0">
                <a:solidFill>
                  <a:srgbClr val="374151"/>
                </a:solidFill>
                <a:latin typeface="Calibri"/>
                <a:cs typeface="Calibri"/>
              </a:rPr>
              <a:t> </a:t>
            </a:r>
            <a:r>
              <a:rPr sz="2800" dirty="0">
                <a:solidFill>
                  <a:srgbClr val="374151"/>
                </a:solidFill>
                <a:latin typeface="Calibri"/>
                <a:cs typeface="Calibri"/>
              </a:rPr>
              <a:t>Here</a:t>
            </a:r>
            <a:r>
              <a:rPr sz="2800" spc="470" dirty="0">
                <a:solidFill>
                  <a:srgbClr val="374151"/>
                </a:solidFill>
                <a:latin typeface="Calibri"/>
                <a:cs typeface="Calibri"/>
              </a:rPr>
              <a:t> </a:t>
            </a:r>
            <a:r>
              <a:rPr sz="2800" spc="-25" dirty="0">
                <a:solidFill>
                  <a:srgbClr val="374151"/>
                </a:solidFill>
                <a:latin typeface="Calibri"/>
                <a:cs typeface="Calibri"/>
              </a:rPr>
              <a:t>are </a:t>
            </a:r>
            <a:r>
              <a:rPr sz="2800" dirty="0">
                <a:solidFill>
                  <a:srgbClr val="374151"/>
                </a:solidFill>
                <a:latin typeface="Calibri"/>
                <a:cs typeface="Calibri"/>
              </a:rPr>
              <a:t>some</a:t>
            </a:r>
            <a:r>
              <a:rPr sz="2800" spc="-80" dirty="0">
                <a:solidFill>
                  <a:srgbClr val="374151"/>
                </a:solidFill>
                <a:latin typeface="Calibri"/>
                <a:cs typeface="Calibri"/>
              </a:rPr>
              <a:t> </a:t>
            </a:r>
            <a:r>
              <a:rPr sz="2800" dirty="0">
                <a:solidFill>
                  <a:srgbClr val="374151"/>
                </a:solidFill>
                <a:latin typeface="Calibri"/>
                <a:cs typeface="Calibri"/>
              </a:rPr>
              <a:t>key</a:t>
            </a:r>
            <a:r>
              <a:rPr sz="2800" spc="-105" dirty="0">
                <a:solidFill>
                  <a:srgbClr val="374151"/>
                </a:solidFill>
                <a:latin typeface="Calibri"/>
                <a:cs typeface="Calibri"/>
              </a:rPr>
              <a:t> </a:t>
            </a:r>
            <a:r>
              <a:rPr sz="2800" dirty="0">
                <a:solidFill>
                  <a:srgbClr val="374151"/>
                </a:solidFill>
                <a:latin typeface="Calibri"/>
                <a:cs typeface="Calibri"/>
              </a:rPr>
              <a:t>aspects</a:t>
            </a:r>
            <a:r>
              <a:rPr sz="2800" spc="-65" dirty="0">
                <a:solidFill>
                  <a:srgbClr val="374151"/>
                </a:solidFill>
                <a:latin typeface="Calibri"/>
                <a:cs typeface="Calibri"/>
              </a:rPr>
              <a:t> </a:t>
            </a:r>
            <a:r>
              <a:rPr sz="2800" dirty="0">
                <a:solidFill>
                  <a:srgbClr val="374151"/>
                </a:solidFill>
                <a:latin typeface="Calibri"/>
                <a:cs typeface="Calibri"/>
              </a:rPr>
              <a:t>of</a:t>
            </a:r>
            <a:r>
              <a:rPr sz="2800" spc="-100" dirty="0">
                <a:solidFill>
                  <a:srgbClr val="374151"/>
                </a:solidFill>
                <a:latin typeface="Calibri"/>
                <a:cs typeface="Calibri"/>
              </a:rPr>
              <a:t> </a:t>
            </a:r>
            <a:r>
              <a:rPr sz="2800" dirty="0">
                <a:solidFill>
                  <a:srgbClr val="374151"/>
                </a:solidFill>
                <a:latin typeface="Calibri"/>
                <a:cs typeface="Calibri"/>
              </a:rPr>
              <a:t>Android</a:t>
            </a:r>
            <a:r>
              <a:rPr sz="2800" spc="-55" dirty="0">
                <a:solidFill>
                  <a:srgbClr val="374151"/>
                </a:solidFill>
                <a:latin typeface="Calibri"/>
                <a:cs typeface="Calibri"/>
              </a:rPr>
              <a:t> </a:t>
            </a:r>
            <a:r>
              <a:rPr sz="2800" spc="-10" dirty="0">
                <a:solidFill>
                  <a:srgbClr val="374151"/>
                </a:solidFill>
                <a:latin typeface="Calibri"/>
                <a:cs typeface="Calibri"/>
              </a:rPr>
              <a:t>Studio:</a:t>
            </a:r>
            <a:endParaRPr sz="2800" dirty="0">
              <a:latin typeface="Calibri"/>
              <a:cs typeface="Calibri"/>
            </a:endParaRPr>
          </a:p>
          <a:p>
            <a:pPr marL="278130" indent="-269875">
              <a:lnSpc>
                <a:spcPct val="100000"/>
              </a:lnSpc>
              <a:spcBef>
                <a:spcPts val="85"/>
              </a:spcBef>
              <a:buSzPct val="96428"/>
              <a:buAutoNum type="arabicPeriod"/>
              <a:tabLst>
                <a:tab pos="278130" algn="l"/>
              </a:tabLst>
            </a:pPr>
            <a:r>
              <a:rPr sz="2800" b="1" dirty="0">
                <a:latin typeface="Times New Roman"/>
                <a:cs typeface="Times New Roman"/>
              </a:rPr>
              <a:t>Code</a:t>
            </a:r>
            <a:r>
              <a:rPr sz="2800" b="1" spc="-60" dirty="0">
                <a:latin typeface="Times New Roman"/>
                <a:cs typeface="Times New Roman"/>
              </a:rPr>
              <a:t> </a:t>
            </a:r>
            <a:r>
              <a:rPr sz="2800" b="1" spc="-10" dirty="0">
                <a:latin typeface="Times New Roman"/>
                <a:cs typeface="Times New Roman"/>
              </a:rPr>
              <a:t>Editing</a:t>
            </a:r>
            <a:endParaRPr sz="2800" dirty="0">
              <a:latin typeface="Times New Roman"/>
              <a:cs typeface="Times New Roman"/>
            </a:endParaRPr>
          </a:p>
          <a:p>
            <a:pPr marL="12700" marR="6824345" indent="-3810">
              <a:lnSpc>
                <a:spcPct val="100000"/>
              </a:lnSpc>
              <a:spcBef>
                <a:spcPts val="5"/>
              </a:spcBef>
              <a:buSzPct val="96428"/>
              <a:buAutoNum type="arabicPeriod"/>
              <a:tabLst>
                <a:tab pos="278765" algn="l"/>
              </a:tabLst>
            </a:pPr>
            <a:r>
              <a:rPr sz="2800" b="1" dirty="0">
                <a:latin typeface="Times New Roman"/>
                <a:cs typeface="Times New Roman"/>
              </a:rPr>
              <a:t>	User</a:t>
            </a:r>
            <a:r>
              <a:rPr sz="2800" b="1" spc="-100" dirty="0">
                <a:latin typeface="Times New Roman"/>
                <a:cs typeface="Times New Roman"/>
              </a:rPr>
              <a:t> </a:t>
            </a:r>
            <a:r>
              <a:rPr sz="2800" b="1" dirty="0">
                <a:latin typeface="Times New Roman"/>
                <a:cs typeface="Times New Roman"/>
              </a:rPr>
              <a:t>Interface</a:t>
            </a:r>
            <a:r>
              <a:rPr sz="2800" b="1" spc="-60" dirty="0">
                <a:latin typeface="Times New Roman"/>
                <a:cs typeface="Times New Roman"/>
              </a:rPr>
              <a:t> </a:t>
            </a:r>
            <a:r>
              <a:rPr sz="2800" b="1" dirty="0">
                <a:latin typeface="Times New Roman"/>
                <a:cs typeface="Times New Roman"/>
              </a:rPr>
              <a:t>(UI)</a:t>
            </a:r>
            <a:r>
              <a:rPr sz="2800" b="1" spc="-35" dirty="0">
                <a:latin typeface="Times New Roman"/>
                <a:cs typeface="Times New Roman"/>
              </a:rPr>
              <a:t> </a:t>
            </a:r>
            <a:r>
              <a:rPr sz="2800" b="1" spc="-10" dirty="0">
                <a:latin typeface="Times New Roman"/>
                <a:cs typeface="Times New Roman"/>
              </a:rPr>
              <a:t>Design </a:t>
            </a:r>
            <a:r>
              <a:rPr sz="2800" b="1" spc="-20" dirty="0">
                <a:latin typeface="Times New Roman"/>
                <a:cs typeface="Times New Roman"/>
              </a:rPr>
              <a:t>3.Performance</a:t>
            </a:r>
            <a:r>
              <a:rPr sz="2800" b="1" spc="-45" dirty="0">
                <a:latin typeface="Times New Roman"/>
                <a:cs typeface="Times New Roman"/>
              </a:rPr>
              <a:t> </a:t>
            </a:r>
            <a:r>
              <a:rPr sz="2800" b="1" spc="-10" dirty="0">
                <a:latin typeface="Times New Roman"/>
                <a:cs typeface="Times New Roman"/>
              </a:rPr>
              <a:t>Analysis</a:t>
            </a:r>
            <a:endParaRPr sz="2800" dirty="0">
              <a:latin typeface="Times New Roman"/>
              <a:cs typeface="Times New Roman"/>
            </a:endParaRPr>
          </a:p>
          <a:p>
            <a:pPr marL="12700" marR="6607175">
              <a:lnSpc>
                <a:spcPct val="100000"/>
              </a:lnSpc>
            </a:pPr>
            <a:r>
              <a:rPr sz="2800" b="1" spc="-25" dirty="0">
                <a:latin typeface="Times New Roman"/>
                <a:cs typeface="Times New Roman"/>
              </a:rPr>
              <a:t>4.Version</a:t>
            </a:r>
            <a:r>
              <a:rPr sz="2800" b="1" spc="-114" dirty="0">
                <a:latin typeface="Times New Roman"/>
                <a:cs typeface="Times New Roman"/>
              </a:rPr>
              <a:t> </a:t>
            </a:r>
            <a:r>
              <a:rPr sz="2800" b="1" dirty="0">
                <a:latin typeface="Times New Roman"/>
                <a:cs typeface="Times New Roman"/>
              </a:rPr>
              <a:t>Control</a:t>
            </a:r>
            <a:r>
              <a:rPr sz="2800" b="1" spc="-120" dirty="0">
                <a:latin typeface="Times New Roman"/>
                <a:cs typeface="Times New Roman"/>
              </a:rPr>
              <a:t> </a:t>
            </a:r>
            <a:r>
              <a:rPr sz="2800" b="1" spc="-10" dirty="0">
                <a:latin typeface="Times New Roman"/>
                <a:cs typeface="Times New Roman"/>
              </a:rPr>
              <a:t>Integration 5.Debugger</a:t>
            </a:r>
            <a:endParaRPr sz="2800" dirty="0">
              <a:latin typeface="Times New Roman"/>
              <a:cs typeface="Times New Roman"/>
            </a:endParaRPr>
          </a:p>
        </p:txBody>
      </p:sp>
      <p:grpSp>
        <p:nvGrpSpPr>
          <p:cNvPr id="10" name="object 10"/>
          <p:cNvGrpSpPr/>
          <p:nvPr/>
        </p:nvGrpSpPr>
        <p:grpSpPr>
          <a:xfrm>
            <a:off x="5310123" y="38"/>
            <a:ext cx="1786255" cy="233045"/>
            <a:chOff x="5310123" y="38"/>
            <a:chExt cx="1786255" cy="233045"/>
          </a:xfrm>
        </p:grpSpPr>
        <p:pic>
          <p:nvPicPr>
            <p:cNvPr id="11" name="object 11"/>
            <p:cNvPicPr/>
            <p:nvPr/>
          </p:nvPicPr>
          <p:blipFill>
            <a:blip r:embed="rId5" cstate="print"/>
            <a:stretch>
              <a:fillRect/>
            </a:stretch>
          </p:blipFill>
          <p:spPr>
            <a:xfrm>
              <a:off x="5949695" y="89916"/>
              <a:ext cx="80010" cy="80009"/>
            </a:xfrm>
            <a:prstGeom prst="rect">
              <a:avLst/>
            </a:prstGeom>
          </p:spPr>
        </p:pic>
        <p:pic>
          <p:nvPicPr>
            <p:cNvPr id="12" name="object 12"/>
            <p:cNvPicPr/>
            <p:nvPr/>
          </p:nvPicPr>
          <p:blipFill>
            <a:blip r:embed="rId6" cstate="print"/>
            <a:stretch>
              <a:fillRect/>
            </a:stretch>
          </p:blipFill>
          <p:spPr>
            <a:xfrm>
              <a:off x="5310123" y="38"/>
              <a:ext cx="1785874" cy="232727"/>
            </a:xfrm>
            <a:prstGeom prst="rect">
              <a:avLst/>
            </a:prstGeom>
          </p:spPr>
        </p:pic>
      </p:grpSp>
      <p:sp>
        <p:nvSpPr>
          <p:cNvPr id="13" name="object 13"/>
          <p:cNvSpPr txBox="1"/>
          <p:nvPr/>
        </p:nvSpPr>
        <p:spPr>
          <a:xfrm>
            <a:off x="4199382" y="-52069"/>
            <a:ext cx="4295775" cy="299720"/>
          </a:xfrm>
          <a:prstGeom prst="rect">
            <a:avLst/>
          </a:prstGeom>
        </p:spPr>
        <p:txBody>
          <a:bodyPr vert="horz" wrap="square" lIns="0" tIns="12700" rIns="0" bIns="0" rtlCol="0">
            <a:spAutoFit/>
          </a:bodyPr>
          <a:lstStyle/>
          <a:p>
            <a:pPr marL="12700">
              <a:lnSpc>
                <a:spcPct val="100000"/>
              </a:lnSpc>
              <a:spcBef>
                <a:spcPts val="100"/>
              </a:spcBef>
            </a:pPr>
            <a:r>
              <a:rPr sz="1800" b="1" i="1" spc="-10" dirty="0">
                <a:solidFill>
                  <a:srgbClr val="FFFFFF"/>
                </a:solidFill>
                <a:latin typeface="Times New Roman"/>
                <a:cs typeface="Times New Roman"/>
              </a:rPr>
              <a:t>Google</a:t>
            </a:r>
            <a:r>
              <a:rPr sz="1800" b="1" i="1" spc="-100" dirty="0">
                <a:solidFill>
                  <a:srgbClr val="FFFFFF"/>
                </a:solidFill>
                <a:latin typeface="Times New Roman"/>
                <a:cs typeface="Times New Roman"/>
              </a:rPr>
              <a:t> </a:t>
            </a:r>
            <a:r>
              <a:rPr sz="1800" b="1" i="1" dirty="0">
                <a:solidFill>
                  <a:srgbClr val="FFFFFF"/>
                </a:solidFill>
                <a:latin typeface="Times New Roman"/>
                <a:cs typeface="Times New Roman"/>
              </a:rPr>
              <a:t>Android</a:t>
            </a:r>
            <a:r>
              <a:rPr sz="1800" b="1" i="1" spc="-65" dirty="0">
                <a:solidFill>
                  <a:srgbClr val="FFFFFF"/>
                </a:solidFill>
                <a:latin typeface="Times New Roman"/>
                <a:cs typeface="Times New Roman"/>
              </a:rPr>
              <a:t> </a:t>
            </a:r>
            <a:r>
              <a:rPr sz="1800" b="1" i="1" dirty="0">
                <a:solidFill>
                  <a:srgbClr val="FFFFFF"/>
                </a:solidFill>
                <a:latin typeface="Times New Roman"/>
                <a:cs typeface="Times New Roman"/>
              </a:rPr>
              <a:t>Develepor</a:t>
            </a:r>
            <a:r>
              <a:rPr sz="1800" b="1" i="1" spc="-45" dirty="0">
                <a:solidFill>
                  <a:srgbClr val="FFFFFF"/>
                </a:solidFill>
                <a:latin typeface="Times New Roman"/>
                <a:cs typeface="Times New Roman"/>
              </a:rPr>
              <a:t> </a:t>
            </a:r>
            <a:r>
              <a:rPr sz="1800" b="1" i="1" dirty="0">
                <a:solidFill>
                  <a:srgbClr val="FFFFFF"/>
                </a:solidFill>
                <a:latin typeface="Times New Roman"/>
                <a:cs typeface="Times New Roman"/>
              </a:rPr>
              <a:t>Virtual</a:t>
            </a:r>
            <a:r>
              <a:rPr sz="1800" b="1" i="1" spc="-40" dirty="0">
                <a:solidFill>
                  <a:srgbClr val="FFFFFF"/>
                </a:solidFill>
                <a:latin typeface="Times New Roman"/>
                <a:cs typeface="Times New Roman"/>
              </a:rPr>
              <a:t> </a:t>
            </a:r>
            <a:r>
              <a:rPr sz="1800" b="1" i="1" spc="-10" dirty="0">
                <a:solidFill>
                  <a:srgbClr val="FFFFFF"/>
                </a:solidFill>
                <a:latin typeface="Times New Roman"/>
                <a:cs typeface="Times New Roman"/>
              </a:rPr>
              <a:t>Internship</a:t>
            </a:r>
            <a:endParaRPr sz="1800">
              <a:latin typeface="Times New Roman"/>
              <a:cs typeface="Times New Roman"/>
            </a:endParaRPr>
          </a:p>
        </p:txBody>
      </p:sp>
      <p:grpSp>
        <p:nvGrpSpPr>
          <p:cNvPr id="14" name="object 14"/>
          <p:cNvGrpSpPr/>
          <p:nvPr/>
        </p:nvGrpSpPr>
        <p:grpSpPr>
          <a:xfrm>
            <a:off x="0" y="15240"/>
            <a:ext cx="12190095" cy="1320800"/>
            <a:chOff x="0" y="15240"/>
            <a:chExt cx="12190095" cy="1320800"/>
          </a:xfrm>
        </p:grpSpPr>
        <p:pic>
          <p:nvPicPr>
            <p:cNvPr id="15" name="object 15"/>
            <p:cNvPicPr/>
            <p:nvPr/>
          </p:nvPicPr>
          <p:blipFill>
            <a:blip r:embed="rId7" cstate="print"/>
            <a:stretch>
              <a:fillRect/>
            </a:stretch>
          </p:blipFill>
          <p:spPr>
            <a:xfrm>
              <a:off x="0" y="15240"/>
              <a:ext cx="12189714" cy="1320545"/>
            </a:xfrm>
            <a:prstGeom prst="rect">
              <a:avLst/>
            </a:prstGeom>
          </p:spPr>
        </p:pic>
        <p:pic>
          <p:nvPicPr>
            <p:cNvPr id="16" name="object 16"/>
            <p:cNvPicPr/>
            <p:nvPr/>
          </p:nvPicPr>
          <p:blipFill>
            <a:blip r:embed="rId8" cstate="print"/>
            <a:stretch>
              <a:fillRect/>
            </a:stretch>
          </p:blipFill>
          <p:spPr>
            <a:xfrm>
              <a:off x="2930651" y="32004"/>
              <a:ext cx="6666738" cy="1229106"/>
            </a:xfrm>
            <a:prstGeom prst="rect">
              <a:avLst/>
            </a:prstGeom>
          </p:spPr>
        </p:pic>
      </p:grpSp>
      <p:sp>
        <p:nvSpPr>
          <p:cNvPr id="17" name="object 17"/>
          <p:cNvSpPr txBox="1">
            <a:spLocks noGrp="1"/>
          </p:cNvSpPr>
          <p:nvPr>
            <p:ph type="title"/>
          </p:nvPr>
        </p:nvSpPr>
        <p:spPr>
          <a:xfrm>
            <a:off x="3282441" y="178765"/>
            <a:ext cx="5969635" cy="697230"/>
          </a:xfrm>
          <a:prstGeom prst="rect">
            <a:avLst/>
          </a:prstGeom>
        </p:spPr>
        <p:txBody>
          <a:bodyPr vert="horz" wrap="square" lIns="0" tIns="13335" rIns="0" bIns="0" rtlCol="0">
            <a:spAutoFit/>
          </a:bodyPr>
          <a:lstStyle/>
          <a:p>
            <a:pPr marL="12700">
              <a:lnSpc>
                <a:spcPct val="100000"/>
              </a:lnSpc>
              <a:spcBef>
                <a:spcPts val="105"/>
              </a:spcBef>
            </a:pPr>
            <a:r>
              <a:rPr sz="4400" b="1" i="0" dirty="0">
                <a:solidFill>
                  <a:srgbClr val="FFFFFF"/>
                </a:solidFill>
                <a:latin typeface="Times New Roman"/>
                <a:cs typeface="Times New Roman"/>
              </a:rPr>
              <a:t>What</a:t>
            </a:r>
            <a:r>
              <a:rPr sz="4400" b="1" i="0" spc="-50" dirty="0">
                <a:solidFill>
                  <a:srgbClr val="FFFFFF"/>
                </a:solidFill>
                <a:latin typeface="Times New Roman"/>
                <a:cs typeface="Times New Roman"/>
              </a:rPr>
              <a:t> </a:t>
            </a:r>
            <a:r>
              <a:rPr sz="4400" b="1" i="0" dirty="0">
                <a:solidFill>
                  <a:srgbClr val="FFFFFF"/>
                </a:solidFill>
                <a:latin typeface="Times New Roman"/>
                <a:cs typeface="Times New Roman"/>
              </a:rPr>
              <a:t>is</a:t>
            </a:r>
            <a:r>
              <a:rPr sz="4400" b="1" i="0" spc="-265" dirty="0">
                <a:solidFill>
                  <a:srgbClr val="FFFFFF"/>
                </a:solidFill>
                <a:latin typeface="Times New Roman"/>
                <a:cs typeface="Times New Roman"/>
              </a:rPr>
              <a:t> </a:t>
            </a:r>
            <a:r>
              <a:rPr sz="4400" b="1" i="0" dirty="0">
                <a:solidFill>
                  <a:srgbClr val="FFFFFF"/>
                </a:solidFill>
                <a:latin typeface="Times New Roman"/>
                <a:cs typeface="Times New Roman"/>
              </a:rPr>
              <a:t>Android</a:t>
            </a:r>
            <a:r>
              <a:rPr sz="4400" b="1" i="0" spc="-25" dirty="0">
                <a:solidFill>
                  <a:srgbClr val="FFFFFF"/>
                </a:solidFill>
                <a:latin typeface="Times New Roman"/>
                <a:cs typeface="Times New Roman"/>
              </a:rPr>
              <a:t> </a:t>
            </a:r>
            <a:r>
              <a:rPr sz="4400" b="1" i="0" spc="-10" dirty="0">
                <a:solidFill>
                  <a:srgbClr val="FFFFFF"/>
                </a:solidFill>
                <a:latin typeface="Times New Roman"/>
                <a:cs typeface="Times New Roman"/>
              </a:rPr>
              <a:t>Studio?</a:t>
            </a:r>
            <a:endParaRPr sz="4400">
              <a:latin typeface="Times New Roman"/>
              <a:cs typeface="Times New Roman"/>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a:lnSpc>
                <a:spcPts val="1739"/>
              </a:lnSpc>
            </a:pPr>
            <a:r>
              <a:rPr spc="-10" dirty="0"/>
              <a:t>214G1A32XX</a:t>
            </a:r>
          </a:p>
        </p:txBody>
      </p:sp>
      <p:sp>
        <p:nvSpPr>
          <p:cNvPr id="19" name="object 19"/>
          <p:cNvSpPr txBox="1">
            <a:spLocks noGrp="1"/>
          </p:cNvSpPr>
          <p:nvPr>
            <p:ph type="dt" sz="half" idx="6"/>
          </p:nvPr>
        </p:nvSpPr>
        <p:spPr>
          <a:prstGeom prst="rect">
            <a:avLst/>
          </a:prstGeom>
        </p:spPr>
        <p:txBody>
          <a:bodyPr vert="horz" wrap="square" lIns="0" tIns="0" rIns="0" bIns="0" rtlCol="0">
            <a:spAutoFit/>
          </a:bodyPr>
          <a:lstStyle/>
          <a:p>
            <a:pPr marL="12700">
              <a:lnSpc>
                <a:spcPts val="2065"/>
              </a:lnSpc>
            </a:pPr>
            <a:r>
              <a:rPr spc="-10" dirty="0"/>
              <a:t>224G1A3279</a:t>
            </a:r>
          </a:p>
        </p:txBody>
      </p:sp>
      <p:sp>
        <p:nvSpPr>
          <p:cNvPr id="20" name="object 20"/>
          <p:cNvSpPr txBox="1"/>
          <p:nvPr/>
        </p:nvSpPr>
        <p:spPr>
          <a:xfrm>
            <a:off x="1670430" y="6629321"/>
            <a:ext cx="5423535" cy="250190"/>
          </a:xfrm>
          <a:prstGeom prst="rect">
            <a:avLst/>
          </a:prstGeom>
        </p:spPr>
        <p:txBody>
          <a:bodyPr vert="horz" wrap="square" lIns="0" tIns="0" rIns="0" bIns="0" rtlCol="0">
            <a:spAutoFit/>
          </a:bodyPr>
          <a:lstStyle/>
          <a:p>
            <a:pPr marL="12700">
              <a:lnSpc>
                <a:spcPts val="1839"/>
              </a:lnSpc>
            </a:pPr>
            <a:r>
              <a:rPr sz="1600" cap="small" spc="-20" dirty="0">
                <a:solidFill>
                  <a:srgbClr val="FFFFFF"/>
                </a:solidFill>
                <a:latin typeface="Times New Roman"/>
                <a:cs typeface="Times New Roman"/>
              </a:rPr>
              <a:t>Dept.</a:t>
            </a:r>
            <a:r>
              <a:rPr sz="1600" cap="small" spc="-65"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dirty="0">
                <a:solidFill>
                  <a:srgbClr val="FFFFFF"/>
                </a:solidFill>
                <a:latin typeface="Times New Roman"/>
                <a:cs typeface="Times New Roman"/>
              </a:rPr>
              <a:t>Computer</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Science</a:t>
            </a:r>
            <a:r>
              <a:rPr sz="1600" cap="small" spc="-60" dirty="0">
                <a:solidFill>
                  <a:srgbClr val="FFFFFF"/>
                </a:solidFill>
                <a:latin typeface="Times New Roman"/>
                <a:cs typeface="Times New Roman"/>
              </a:rPr>
              <a:t> </a:t>
            </a:r>
            <a:r>
              <a:rPr sz="1600" cap="small" dirty="0">
                <a:solidFill>
                  <a:srgbClr val="FFFFFF"/>
                </a:solidFill>
                <a:latin typeface="Times New Roman"/>
                <a:cs typeface="Times New Roman"/>
              </a:rPr>
              <a:t>and</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Engineering</a:t>
            </a:r>
            <a:r>
              <a:rPr sz="1600" cap="small" spc="10" dirty="0">
                <a:solidFill>
                  <a:srgbClr val="FFFFFF"/>
                </a:solidFill>
                <a:latin typeface="Times New Roman"/>
                <a:cs typeface="Times New Roman"/>
              </a:rPr>
              <a:t> </a:t>
            </a:r>
            <a:r>
              <a:rPr sz="1600" cap="small" spc="-65" dirty="0">
                <a:solidFill>
                  <a:srgbClr val="FFFFFF"/>
                </a:solidFill>
                <a:latin typeface="Times New Roman"/>
                <a:cs typeface="Times New Roman"/>
              </a:rPr>
              <a:t>(Data</a:t>
            </a:r>
            <a:r>
              <a:rPr sz="1600" cap="small" spc="-15" dirty="0">
                <a:solidFill>
                  <a:srgbClr val="FFFFFF"/>
                </a:solidFill>
                <a:latin typeface="Times New Roman"/>
                <a:cs typeface="Times New Roman"/>
              </a:rPr>
              <a:t> </a:t>
            </a:r>
            <a:r>
              <a:rPr sz="1600" cap="small" spc="-30" dirty="0">
                <a:solidFill>
                  <a:srgbClr val="FFFFFF"/>
                </a:solidFill>
                <a:latin typeface="Times New Roman"/>
                <a:cs typeface="Times New Roman"/>
              </a:rPr>
              <a:t>Science)</a:t>
            </a:r>
            <a:endParaRPr sz="1600">
              <a:latin typeface="Times New Roman"/>
              <a:cs typeface="Times New Roman"/>
            </a:endParaRPr>
          </a:p>
        </p:txBody>
      </p:sp>
      <p:sp>
        <p:nvSpPr>
          <p:cNvPr id="21" name="object 21"/>
          <p:cNvSpPr txBox="1"/>
          <p:nvPr/>
        </p:nvSpPr>
        <p:spPr>
          <a:xfrm>
            <a:off x="7322057" y="6624444"/>
            <a:ext cx="4322445" cy="250190"/>
          </a:xfrm>
          <a:prstGeom prst="rect">
            <a:avLst/>
          </a:prstGeom>
        </p:spPr>
        <p:txBody>
          <a:bodyPr vert="horz" wrap="square" lIns="0" tIns="0" rIns="0" bIns="0" rtlCol="0">
            <a:spAutoFit/>
          </a:bodyPr>
          <a:lstStyle/>
          <a:p>
            <a:pPr marL="12700">
              <a:lnSpc>
                <a:spcPts val="1839"/>
              </a:lnSpc>
            </a:pPr>
            <a:r>
              <a:rPr sz="1600" cap="small" spc="-35" dirty="0">
                <a:solidFill>
                  <a:srgbClr val="FFFFFF"/>
                </a:solidFill>
                <a:latin typeface="Times New Roman"/>
                <a:cs typeface="Times New Roman"/>
              </a:rPr>
              <a:t>Srinivasa</a:t>
            </a:r>
            <a:r>
              <a:rPr sz="1600" cap="small" spc="-50" dirty="0">
                <a:solidFill>
                  <a:srgbClr val="FFFFFF"/>
                </a:solidFill>
                <a:latin typeface="Times New Roman"/>
                <a:cs typeface="Times New Roman"/>
              </a:rPr>
              <a:t> </a:t>
            </a:r>
            <a:r>
              <a:rPr sz="1600" cap="small" dirty="0">
                <a:solidFill>
                  <a:srgbClr val="FFFFFF"/>
                </a:solidFill>
                <a:latin typeface="Times New Roman"/>
                <a:cs typeface="Times New Roman"/>
              </a:rPr>
              <a:t>Ramanujan </a:t>
            </a:r>
            <a:r>
              <a:rPr sz="1600" cap="small" spc="-10" dirty="0">
                <a:solidFill>
                  <a:srgbClr val="FFFFFF"/>
                </a:solidFill>
                <a:latin typeface="Times New Roman"/>
                <a:cs typeface="Times New Roman"/>
              </a:rPr>
              <a:t>Institute</a:t>
            </a:r>
            <a:r>
              <a:rPr sz="1600" cap="small" spc="30"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spc="-50" dirty="0">
                <a:solidFill>
                  <a:srgbClr val="FFFFFF"/>
                </a:solidFill>
                <a:latin typeface="Times New Roman"/>
                <a:cs typeface="Times New Roman"/>
              </a:rPr>
              <a:t>Technology</a:t>
            </a:r>
            <a:endParaRPr sz="1600">
              <a:latin typeface="Times New Roman"/>
              <a:cs typeface="Times New Roman"/>
            </a:endParaRP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1839"/>
              </a:lnSpc>
            </a:pPr>
            <a:fld id="{81D60167-4931-47E6-BA6A-407CBD079E47}" type="slidenum">
              <a:rPr spc="-25" dirty="0"/>
              <a:t>4</a:t>
            </a:fld>
            <a:endParaRPr spc="-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56058"/>
            <a:ext cx="12192635" cy="902335"/>
            <a:chOff x="0" y="5956058"/>
            <a:chExt cx="12192635" cy="902335"/>
          </a:xfrm>
        </p:grpSpPr>
        <p:sp>
          <p:nvSpPr>
            <p:cNvPr id="3" name="object 3"/>
            <p:cNvSpPr/>
            <p:nvPr/>
          </p:nvSpPr>
          <p:spPr>
            <a:xfrm>
              <a:off x="11754231" y="6641868"/>
              <a:ext cx="438150" cy="216535"/>
            </a:xfrm>
            <a:custGeom>
              <a:avLst/>
              <a:gdLst/>
              <a:ahLst/>
              <a:cxnLst/>
              <a:rect l="l" t="t" r="r" b="b"/>
              <a:pathLst>
                <a:path w="438150" h="216534">
                  <a:moveTo>
                    <a:pt x="437807" y="0"/>
                  </a:moveTo>
                  <a:lnTo>
                    <a:pt x="0" y="0"/>
                  </a:lnTo>
                  <a:lnTo>
                    <a:pt x="0" y="216128"/>
                  </a:lnTo>
                  <a:lnTo>
                    <a:pt x="437807" y="216128"/>
                  </a:lnTo>
                  <a:lnTo>
                    <a:pt x="437807" y="0"/>
                  </a:lnTo>
                  <a:close/>
                </a:path>
              </a:pathLst>
            </a:custGeom>
            <a:solidFill>
              <a:srgbClr val="FFC000"/>
            </a:solidFill>
          </p:spPr>
          <p:txBody>
            <a:bodyPr wrap="square" lIns="0" tIns="0" rIns="0" bIns="0" rtlCol="0"/>
            <a:lstStyle/>
            <a:p>
              <a:endParaRPr/>
            </a:p>
          </p:txBody>
        </p:sp>
        <p:pic>
          <p:nvPicPr>
            <p:cNvPr id="4" name="object 4"/>
            <p:cNvPicPr/>
            <p:nvPr/>
          </p:nvPicPr>
          <p:blipFill>
            <a:blip r:embed="rId2" cstate="print"/>
            <a:stretch>
              <a:fillRect/>
            </a:stretch>
          </p:blipFill>
          <p:spPr>
            <a:xfrm>
              <a:off x="11794235" y="6560819"/>
              <a:ext cx="374129" cy="297178"/>
            </a:xfrm>
            <a:prstGeom prst="rect">
              <a:avLst/>
            </a:prstGeom>
          </p:spPr>
        </p:pic>
        <p:pic>
          <p:nvPicPr>
            <p:cNvPr id="5" name="object 5"/>
            <p:cNvPicPr/>
            <p:nvPr/>
          </p:nvPicPr>
          <p:blipFill>
            <a:blip r:embed="rId3" cstate="print"/>
            <a:stretch>
              <a:fillRect/>
            </a:stretch>
          </p:blipFill>
          <p:spPr>
            <a:xfrm>
              <a:off x="11506200" y="5956058"/>
              <a:ext cx="685800" cy="685800"/>
            </a:xfrm>
            <a:prstGeom prst="rect">
              <a:avLst/>
            </a:prstGeom>
          </p:spPr>
        </p:pic>
        <p:pic>
          <p:nvPicPr>
            <p:cNvPr id="6" name="object 6"/>
            <p:cNvPicPr/>
            <p:nvPr/>
          </p:nvPicPr>
          <p:blipFill>
            <a:blip r:embed="rId4" cstate="print"/>
            <a:stretch>
              <a:fillRect/>
            </a:stretch>
          </p:blipFill>
          <p:spPr>
            <a:xfrm>
              <a:off x="0" y="6625246"/>
              <a:ext cx="1554480" cy="232752"/>
            </a:xfrm>
            <a:prstGeom prst="rect">
              <a:avLst/>
            </a:prstGeom>
          </p:spPr>
        </p:pic>
      </p:grpSp>
      <p:sp>
        <p:nvSpPr>
          <p:cNvPr id="7" name="object 7"/>
          <p:cNvSpPr/>
          <p:nvPr/>
        </p:nvSpPr>
        <p:spPr>
          <a:xfrm>
            <a:off x="0" y="38"/>
            <a:ext cx="12192000" cy="233045"/>
          </a:xfrm>
          <a:custGeom>
            <a:avLst/>
            <a:gdLst/>
            <a:ahLst/>
            <a:cxnLst/>
            <a:rect l="l" t="t" r="r" b="b"/>
            <a:pathLst>
              <a:path w="12192000" h="233045">
                <a:moveTo>
                  <a:pt x="12192000" y="0"/>
                </a:moveTo>
                <a:lnTo>
                  <a:pt x="0" y="0"/>
                </a:lnTo>
                <a:lnTo>
                  <a:pt x="0" y="232752"/>
                </a:lnTo>
                <a:lnTo>
                  <a:pt x="12192000" y="232752"/>
                </a:lnTo>
                <a:lnTo>
                  <a:pt x="12192000" y="0"/>
                </a:lnTo>
                <a:close/>
              </a:path>
            </a:pathLst>
          </a:custGeom>
          <a:solidFill>
            <a:srgbClr val="006666"/>
          </a:solidFill>
        </p:spPr>
        <p:txBody>
          <a:bodyPr wrap="square" lIns="0" tIns="0" rIns="0" bIns="0" rtlCol="0"/>
          <a:lstStyle/>
          <a:p>
            <a:endParaRPr/>
          </a:p>
        </p:txBody>
      </p:sp>
      <p:sp>
        <p:nvSpPr>
          <p:cNvPr id="8" name="object 8"/>
          <p:cNvSpPr txBox="1"/>
          <p:nvPr/>
        </p:nvSpPr>
        <p:spPr>
          <a:xfrm>
            <a:off x="5379465" y="16805"/>
            <a:ext cx="1435100" cy="211454"/>
          </a:xfrm>
          <a:prstGeom prst="rect">
            <a:avLst/>
          </a:prstGeom>
        </p:spPr>
        <p:txBody>
          <a:bodyPr vert="horz" wrap="square" lIns="0" tIns="0" rIns="0" bIns="0" rtlCol="0">
            <a:spAutoFit/>
          </a:bodyPr>
          <a:lstStyle/>
          <a:p>
            <a:pPr>
              <a:lnSpc>
                <a:spcPts val="1635"/>
              </a:lnSpc>
            </a:pPr>
            <a:r>
              <a:rPr sz="1500" b="1" i="1" dirty="0">
                <a:solidFill>
                  <a:srgbClr val="FFFFFF"/>
                </a:solidFill>
                <a:latin typeface="Times New Roman"/>
                <a:cs typeface="Times New Roman"/>
              </a:rPr>
              <a:t>Title</a:t>
            </a:r>
            <a:r>
              <a:rPr sz="1500" b="1" i="1" spc="-45" dirty="0">
                <a:solidFill>
                  <a:srgbClr val="FFFFFF"/>
                </a:solidFill>
                <a:latin typeface="Times New Roman"/>
                <a:cs typeface="Times New Roman"/>
              </a:rPr>
              <a:t> </a:t>
            </a:r>
            <a:r>
              <a:rPr sz="1500" b="1" i="1" dirty="0">
                <a:solidFill>
                  <a:srgbClr val="FFFFFF"/>
                </a:solidFill>
                <a:latin typeface="Times New Roman"/>
                <a:cs typeface="Times New Roman"/>
              </a:rPr>
              <a:t>of</a:t>
            </a:r>
            <a:r>
              <a:rPr sz="1500" b="1" i="1" spc="-45" dirty="0">
                <a:solidFill>
                  <a:srgbClr val="FFFFFF"/>
                </a:solidFill>
                <a:latin typeface="Times New Roman"/>
                <a:cs typeface="Times New Roman"/>
              </a:rPr>
              <a:t> </a:t>
            </a:r>
            <a:r>
              <a:rPr sz="1500" b="1" i="1" spc="-10" dirty="0">
                <a:solidFill>
                  <a:srgbClr val="FFFFFF"/>
                </a:solidFill>
                <a:latin typeface="Times New Roman"/>
                <a:cs typeface="Times New Roman"/>
              </a:rPr>
              <a:t>Internship</a:t>
            </a:r>
            <a:endParaRPr sz="1500">
              <a:latin typeface="Times New Roman"/>
              <a:cs typeface="Times New Roman"/>
            </a:endParaRPr>
          </a:p>
        </p:txBody>
      </p:sp>
      <p:sp>
        <p:nvSpPr>
          <p:cNvPr id="9" name="object 9"/>
          <p:cNvSpPr txBox="1"/>
          <p:nvPr/>
        </p:nvSpPr>
        <p:spPr>
          <a:xfrm>
            <a:off x="278384" y="1055877"/>
            <a:ext cx="11598910" cy="4520339"/>
          </a:xfrm>
          <a:prstGeom prst="rect">
            <a:avLst/>
          </a:prstGeom>
        </p:spPr>
        <p:txBody>
          <a:bodyPr vert="horz" wrap="square" lIns="0" tIns="61594" rIns="0" bIns="0" rtlCol="0">
            <a:spAutoFit/>
          </a:bodyPr>
          <a:lstStyle/>
          <a:p>
            <a:pPr marL="241300" marR="5080" indent="-233045">
              <a:lnSpc>
                <a:spcPct val="90100"/>
              </a:lnSpc>
              <a:spcBef>
                <a:spcPts val="484"/>
              </a:spcBef>
              <a:buSzPct val="96875"/>
              <a:buFont typeface="Wingdings"/>
              <a:buChar char=""/>
              <a:tabLst>
                <a:tab pos="241300" algn="l"/>
                <a:tab pos="334010" algn="l"/>
              </a:tabLst>
            </a:pPr>
            <a:r>
              <a:rPr lang="en-US" sz="2800" dirty="0">
                <a:solidFill>
                  <a:srgbClr val="000000"/>
                </a:solidFill>
                <a:effectLst/>
                <a:latin typeface="+mn-lt"/>
                <a:ea typeface="Times New Roman" panose="02020603050405020304" pitchFamily="18" charset="0"/>
              </a:rPr>
              <a:t>Kotlin, a modern and concise programming language, has emerged as a preferred choice for Android app development. Endorsed by Google, Kotlin offers a seamless integration with existing Java code and brings a host of features like null safety, concise syntax, and improved code readability.</a:t>
            </a:r>
          </a:p>
          <a:p>
            <a:pPr marL="241300" marR="5080" indent="-233045">
              <a:lnSpc>
                <a:spcPct val="90100"/>
              </a:lnSpc>
              <a:spcBef>
                <a:spcPts val="484"/>
              </a:spcBef>
              <a:buSzPct val="96875"/>
              <a:buFont typeface="Wingdings"/>
              <a:buChar char=""/>
              <a:tabLst>
                <a:tab pos="241300" algn="l"/>
                <a:tab pos="334010" algn="l"/>
              </a:tabLst>
            </a:pPr>
            <a:endParaRPr lang="en-US" sz="2800" dirty="0">
              <a:solidFill>
                <a:srgbClr val="000000"/>
              </a:solidFill>
              <a:latin typeface="+mn-lt"/>
              <a:cs typeface="Calibri"/>
            </a:endParaRPr>
          </a:p>
          <a:p>
            <a:pPr marL="241300" marR="5080" indent="-233045" algn="just">
              <a:lnSpc>
                <a:spcPct val="90100"/>
              </a:lnSpc>
              <a:spcBef>
                <a:spcPts val="484"/>
              </a:spcBef>
              <a:buSzPct val="96875"/>
              <a:buFont typeface="Wingdings"/>
              <a:buChar char=""/>
              <a:tabLst>
                <a:tab pos="241300" algn="l"/>
                <a:tab pos="334010" algn="l"/>
              </a:tabLst>
            </a:pPr>
            <a:r>
              <a:rPr lang="en-US" sz="2800" dirty="0">
                <a:solidFill>
                  <a:srgbClr val="000000"/>
                </a:solidFill>
                <a:effectLst/>
                <a:latin typeface="+mn-lt"/>
                <a:ea typeface="Times New Roman" panose="02020603050405020304" pitchFamily="18" charset="0"/>
              </a:rPr>
              <a:t>Its expressive and pragmatic nature accelerates development, making it an excellent fit for Android projects. As the official language for Android app development since 2017, Kotlin enhances developer productivity, reduces boilerplate code, and contributes to building robust, efficient, and more maintainable Android applications.</a:t>
            </a:r>
            <a:endParaRPr lang="en-IN" sz="2800" dirty="0">
              <a:effectLst/>
              <a:latin typeface="+mn-lt"/>
              <a:ea typeface="Times New Roman" panose="02020603050405020304" pitchFamily="18" charset="0"/>
            </a:endParaRPr>
          </a:p>
          <a:p>
            <a:pPr marL="241300" marR="5080" indent="-233045">
              <a:lnSpc>
                <a:spcPct val="90100"/>
              </a:lnSpc>
              <a:spcBef>
                <a:spcPts val="484"/>
              </a:spcBef>
              <a:buSzPct val="96875"/>
              <a:buFont typeface="Wingdings"/>
              <a:buChar char=""/>
              <a:tabLst>
                <a:tab pos="241300" algn="l"/>
                <a:tab pos="334010" algn="l"/>
              </a:tabLst>
            </a:pPr>
            <a:endParaRPr sz="2800" dirty="0">
              <a:latin typeface="+mn-lt"/>
              <a:cs typeface="Calibri"/>
            </a:endParaRPr>
          </a:p>
        </p:txBody>
      </p:sp>
      <p:grpSp>
        <p:nvGrpSpPr>
          <p:cNvPr id="10" name="object 10"/>
          <p:cNvGrpSpPr/>
          <p:nvPr/>
        </p:nvGrpSpPr>
        <p:grpSpPr>
          <a:xfrm>
            <a:off x="5310123" y="38"/>
            <a:ext cx="1786255" cy="233045"/>
            <a:chOff x="5310123" y="38"/>
            <a:chExt cx="1786255" cy="233045"/>
          </a:xfrm>
        </p:grpSpPr>
        <p:pic>
          <p:nvPicPr>
            <p:cNvPr id="11" name="object 11"/>
            <p:cNvPicPr/>
            <p:nvPr/>
          </p:nvPicPr>
          <p:blipFill>
            <a:blip r:embed="rId5" cstate="print"/>
            <a:stretch>
              <a:fillRect/>
            </a:stretch>
          </p:blipFill>
          <p:spPr>
            <a:xfrm>
              <a:off x="5949695" y="89916"/>
              <a:ext cx="80010" cy="80009"/>
            </a:xfrm>
            <a:prstGeom prst="rect">
              <a:avLst/>
            </a:prstGeom>
          </p:spPr>
        </p:pic>
        <p:pic>
          <p:nvPicPr>
            <p:cNvPr id="12" name="object 12"/>
            <p:cNvPicPr/>
            <p:nvPr/>
          </p:nvPicPr>
          <p:blipFill>
            <a:blip r:embed="rId6" cstate="print"/>
            <a:stretch>
              <a:fillRect/>
            </a:stretch>
          </p:blipFill>
          <p:spPr>
            <a:xfrm>
              <a:off x="5310123" y="38"/>
              <a:ext cx="1785874" cy="232727"/>
            </a:xfrm>
            <a:prstGeom prst="rect">
              <a:avLst/>
            </a:prstGeom>
          </p:spPr>
        </p:pic>
      </p:grpSp>
      <p:sp>
        <p:nvSpPr>
          <p:cNvPr id="13" name="object 13"/>
          <p:cNvSpPr txBox="1"/>
          <p:nvPr/>
        </p:nvSpPr>
        <p:spPr>
          <a:xfrm>
            <a:off x="4199382" y="-52069"/>
            <a:ext cx="4295775" cy="299720"/>
          </a:xfrm>
          <a:prstGeom prst="rect">
            <a:avLst/>
          </a:prstGeom>
        </p:spPr>
        <p:txBody>
          <a:bodyPr vert="horz" wrap="square" lIns="0" tIns="12700" rIns="0" bIns="0" rtlCol="0">
            <a:spAutoFit/>
          </a:bodyPr>
          <a:lstStyle/>
          <a:p>
            <a:pPr marL="12700">
              <a:lnSpc>
                <a:spcPct val="100000"/>
              </a:lnSpc>
              <a:spcBef>
                <a:spcPts val="100"/>
              </a:spcBef>
            </a:pPr>
            <a:r>
              <a:rPr sz="1800" b="1" i="1" spc="-10" dirty="0">
                <a:solidFill>
                  <a:srgbClr val="FFFFFF"/>
                </a:solidFill>
                <a:latin typeface="Times New Roman"/>
                <a:cs typeface="Times New Roman"/>
              </a:rPr>
              <a:t>Google</a:t>
            </a:r>
            <a:r>
              <a:rPr sz="1800" b="1" i="1" spc="-105" dirty="0">
                <a:solidFill>
                  <a:srgbClr val="FFFFFF"/>
                </a:solidFill>
                <a:latin typeface="Times New Roman"/>
                <a:cs typeface="Times New Roman"/>
              </a:rPr>
              <a:t> </a:t>
            </a:r>
            <a:r>
              <a:rPr sz="1800" b="1" i="1" dirty="0">
                <a:solidFill>
                  <a:srgbClr val="FFFFFF"/>
                </a:solidFill>
                <a:latin typeface="Times New Roman"/>
                <a:cs typeface="Times New Roman"/>
              </a:rPr>
              <a:t>Android</a:t>
            </a:r>
            <a:r>
              <a:rPr sz="1800" b="1" i="1" spc="-55" dirty="0">
                <a:solidFill>
                  <a:srgbClr val="FFFFFF"/>
                </a:solidFill>
                <a:latin typeface="Times New Roman"/>
                <a:cs typeface="Times New Roman"/>
              </a:rPr>
              <a:t> </a:t>
            </a:r>
            <a:r>
              <a:rPr sz="1800" b="1" i="1" dirty="0">
                <a:solidFill>
                  <a:srgbClr val="FFFFFF"/>
                </a:solidFill>
                <a:latin typeface="Times New Roman"/>
                <a:cs typeface="Times New Roman"/>
              </a:rPr>
              <a:t>Developer</a:t>
            </a:r>
            <a:r>
              <a:rPr sz="1800" b="1" i="1" spc="-45" dirty="0">
                <a:solidFill>
                  <a:srgbClr val="FFFFFF"/>
                </a:solidFill>
                <a:latin typeface="Times New Roman"/>
                <a:cs typeface="Times New Roman"/>
              </a:rPr>
              <a:t> </a:t>
            </a:r>
            <a:r>
              <a:rPr sz="1800" b="1" i="1" dirty="0">
                <a:solidFill>
                  <a:srgbClr val="FFFFFF"/>
                </a:solidFill>
                <a:latin typeface="Times New Roman"/>
                <a:cs typeface="Times New Roman"/>
              </a:rPr>
              <a:t>Virtual</a:t>
            </a:r>
            <a:r>
              <a:rPr sz="1800" b="1" i="1" spc="-50" dirty="0">
                <a:solidFill>
                  <a:srgbClr val="FFFFFF"/>
                </a:solidFill>
                <a:latin typeface="Times New Roman"/>
                <a:cs typeface="Times New Roman"/>
              </a:rPr>
              <a:t> </a:t>
            </a:r>
            <a:r>
              <a:rPr sz="1800" b="1" i="1" spc="-10" dirty="0">
                <a:solidFill>
                  <a:srgbClr val="FFFFFF"/>
                </a:solidFill>
                <a:latin typeface="Times New Roman"/>
                <a:cs typeface="Times New Roman"/>
              </a:rPr>
              <a:t>Internship</a:t>
            </a:r>
            <a:endParaRPr sz="1800">
              <a:latin typeface="Times New Roman"/>
              <a:cs typeface="Times New Roman"/>
            </a:endParaRPr>
          </a:p>
        </p:txBody>
      </p:sp>
      <p:grpSp>
        <p:nvGrpSpPr>
          <p:cNvPr id="14" name="object 14"/>
          <p:cNvGrpSpPr/>
          <p:nvPr/>
        </p:nvGrpSpPr>
        <p:grpSpPr>
          <a:xfrm>
            <a:off x="0" y="15240"/>
            <a:ext cx="12190095" cy="1320800"/>
            <a:chOff x="0" y="15240"/>
            <a:chExt cx="12190095" cy="1320800"/>
          </a:xfrm>
        </p:grpSpPr>
        <p:pic>
          <p:nvPicPr>
            <p:cNvPr id="15" name="object 15"/>
            <p:cNvPicPr/>
            <p:nvPr/>
          </p:nvPicPr>
          <p:blipFill>
            <a:blip r:embed="rId7" cstate="print"/>
            <a:stretch>
              <a:fillRect/>
            </a:stretch>
          </p:blipFill>
          <p:spPr>
            <a:xfrm>
              <a:off x="0" y="15240"/>
              <a:ext cx="12189714" cy="1320545"/>
            </a:xfrm>
            <a:prstGeom prst="rect">
              <a:avLst/>
            </a:prstGeom>
          </p:spPr>
        </p:pic>
        <p:pic>
          <p:nvPicPr>
            <p:cNvPr id="16" name="object 16"/>
            <p:cNvPicPr/>
            <p:nvPr/>
          </p:nvPicPr>
          <p:blipFill>
            <a:blip r:embed="rId8" cstate="print"/>
            <a:stretch>
              <a:fillRect/>
            </a:stretch>
          </p:blipFill>
          <p:spPr>
            <a:xfrm>
              <a:off x="1403603" y="32004"/>
              <a:ext cx="7959090" cy="1229106"/>
            </a:xfrm>
            <a:prstGeom prst="rect">
              <a:avLst/>
            </a:prstGeom>
          </p:spPr>
        </p:pic>
        <p:pic>
          <p:nvPicPr>
            <p:cNvPr id="17" name="object 17"/>
            <p:cNvPicPr/>
            <p:nvPr/>
          </p:nvPicPr>
          <p:blipFill>
            <a:blip r:embed="rId9" cstate="print"/>
            <a:stretch>
              <a:fillRect/>
            </a:stretch>
          </p:blipFill>
          <p:spPr>
            <a:xfrm>
              <a:off x="8636507" y="32004"/>
              <a:ext cx="2033777" cy="1229106"/>
            </a:xfrm>
            <a:prstGeom prst="rect">
              <a:avLst/>
            </a:prstGeom>
          </p:spPr>
        </p:pic>
      </p:grpSp>
      <p:sp>
        <p:nvSpPr>
          <p:cNvPr id="18" name="object 18"/>
          <p:cNvSpPr txBox="1">
            <a:spLocks noGrp="1"/>
          </p:cNvSpPr>
          <p:nvPr>
            <p:ph type="title"/>
          </p:nvPr>
        </p:nvSpPr>
        <p:spPr>
          <a:xfrm>
            <a:off x="1755394" y="178765"/>
            <a:ext cx="8565515" cy="697230"/>
          </a:xfrm>
          <a:prstGeom prst="rect">
            <a:avLst/>
          </a:prstGeom>
        </p:spPr>
        <p:txBody>
          <a:bodyPr vert="horz" wrap="square" lIns="0" tIns="13335" rIns="0" bIns="0" rtlCol="0">
            <a:spAutoFit/>
          </a:bodyPr>
          <a:lstStyle/>
          <a:p>
            <a:pPr marL="12700">
              <a:lnSpc>
                <a:spcPct val="100000"/>
              </a:lnSpc>
              <a:spcBef>
                <a:spcPts val="105"/>
              </a:spcBef>
            </a:pPr>
            <a:r>
              <a:rPr sz="4400" i="0" dirty="0">
                <a:solidFill>
                  <a:srgbClr val="FFFFFF"/>
                </a:solidFill>
                <a:latin typeface="Times New Roman"/>
                <a:cs typeface="Times New Roman"/>
              </a:rPr>
              <a:t>Introduction</a:t>
            </a:r>
            <a:r>
              <a:rPr sz="4400" i="0" spc="-45" dirty="0">
                <a:solidFill>
                  <a:srgbClr val="FFFFFF"/>
                </a:solidFill>
                <a:latin typeface="Times New Roman"/>
                <a:cs typeface="Times New Roman"/>
              </a:rPr>
              <a:t> </a:t>
            </a:r>
            <a:r>
              <a:rPr sz="4400" i="0" dirty="0">
                <a:solidFill>
                  <a:srgbClr val="FFFFFF"/>
                </a:solidFill>
                <a:latin typeface="Times New Roman"/>
                <a:cs typeface="Times New Roman"/>
              </a:rPr>
              <a:t>to</a:t>
            </a:r>
            <a:r>
              <a:rPr sz="4400" i="0" spc="-5" dirty="0">
                <a:solidFill>
                  <a:srgbClr val="FFFFFF"/>
                </a:solidFill>
                <a:latin typeface="Times New Roman"/>
                <a:cs typeface="Times New Roman"/>
              </a:rPr>
              <a:t> </a:t>
            </a:r>
            <a:r>
              <a:rPr sz="4400" i="0" dirty="0">
                <a:solidFill>
                  <a:srgbClr val="FFFFFF"/>
                </a:solidFill>
                <a:latin typeface="Times New Roman"/>
                <a:cs typeface="Times New Roman"/>
              </a:rPr>
              <a:t>programming</a:t>
            </a:r>
            <a:r>
              <a:rPr sz="4400" i="0" spc="-30" dirty="0">
                <a:solidFill>
                  <a:srgbClr val="FFFFFF"/>
                </a:solidFill>
                <a:latin typeface="Times New Roman"/>
                <a:cs typeface="Times New Roman"/>
              </a:rPr>
              <a:t> </a:t>
            </a:r>
            <a:r>
              <a:rPr sz="4400" i="0" dirty="0">
                <a:solidFill>
                  <a:srgbClr val="FFFFFF"/>
                </a:solidFill>
                <a:latin typeface="Times New Roman"/>
                <a:cs typeface="Times New Roman"/>
              </a:rPr>
              <a:t>to</a:t>
            </a:r>
            <a:r>
              <a:rPr sz="4400" i="0" spc="10" dirty="0">
                <a:solidFill>
                  <a:srgbClr val="FFFFFF"/>
                </a:solidFill>
                <a:latin typeface="Times New Roman"/>
                <a:cs typeface="Times New Roman"/>
              </a:rPr>
              <a:t> </a:t>
            </a:r>
            <a:r>
              <a:rPr sz="4400" i="0" spc="-10" dirty="0">
                <a:solidFill>
                  <a:srgbClr val="FFFFFF"/>
                </a:solidFill>
                <a:latin typeface="Times New Roman"/>
                <a:cs typeface="Times New Roman"/>
              </a:rPr>
              <a:t>kotlin</a:t>
            </a:r>
            <a:endParaRPr sz="4400">
              <a:latin typeface="Times New Roman"/>
              <a:cs typeface="Times New Roman"/>
            </a:endParaRPr>
          </a:p>
        </p:txBody>
      </p:sp>
      <p:sp>
        <p:nvSpPr>
          <p:cNvPr id="19" name="object 19"/>
          <p:cNvSpPr txBox="1">
            <a:spLocks noGrp="1"/>
          </p:cNvSpPr>
          <p:nvPr>
            <p:ph type="ftr" sz="quarter" idx="5"/>
          </p:nvPr>
        </p:nvSpPr>
        <p:spPr>
          <a:prstGeom prst="rect">
            <a:avLst/>
          </a:prstGeom>
        </p:spPr>
        <p:txBody>
          <a:bodyPr vert="horz" wrap="square" lIns="0" tIns="0" rIns="0" bIns="0" rtlCol="0">
            <a:spAutoFit/>
          </a:bodyPr>
          <a:lstStyle/>
          <a:p>
            <a:pPr>
              <a:lnSpc>
                <a:spcPts val="1739"/>
              </a:lnSpc>
            </a:pPr>
            <a:r>
              <a:rPr spc="-10" dirty="0"/>
              <a:t>214G1A32XX</a:t>
            </a:r>
          </a:p>
        </p:txBody>
      </p:sp>
      <p:sp>
        <p:nvSpPr>
          <p:cNvPr id="20" name="object 20"/>
          <p:cNvSpPr txBox="1">
            <a:spLocks noGrp="1"/>
          </p:cNvSpPr>
          <p:nvPr>
            <p:ph type="dt" sz="half" idx="6"/>
          </p:nvPr>
        </p:nvSpPr>
        <p:spPr>
          <a:prstGeom prst="rect">
            <a:avLst/>
          </a:prstGeom>
        </p:spPr>
        <p:txBody>
          <a:bodyPr vert="horz" wrap="square" lIns="0" tIns="0" rIns="0" bIns="0" rtlCol="0">
            <a:spAutoFit/>
          </a:bodyPr>
          <a:lstStyle/>
          <a:p>
            <a:pPr marL="12700">
              <a:lnSpc>
                <a:spcPts val="2065"/>
              </a:lnSpc>
            </a:pPr>
            <a:r>
              <a:rPr spc="-10" dirty="0"/>
              <a:t>224G1A3279</a:t>
            </a:r>
          </a:p>
        </p:txBody>
      </p:sp>
      <p:sp>
        <p:nvSpPr>
          <p:cNvPr id="21" name="object 21"/>
          <p:cNvSpPr txBox="1"/>
          <p:nvPr/>
        </p:nvSpPr>
        <p:spPr>
          <a:xfrm>
            <a:off x="1670430" y="6629321"/>
            <a:ext cx="5423535" cy="250190"/>
          </a:xfrm>
          <a:prstGeom prst="rect">
            <a:avLst/>
          </a:prstGeom>
        </p:spPr>
        <p:txBody>
          <a:bodyPr vert="horz" wrap="square" lIns="0" tIns="0" rIns="0" bIns="0" rtlCol="0">
            <a:spAutoFit/>
          </a:bodyPr>
          <a:lstStyle/>
          <a:p>
            <a:pPr marL="12700">
              <a:lnSpc>
                <a:spcPts val="1839"/>
              </a:lnSpc>
            </a:pPr>
            <a:r>
              <a:rPr sz="1600" cap="small" spc="-20" dirty="0">
                <a:solidFill>
                  <a:srgbClr val="FFFFFF"/>
                </a:solidFill>
                <a:latin typeface="Times New Roman"/>
                <a:cs typeface="Times New Roman"/>
              </a:rPr>
              <a:t>Dept.</a:t>
            </a:r>
            <a:r>
              <a:rPr sz="1600" cap="small" spc="-65"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dirty="0">
                <a:solidFill>
                  <a:srgbClr val="FFFFFF"/>
                </a:solidFill>
                <a:latin typeface="Times New Roman"/>
                <a:cs typeface="Times New Roman"/>
              </a:rPr>
              <a:t>Computer</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Science</a:t>
            </a:r>
            <a:r>
              <a:rPr sz="1600" cap="small" spc="-60" dirty="0">
                <a:solidFill>
                  <a:srgbClr val="FFFFFF"/>
                </a:solidFill>
                <a:latin typeface="Times New Roman"/>
                <a:cs typeface="Times New Roman"/>
              </a:rPr>
              <a:t> </a:t>
            </a:r>
            <a:r>
              <a:rPr sz="1600" cap="small" dirty="0">
                <a:solidFill>
                  <a:srgbClr val="FFFFFF"/>
                </a:solidFill>
                <a:latin typeface="Times New Roman"/>
                <a:cs typeface="Times New Roman"/>
              </a:rPr>
              <a:t>and</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Engineering</a:t>
            </a:r>
            <a:r>
              <a:rPr sz="1600" cap="small" spc="10" dirty="0">
                <a:solidFill>
                  <a:srgbClr val="FFFFFF"/>
                </a:solidFill>
                <a:latin typeface="Times New Roman"/>
                <a:cs typeface="Times New Roman"/>
              </a:rPr>
              <a:t> </a:t>
            </a:r>
            <a:r>
              <a:rPr sz="1600" cap="small" spc="-65" dirty="0">
                <a:solidFill>
                  <a:srgbClr val="FFFFFF"/>
                </a:solidFill>
                <a:latin typeface="Times New Roman"/>
                <a:cs typeface="Times New Roman"/>
              </a:rPr>
              <a:t>(Data</a:t>
            </a:r>
            <a:r>
              <a:rPr sz="1600" cap="small" spc="-15" dirty="0">
                <a:solidFill>
                  <a:srgbClr val="FFFFFF"/>
                </a:solidFill>
                <a:latin typeface="Times New Roman"/>
                <a:cs typeface="Times New Roman"/>
              </a:rPr>
              <a:t> </a:t>
            </a:r>
            <a:r>
              <a:rPr sz="1600" cap="small" spc="-30" dirty="0">
                <a:solidFill>
                  <a:srgbClr val="FFFFFF"/>
                </a:solidFill>
                <a:latin typeface="Times New Roman"/>
                <a:cs typeface="Times New Roman"/>
              </a:rPr>
              <a:t>Science)</a:t>
            </a:r>
            <a:endParaRPr sz="1600">
              <a:latin typeface="Times New Roman"/>
              <a:cs typeface="Times New Roman"/>
            </a:endParaRPr>
          </a:p>
        </p:txBody>
      </p:sp>
      <p:sp>
        <p:nvSpPr>
          <p:cNvPr id="22" name="object 22"/>
          <p:cNvSpPr txBox="1"/>
          <p:nvPr/>
        </p:nvSpPr>
        <p:spPr>
          <a:xfrm>
            <a:off x="7322057" y="6624444"/>
            <a:ext cx="4322445" cy="250190"/>
          </a:xfrm>
          <a:prstGeom prst="rect">
            <a:avLst/>
          </a:prstGeom>
        </p:spPr>
        <p:txBody>
          <a:bodyPr vert="horz" wrap="square" lIns="0" tIns="0" rIns="0" bIns="0" rtlCol="0">
            <a:spAutoFit/>
          </a:bodyPr>
          <a:lstStyle/>
          <a:p>
            <a:pPr marL="12700">
              <a:lnSpc>
                <a:spcPts val="1839"/>
              </a:lnSpc>
            </a:pPr>
            <a:r>
              <a:rPr sz="1600" cap="small" spc="-35" dirty="0">
                <a:solidFill>
                  <a:srgbClr val="FFFFFF"/>
                </a:solidFill>
                <a:latin typeface="Times New Roman"/>
                <a:cs typeface="Times New Roman"/>
              </a:rPr>
              <a:t>Srinivasa</a:t>
            </a:r>
            <a:r>
              <a:rPr sz="1600" cap="small" spc="-50" dirty="0">
                <a:solidFill>
                  <a:srgbClr val="FFFFFF"/>
                </a:solidFill>
                <a:latin typeface="Times New Roman"/>
                <a:cs typeface="Times New Roman"/>
              </a:rPr>
              <a:t> </a:t>
            </a:r>
            <a:r>
              <a:rPr sz="1600" cap="small" dirty="0">
                <a:solidFill>
                  <a:srgbClr val="FFFFFF"/>
                </a:solidFill>
                <a:latin typeface="Times New Roman"/>
                <a:cs typeface="Times New Roman"/>
              </a:rPr>
              <a:t>Ramanujan </a:t>
            </a:r>
            <a:r>
              <a:rPr sz="1600" cap="small" spc="-10" dirty="0">
                <a:solidFill>
                  <a:srgbClr val="FFFFFF"/>
                </a:solidFill>
                <a:latin typeface="Times New Roman"/>
                <a:cs typeface="Times New Roman"/>
              </a:rPr>
              <a:t>Institute</a:t>
            </a:r>
            <a:r>
              <a:rPr sz="1600" cap="small" spc="30"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spc="-50" dirty="0">
                <a:solidFill>
                  <a:srgbClr val="FFFFFF"/>
                </a:solidFill>
                <a:latin typeface="Times New Roman"/>
                <a:cs typeface="Times New Roman"/>
              </a:rPr>
              <a:t>Technology</a:t>
            </a:r>
            <a:endParaRPr sz="1600">
              <a:latin typeface="Times New Roman"/>
              <a:cs typeface="Times New Roman"/>
            </a:endParaRP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38100">
              <a:lnSpc>
                <a:spcPts val="1839"/>
              </a:lnSpc>
            </a:pPr>
            <a:fld id="{81D60167-4931-47E6-BA6A-407CBD079E47}" type="slidenum">
              <a:rPr spc="-25" dirty="0"/>
              <a:t>5</a:t>
            </a:fld>
            <a:endParaRPr spc="-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p:nvPr/>
        </p:nvSpPr>
        <p:spPr>
          <a:xfrm>
            <a:off x="0" y="38"/>
            <a:ext cx="12192000" cy="233045"/>
          </a:xfrm>
          <a:custGeom>
            <a:avLst/>
            <a:gdLst/>
            <a:ahLst/>
            <a:cxnLst/>
            <a:rect l="l" t="t" r="r" b="b"/>
            <a:pathLst>
              <a:path w="12192000" h="233045">
                <a:moveTo>
                  <a:pt x="12192000" y="0"/>
                </a:moveTo>
                <a:lnTo>
                  <a:pt x="0" y="0"/>
                </a:lnTo>
                <a:lnTo>
                  <a:pt x="0" y="232752"/>
                </a:lnTo>
                <a:lnTo>
                  <a:pt x="12192000" y="232752"/>
                </a:lnTo>
                <a:lnTo>
                  <a:pt x="12192000" y="0"/>
                </a:lnTo>
                <a:close/>
              </a:path>
            </a:pathLst>
          </a:custGeom>
          <a:solidFill>
            <a:srgbClr val="006666"/>
          </a:solidFill>
        </p:spPr>
        <p:txBody>
          <a:bodyPr wrap="square" lIns="0" tIns="0" rIns="0" bIns="0" rtlCol="0"/>
          <a:lstStyle/>
          <a:p>
            <a:endParaRPr/>
          </a:p>
        </p:txBody>
      </p:sp>
      <p:sp>
        <p:nvSpPr>
          <p:cNvPr id="11" name="object 11"/>
          <p:cNvSpPr txBox="1"/>
          <p:nvPr/>
        </p:nvSpPr>
        <p:spPr>
          <a:xfrm>
            <a:off x="5379465" y="16805"/>
            <a:ext cx="1435100" cy="211454"/>
          </a:xfrm>
          <a:prstGeom prst="rect">
            <a:avLst/>
          </a:prstGeom>
        </p:spPr>
        <p:txBody>
          <a:bodyPr vert="horz" wrap="square" lIns="0" tIns="0" rIns="0" bIns="0" rtlCol="0">
            <a:spAutoFit/>
          </a:bodyPr>
          <a:lstStyle/>
          <a:p>
            <a:pPr>
              <a:lnSpc>
                <a:spcPts val="1635"/>
              </a:lnSpc>
            </a:pPr>
            <a:r>
              <a:rPr sz="1500" b="1" i="1" dirty="0">
                <a:solidFill>
                  <a:srgbClr val="FFFFFF"/>
                </a:solidFill>
                <a:latin typeface="Times New Roman"/>
                <a:cs typeface="Times New Roman"/>
              </a:rPr>
              <a:t>Title</a:t>
            </a:r>
            <a:r>
              <a:rPr sz="1500" b="1" i="1" spc="-45" dirty="0">
                <a:solidFill>
                  <a:srgbClr val="FFFFFF"/>
                </a:solidFill>
                <a:latin typeface="Times New Roman"/>
                <a:cs typeface="Times New Roman"/>
              </a:rPr>
              <a:t> </a:t>
            </a:r>
            <a:r>
              <a:rPr sz="1500" b="1" i="1" dirty="0">
                <a:solidFill>
                  <a:srgbClr val="FFFFFF"/>
                </a:solidFill>
                <a:latin typeface="Times New Roman"/>
                <a:cs typeface="Times New Roman"/>
              </a:rPr>
              <a:t>of</a:t>
            </a:r>
            <a:r>
              <a:rPr sz="1500" b="1" i="1" spc="-45" dirty="0">
                <a:solidFill>
                  <a:srgbClr val="FFFFFF"/>
                </a:solidFill>
                <a:latin typeface="Times New Roman"/>
                <a:cs typeface="Times New Roman"/>
              </a:rPr>
              <a:t> </a:t>
            </a:r>
            <a:r>
              <a:rPr sz="1500" b="1" i="1" spc="-10" dirty="0">
                <a:solidFill>
                  <a:srgbClr val="FFFFFF"/>
                </a:solidFill>
                <a:latin typeface="Times New Roman"/>
                <a:cs typeface="Times New Roman"/>
              </a:rPr>
              <a:t>Internship</a:t>
            </a:r>
            <a:endParaRPr sz="1500">
              <a:latin typeface="Times New Roman"/>
              <a:cs typeface="Times New Roman"/>
            </a:endParaRPr>
          </a:p>
        </p:txBody>
      </p:sp>
      <p:grpSp>
        <p:nvGrpSpPr>
          <p:cNvPr id="12" name="object 12"/>
          <p:cNvGrpSpPr/>
          <p:nvPr/>
        </p:nvGrpSpPr>
        <p:grpSpPr>
          <a:xfrm>
            <a:off x="5310123" y="38"/>
            <a:ext cx="1786255" cy="233045"/>
            <a:chOff x="5310123" y="38"/>
            <a:chExt cx="1786255" cy="233045"/>
          </a:xfrm>
        </p:grpSpPr>
        <p:pic>
          <p:nvPicPr>
            <p:cNvPr id="13" name="object 13"/>
            <p:cNvPicPr/>
            <p:nvPr/>
          </p:nvPicPr>
          <p:blipFill>
            <a:blip r:embed="rId2" cstate="print"/>
            <a:stretch>
              <a:fillRect/>
            </a:stretch>
          </p:blipFill>
          <p:spPr>
            <a:xfrm>
              <a:off x="5949695" y="89916"/>
              <a:ext cx="80010" cy="80009"/>
            </a:xfrm>
            <a:prstGeom prst="rect">
              <a:avLst/>
            </a:prstGeom>
          </p:spPr>
        </p:pic>
        <p:pic>
          <p:nvPicPr>
            <p:cNvPr id="14" name="object 14"/>
            <p:cNvPicPr/>
            <p:nvPr/>
          </p:nvPicPr>
          <p:blipFill>
            <a:blip r:embed="rId3" cstate="print"/>
            <a:stretch>
              <a:fillRect/>
            </a:stretch>
          </p:blipFill>
          <p:spPr>
            <a:xfrm>
              <a:off x="5310123" y="38"/>
              <a:ext cx="1785874" cy="232727"/>
            </a:xfrm>
            <a:prstGeom prst="rect">
              <a:avLst/>
            </a:prstGeom>
          </p:spPr>
        </p:pic>
      </p:grpSp>
      <p:sp>
        <p:nvSpPr>
          <p:cNvPr id="15" name="object 15"/>
          <p:cNvSpPr txBox="1"/>
          <p:nvPr/>
        </p:nvSpPr>
        <p:spPr>
          <a:xfrm>
            <a:off x="4199382" y="-52069"/>
            <a:ext cx="4295775" cy="299720"/>
          </a:xfrm>
          <a:prstGeom prst="rect">
            <a:avLst/>
          </a:prstGeom>
        </p:spPr>
        <p:txBody>
          <a:bodyPr vert="horz" wrap="square" lIns="0" tIns="12700" rIns="0" bIns="0" rtlCol="0">
            <a:spAutoFit/>
          </a:bodyPr>
          <a:lstStyle/>
          <a:p>
            <a:pPr marL="12700">
              <a:lnSpc>
                <a:spcPct val="100000"/>
              </a:lnSpc>
              <a:spcBef>
                <a:spcPts val="100"/>
              </a:spcBef>
            </a:pPr>
            <a:r>
              <a:rPr sz="1800" b="1" i="1" spc="-10" dirty="0">
                <a:solidFill>
                  <a:srgbClr val="FFFFFF"/>
                </a:solidFill>
                <a:latin typeface="Times New Roman"/>
                <a:cs typeface="Times New Roman"/>
              </a:rPr>
              <a:t>Google</a:t>
            </a:r>
            <a:r>
              <a:rPr sz="1800" b="1" i="1" spc="-105" dirty="0">
                <a:solidFill>
                  <a:srgbClr val="FFFFFF"/>
                </a:solidFill>
                <a:latin typeface="Times New Roman"/>
                <a:cs typeface="Times New Roman"/>
              </a:rPr>
              <a:t> </a:t>
            </a:r>
            <a:r>
              <a:rPr sz="1800" b="1" i="1" dirty="0">
                <a:solidFill>
                  <a:srgbClr val="FFFFFF"/>
                </a:solidFill>
                <a:latin typeface="Times New Roman"/>
                <a:cs typeface="Times New Roman"/>
              </a:rPr>
              <a:t>Android</a:t>
            </a:r>
            <a:r>
              <a:rPr sz="1800" b="1" i="1" spc="-55" dirty="0">
                <a:solidFill>
                  <a:srgbClr val="FFFFFF"/>
                </a:solidFill>
                <a:latin typeface="Times New Roman"/>
                <a:cs typeface="Times New Roman"/>
              </a:rPr>
              <a:t> </a:t>
            </a:r>
            <a:r>
              <a:rPr sz="1800" b="1" i="1" dirty="0">
                <a:solidFill>
                  <a:srgbClr val="FFFFFF"/>
                </a:solidFill>
                <a:latin typeface="Times New Roman"/>
                <a:cs typeface="Times New Roman"/>
              </a:rPr>
              <a:t>Developer</a:t>
            </a:r>
            <a:r>
              <a:rPr sz="1800" b="1" i="1" spc="-45" dirty="0">
                <a:solidFill>
                  <a:srgbClr val="FFFFFF"/>
                </a:solidFill>
                <a:latin typeface="Times New Roman"/>
                <a:cs typeface="Times New Roman"/>
              </a:rPr>
              <a:t> </a:t>
            </a:r>
            <a:r>
              <a:rPr sz="1800" b="1" i="1" dirty="0">
                <a:solidFill>
                  <a:srgbClr val="FFFFFF"/>
                </a:solidFill>
                <a:latin typeface="Times New Roman"/>
                <a:cs typeface="Times New Roman"/>
              </a:rPr>
              <a:t>Virtual</a:t>
            </a:r>
            <a:r>
              <a:rPr sz="1800" b="1" i="1" spc="-50" dirty="0">
                <a:solidFill>
                  <a:srgbClr val="FFFFFF"/>
                </a:solidFill>
                <a:latin typeface="Times New Roman"/>
                <a:cs typeface="Times New Roman"/>
              </a:rPr>
              <a:t> </a:t>
            </a:r>
            <a:r>
              <a:rPr sz="1800" b="1" i="1" spc="-10" dirty="0">
                <a:solidFill>
                  <a:srgbClr val="FFFFFF"/>
                </a:solidFill>
                <a:latin typeface="Times New Roman"/>
                <a:cs typeface="Times New Roman"/>
              </a:rPr>
              <a:t>Internship</a:t>
            </a:r>
            <a:endParaRPr sz="1800">
              <a:latin typeface="Times New Roman"/>
              <a:cs typeface="Times New Roman"/>
            </a:endParaRPr>
          </a:p>
        </p:txBody>
      </p:sp>
      <p:grpSp>
        <p:nvGrpSpPr>
          <p:cNvPr id="16" name="object 16"/>
          <p:cNvGrpSpPr/>
          <p:nvPr/>
        </p:nvGrpSpPr>
        <p:grpSpPr>
          <a:xfrm>
            <a:off x="0" y="57899"/>
            <a:ext cx="12190095" cy="1101725"/>
            <a:chOff x="0" y="57899"/>
            <a:chExt cx="12190095" cy="1101725"/>
          </a:xfrm>
        </p:grpSpPr>
        <p:pic>
          <p:nvPicPr>
            <p:cNvPr id="17" name="object 17"/>
            <p:cNvPicPr/>
            <p:nvPr/>
          </p:nvPicPr>
          <p:blipFill>
            <a:blip r:embed="rId4" cstate="print"/>
            <a:stretch>
              <a:fillRect/>
            </a:stretch>
          </p:blipFill>
          <p:spPr>
            <a:xfrm>
              <a:off x="0" y="57899"/>
              <a:ext cx="12189714" cy="1101102"/>
            </a:xfrm>
            <a:prstGeom prst="rect">
              <a:avLst/>
            </a:prstGeom>
          </p:spPr>
        </p:pic>
        <p:pic>
          <p:nvPicPr>
            <p:cNvPr id="18" name="object 18"/>
            <p:cNvPicPr/>
            <p:nvPr/>
          </p:nvPicPr>
          <p:blipFill>
            <a:blip r:embed="rId5" cstate="print"/>
            <a:stretch>
              <a:fillRect/>
            </a:stretch>
          </p:blipFill>
          <p:spPr>
            <a:xfrm>
              <a:off x="3220211" y="76200"/>
              <a:ext cx="5383530" cy="1009650"/>
            </a:xfrm>
            <a:prstGeom prst="rect">
              <a:avLst/>
            </a:prstGeom>
          </p:spPr>
        </p:pic>
      </p:grpSp>
      <p:sp>
        <p:nvSpPr>
          <p:cNvPr id="19" name="object 19"/>
          <p:cNvSpPr txBox="1"/>
          <p:nvPr/>
        </p:nvSpPr>
        <p:spPr>
          <a:xfrm>
            <a:off x="3508375" y="195834"/>
            <a:ext cx="4810760"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FFFFFF"/>
                </a:solidFill>
                <a:latin typeface="Times New Roman"/>
                <a:cs typeface="Times New Roman"/>
              </a:rPr>
              <a:t>Connecting</a:t>
            </a:r>
            <a:r>
              <a:rPr sz="3600" spc="-60" dirty="0">
                <a:solidFill>
                  <a:srgbClr val="FFFFFF"/>
                </a:solidFill>
                <a:latin typeface="Times New Roman"/>
                <a:cs typeface="Times New Roman"/>
              </a:rPr>
              <a:t> </a:t>
            </a:r>
            <a:r>
              <a:rPr sz="3600" dirty="0">
                <a:solidFill>
                  <a:srgbClr val="FFFFFF"/>
                </a:solidFill>
                <a:latin typeface="Times New Roman"/>
                <a:cs typeface="Times New Roman"/>
              </a:rPr>
              <a:t>to</a:t>
            </a:r>
            <a:r>
              <a:rPr sz="3600" spc="-50" dirty="0">
                <a:solidFill>
                  <a:srgbClr val="FFFFFF"/>
                </a:solidFill>
                <a:latin typeface="Times New Roman"/>
                <a:cs typeface="Times New Roman"/>
              </a:rPr>
              <a:t> </a:t>
            </a:r>
            <a:r>
              <a:rPr sz="3600" dirty="0">
                <a:solidFill>
                  <a:srgbClr val="FFFFFF"/>
                </a:solidFill>
                <a:latin typeface="Times New Roman"/>
                <a:cs typeface="Times New Roman"/>
              </a:rPr>
              <a:t>the</a:t>
            </a:r>
            <a:r>
              <a:rPr sz="3600" spc="-60" dirty="0">
                <a:solidFill>
                  <a:srgbClr val="FFFFFF"/>
                </a:solidFill>
                <a:latin typeface="Times New Roman"/>
                <a:cs typeface="Times New Roman"/>
              </a:rPr>
              <a:t> </a:t>
            </a:r>
            <a:r>
              <a:rPr sz="3600" spc="-10" dirty="0">
                <a:solidFill>
                  <a:srgbClr val="FFFFFF"/>
                </a:solidFill>
                <a:latin typeface="Times New Roman"/>
                <a:cs typeface="Times New Roman"/>
              </a:rPr>
              <a:t>Internet</a:t>
            </a:r>
            <a:endParaRPr sz="3600">
              <a:latin typeface="Times New Roman"/>
              <a:cs typeface="Times New Roman"/>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a:lnSpc>
                <a:spcPts val="1739"/>
              </a:lnSpc>
            </a:pPr>
            <a:r>
              <a:rPr spc="-10" dirty="0"/>
              <a:t>214G1A32XX</a:t>
            </a:r>
          </a:p>
        </p:txBody>
      </p:sp>
      <p:sp>
        <p:nvSpPr>
          <p:cNvPr id="22" name="object 22"/>
          <p:cNvSpPr txBox="1">
            <a:spLocks noGrp="1"/>
          </p:cNvSpPr>
          <p:nvPr>
            <p:ph type="dt" sz="half" idx="6"/>
          </p:nvPr>
        </p:nvSpPr>
        <p:spPr>
          <a:prstGeom prst="rect">
            <a:avLst/>
          </a:prstGeom>
        </p:spPr>
        <p:txBody>
          <a:bodyPr vert="horz" wrap="square" lIns="0" tIns="0" rIns="0" bIns="0" rtlCol="0">
            <a:spAutoFit/>
          </a:bodyPr>
          <a:lstStyle/>
          <a:p>
            <a:pPr marL="12700">
              <a:lnSpc>
                <a:spcPts val="2065"/>
              </a:lnSpc>
            </a:pPr>
            <a:r>
              <a:rPr spc="-10" dirty="0"/>
              <a:t>224G1A3279</a:t>
            </a:r>
          </a:p>
        </p:txBody>
      </p:sp>
      <p:sp>
        <p:nvSpPr>
          <p:cNvPr id="23" name="object 23"/>
          <p:cNvSpPr txBox="1"/>
          <p:nvPr/>
        </p:nvSpPr>
        <p:spPr>
          <a:xfrm>
            <a:off x="1670430" y="6629321"/>
            <a:ext cx="5423535" cy="250190"/>
          </a:xfrm>
          <a:prstGeom prst="rect">
            <a:avLst/>
          </a:prstGeom>
        </p:spPr>
        <p:txBody>
          <a:bodyPr vert="horz" wrap="square" lIns="0" tIns="0" rIns="0" bIns="0" rtlCol="0">
            <a:spAutoFit/>
          </a:bodyPr>
          <a:lstStyle/>
          <a:p>
            <a:pPr marL="12700">
              <a:lnSpc>
                <a:spcPts val="1839"/>
              </a:lnSpc>
            </a:pPr>
            <a:r>
              <a:rPr sz="1600" cap="small" spc="-20" dirty="0">
                <a:solidFill>
                  <a:srgbClr val="FFFFFF"/>
                </a:solidFill>
                <a:latin typeface="Times New Roman"/>
                <a:cs typeface="Times New Roman"/>
              </a:rPr>
              <a:t>Dept.</a:t>
            </a:r>
            <a:r>
              <a:rPr sz="1600" cap="small" spc="-65"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dirty="0">
                <a:solidFill>
                  <a:srgbClr val="FFFFFF"/>
                </a:solidFill>
                <a:latin typeface="Times New Roman"/>
                <a:cs typeface="Times New Roman"/>
              </a:rPr>
              <a:t>Computer</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Science</a:t>
            </a:r>
            <a:r>
              <a:rPr sz="1600" cap="small" spc="-60" dirty="0">
                <a:solidFill>
                  <a:srgbClr val="FFFFFF"/>
                </a:solidFill>
                <a:latin typeface="Times New Roman"/>
                <a:cs typeface="Times New Roman"/>
              </a:rPr>
              <a:t> </a:t>
            </a:r>
            <a:r>
              <a:rPr sz="1600" cap="small" dirty="0">
                <a:solidFill>
                  <a:srgbClr val="FFFFFF"/>
                </a:solidFill>
                <a:latin typeface="Times New Roman"/>
                <a:cs typeface="Times New Roman"/>
              </a:rPr>
              <a:t>and</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Engineering</a:t>
            </a:r>
            <a:r>
              <a:rPr sz="1600" cap="small" spc="10" dirty="0">
                <a:solidFill>
                  <a:srgbClr val="FFFFFF"/>
                </a:solidFill>
                <a:latin typeface="Times New Roman"/>
                <a:cs typeface="Times New Roman"/>
              </a:rPr>
              <a:t> </a:t>
            </a:r>
            <a:r>
              <a:rPr sz="1600" cap="small" spc="-65" dirty="0">
                <a:solidFill>
                  <a:srgbClr val="FFFFFF"/>
                </a:solidFill>
                <a:latin typeface="Times New Roman"/>
                <a:cs typeface="Times New Roman"/>
              </a:rPr>
              <a:t>(Data</a:t>
            </a:r>
            <a:r>
              <a:rPr sz="1600" cap="small" spc="-15" dirty="0">
                <a:solidFill>
                  <a:srgbClr val="FFFFFF"/>
                </a:solidFill>
                <a:latin typeface="Times New Roman"/>
                <a:cs typeface="Times New Roman"/>
              </a:rPr>
              <a:t> </a:t>
            </a:r>
            <a:r>
              <a:rPr sz="1600" cap="small" spc="-30" dirty="0">
                <a:solidFill>
                  <a:srgbClr val="FFFFFF"/>
                </a:solidFill>
                <a:latin typeface="Times New Roman"/>
                <a:cs typeface="Times New Roman"/>
              </a:rPr>
              <a:t>Science)</a:t>
            </a:r>
            <a:endParaRPr sz="1600">
              <a:latin typeface="Times New Roman"/>
              <a:cs typeface="Times New Roman"/>
            </a:endParaRPr>
          </a:p>
        </p:txBody>
      </p:sp>
      <p:sp>
        <p:nvSpPr>
          <p:cNvPr id="24" name="object 24"/>
          <p:cNvSpPr txBox="1"/>
          <p:nvPr/>
        </p:nvSpPr>
        <p:spPr>
          <a:xfrm>
            <a:off x="7322057" y="6624444"/>
            <a:ext cx="4322445" cy="250190"/>
          </a:xfrm>
          <a:prstGeom prst="rect">
            <a:avLst/>
          </a:prstGeom>
        </p:spPr>
        <p:txBody>
          <a:bodyPr vert="horz" wrap="square" lIns="0" tIns="0" rIns="0" bIns="0" rtlCol="0">
            <a:spAutoFit/>
          </a:bodyPr>
          <a:lstStyle/>
          <a:p>
            <a:pPr marL="12700">
              <a:lnSpc>
                <a:spcPts val="1839"/>
              </a:lnSpc>
            </a:pPr>
            <a:r>
              <a:rPr sz="1600" cap="small" spc="-35" dirty="0">
                <a:solidFill>
                  <a:srgbClr val="FFFFFF"/>
                </a:solidFill>
                <a:latin typeface="Times New Roman"/>
                <a:cs typeface="Times New Roman"/>
              </a:rPr>
              <a:t>Srinivasa</a:t>
            </a:r>
            <a:r>
              <a:rPr sz="1600" cap="small" spc="-50" dirty="0">
                <a:solidFill>
                  <a:srgbClr val="FFFFFF"/>
                </a:solidFill>
                <a:latin typeface="Times New Roman"/>
                <a:cs typeface="Times New Roman"/>
              </a:rPr>
              <a:t> </a:t>
            </a:r>
            <a:r>
              <a:rPr sz="1600" cap="small" dirty="0">
                <a:solidFill>
                  <a:srgbClr val="FFFFFF"/>
                </a:solidFill>
                <a:latin typeface="Times New Roman"/>
                <a:cs typeface="Times New Roman"/>
              </a:rPr>
              <a:t>Ramanujan </a:t>
            </a:r>
            <a:r>
              <a:rPr sz="1600" cap="small" spc="-10" dirty="0">
                <a:solidFill>
                  <a:srgbClr val="FFFFFF"/>
                </a:solidFill>
                <a:latin typeface="Times New Roman"/>
                <a:cs typeface="Times New Roman"/>
              </a:rPr>
              <a:t>Institute</a:t>
            </a:r>
            <a:r>
              <a:rPr sz="1600" cap="small" spc="30"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spc="-50" dirty="0">
                <a:solidFill>
                  <a:srgbClr val="FFFFFF"/>
                </a:solidFill>
                <a:latin typeface="Times New Roman"/>
                <a:cs typeface="Times New Roman"/>
              </a:rPr>
              <a:t>Technology</a:t>
            </a:r>
            <a:endParaRPr sz="1600">
              <a:latin typeface="Times New Roman"/>
              <a:cs typeface="Times New Roman"/>
            </a:endParaRPr>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38100">
              <a:lnSpc>
                <a:spcPts val="1839"/>
              </a:lnSpc>
            </a:pPr>
            <a:fld id="{81D60167-4931-47E6-BA6A-407CBD079E47}" type="slidenum">
              <a:rPr spc="-25" dirty="0"/>
              <a:t>6</a:t>
            </a:fld>
            <a:endParaRPr spc="-25" dirty="0"/>
          </a:p>
        </p:txBody>
      </p:sp>
      <p:sp>
        <p:nvSpPr>
          <p:cNvPr id="20" name="object 20"/>
          <p:cNvSpPr txBox="1"/>
          <p:nvPr/>
        </p:nvSpPr>
        <p:spPr>
          <a:xfrm>
            <a:off x="317093" y="1187652"/>
            <a:ext cx="10911205" cy="998350"/>
          </a:xfrm>
          <a:prstGeom prst="rect">
            <a:avLst/>
          </a:prstGeom>
        </p:spPr>
        <p:txBody>
          <a:bodyPr vert="horz" wrap="square" lIns="0" tIns="13335" rIns="0" bIns="0" rtlCol="0">
            <a:spAutoFit/>
          </a:bodyPr>
          <a:lstStyle/>
          <a:p>
            <a:pPr marL="12700" marR="5080">
              <a:lnSpc>
                <a:spcPct val="100000"/>
              </a:lnSpc>
              <a:spcBef>
                <a:spcPts val="105"/>
              </a:spcBef>
            </a:pPr>
            <a:r>
              <a:rPr sz="3200" b="1" dirty="0">
                <a:latin typeface="+mj-lt"/>
                <a:cs typeface="Times New Roman"/>
              </a:rPr>
              <a:t>In</a:t>
            </a:r>
            <a:r>
              <a:rPr sz="3200" b="1" spc="-5" dirty="0">
                <a:latin typeface="+mj-lt"/>
                <a:cs typeface="Times New Roman"/>
              </a:rPr>
              <a:t> </a:t>
            </a:r>
            <a:r>
              <a:rPr sz="3200" b="1" dirty="0">
                <a:latin typeface="+mj-lt"/>
                <a:cs typeface="Times New Roman"/>
              </a:rPr>
              <a:t>this</a:t>
            </a:r>
            <a:r>
              <a:rPr sz="3200" b="1" spc="-20" dirty="0">
                <a:latin typeface="+mj-lt"/>
                <a:cs typeface="Times New Roman"/>
              </a:rPr>
              <a:t> </a:t>
            </a:r>
            <a:r>
              <a:rPr sz="3200" b="1" dirty="0">
                <a:latin typeface="+mj-lt"/>
                <a:cs typeface="Times New Roman"/>
              </a:rPr>
              <a:t>task,</a:t>
            </a:r>
            <a:r>
              <a:rPr sz="3200" b="1" spc="-25" dirty="0">
                <a:latin typeface="+mj-lt"/>
                <a:cs typeface="Times New Roman"/>
              </a:rPr>
              <a:t> </a:t>
            </a:r>
            <a:r>
              <a:rPr sz="3200" b="1" dirty="0">
                <a:latin typeface="+mj-lt"/>
                <a:cs typeface="Times New Roman"/>
              </a:rPr>
              <a:t>you will</a:t>
            </a:r>
            <a:r>
              <a:rPr sz="3200" b="1" spc="-20" dirty="0">
                <a:latin typeface="+mj-lt"/>
                <a:cs typeface="Times New Roman"/>
              </a:rPr>
              <a:t> </a:t>
            </a:r>
            <a:r>
              <a:rPr sz="3200" b="1" dirty="0">
                <a:latin typeface="+mj-lt"/>
                <a:cs typeface="Times New Roman"/>
              </a:rPr>
              <a:t>add</a:t>
            </a:r>
            <a:r>
              <a:rPr sz="3200" b="1" spc="-25" dirty="0">
                <a:latin typeface="+mj-lt"/>
                <a:cs typeface="Times New Roman"/>
              </a:rPr>
              <a:t> </a:t>
            </a:r>
            <a:r>
              <a:rPr sz="3200" b="1" dirty="0">
                <a:latin typeface="+mj-lt"/>
                <a:cs typeface="Times New Roman"/>
              </a:rPr>
              <a:t>a</a:t>
            </a:r>
            <a:r>
              <a:rPr sz="3200" b="1" spc="-5" dirty="0">
                <a:latin typeface="+mj-lt"/>
                <a:cs typeface="Times New Roman"/>
              </a:rPr>
              <a:t> </a:t>
            </a:r>
            <a:r>
              <a:rPr sz="3200" b="1" dirty="0">
                <a:latin typeface="+mj-lt"/>
                <a:cs typeface="Times New Roman"/>
              </a:rPr>
              <a:t>network</a:t>
            </a:r>
            <a:r>
              <a:rPr sz="3200" b="1" spc="-35" dirty="0">
                <a:latin typeface="+mj-lt"/>
                <a:cs typeface="Times New Roman"/>
              </a:rPr>
              <a:t> </a:t>
            </a:r>
            <a:r>
              <a:rPr sz="3200" b="1" dirty="0">
                <a:latin typeface="+mj-lt"/>
                <a:cs typeface="Times New Roman"/>
              </a:rPr>
              <a:t>layer</a:t>
            </a:r>
            <a:r>
              <a:rPr sz="3200" b="1" spc="-85" dirty="0">
                <a:latin typeface="+mj-lt"/>
                <a:cs typeface="Times New Roman"/>
              </a:rPr>
              <a:t> </a:t>
            </a:r>
            <a:r>
              <a:rPr lang="en-IN" sz="3200" b="1" spc="-45" dirty="0">
                <a:latin typeface="+mj-lt"/>
                <a:cs typeface="Times New Roman"/>
              </a:rPr>
              <a:t>to</a:t>
            </a:r>
            <a:r>
              <a:rPr sz="3200" b="1" spc="-20" dirty="0">
                <a:latin typeface="+mj-lt"/>
                <a:cs typeface="Times New Roman"/>
              </a:rPr>
              <a:t> </a:t>
            </a:r>
            <a:r>
              <a:rPr sz="3200" b="1" dirty="0">
                <a:latin typeface="+mj-lt"/>
                <a:cs typeface="Times New Roman"/>
              </a:rPr>
              <a:t>use</a:t>
            </a:r>
            <a:r>
              <a:rPr sz="3200" b="1" spc="-30" dirty="0">
                <a:latin typeface="+mj-lt"/>
                <a:cs typeface="Times New Roman"/>
              </a:rPr>
              <a:t> </a:t>
            </a:r>
            <a:r>
              <a:rPr sz="3200" b="1" dirty="0">
                <a:latin typeface="+mj-lt"/>
                <a:cs typeface="Times New Roman"/>
              </a:rPr>
              <a:t>to</a:t>
            </a:r>
            <a:r>
              <a:rPr sz="3200" b="1" spc="-20" dirty="0">
                <a:latin typeface="+mj-lt"/>
                <a:cs typeface="Times New Roman"/>
              </a:rPr>
              <a:t> </a:t>
            </a:r>
            <a:r>
              <a:rPr sz="3200" b="1" dirty="0">
                <a:latin typeface="+mj-lt"/>
                <a:cs typeface="Times New Roman"/>
              </a:rPr>
              <a:t>communicate</a:t>
            </a:r>
            <a:r>
              <a:rPr sz="3200" b="1" spc="-60" dirty="0">
                <a:latin typeface="+mj-lt"/>
                <a:cs typeface="Times New Roman"/>
              </a:rPr>
              <a:t> </a:t>
            </a:r>
            <a:r>
              <a:rPr sz="3200" b="1" dirty="0">
                <a:latin typeface="+mj-lt"/>
                <a:cs typeface="Times New Roman"/>
              </a:rPr>
              <a:t>with</a:t>
            </a:r>
            <a:r>
              <a:rPr sz="3200" b="1" spc="-35" dirty="0">
                <a:latin typeface="+mj-lt"/>
                <a:cs typeface="Times New Roman"/>
              </a:rPr>
              <a:t> </a:t>
            </a:r>
            <a:r>
              <a:rPr sz="3200" b="1" spc="-25" dirty="0">
                <a:latin typeface="+mj-lt"/>
                <a:cs typeface="Times New Roman"/>
              </a:rPr>
              <a:t>the </a:t>
            </a:r>
            <a:r>
              <a:rPr sz="3200" b="1" spc="-10" dirty="0">
                <a:latin typeface="+mj-lt"/>
                <a:cs typeface="Times New Roman"/>
              </a:rPr>
              <a:t>service</a:t>
            </a:r>
            <a:r>
              <a:rPr sz="2400" b="1" spc="-10" dirty="0">
                <a:latin typeface="+mj-lt"/>
                <a:cs typeface="Times New Roman"/>
              </a:rPr>
              <a:t>.</a:t>
            </a:r>
            <a:endParaRPr sz="2400" dirty="0">
              <a:latin typeface="+mj-lt"/>
              <a:cs typeface="Times New Roman"/>
            </a:endParaRPr>
          </a:p>
        </p:txBody>
      </p:sp>
      <p:pic>
        <p:nvPicPr>
          <p:cNvPr id="27" name="Picture 26">
            <a:extLst>
              <a:ext uri="{FF2B5EF4-FFF2-40B4-BE49-F238E27FC236}">
                <a16:creationId xmlns:a16="http://schemas.microsoft.com/office/drawing/2014/main" id="{B4DE10DB-0865-23B6-ECD1-C1E541B0A4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5095" y="2677313"/>
            <a:ext cx="7315200" cy="3438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56058"/>
            <a:ext cx="12192635" cy="902335"/>
            <a:chOff x="0" y="5956058"/>
            <a:chExt cx="12192635" cy="902335"/>
          </a:xfrm>
        </p:grpSpPr>
        <p:sp>
          <p:nvSpPr>
            <p:cNvPr id="3" name="object 3"/>
            <p:cNvSpPr/>
            <p:nvPr/>
          </p:nvSpPr>
          <p:spPr>
            <a:xfrm>
              <a:off x="11754231" y="6641868"/>
              <a:ext cx="438150" cy="216535"/>
            </a:xfrm>
            <a:custGeom>
              <a:avLst/>
              <a:gdLst/>
              <a:ahLst/>
              <a:cxnLst/>
              <a:rect l="l" t="t" r="r" b="b"/>
              <a:pathLst>
                <a:path w="438150" h="216534">
                  <a:moveTo>
                    <a:pt x="437807" y="0"/>
                  </a:moveTo>
                  <a:lnTo>
                    <a:pt x="0" y="0"/>
                  </a:lnTo>
                  <a:lnTo>
                    <a:pt x="0" y="216128"/>
                  </a:lnTo>
                  <a:lnTo>
                    <a:pt x="437807" y="216128"/>
                  </a:lnTo>
                  <a:lnTo>
                    <a:pt x="437807" y="0"/>
                  </a:lnTo>
                  <a:close/>
                </a:path>
              </a:pathLst>
            </a:custGeom>
            <a:solidFill>
              <a:srgbClr val="FFC000"/>
            </a:solidFill>
          </p:spPr>
          <p:txBody>
            <a:bodyPr wrap="square" lIns="0" tIns="0" rIns="0" bIns="0" rtlCol="0"/>
            <a:lstStyle/>
            <a:p>
              <a:endParaRPr/>
            </a:p>
          </p:txBody>
        </p:sp>
        <p:pic>
          <p:nvPicPr>
            <p:cNvPr id="4" name="object 4"/>
            <p:cNvPicPr/>
            <p:nvPr/>
          </p:nvPicPr>
          <p:blipFill>
            <a:blip r:embed="rId2" cstate="print"/>
            <a:stretch>
              <a:fillRect/>
            </a:stretch>
          </p:blipFill>
          <p:spPr>
            <a:xfrm>
              <a:off x="11794235" y="6560819"/>
              <a:ext cx="374129" cy="297178"/>
            </a:xfrm>
            <a:prstGeom prst="rect">
              <a:avLst/>
            </a:prstGeom>
          </p:spPr>
        </p:pic>
        <p:pic>
          <p:nvPicPr>
            <p:cNvPr id="5" name="object 5"/>
            <p:cNvPicPr/>
            <p:nvPr/>
          </p:nvPicPr>
          <p:blipFill>
            <a:blip r:embed="rId3" cstate="print"/>
            <a:stretch>
              <a:fillRect/>
            </a:stretch>
          </p:blipFill>
          <p:spPr>
            <a:xfrm>
              <a:off x="11506200" y="5956058"/>
              <a:ext cx="685800" cy="685800"/>
            </a:xfrm>
            <a:prstGeom prst="rect">
              <a:avLst/>
            </a:prstGeom>
          </p:spPr>
        </p:pic>
        <p:pic>
          <p:nvPicPr>
            <p:cNvPr id="6" name="object 6"/>
            <p:cNvPicPr/>
            <p:nvPr/>
          </p:nvPicPr>
          <p:blipFill>
            <a:blip r:embed="rId4" cstate="print"/>
            <a:stretch>
              <a:fillRect/>
            </a:stretch>
          </p:blipFill>
          <p:spPr>
            <a:xfrm>
              <a:off x="0" y="6625246"/>
              <a:ext cx="1554480" cy="232752"/>
            </a:xfrm>
            <a:prstGeom prst="rect">
              <a:avLst/>
            </a:prstGeom>
          </p:spPr>
        </p:pic>
      </p:grpSp>
      <p:sp>
        <p:nvSpPr>
          <p:cNvPr id="7" name="object 7"/>
          <p:cNvSpPr/>
          <p:nvPr/>
        </p:nvSpPr>
        <p:spPr>
          <a:xfrm>
            <a:off x="0" y="38"/>
            <a:ext cx="12192000" cy="233045"/>
          </a:xfrm>
          <a:custGeom>
            <a:avLst/>
            <a:gdLst/>
            <a:ahLst/>
            <a:cxnLst/>
            <a:rect l="l" t="t" r="r" b="b"/>
            <a:pathLst>
              <a:path w="12192000" h="233045">
                <a:moveTo>
                  <a:pt x="12192000" y="0"/>
                </a:moveTo>
                <a:lnTo>
                  <a:pt x="0" y="0"/>
                </a:lnTo>
                <a:lnTo>
                  <a:pt x="0" y="232752"/>
                </a:lnTo>
                <a:lnTo>
                  <a:pt x="12192000" y="232752"/>
                </a:lnTo>
                <a:lnTo>
                  <a:pt x="12192000" y="0"/>
                </a:lnTo>
                <a:close/>
              </a:path>
            </a:pathLst>
          </a:custGeom>
          <a:solidFill>
            <a:srgbClr val="006666"/>
          </a:solidFill>
        </p:spPr>
        <p:txBody>
          <a:bodyPr wrap="square" lIns="0" tIns="0" rIns="0" bIns="0" rtlCol="0"/>
          <a:lstStyle/>
          <a:p>
            <a:endParaRPr/>
          </a:p>
        </p:txBody>
      </p:sp>
      <p:sp>
        <p:nvSpPr>
          <p:cNvPr id="8" name="object 8"/>
          <p:cNvSpPr txBox="1"/>
          <p:nvPr/>
        </p:nvSpPr>
        <p:spPr>
          <a:xfrm>
            <a:off x="5379465" y="16805"/>
            <a:ext cx="1435100" cy="211454"/>
          </a:xfrm>
          <a:prstGeom prst="rect">
            <a:avLst/>
          </a:prstGeom>
        </p:spPr>
        <p:txBody>
          <a:bodyPr vert="horz" wrap="square" lIns="0" tIns="0" rIns="0" bIns="0" rtlCol="0">
            <a:spAutoFit/>
          </a:bodyPr>
          <a:lstStyle/>
          <a:p>
            <a:pPr>
              <a:lnSpc>
                <a:spcPts val="1635"/>
              </a:lnSpc>
            </a:pPr>
            <a:r>
              <a:rPr sz="1500" b="1" i="1" dirty="0">
                <a:solidFill>
                  <a:srgbClr val="FFFFFF"/>
                </a:solidFill>
                <a:latin typeface="Times New Roman"/>
                <a:cs typeface="Times New Roman"/>
              </a:rPr>
              <a:t>Title</a:t>
            </a:r>
            <a:r>
              <a:rPr sz="1500" b="1" i="1" spc="-45" dirty="0">
                <a:solidFill>
                  <a:srgbClr val="FFFFFF"/>
                </a:solidFill>
                <a:latin typeface="Times New Roman"/>
                <a:cs typeface="Times New Roman"/>
              </a:rPr>
              <a:t> </a:t>
            </a:r>
            <a:r>
              <a:rPr sz="1500" b="1" i="1" dirty="0">
                <a:solidFill>
                  <a:srgbClr val="FFFFFF"/>
                </a:solidFill>
                <a:latin typeface="Times New Roman"/>
                <a:cs typeface="Times New Roman"/>
              </a:rPr>
              <a:t>of</a:t>
            </a:r>
            <a:r>
              <a:rPr sz="1500" b="1" i="1" spc="-45" dirty="0">
                <a:solidFill>
                  <a:srgbClr val="FFFFFF"/>
                </a:solidFill>
                <a:latin typeface="Times New Roman"/>
                <a:cs typeface="Times New Roman"/>
              </a:rPr>
              <a:t> </a:t>
            </a:r>
            <a:r>
              <a:rPr sz="1500" b="1" i="1" spc="-10" dirty="0">
                <a:solidFill>
                  <a:srgbClr val="FFFFFF"/>
                </a:solidFill>
                <a:latin typeface="Times New Roman"/>
                <a:cs typeface="Times New Roman"/>
              </a:rPr>
              <a:t>Internship</a:t>
            </a:r>
            <a:endParaRPr sz="1500">
              <a:latin typeface="Times New Roman"/>
              <a:cs typeface="Times New Roman"/>
            </a:endParaRPr>
          </a:p>
        </p:txBody>
      </p:sp>
      <p:grpSp>
        <p:nvGrpSpPr>
          <p:cNvPr id="9" name="object 9"/>
          <p:cNvGrpSpPr/>
          <p:nvPr/>
        </p:nvGrpSpPr>
        <p:grpSpPr>
          <a:xfrm>
            <a:off x="5310123" y="38"/>
            <a:ext cx="1786255" cy="233045"/>
            <a:chOff x="5310123" y="38"/>
            <a:chExt cx="1786255" cy="233045"/>
          </a:xfrm>
        </p:grpSpPr>
        <p:pic>
          <p:nvPicPr>
            <p:cNvPr id="10" name="object 10"/>
            <p:cNvPicPr/>
            <p:nvPr/>
          </p:nvPicPr>
          <p:blipFill>
            <a:blip r:embed="rId5" cstate="print"/>
            <a:stretch>
              <a:fillRect/>
            </a:stretch>
          </p:blipFill>
          <p:spPr>
            <a:xfrm>
              <a:off x="5949695" y="89916"/>
              <a:ext cx="80010" cy="80009"/>
            </a:xfrm>
            <a:prstGeom prst="rect">
              <a:avLst/>
            </a:prstGeom>
          </p:spPr>
        </p:pic>
        <p:pic>
          <p:nvPicPr>
            <p:cNvPr id="11" name="object 11"/>
            <p:cNvPicPr/>
            <p:nvPr/>
          </p:nvPicPr>
          <p:blipFill>
            <a:blip r:embed="rId6" cstate="print"/>
            <a:stretch>
              <a:fillRect/>
            </a:stretch>
          </p:blipFill>
          <p:spPr>
            <a:xfrm>
              <a:off x="5310123" y="38"/>
              <a:ext cx="1785874" cy="232727"/>
            </a:xfrm>
            <a:prstGeom prst="rect">
              <a:avLst/>
            </a:prstGeom>
          </p:spPr>
        </p:pic>
      </p:grpSp>
      <p:sp>
        <p:nvSpPr>
          <p:cNvPr id="12" name="object 12"/>
          <p:cNvSpPr txBox="1"/>
          <p:nvPr/>
        </p:nvSpPr>
        <p:spPr>
          <a:xfrm>
            <a:off x="4199382" y="-52069"/>
            <a:ext cx="4295775" cy="299720"/>
          </a:xfrm>
          <a:prstGeom prst="rect">
            <a:avLst/>
          </a:prstGeom>
        </p:spPr>
        <p:txBody>
          <a:bodyPr vert="horz" wrap="square" lIns="0" tIns="12700" rIns="0" bIns="0" rtlCol="0">
            <a:spAutoFit/>
          </a:bodyPr>
          <a:lstStyle/>
          <a:p>
            <a:pPr marL="12700">
              <a:lnSpc>
                <a:spcPct val="100000"/>
              </a:lnSpc>
              <a:spcBef>
                <a:spcPts val="100"/>
              </a:spcBef>
            </a:pPr>
            <a:r>
              <a:rPr sz="1800" b="1" i="1" spc="-10" dirty="0">
                <a:solidFill>
                  <a:srgbClr val="FFFFFF"/>
                </a:solidFill>
                <a:latin typeface="Times New Roman"/>
                <a:cs typeface="Times New Roman"/>
              </a:rPr>
              <a:t>Google</a:t>
            </a:r>
            <a:r>
              <a:rPr sz="1800" b="1" i="1" spc="-105" dirty="0">
                <a:solidFill>
                  <a:srgbClr val="FFFFFF"/>
                </a:solidFill>
                <a:latin typeface="Times New Roman"/>
                <a:cs typeface="Times New Roman"/>
              </a:rPr>
              <a:t> </a:t>
            </a:r>
            <a:r>
              <a:rPr sz="1800" b="1" i="1" dirty="0">
                <a:solidFill>
                  <a:srgbClr val="FFFFFF"/>
                </a:solidFill>
                <a:latin typeface="Times New Roman"/>
                <a:cs typeface="Times New Roman"/>
              </a:rPr>
              <a:t>Android</a:t>
            </a:r>
            <a:r>
              <a:rPr sz="1800" b="1" i="1" spc="-55" dirty="0">
                <a:solidFill>
                  <a:srgbClr val="FFFFFF"/>
                </a:solidFill>
                <a:latin typeface="Times New Roman"/>
                <a:cs typeface="Times New Roman"/>
              </a:rPr>
              <a:t> </a:t>
            </a:r>
            <a:r>
              <a:rPr sz="1800" b="1" i="1" dirty="0">
                <a:solidFill>
                  <a:srgbClr val="FFFFFF"/>
                </a:solidFill>
                <a:latin typeface="Times New Roman"/>
                <a:cs typeface="Times New Roman"/>
              </a:rPr>
              <a:t>Developer</a:t>
            </a:r>
            <a:r>
              <a:rPr sz="1800" b="1" i="1" spc="-45" dirty="0">
                <a:solidFill>
                  <a:srgbClr val="FFFFFF"/>
                </a:solidFill>
                <a:latin typeface="Times New Roman"/>
                <a:cs typeface="Times New Roman"/>
              </a:rPr>
              <a:t> </a:t>
            </a:r>
            <a:r>
              <a:rPr sz="1800" b="1" i="1" dirty="0">
                <a:solidFill>
                  <a:srgbClr val="FFFFFF"/>
                </a:solidFill>
                <a:latin typeface="Times New Roman"/>
                <a:cs typeface="Times New Roman"/>
              </a:rPr>
              <a:t>Virtual</a:t>
            </a:r>
            <a:r>
              <a:rPr sz="1800" b="1" i="1" spc="-50" dirty="0">
                <a:solidFill>
                  <a:srgbClr val="FFFFFF"/>
                </a:solidFill>
                <a:latin typeface="Times New Roman"/>
                <a:cs typeface="Times New Roman"/>
              </a:rPr>
              <a:t> </a:t>
            </a:r>
            <a:r>
              <a:rPr sz="1800" b="1" i="1" spc="-10" dirty="0">
                <a:solidFill>
                  <a:srgbClr val="FFFFFF"/>
                </a:solidFill>
                <a:latin typeface="Times New Roman"/>
                <a:cs typeface="Times New Roman"/>
              </a:rPr>
              <a:t>Internship</a:t>
            </a:r>
            <a:endParaRPr sz="1800">
              <a:latin typeface="Times New Roman"/>
              <a:cs typeface="Times New Roman"/>
            </a:endParaRPr>
          </a:p>
        </p:txBody>
      </p:sp>
      <p:grpSp>
        <p:nvGrpSpPr>
          <p:cNvPr id="13" name="object 13"/>
          <p:cNvGrpSpPr/>
          <p:nvPr/>
        </p:nvGrpSpPr>
        <p:grpSpPr>
          <a:xfrm>
            <a:off x="0" y="57899"/>
            <a:ext cx="12190095" cy="1101725"/>
            <a:chOff x="0" y="57899"/>
            <a:chExt cx="12190095" cy="1101725"/>
          </a:xfrm>
        </p:grpSpPr>
        <p:pic>
          <p:nvPicPr>
            <p:cNvPr id="14" name="object 14"/>
            <p:cNvPicPr/>
            <p:nvPr/>
          </p:nvPicPr>
          <p:blipFill>
            <a:blip r:embed="rId7" cstate="print"/>
            <a:stretch>
              <a:fillRect/>
            </a:stretch>
          </p:blipFill>
          <p:spPr>
            <a:xfrm>
              <a:off x="0" y="57899"/>
              <a:ext cx="12189714" cy="1101102"/>
            </a:xfrm>
            <a:prstGeom prst="rect">
              <a:avLst/>
            </a:prstGeom>
          </p:spPr>
        </p:pic>
        <p:pic>
          <p:nvPicPr>
            <p:cNvPr id="15" name="object 15"/>
            <p:cNvPicPr/>
            <p:nvPr/>
          </p:nvPicPr>
          <p:blipFill>
            <a:blip r:embed="rId8" cstate="print"/>
            <a:stretch>
              <a:fillRect/>
            </a:stretch>
          </p:blipFill>
          <p:spPr>
            <a:xfrm>
              <a:off x="3448811" y="76200"/>
              <a:ext cx="5842253" cy="1009650"/>
            </a:xfrm>
            <a:prstGeom prst="rect">
              <a:avLst/>
            </a:prstGeom>
          </p:spPr>
        </p:pic>
      </p:grpSp>
      <p:sp>
        <p:nvSpPr>
          <p:cNvPr id="16" name="object 16"/>
          <p:cNvSpPr txBox="1">
            <a:spLocks noGrp="1"/>
          </p:cNvSpPr>
          <p:nvPr>
            <p:ph type="title"/>
          </p:nvPr>
        </p:nvSpPr>
        <p:spPr>
          <a:xfrm>
            <a:off x="3736975" y="195834"/>
            <a:ext cx="5269230" cy="574040"/>
          </a:xfrm>
          <a:prstGeom prst="rect">
            <a:avLst/>
          </a:prstGeom>
        </p:spPr>
        <p:txBody>
          <a:bodyPr vert="horz" wrap="square" lIns="0" tIns="12700" rIns="0" bIns="0" rtlCol="0">
            <a:spAutoFit/>
          </a:bodyPr>
          <a:lstStyle/>
          <a:p>
            <a:pPr marL="12700">
              <a:lnSpc>
                <a:spcPct val="100000"/>
              </a:lnSpc>
              <a:spcBef>
                <a:spcPts val="100"/>
              </a:spcBef>
            </a:pPr>
            <a:r>
              <a:rPr sz="3600" b="1" i="0" dirty="0">
                <a:solidFill>
                  <a:srgbClr val="FFFFFF"/>
                </a:solidFill>
                <a:latin typeface="Times New Roman"/>
                <a:cs typeface="Times New Roman"/>
              </a:rPr>
              <a:t>Performance</a:t>
            </a:r>
            <a:r>
              <a:rPr sz="3600" b="1" i="0" spc="-190" dirty="0">
                <a:solidFill>
                  <a:srgbClr val="FFFFFF"/>
                </a:solidFill>
                <a:latin typeface="Times New Roman"/>
                <a:cs typeface="Times New Roman"/>
              </a:rPr>
              <a:t> </a:t>
            </a:r>
            <a:r>
              <a:rPr sz="3600" b="1" i="0" spc="-10" dirty="0">
                <a:solidFill>
                  <a:srgbClr val="FFFFFF"/>
                </a:solidFill>
                <a:latin typeface="Times New Roman"/>
                <a:cs typeface="Times New Roman"/>
              </a:rPr>
              <a:t>Optimization</a:t>
            </a:r>
            <a:endParaRPr sz="3600">
              <a:latin typeface="Times New Roman"/>
              <a:cs typeface="Times New Roman"/>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a:lnSpc>
                <a:spcPts val="1739"/>
              </a:lnSpc>
            </a:pPr>
            <a:r>
              <a:rPr spc="-10" dirty="0"/>
              <a:t>214G1A32XX</a:t>
            </a:r>
          </a:p>
        </p:txBody>
      </p:sp>
      <p:sp>
        <p:nvSpPr>
          <p:cNvPr id="19" name="object 19"/>
          <p:cNvSpPr txBox="1">
            <a:spLocks noGrp="1"/>
          </p:cNvSpPr>
          <p:nvPr>
            <p:ph type="dt" sz="half" idx="6"/>
          </p:nvPr>
        </p:nvSpPr>
        <p:spPr>
          <a:prstGeom prst="rect">
            <a:avLst/>
          </a:prstGeom>
        </p:spPr>
        <p:txBody>
          <a:bodyPr vert="horz" wrap="square" lIns="0" tIns="0" rIns="0" bIns="0" rtlCol="0">
            <a:spAutoFit/>
          </a:bodyPr>
          <a:lstStyle/>
          <a:p>
            <a:pPr marL="12700">
              <a:lnSpc>
                <a:spcPts val="2065"/>
              </a:lnSpc>
            </a:pPr>
            <a:r>
              <a:rPr spc="-10" dirty="0"/>
              <a:t>224G1A3279</a:t>
            </a:r>
          </a:p>
        </p:txBody>
      </p:sp>
      <p:sp>
        <p:nvSpPr>
          <p:cNvPr id="20" name="object 20"/>
          <p:cNvSpPr txBox="1"/>
          <p:nvPr/>
        </p:nvSpPr>
        <p:spPr>
          <a:xfrm>
            <a:off x="1670430" y="6629321"/>
            <a:ext cx="5423535" cy="250190"/>
          </a:xfrm>
          <a:prstGeom prst="rect">
            <a:avLst/>
          </a:prstGeom>
        </p:spPr>
        <p:txBody>
          <a:bodyPr vert="horz" wrap="square" lIns="0" tIns="0" rIns="0" bIns="0" rtlCol="0">
            <a:spAutoFit/>
          </a:bodyPr>
          <a:lstStyle/>
          <a:p>
            <a:pPr marL="12700">
              <a:lnSpc>
                <a:spcPts val="1839"/>
              </a:lnSpc>
            </a:pPr>
            <a:r>
              <a:rPr sz="1600" cap="small" spc="-20" dirty="0">
                <a:solidFill>
                  <a:srgbClr val="FFFFFF"/>
                </a:solidFill>
                <a:latin typeface="Times New Roman"/>
                <a:cs typeface="Times New Roman"/>
              </a:rPr>
              <a:t>Dept.</a:t>
            </a:r>
            <a:r>
              <a:rPr sz="1600" cap="small" spc="-65"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dirty="0">
                <a:solidFill>
                  <a:srgbClr val="FFFFFF"/>
                </a:solidFill>
                <a:latin typeface="Times New Roman"/>
                <a:cs typeface="Times New Roman"/>
              </a:rPr>
              <a:t>Computer</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Science</a:t>
            </a:r>
            <a:r>
              <a:rPr sz="1600" cap="small" spc="-60" dirty="0">
                <a:solidFill>
                  <a:srgbClr val="FFFFFF"/>
                </a:solidFill>
                <a:latin typeface="Times New Roman"/>
                <a:cs typeface="Times New Roman"/>
              </a:rPr>
              <a:t> </a:t>
            </a:r>
            <a:r>
              <a:rPr sz="1600" cap="small" dirty="0">
                <a:solidFill>
                  <a:srgbClr val="FFFFFF"/>
                </a:solidFill>
                <a:latin typeface="Times New Roman"/>
                <a:cs typeface="Times New Roman"/>
              </a:rPr>
              <a:t>and</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Engineering</a:t>
            </a:r>
            <a:r>
              <a:rPr sz="1600" cap="small" spc="10" dirty="0">
                <a:solidFill>
                  <a:srgbClr val="FFFFFF"/>
                </a:solidFill>
                <a:latin typeface="Times New Roman"/>
                <a:cs typeface="Times New Roman"/>
              </a:rPr>
              <a:t> </a:t>
            </a:r>
            <a:r>
              <a:rPr sz="1600" cap="small" spc="-65" dirty="0">
                <a:solidFill>
                  <a:srgbClr val="FFFFFF"/>
                </a:solidFill>
                <a:latin typeface="Times New Roman"/>
                <a:cs typeface="Times New Roman"/>
              </a:rPr>
              <a:t>(Data</a:t>
            </a:r>
            <a:r>
              <a:rPr sz="1600" cap="small" spc="-15" dirty="0">
                <a:solidFill>
                  <a:srgbClr val="FFFFFF"/>
                </a:solidFill>
                <a:latin typeface="Times New Roman"/>
                <a:cs typeface="Times New Roman"/>
              </a:rPr>
              <a:t> </a:t>
            </a:r>
            <a:r>
              <a:rPr sz="1600" cap="small" spc="-30" dirty="0">
                <a:solidFill>
                  <a:srgbClr val="FFFFFF"/>
                </a:solidFill>
                <a:latin typeface="Times New Roman"/>
                <a:cs typeface="Times New Roman"/>
              </a:rPr>
              <a:t>Science)</a:t>
            </a:r>
            <a:endParaRPr sz="1600">
              <a:latin typeface="Times New Roman"/>
              <a:cs typeface="Times New Roman"/>
            </a:endParaRPr>
          </a:p>
        </p:txBody>
      </p:sp>
      <p:sp>
        <p:nvSpPr>
          <p:cNvPr id="21" name="object 21"/>
          <p:cNvSpPr txBox="1"/>
          <p:nvPr/>
        </p:nvSpPr>
        <p:spPr>
          <a:xfrm>
            <a:off x="7322057" y="6624444"/>
            <a:ext cx="4322445" cy="250190"/>
          </a:xfrm>
          <a:prstGeom prst="rect">
            <a:avLst/>
          </a:prstGeom>
        </p:spPr>
        <p:txBody>
          <a:bodyPr vert="horz" wrap="square" lIns="0" tIns="0" rIns="0" bIns="0" rtlCol="0">
            <a:spAutoFit/>
          </a:bodyPr>
          <a:lstStyle/>
          <a:p>
            <a:pPr marL="12700">
              <a:lnSpc>
                <a:spcPts val="1839"/>
              </a:lnSpc>
            </a:pPr>
            <a:r>
              <a:rPr sz="1600" cap="small" spc="-35" dirty="0">
                <a:solidFill>
                  <a:srgbClr val="FFFFFF"/>
                </a:solidFill>
                <a:latin typeface="Times New Roman"/>
                <a:cs typeface="Times New Roman"/>
              </a:rPr>
              <a:t>Srinivasa</a:t>
            </a:r>
            <a:r>
              <a:rPr sz="1600" cap="small" spc="-50" dirty="0">
                <a:solidFill>
                  <a:srgbClr val="FFFFFF"/>
                </a:solidFill>
                <a:latin typeface="Times New Roman"/>
                <a:cs typeface="Times New Roman"/>
              </a:rPr>
              <a:t> </a:t>
            </a:r>
            <a:r>
              <a:rPr sz="1600" cap="small" dirty="0">
                <a:solidFill>
                  <a:srgbClr val="FFFFFF"/>
                </a:solidFill>
                <a:latin typeface="Times New Roman"/>
                <a:cs typeface="Times New Roman"/>
              </a:rPr>
              <a:t>Ramanujan </a:t>
            </a:r>
            <a:r>
              <a:rPr sz="1600" cap="small" spc="-10" dirty="0">
                <a:solidFill>
                  <a:srgbClr val="FFFFFF"/>
                </a:solidFill>
                <a:latin typeface="Times New Roman"/>
                <a:cs typeface="Times New Roman"/>
              </a:rPr>
              <a:t>Institute</a:t>
            </a:r>
            <a:r>
              <a:rPr sz="1600" cap="small" spc="30"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spc="-50" dirty="0">
                <a:solidFill>
                  <a:srgbClr val="FFFFFF"/>
                </a:solidFill>
                <a:latin typeface="Times New Roman"/>
                <a:cs typeface="Times New Roman"/>
              </a:rPr>
              <a:t>Technology</a:t>
            </a:r>
            <a:endParaRPr sz="1600">
              <a:latin typeface="Times New Roman"/>
              <a:cs typeface="Times New Roman"/>
            </a:endParaRP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1839"/>
              </a:lnSpc>
            </a:pPr>
            <a:fld id="{81D60167-4931-47E6-BA6A-407CBD079E47}" type="slidenum">
              <a:rPr spc="-25" dirty="0"/>
              <a:t>7</a:t>
            </a:fld>
            <a:endParaRPr spc="-25" dirty="0"/>
          </a:p>
        </p:txBody>
      </p:sp>
      <p:sp>
        <p:nvSpPr>
          <p:cNvPr id="17" name="object 17"/>
          <p:cNvSpPr txBox="1"/>
          <p:nvPr/>
        </p:nvSpPr>
        <p:spPr>
          <a:xfrm>
            <a:off x="592632" y="1260094"/>
            <a:ext cx="10466705" cy="4050029"/>
          </a:xfrm>
          <a:prstGeom prst="rect">
            <a:avLst/>
          </a:prstGeom>
        </p:spPr>
        <p:txBody>
          <a:bodyPr vert="horz" wrap="square" lIns="0" tIns="12700" rIns="0" bIns="0" rtlCol="0">
            <a:spAutoFit/>
          </a:bodyPr>
          <a:lstStyle/>
          <a:p>
            <a:pPr marL="254635" indent="-244475">
              <a:lnSpc>
                <a:spcPct val="100000"/>
              </a:lnSpc>
              <a:spcBef>
                <a:spcPts val="100"/>
              </a:spcBef>
              <a:buSzPct val="95833"/>
              <a:buFont typeface="Wingdings"/>
              <a:buChar char=""/>
              <a:tabLst>
                <a:tab pos="254635" algn="l"/>
              </a:tabLst>
            </a:pPr>
            <a:r>
              <a:rPr sz="2400" b="1" dirty="0">
                <a:latin typeface="Arial"/>
                <a:cs typeface="Arial"/>
              </a:rPr>
              <a:t>Avoid</a:t>
            </a:r>
            <a:r>
              <a:rPr sz="2400" b="1" spc="-120" dirty="0">
                <a:latin typeface="Arial"/>
                <a:cs typeface="Arial"/>
              </a:rPr>
              <a:t> </a:t>
            </a:r>
            <a:r>
              <a:rPr sz="2400" b="1" spc="-10" dirty="0">
                <a:latin typeface="Arial"/>
                <a:cs typeface="Arial"/>
              </a:rPr>
              <a:t>Overdraw</a:t>
            </a:r>
            <a:r>
              <a:rPr sz="2400" spc="-10" dirty="0">
                <a:latin typeface="Arial MT"/>
                <a:cs typeface="Arial MT"/>
              </a:rPr>
              <a:t>:</a:t>
            </a:r>
            <a:endParaRPr sz="2400">
              <a:latin typeface="Arial MT"/>
              <a:cs typeface="Arial MT"/>
            </a:endParaRPr>
          </a:p>
          <a:p>
            <a:pPr marL="12700" marR="218440" indent="-8255">
              <a:lnSpc>
                <a:spcPct val="100000"/>
              </a:lnSpc>
              <a:buSzPct val="95833"/>
              <a:buFont typeface="Arial MT"/>
              <a:buChar char="•"/>
              <a:tabLst>
                <a:tab pos="118745" algn="l"/>
              </a:tabLst>
            </a:pPr>
            <a:r>
              <a:rPr sz="2400" b="1" spc="-20" dirty="0">
                <a:latin typeface="Arial"/>
                <a:cs typeface="Arial"/>
              </a:rPr>
              <a:t>	Technique</a:t>
            </a:r>
            <a:r>
              <a:rPr sz="2400" spc="-20" dirty="0">
                <a:latin typeface="Arial MT"/>
                <a:cs typeface="Arial MT"/>
              </a:rPr>
              <a:t>:</a:t>
            </a:r>
            <a:r>
              <a:rPr sz="2400" spc="-65" dirty="0">
                <a:latin typeface="Arial MT"/>
                <a:cs typeface="Arial MT"/>
              </a:rPr>
              <a:t> </a:t>
            </a:r>
            <a:r>
              <a:rPr sz="2400" dirty="0">
                <a:latin typeface="Arial MT"/>
                <a:cs typeface="Arial MT"/>
              </a:rPr>
              <a:t>Use</a:t>
            </a:r>
            <a:r>
              <a:rPr sz="2400" spc="-65" dirty="0">
                <a:latin typeface="Arial MT"/>
                <a:cs typeface="Arial MT"/>
              </a:rPr>
              <a:t> </a:t>
            </a:r>
            <a:r>
              <a:rPr sz="2400" dirty="0">
                <a:latin typeface="Arial MT"/>
                <a:cs typeface="Arial MT"/>
              </a:rPr>
              <a:t>the</a:t>
            </a:r>
            <a:r>
              <a:rPr sz="2400" spc="-75" dirty="0">
                <a:latin typeface="Arial MT"/>
                <a:cs typeface="Arial MT"/>
              </a:rPr>
              <a:t> </a:t>
            </a:r>
            <a:r>
              <a:rPr sz="2400" dirty="0">
                <a:latin typeface="Arial MT"/>
                <a:cs typeface="Arial MT"/>
              </a:rPr>
              <a:t>"Show</a:t>
            </a:r>
            <a:r>
              <a:rPr sz="2400" spc="-55" dirty="0">
                <a:latin typeface="Arial MT"/>
                <a:cs typeface="Arial MT"/>
              </a:rPr>
              <a:t> </a:t>
            </a:r>
            <a:r>
              <a:rPr sz="2400" dirty="0">
                <a:latin typeface="Arial MT"/>
                <a:cs typeface="Arial MT"/>
              </a:rPr>
              <a:t>GPU</a:t>
            </a:r>
            <a:r>
              <a:rPr sz="2400" spc="-65" dirty="0">
                <a:latin typeface="Arial MT"/>
                <a:cs typeface="Arial MT"/>
              </a:rPr>
              <a:t> </a:t>
            </a:r>
            <a:r>
              <a:rPr sz="2400" dirty="0">
                <a:latin typeface="Arial MT"/>
                <a:cs typeface="Arial MT"/>
              </a:rPr>
              <a:t>Overdraw"</a:t>
            </a:r>
            <a:r>
              <a:rPr sz="2400" spc="-60" dirty="0">
                <a:latin typeface="Arial MT"/>
                <a:cs typeface="Arial MT"/>
              </a:rPr>
              <a:t> </a:t>
            </a:r>
            <a:r>
              <a:rPr sz="2400" dirty="0">
                <a:latin typeface="Arial MT"/>
                <a:cs typeface="Arial MT"/>
              </a:rPr>
              <a:t>option</a:t>
            </a:r>
            <a:r>
              <a:rPr sz="2400" spc="-65" dirty="0">
                <a:latin typeface="Arial MT"/>
                <a:cs typeface="Arial MT"/>
              </a:rPr>
              <a:t> </a:t>
            </a:r>
            <a:r>
              <a:rPr sz="2400" dirty="0">
                <a:latin typeface="Arial MT"/>
                <a:cs typeface="Arial MT"/>
              </a:rPr>
              <a:t>in</a:t>
            </a:r>
            <a:r>
              <a:rPr sz="2400" spc="-70" dirty="0">
                <a:latin typeface="Arial MT"/>
                <a:cs typeface="Arial MT"/>
              </a:rPr>
              <a:t> </a:t>
            </a:r>
            <a:r>
              <a:rPr sz="2400" dirty="0">
                <a:latin typeface="Arial MT"/>
                <a:cs typeface="Arial MT"/>
              </a:rPr>
              <a:t>Developer</a:t>
            </a:r>
            <a:r>
              <a:rPr sz="2400" spc="-30" dirty="0">
                <a:latin typeface="Arial MT"/>
                <a:cs typeface="Arial MT"/>
              </a:rPr>
              <a:t> </a:t>
            </a:r>
            <a:r>
              <a:rPr sz="2400" dirty="0">
                <a:latin typeface="Arial MT"/>
                <a:cs typeface="Arial MT"/>
              </a:rPr>
              <a:t>Options</a:t>
            </a:r>
            <a:r>
              <a:rPr sz="2400" spc="-60" dirty="0">
                <a:latin typeface="Arial MT"/>
                <a:cs typeface="Arial MT"/>
              </a:rPr>
              <a:t> </a:t>
            </a:r>
            <a:r>
              <a:rPr sz="2400" spc="-25" dirty="0">
                <a:latin typeface="Arial MT"/>
                <a:cs typeface="Arial MT"/>
              </a:rPr>
              <a:t>to </a:t>
            </a:r>
            <a:r>
              <a:rPr sz="2400" dirty="0">
                <a:latin typeface="Arial MT"/>
                <a:cs typeface="Arial MT"/>
              </a:rPr>
              <a:t>visualize</a:t>
            </a:r>
            <a:r>
              <a:rPr sz="2400" spc="-60" dirty="0">
                <a:latin typeface="Arial MT"/>
                <a:cs typeface="Arial MT"/>
              </a:rPr>
              <a:t> </a:t>
            </a:r>
            <a:r>
              <a:rPr sz="2400" dirty="0">
                <a:latin typeface="Arial MT"/>
                <a:cs typeface="Arial MT"/>
              </a:rPr>
              <a:t>and</a:t>
            </a:r>
            <a:r>
              <a:rPr sz="2400" spc="-85" dirty="0">
                <a:latin typeface="Arial MT"/>
                <a:cs typeface="Arial MT"/>
              </a:rPr>
              <a:t> </a:t>
            </a:r>
            <a:r>
              <a:rPr sz="2400" dirty="0">
                <a:latin typeface="Arial MT"/>
                <a:cs typeface="Arial MT"/>
              </a:rPr>
              <a:t>reduce</a:t>
            </a:r>
            <a:r>
              <a:rPr sz="2400" spc="-85" dirty="0">
                <a:latin typeface="Arial MT"/>
                <a:cs typeface="Arial MT"/>
              </a:rPr>
              <a:t> </a:t>
            </a:r>
            <a:r>
              <a:rPr sz="2400" dirty="0">
                <a:latin typeface="Arial MT"/>
                <a:cs typeface="Arial MT"/>
              </a:rPr>
              <a:t>unnecessary</a:t>
            </a:r>
            <a:r>
              <a:rPr sz="2400" spc="-75" dirty="0">
                <a:latin typeface="Arial MT"/>
                <a:cs typeface="Arial MT"/>
              </a:rPr>
              <a:t> </a:t>
            </a:r>
            <a:r>
              <a:rPr sz="2400" dirty="0">
                <a:latin typeface="Arial MT"/>
                <a:cs typeface="Arial MT"/>
              </a:rPr>
              <a:t>UI</a:t>
            </a:r>
            <a:r>
              <a:rPr sz="2400" spc="-95" dirty="0">
                <a:latin typeface="Arial MT"/>
                <a:cs typeface="Arial MT"/>
              </a:rPr>
              <a:t> </a:t>
            </a:r>
            <a:r>
              <a:rPr sz="2400" spc="-10" dirty="0">
                <a:latin typeface="Arial MT"/>
                <a:cs typeface="Arial MT"/>
              </a:rPr>
              <a:t>redraws.</a:t>
            </a:r>
            <a:endParaRPr sz="2400">
              <a:latin typeface="Arial MT"/>
              <a:cs typeface="Arial MT"/>
            </a:endParaRPr>
          </a:p>
          <a:p>
            <a:pPr>
              <a:lnSpc>
                <a:spcPct val="100000"/>
              </a:lnSpc>
              <a:spcBef>
                <a:spcPts val="120"/>
              </a:spcBef>
            </a:pPr>
            <a:endParaRPr sz="2400">
              <a:latin typeface="Arial MT"/>
              <a:cs typeface="Arial MT"/>
            </a:endParaRPr>
          </a:p>
          <a:p>
            <a:pPr marL="254635" indent="-244475">
              <a:lnSpc>
                <a:spcPct val="100000"/>
              </a:lnSpc>
              <a:buSzPct val="95833"/>
              <a:buFont typeface="Wingdings"/>
              <a:buChar char=""/>
              <a:tabLst>
                <a:tab pos="254635" algn="l"/>
              </a:tabLst>
            </a:pPr>
            <a:r>
              <a:rPr sz="2400" b="1" dirty="0">
                <a:latin typeface="Arial"/>
                <a:cs typeface="Arial"/>
              </a:rPr>
              <a:t>Optimize</a:t>
            </a:r>
            <a:r>
              <a:rPr sz="2400" b="1" spc="-60" dirty="0">
                <a:latin typeface="Arial"/>
                <a:cs typeface="Arial"/>
              </a:rPr>
              <a:t> </a:t>
            </a:r>
            <a:r>
              <a:rPr sz="2400" b="1" spc="-10" dirty="0">
                <a:latin typeface="Arial"/>
                <a:cs typeface="Arial"/>
              </a:rPr>
              <a:t>Layouts</a:t>
            </a:r>
            <a:r>
              <a:rPr sz="2400" spc="-10" dirty="0">
                <a:latin typeface="Arial MT"/>
                <a:cs typeface="Arial MT"/>
              </a:rPr>
              <a:t>:</a:t>
            </a:r>
            <a:endParaRPr sz="2400">
              <a:latin typeface="Arial MT"/>
              <a:cs typeface="Arial MT"/>
            </a:endParaRPr>
          </a:p>
          <a:p>
            <a:pPr marL="12700" marR="519430" indent="-8255">
              <a:lnSpc>
                <a:spcPct val="100000"/>
              </a:lnSpc>
              <a:buSzPct val="95833"/>
              <a:buFont typeface="Arial MT"/>
              <a:buChar char="•"/>
              <a:tabLst>
                <a:tab pos="118745" algn="l"/>
              </a:tabLst>
            </a:pPr>
            <a:r>
              <a:rPr sz="2400" b="1" spc="-20" dirty="0">
                <a:latin typeface="Arial"/>
                <a:cs typeface="Arial"/>
              </a:rPr>
              <a:t>	Technique</a:t>
            </a:r>
            <a:r>
              <a:rPr sz="2400" spc="-20" dirty="0">
                <a:latin typeface="Arial MT"/>
                <a:cs typeface="Arial MT"/>
              </a:rPr>
              <a:t>:</a:t>
            </a:r>
            <a:r>
              <a:rPr sz="2400" spc="-75" dirty="0">
                <a:latin typeface="Arial MT"/>
                <a:cs typeface="Arial MT"/>
              </a:rPr>
              <a:t> </a:t>
            </a:r>
            <a:r>
              <a:rPr sz="2400" dirty="0">
                <a:latin typeface="Arial MT"/>
                <a:cs typeface="Arial MT"/>
              </a:rPr>
              <a:t>Use</a:t>
            </a:r>
            <a:r>
              <a:rPr sz="2400" spc="-75" dirty="0">
                <a:latin typeface="Arial MT"/>
                <a:cs typeface="Arial MT"/>
              </a:rPr>
              <a:t> </a:t>
            </a:r>
            <a:r>
              <a:rPr sz="2400" dirty="0">
                <a:latin typeface="Arial MT"/>
                <a:cs typeface="Arial MT"/>
              </a:rPr>
              <a:t>Constraint</a:t>
            </a:r>
            <a:r>
              <a:rPr sz="2400" spc="-55" dirty="0">
                <a:latin typeface="Arial MT"/>
                <a:cs typeface="Arial MT"/>
              </a:rPr>
              <a:t> </a:t>
            </a:r>
            <a:r>
              <a:rPr sz="2400" dirty="0">
                <a:latin typeface="Arial MT"/>
                <a:cs typeface="Arial MT"/>
              </a:rPr>
              <a:t>Layout</a:t>
            </a:r>
            <a:r>
              <a:rPr sz="2400" spc="-70" dirty="0">
                <a:latin typeface="Arial MT"/>
                <a:cs typeface="Arial MT"/>
              </a:rPr>
              <a:t> </a:t>
            </a:r>
            <a:r>
              <a:rPr sz="2400" dirty="0">
                <a:latin typeface="Arial MT"/>
                <a:cs typeface="Arial MT"/>
              </a:rPr>
              <a:t>to</a:t>
            </a:r>
            <a:r>
              <a:rPr sz="2400" spc="-75" dirty="0">
                <a:latin typeface="Arial MT"/>
                <a:cs typeface="Arial MT"/>
              </a:rPr>
              <a:t> </a:t>
            </a:r>
            <a:r>
              <a:rPr sz="2400" dirty="0">
                <a:latin typeface="Arial MT"/>
                <a:cs typeface="Arial MT"/>
              </a:rPr>
              <a:t>flatten</a:t>
            </a:r>
            <a:r>
              <a:rPr sz="2400" spc="-90" dirty="0">
                <a:latin typeface="Arial MT"/>
                <a:cs typeface="Arial MT"/>
              </a:rPr>
              <a:t> </a:t>
            </a:r>
            <a:r>
              <a:rPr sz="2400" dirty="0">
                <a:latin typeface="Arial MT"/>
                <a:cs typeface="Arial MT"/>
              </a:rPr>
              <a:t>view</a:t>
            </a:r>
            <a:r>
              <a:rPr sz="2400" spc="-70" dirty="0">
                <a:latin typeface="Arial MT"/>
                <a:cs typeface="Arial MT"/>
              </a:rPr>
              <a:t> </a:t>
            </a:r>
            <a:r>
              <a:rPr sz="2400" dirty="0">
                <a:latin typeface="Arial MT"/>
                <a:cs typeface="Arial MT"/>
              </a:rPr>
              <a:t>hierarchies</a:t>
            </a:r>
            <a:r>
              <a:rPr sz="2400" spc="-45" dirty="0">
                <a:latin typeface="Arial MT"/>
                <a:cs typeface="Arial MT"/>
              </a:rPr>
              <a:t> </a:t>
            </a:r>
            <a:r>
              <a:rPr sz="2400" dirty="0">
                <a:latin typeface="Arial MT"/>
                <a:cs typeface="Arial MT"/>
              </a:rPr>
              <a:t>and</a:t>
            </a:r>
            <a:r>
              <a:rPr sz="2400" spc="-85" dirty="0">
                <a:latin typeface="Arial MT"/>
                <a:cs typeface="Arial MT"/>
              </a:rPr>
              <a:t> </a:t>
            </a:r>
            <a:r>
              <a:rPr sz="2400" spc="-10" dirty="0">
                <a:latin typeface="Arial MT"/>
                <a:cs typeface="Arial MT"/>
              </a:rPr>
              <a:t>reduce </a:t>
            </a:r>
            <a:r>
              <a:rPr sz="2400" dirty="0">
                <a:latin typeface="Arial MT"/>
                <a:cs typeface="Arial MT"/>
              </a:rPr>
              <a:t>nested</a:t>
            </a:r>
            <a:r>
              <a:rPr sz="2400" spc="-60" dirty="0">
                <a:latin typeface="Arial MT"/>
                <a:cs typeface="Arial MT"/>
              </a:rPr>
              <a:t> </a:t>
            </a:r>
            <a:r>
              <a:rPr sz="2400" spc="-10" dirty="0">
                <a:latin typeface="Arial MT"/>
                <a:cs typeface="Arial MT"/>
              </a:rPr>
              <a:t>layouts.</a:t>
            </a:r>
            <a:endParaRPr sz="2400">
              <a:latin typeface="Arial MT"/>
              <a:cs typeface="Arial MT"/>
            </a:endParaRPr>
          </a:p>
          <a:p>
            <a:pPr>
              <a:lnSpc>
                <a:spcPct val="100000"/>
              </a:lnSpc>
              <a:spcBef>
                <a:spcPts val="125"/>
              </a:spcBef>
            </a:pPr>
            <a:endParaRPr sz="2400">
              <a:latin typeface="Arial MT"/>
              <a:cs typeface="Arial MT"/>
            </a:endParaRPr>
          </a:p>
          <a:p>
            <a:pPr marL="254635" indent="-244475">
              <a:lnSpc>
                <a:spcPct val="100000"/>
              </a:lnSpc>
              <a:buSzPct val="95833"/>
              <a:buFont typeface="Wingdings"/>
              <a:buChar char=""/>
              <a:tabLst>
                <a:tab pos="254635" algn="l"/>
              </a:tabLst>
            </a:pPr>
            <a:r>
              <a:rPr sz="2400" b="1" dirty="0">
                <a:latin typeface="Arial"/>
                <a:cs typeface="Arial"/>
              </a:rPr>
              <a:t>Use</a:t>
            </a:r>
            <a:r>
              <a:rPr sz="2400" b="1" spc="-100" dirty="0">
                <a:latin typeface="Arial"/>
                <a:cs typeface="Arial"/>
              </a:rPr>
              <a:t> </a:t>
            </a:r>
            <a:r>
              <a:rPr sz="2400" b="1" dirty="0">
                <a:latin typeface="Arial"/>
                <a:cs typeface="Arial"/>
              </a:rPr>
              <a:t>Recycler</a:t>
            </a:r>
            <a:r>
              <a:rPr sz="2400" b="1" spc="-55" dirty="0">
                <a:latin typeface="Arial"/>
                <a:cs typeface="Arial"/>
              </a:rPr>
              <a:t> </a:t>
            </a:r>
            <a:r>
              <a:rPr sz="2400" b="1" spc="-20" dirty="0">
                <a:latin typeface="Arial"/>
                <a:cs typeface="Arial"/>
              </a:rPr>
              <a:t>View</a:t>
            </a:r>
            <a:r>
              <a:rPr sz="2400" spc="-20" dirty="0">
                <a:latin typeface="Arial MT"/>
                <a:cs typeface="Arial MT"/>
              </a:rPr>
              <a:t>:</a:t>
            </a:r>
            <a:endParaRPr sz="2400">
              <a:latin typeface="Arial MT"/>
              <a:cs typeface="Arial MT"/>
            </a:endParaRPr>
          </a:p>
          <a:p>
            <a:pPr marL="12700" marR="5080" indent="-8255">
              <a:lnSpc>
                <a:spcPct val="100000"/>
              </a:lnSpc>
              <a:buSzPct val="95833"/>
              <a:buFont typeface="Arial MT"/>
              <a:buChar char="•"/>
              <a:tabLst>
                <a:tab pos="118745" algn="l"/>
              </a:tabLst>
            </a:pPr>
            <a:r>
              <a:rPr sz="2400" b="1" spc="-20" dirty="0">
                <a:latin typeface="Arial"/>
                <a:cs typeface="Arial"/>
              </a:rPr>
              <a:t>	Technique</a:t>
            </a:r>
            <a:r>
              <a:rPr sz="2400" spc="-20" dirty="0">
                <a:latin typeface="Arial MT"/>
                <a:cs typeface="Arial MT"/>
              </a:rPr>
              <a:t>:</a:t>
            </a:r>
            <a:r>
              <a:rPr sz="2400" spc="-65" dirty="0">
                <a:latin typeface="Arial MT"/>
                <a:cs typeface="Arial MT"/>
              </a:rPr>
              <a:t> </a:t>
            </a:r>
            <a:r>
              <a:rPr sz="2400" dirty="0">
                <a:latin typeface="Arial MT"/>
                <a:cs typeface="Arial MT"/>
              </a:rPr>
              <a:t>For</a:t>
            </a:r>
            <a:r>
              <a:rPr sz="2400" spc="-65" dirty="0">
                <a:latin typeface="Arial MT"/>
                <a:cs typeface="Arial MT"/>
              </a:rPr>
              <a:t> </a:t>
            </a:r>
            <a:r>
              <a:rPr sz="2400" dirty="0">
                <a:latin typeface="Arial MT"/>
                <a:cs typeface="Arial MT"/>
              </a:rPr>
              <a:t>lists,</a:t>
            </a:r>
            <a:r>
              <a:rPr sz="2400" spc="-60" dirty="0">
                <a:latin typeface="Arial MT"/>
                <a:cs typeface="Arial MT"/>
              </a:rPr>
              <a:t> </a:t>
            </a:r>
            <a:r>
              <a:rPr sz="2400" dirty="0">
                <a:latin typeface="Arial MT"/>
                <a:cs typeface="Arial MT"/>
              </a:rPr>
              <a:t>implement</a:t>
            </a:r>
            <a:r>
              <a:rPr sz="2400" spc="-50" dirty="0">
                <a:latin typeface="Arial MT"/>
                <a:cs typeface="Arial MT"/>
              </a:rPr>
              <a:t> </a:t>
            </a:r>
            <a:r>
              <a:rPr sz="2400" dirty="0">
                <a:latin typeface="Arial MT"/>
                <a:cs typeface="Arial MT"/>
              </a:rPr>
              <a:t>Recycler</a:t>
            </a:r>
            <a:r>
              <a:rPr sz="2400" spc="-35" dirty="0">
                <a:latin typeface="Arial MT"/>
                <a:cs typeface="Arial MT"/>
              </a:rPr>
              <a:t> </a:t>
            </a:r>
            <a:r>
              <a:rPr sz="2400" dirty="0">
                <a:latin typeface="Arial MT"/>
                <a:cs typeface="Arial MT"/>
              </a:rPr>
              <a:t>View</a:t>
            </a:r>
            <a:r>
              <a:rPr sz="2400" spc="-60" dirty="0">
                <a:latin typeface="Arial MT"/>
                <a:cs typeface="Arial MT"/>
              </a:rPr>
              <a:t> </a:t>
            </a:r>
            <a:r>
              <a:rPr sz="2400" dirty="0">
                <a:latin typeface="Arial MT"/>
                <a:cs typeface="Arial MT"/>
              </a:rPr>
              <a:t>instead</a:t>
            </a:r>
            <a:r>
              <a:rPr sz="2400" spc="-45" dirty="0">
                <a:latin typeface="Arial MT"/>
                <a:cs typeface="Arial MT"/>
              </a:rPr>
              <a:t> </a:t>
            </a:r>
            <a:r>
              <a:rPr sz="2400" dirty="0">
                <a:latin typeface="Arial MT"/>
                <a:cs typeface="Arial MT"/>
              </a:rPr>
              <a:t>of</a:t>
            </a:r>
            <a:r>
              <a:rPr sz="2400" spc="-80" dirty="0">
                <a:latin typeface="Arial MT"/>
                <a:cs typeface="Arial MT"/>
              </a:rPr>
              <a:t> </a:t>
            </a:r>
            <a:r>
              <a:rPr sz="2400" dirty="0">
                <a:latin typeface="Arial MT"/>
                <a:cs typeface="Arial MT"/>
              </a:rPr>
              <a:t>List</a:t>
            </a:r>
            <a:r>
              <a:rPr sz="2400" spc="-50" dirty="0">
                <a:latin typeface="Arial MT"/>
                <a:cs typeface="Arial MT"/>
              </a:rPr>
              <a:t> </a:t>
            </a:r>
            <a:r>
              <a:rPr sz="2400" dirty="0">
                <a:latin typeface="Arial MT"/>
                <a:cs typeface="Arial MT"/>
              </a:rPr>
              <a:t>View</a:t>
            </a:r>
            <a:r>
              <a:rPr sz="2400" spc="-45" dirty="0">
                <a:latin typeface="Arial MT"/>
                <a:cs typeface="Arial MT"/>
              </a:rPr>
              <a:t> </a:t>
            </a:r>
            <a:r>
              <a:rPr sz="2400" dirty="0">
                <a:latin typeface="Arial MT"/>
                <a:cs typeface="Arial MT"/>
              </a:rPr>
              <a:t>for</a:t>
            </a:r>
            <a:r>
              <a:rPr sz="2400" spc="-60" dirty="0">
                <a:latin typeface="Arial MT"/>
                <a:cs typeface="Arial MT"/>
              </a:rPr>
              <a:t> </a:t>
            </a:r>
            <a:r>
              <a:rPr sz="2400" spc="-10" dirty="0">
                <a:latin typeface="Arial MT"/>
                <a:cs typeface="Arial MT"/>
              </a:rPr>
              <a:t>better </a:t>
            </a:r>
            <a:r>
              <a:rPr sz="2400" dirty="0">
                <a:latin typeface="Arial MT"/>
                <a:cs typeface="Arial MT"/>
              </a:rPr>
              <a:t>memory</a:t>
            </a:r>
            <a:r>
              <a:rPr sz="2400" spc="-55" dirty="0">
                <a:latin typeface="Arial MT"/>
                <a:cs typeface="Arial MT"/>
              </a:rPr>
              <a:t> </a:t>
            </a:r>
            <a:r>
              <a:rPr sz="2400" dirty="0">
                <a:latin typeface="Arial MT"/>
                <a:cs typeface="Arial MT"/>
              </a:rPr>
              <a:t>management</a:t>
            </a:r>
            <a:r>
              <a:rPr sz="2400" spc="-40" dirty="0">
                <a:latin typeface="Arial MT"/>
                <a:cs typeface="Arial MT"/>
              </a:rPr>
              <a:t> </a:t>
            </a:r>
            <a:r>
              <a:rPr sz="2400" dirty="0">
                <a:latin typeface="Arial MT"/>
                <a:cs typeface="Arial MT"/>
              </a:rPr>
              <a:t>and</a:t>
            </a:r>
            <a:r>
              <a:rPr sz="2400" spc="-40" dirty="0">
                <a:latin typeface="Arial MT"/>
                <a:cs typeface="Arial MT"/>
              </a:rPr>
              <a:t> </a:t>
            </a:r>
            <a:r>
              <a:rPr sz="2400" spc="-10" dirty="0">
                <a:latin typeface="Arial MT"/>
                <a:cs typeface="Arial MT"/>
              </a:rPr>
              <a:t>performance</a:t>
            </a:r>
            <a:endParaRPr sz="240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56058"/>
            <a:ext cx="12192635" cy="902335"/>
            <a:chOff x="0" y="5956058"/>
            <a:chExt cx="12192635" cy="902335"/>
          </a:xfrm>
        </p:grpSpPr>
        <p:sp>
          <p:nvSpPr>
            <p:cNvPr id="3" name="object 3"/>
            <p:cNvSpPr/>
            <p:nvPr/>
          </p:nvSpPr>
          <p:spPr>
            <a:xfrm>
              <a:off x="11754231" y="6641868"/>
              <a:ext cx="438150" cy="216535"/>
            </a:xfrm>
            <a:custGeom>
              <a:avLst/>
              <a:gdLst/>
              <a:ahLst/>
              <a:cxnLst/>
              <a:rect l="l" t="t" r="r" b="b"/>
              <a:pathLst>
                <a:path w="438150" h="216534">
                  <a:moveTo>
                    <a:pt x="437807" y="0"/>
                  </a:moveTo>
                  <a:lnTo>
                    <a:pt x="0" y="0"/>
                  </a:lnTo>
                  <a:lnTo>
                    <a:pt x="0" y="216128"/>
                  </a:lnTo>
                  <a:lnTo>
                    <a:pt x="437807" y="216128"/>
                  </a:lnTo>
                  <a:lnTo>
                    <a:pt x="437807" y="0"/>
                  </a:lnTo>
                  <a:close/>
                </a:path>
              </a:pathLst>
            </a:custGeom>
            <a:solidFill>
              <a:srgbClr val="FFC000"/>
            </a:solidFill>
          </p:spPr>
          <p:txBody>
            <a:bodyPr wrap="square" lIns="0" tIns="0" rIns="0" bIns="0" rtlCol="0"/>
            <a:lstStyle/>
            <a:p>
              <a:endParaRPr/>
            </a:p>
          </p:txBody>
        </p:sp>
        <p:pic>
          <p:nvPicPr>
            <p:cNvPr id="4" name="object 4"/>
            <p:cNvPicPr/>
            <p:nvPr/>
          </p:nvPicPr>
          <p:blipFill>
            <a:blip r:embed="rId2" cstate="print"/>
            <a:stretch>
              <a:fillRect/>
            </a:stretch>
          </p:blipFill>
          <p:spPr>
            <a:xfrm>
              <a:off x="11794235" y="6560819"/>
              <a:ext cx="374129" cy="297178"/>
            </a:xfrm>
            <a:prstGeom prst="rect">
              <a:avLst/>
            </a:prstGeom>
          </p:spPr>
        </p:pic>
        <p:pic>
          <p:nvPicPr>
            <p:cNvPr id="5" name="object 5"/>
            <p:cNvPicPr/>
            <p:nvPr/>
          </p:nvPicPr>
          <p:blipFill>
            <a:blip r:embed="rId3" cstate="print"/>
            <a:stretch>
              <a:fillRect/>
            </a:stretch>
          </p:blipFill>
          <p:spPr>
            <a:xfrm>
              <a:off x="11506200" y="5956058"/>
              <a:ext cx="685800" cy="685800"/>
            </a:xfrm>
            <a:prstGeom prst="rect">
              <a:avLst/>
            </a:prstGeom>
          </p:spPr>
        </p:pic>
        <p:pic>
          <p:nvPicPr>
            <p:cNvPr id="6" name="object 6"/>
            <p:cNvPicPr/>
            <p:nvPr/>
          </p:nvPicPr>
          <p:blipFill>
            <a:blip r:embed="rId4" cstate="print"/>
            <a:stretch>
              <a:fillRect/>
            </a:stretch>
          </p:blipFill>
          <p:spPr>
            <a:xfrm>
              <a:off x="0" y="6625246"/>
              <a:ext cx="1554480" cy="232752"/>
            </a:xfrm>
            <a:prstGeom prst="rect">
              <a:avLst/>
            </a:prstGeom>
          </p:spPr>
        </p:pic>
      </p:grpSp>
      <p:sp>
        <p:nvSpPr>
          <p:cNvPr id="7" name="object 7"/>
          <p:cNvSpPr/>
          <p:nvPr/>
        </p:nvSpPr>
        <p:spPr>
          <a:xfrm>
            <a:off x="0" y="38"/>
            <a:ext cx="12192000" cy="233045"/>
          </a:xfrm>
          <a:custGeom>
            <a:avLst/>
            <a:gdLst/>
            <a:ahLst/>
            <a:cxnLst/>
            <a:rect l="l" t="t" r="r" b="b"/>
            <a:pathLst>
              <a:path w="12192000" h="233045">
                <a:moveTo>
                  <a:pt x="12192000" y="0"/>
                </a:moveTo>
                <a:lnTo>
                  <a:pt x="0" y="0"/>
                </a:lnTo>
                <a:lnTo>
                  <a:pt x="0" y="232752"/>
                </a:lnTo>
                <a:lnTo>
                  <a:pt x="12192000" y="232752"/>
                </a:lnTo>
                <a:lnTo>
                  <a:pt x="12192000" y="0"/>
                </a:lnTo>
                <a:close/>
              </a:path>
            </a:pathLst>
          </a:custGeom>
          <a:solidFill>
            <a:srgbClr val="006666"/>
          </a:solidFill>
        </p:spPr>
        <p:txBody>
          <a:bodyPr wrap="square" lIns="0" tIns="0" rIns="0" bIns="0" rtlCol="0"/>
          <a:lstStyle/>
          <a:p>
            <a:endParaRPr/>
          </a:p>
        </p:txBody>
      </p:sp>
      <p:sp>
        <p:nvSpPr>
          <p:cNvPr id="8" name="object 8"/>
          <p:cNvSpPr txBox="1"/>
          <p:nvPr/>
        </p:nvSpPr>
        <p:spPr>
          <a:xfrm>
            <a:off x="5379465" y="16805"/>
            <a:ext cx="1435100" cy="211454"/>
          </a:xfrm>
          <a:prstGeom prst="rect">
            <a:avLst/>
          </a:prstGeom>
        </p:spPr>
        <p:txBody>
          <a:bodyPr vert="horz" wrap="square" lIns="0" tIns="0" rIns="0" bIns="0" rtlCol="0">
            <a:spAutoFit/>
          </a:bodyPr>
          <a:lstStyle/>
          <a:p>
            <a:pPr>
              <a:lnSpc>
                <a:spcPts val="1635"/>
              </a:lnSpc>
            </a:pPr>
            <a:r>
              <a:rPr sz="1500" b="1" i="1" dirty="0">
                <a:solidFill>
                  <a:srgbClr val="FFFFFF"/>
                </a:solidFill>
                <a:latin typeface="Times New Roman"/>
                <a:cs typeface="Times New Roman"/>
              </a:rPr>
              <a:t>Title</a:t>
            </a:r>
            <a:r>
              <a:rPr sz="1500" b="1" i="1" spc="-45" dirty="0">
                <a:solidFill>
                  <a:srgbClr val="FFFFFF"/>
                </a:solidFill>
                <a:latin typeface="Times New Roman"/>
                <a:cs typeface="Times New Roman"/>
              </a:rPr>
              <a:t> </a:t>
            </a:r>
            <a:r>
              <a:rPr sz="1500" b="1" i="1" dirty="0">
                <a:solidFill>
                  <a:srgbClr val="FFFFFF"/>
                </a:solidFill>
                <a:latin typeface="Times New Roman"/>
                <a:cs typeface="Times New Roman"/>
              </a:rPr>
              <a:t>of</a:t>
            </a:r>
            <a:r>
              <a:rPr sz="1500" b="1" i="1" spc="-45" dirty="0">
                <a:solidFill>
                  <a:srgbClr val="FFFFFF"/>
                </a:solidFill>
                <a:latin typeface="Times New Roman"/>
                <a:cs typeface="Times New Roman"/>
              </a:rPr>
              <a:t> </a:t>
            </a:r>
            <a:r>
              <a:rPr sz="1500" b="1" i="1" spc="-10" dirty="0">
                <a:solidFill>
                  <a:srgbClr val="FFFFFF"/>
                </a:solidFill>
                <a:latin typeface="Times New Roman"/>
                <a:cs typeface="Times New Roman"/>
              </a:rPr>
              <a:t>Internship</a:t>
            </a:r>
            <a:endParaRPr sz="1500">
              <a:latin typeface="Times New Roman"/>
              <a:cs typeface="Times New Roman"/>
            </a:endParaRPr>
          </a:p>
        </p:txBody>
      </p:sp>
      <p:sp>
        <p:nvSpPr>
          <p:cNvPr id="9" name="object 9"/>
          <p:cNvSpPr txBox="1">
            <a:spLocks noGrp="1"/>
          </p:cNvSpPr>
          <p:nvPr>
            <p:ph type="body" idx="1"/>
          </p:nvPr>
        </p:nvSpPr>
        <p:spPr>
          <a:prstGeom prst="rect">
            <a:avLst/>
          </a:prstGeom>
        </p:spPr>
        <p:txBody>
          <a:bodyPr vert="horz" wrap="square" lIns="0" tIns="12700" rIns="0" bIns="0" rtlCol="0">
            <a:spAutoFit/>
          </a:bodyPr>
          <a:lstStyle/>
          <a:p>
            <a:pPr marL="486409" indent="-365125">
              <a:lnSpc>
                <a:spcPct val="100000"/>
              </a:lnSpc>
              <a:spcBef>
                <a:spcPts val="100"/>
              </a:spcBef>
              <a:buSzPct val="97222"/>
              <a:buFont typeface="Wingdings"/>
              <a:buChar char=""/>
              <a:tabLst>
                <a:tab pos="487045" algn="l"/>
              </a:tabLst>
            </a:pPr>
            <a:r>
              <a:rPr dirty="0"/>
              <a:t>By</a:t>
            </a:r>
            <a:r>
              <a:rPr spc="-30" dirty="0"/>
              <a:t> </a:t>
            </a:r>
            <a:r>
              <a:rPr dirty="0"/>
              <a:t>the</a:t>
            </a:r>
            <a:r>
              <a:rPr spc="-20" dirty="0"/>
              <a:t> </a:t>
            </a:r>
            <a:r>
              <a:rPr dirty="0"/>
              <a:t>end</a:t>
            </a:r>
            <a:r>
              <a:rPr spc="-45" dirty="0"/>
              <a:t> </a:t>
            </a:r>
            <a:r>
              <a:rPr dirty="0"/>
              <a:t>of</a:t>
            </a:r>
            <a:r>
              <a:rPr spc="-60" dirty="0"/>
              <a:t> </a:t>
            </a:r>
            <a:r>
              <a:rPr dirty="0"/>
              <a:t>this</a:t>
            </a:r>
            <a:r>
              <a:rPr spc="-35" dirty="0"/>
              <a:t> </a:t>
            </a:r>
            <a:r>
              <a:rPr dirty="0"/>
              <a:t>we</a:t>
            </a:r>
            <a:r>
              <a:rPr spc="-25" dirty="0"/>
              <a:t> </a:t>
            </a:r>
            <a:r>
              <a:rPr dirty="0"/>
              <a:t>will</a:t>
            </a:r>
            <a:r>
              <a:rPr spc="-60" dirty="0"/>
              <a:t> </a:t>
            </a:r>
            <a:r>
              <a:rPr dirty="0"/>
              <a:t>be</a:t>
            </a:r>
            <a:r>
              <a:rPr spc="-40" dirty="0"/>
              <a:t> </a:t>
            </a:r>
            <a:r>
              <a:rPr dirty="0"/>
              <a:t>able</a:t>
            </a:r>
            <a:r>
              <a:rPr spc="-35" dirty="0"/>
              <a:t> </a:t>
            </a:r>
            <a:r>
              <a:rPr dirty="0"/>
              <a:t>to</a:t>
            </a:r>
            <a:r>
              <a:rPr spc="-65" dirty="0"/>
              <a:t> </a:t>
            </a:r>
            <a:r>
              <a:rPr dirty="0"/>
              <a:t>know</a:t>
            </a:r>
            <a:r>
              <a:rPr spc="-45" dirty="0"/>
              <a:t> </a:t>
            </a:r>
            <a:r>
              <a:rPr spc="-10" dirty="0"/>
              <a:t>about:</a:t>
            </a:r>
          </a:p>
          <a:p>
            <a:pPr marL="742315" lvl="1" indent="-286385">
              <a:lnSpc>
                <a:spcPct val="100000"/>
              </a:lnSpc>
              <a:spcBef>
                <a:spcPts val="3579"/>
              </a:spcBef>
              <a:buSzPct val="37500"/>
              <a:buFont typeface="Symbol"/>
              <a:buChar char=""/>
              <a:tabLst>
                <a:tab pos="742950" algn="l"/>
              </a:tabLst>
            </a:pPr>
            <a:r>
              <a:rPr sz="3200" dirty="0">
                <a:latin typeface="Times New Roman"/>
                <a:cs typeface="Times New Roman"/>
              </a:rPr>
              <a:t>Gain</a:t>
            </a:r>
            <a:r>
              <a:rPr sz="3200" spc="-50" dirty="0">
                <a:latin typeface="Times New Roman"/>
                <a:cs typeface="Times New Roman"/>
              </a:rPr>
              <a:t> </a:t>
            </a:r>
            <a:r>
              <a:rPr sz="3200" dirty="0">
                <a:latin typeface="Times New Roman"/>
                <a:cs typeface="Times New Roman"/>
              </a:rPr>
              <a:t>an</a:t>
            </a:r>
            <a:r>
              <a:rPr sz="3200" spc="-45" dirty="0">
                <a:latin typeface="Times New Roman"/>
                <a:cs typeface="Times New Roman"/>
              </a:rPr>
              <a:t> </a:t>
            </a:r>
            <a:r>
              <a:rPr sz="3200" dirty="0">
                <a:latin typeface="Times New Roman"/>
                <a:cs typeface="Times New Roman"/>
              </a:rPr>
              <a:t>overall</a:t>
            </a:r>
            <a:r>
              <a:rPr sz="3200" spc="-45" dirty="0">
                <a:latin typeface="Times New Roman"/>
                <a:cs typeface="Times New Roman"/>
              </a:rPr>
              <a:t> </a:t>
            </a:r>
            <a:r>
              <a:rPr sz="3200" dirty="0">
                <a:latin typeface="Times New Roman"/>
                <a:cs typeface="Times New Roman"/>
              </a:rPr>
              <a:t>understanding</a:t>
            </a:r>
            <a:r>
              <a:rPr sz="3200" spc="-65" dirty="0">
                <a:latin typeface="Times New Roman"/>
                <a:cs typeface="Times New Roman"/>
              </a:rPr>
              <a:t> </a:t>
            </a:r>
            <a:r>
              <a:rPr sz="3200" dirty="0">
                <a:latin typeface="Times New Roman"/>
                <a:cs typeface="Times New Roman"/>
              </a:rPr>
              <a:t>of</a:t>
            </a:r>
            <a:r>
              <a:rPr sz="3200" spc="-55" dirty="0">
                <a:latin typeface="Times New Roman"/>
                <a:cs typeface="Times New Roman"/>
              </a:rPr>
              <a:t> </a:t>
            </a:r>
            <a:r>
              <a:rPr sz="3200" dirty="0">
                <a:latin typeface="Times New Roman"/>
                <a:cs typeface="Times New Roman"/>
              </a:rPr>
              <a:t>basic</a:t>
            </a:r>
            <a:r>
              <a:rPr sz="3200" spc="-50" dirty="0">
                <a:latin typeface="Times New Roman"/>
                <a:cs typeface="Times New Roman"/>
              </a:rPr>
              <a:t> </a:t>
            </a:r>
            <a:r>
              <a:rPr sz="3200" spc="-10" dirty="0">
                <a:latin typeface="Times New Roman"/>
                <a:cs typeface="Times New Roman"/>
              </a:rPr>
              <a:t>android.</a:t>
            </a:r>
            <a:endParaRPr sz="3200" dirty="0">
              <a:latin typeface="Times New Roman"/>
              <a:cs typeface="Times New Roman"/>
            </a:endParaRPr>
          </a:p>
          <a:p>
            <a:pPr marL="742315" lvl="1" indent="-286385">
              <a:lnSpc>
                <a:spcPct val="100000"/>
              </a:lnSpc>
              <a:spcBef>
                <a:spcPts val="325"/>
              </a:spcBef>
              <a:buSzPct val="37500"/>
              <a:buFont typeface="Symbol"/>
              <a:buChar char=""/>
              <a:tabLst>
                <a:tab pos="742950" algn="l"/>
              </a:tabLst>
            </a:pPr>
            <a:r>
              <a:rPr sz="3200" dirty="0">
                <a:latin typeface="Times New Roman"/>
                <a:cs typeface="Times New Roman"/>
              </a:rPr>
              <a:t>Become</a:t>
            </a:r>
            <a:r>
              <a:rPr sz="3200" spc="-55" dirty="0">
                <a:latin typeface="Times New Roman"/>
                <a:cs typeface="Times New Roman"/>
              </a:rPr>
              <a:t> </a:t>
            </a:r>
            <a:r>
              <a:rPr sz="3200" dirty="0">
                <a:latin typeface="Times New Roman"/>
                <a:cs typeface="Times New Roman"/>
              </a:rPr>
              <a:t>familiar</a:t>
            </a:r>
            <a:r>
              <a:rPr sz="3200" spc="-50" dirty="0">
                <a:latin typeface="Times New Roman"/>
                <a:cs typeface="Times New Roman"/>
              </a:rPr>
              <a:t> </a:t>
            </a:r>
            <a:r>
              <a:rPr sz="3200" dirty="0">
                <a:latin typeface="Times New Roman"/>
                <a:cs typeface="Times New Roman"/>
              </a:rPr>
              <a:t>with</a:t>
            </a:r>
            <a:r>
              <a:rPr sz="3200" spc="-45" dirty="0">
                <a:latin typeface="Times New Roman"/>
                <a:cs typeface="Times New Roman"/>
              </a:rPr>
              <a:t> </a:t>
            </a:r>
            <a:r>
              <a:rPr sz="3200" dirty="0">
                <a:latin typeface="Times New Roman"/>
                <a:cs typeface="Times New Roman"/>
              </a:rPr>
              <a:t>shared</a:t>
            </a:r>
            <a:r>
              <a:rPr sz="3200" spc="-40" dirty="0">
                <a:latin typeface="Times New Roman"/>
                <a:cs typeface="Times New Roman"/>
              </a:rPr>
              <a:t> </a:t>
            </a:r>
            <a:r>
              <a:rPr sz="3200" dirty="0">
                <a:latin typeface="Times New Roman"/>
                <a:cs typeface="Times New Roman"/>
              </a:rPr>
              <a:t>preferences</a:t>
            </a:r>
            <a:r>
              <a:rPr sz="3200" spc="-45" dirty="0">
                <a:latin typeface="Times New Roman"/>
                <a:cs typeface="Times New Roman"/>
              </a:rPr>
              <a:t> </a:t>
            </a:r>
            <a:r>
              <a:rPr sz="3200" dirty="0">
                <a:latin typeface="Times New Roman"/>
                <a:cs typeface="Times New Roman"/>
              </a:rPr>
              <a:t>and</a:t>
            </a:r>
            <a:r>
              <a:rPr sz="3200" spc="-40" dirty="0">
                <a:latin typeface="Times New Roman"/>
                <a:cs typeface="Times New Roman"/>
              </a:rPr>
              <a:t> </a:t>
            </a:r>
            <a:r>
              <a:rPr sz="3200" spc="-10" dirty="0">
                <a:latin typeface="Times New Roman"/>
                <a:cs typeface="Times New Roman"/>
              </a:rPr>
              <a:t>layouts.</a:t>
            </a:r>
            <a:endParaRPr sz="3200" dirty="0">
              <a:latin typeface="Times New Roman"/>
              <a:cs typeface="Times New Roman"/>
            </a:endParaRPr>
          </a:p>
          <a:p>
            <a:pPr marL="742315" lvl="1" indent="-286385">
              <a:lnSpc>
                <a:spcPct val="100000"/>
              </a:lnSpc>
              <a:spcBef>
                <a:spcPts val="315"/>
              </a:spcBef>
              <a:buSzPct val="37500"/>
              <a:buFont typeface="Symbol"/>
              <a:buChar char=""/>
              <a:tabLst>
                <a:tab pos="742950" algn="l"/>
              </a:tabLst>
            </a:pPr>
            <a:r>
              <a:rPr sz="3200" dirty="0">
                <a:latin typeface="Times New Roman"/>
                <a:cs typeface="Times New Roman"/>
              </a:rPr>
              <a:t>Learn</a:t>
            </a:r>
            <a:r>
              <a:rPr sz="3200" spc="-45" dirty="0">
                <a:latin typeface="Times New Roman"/>
                <a:cs typeface="Times New Roman"/>
              </a:rPr>
              <a:t> </a:t>
            </a:r>
            <a:r>
              <a:rPr sz="3200" dirty="0">
                <a:latin typeface="Times New Roman"/>
                <a:cs typeface="Times New Roman"/>
              </a:rPr>
              <a:t>the</a:t>
            </a:r>
            <a:r>
              <a:rPr sz="3200" spc="-25" dirty="0">
                <a:latin typeface="Times New Roman"/>
                <a:cs typeface="Times New Roman"/>
              </a:rPr>
              <a:t> </a:t>
            </a:r>
            <a:r>
              <a:rPr sz="3200" dirty="0">
                <a:latin typeface="Times New Roman"/>
                <a:cs typeface="Times New Roman"/>
              </a:rPr>
              <a:t>architectural</a:t>
            </a:r>
            <a:r>
              <a:rPr sz="3200" spc="-35" dirty="0">
                <a:latin typeface="Times New Roman"/>
                <a:cs typeface="Times New Roman"/>
              </a:rPr>
              <a:t> </a:t>
            </a:r>
            <a:r>
              <a:rPr sz="3200" dirty="0">
                <a:latin typeface="Times New Roman"/>
                <a:cs typeface="Times New Roman"/>
              </a:rPr>
              <a:t>principles</a:t>
            </a:r>
            <a:r>
              <a:rPr sz="3200" spc="-25" dirty="0">
                <a:latin typeface="Times New Roman"/>
                <a:cs typeface="Times New Roman"/>
              </a:rPr>
              <a:t> </a:t>
            </a:r>
            <a:r>
              <a:rPr sz="3200" dirty="0">
                <a:latin typeface="Times New Roman"/>
                <a:cs typeface="Times New Roman"/>
              </a:rPr>
              <a:t>of</a:t>
            </a:r>
            <a:r>
              <a:rPr sz="3200" spc="-45" dirty="0">
                <a:latin typeface="Times New Roman"/>
                <a:cs typeface="Times New Roman"/>
              </a:rPr>
              <a:t> </a:t>
            </a:r>
            <a:r>
              <a:rPr sz="3200" dirty="0">
                <a:latin typeface="Times New Roman"/>
                <a:cs typeface="Times New Roman"/>
              </a:rPr>
              <a:t>the</a:t>
            </a:r>
            <a:r>
              <a:rPr sz="3200" spc="-25" dirty="0">
                <a:latin typeface="Times New Roman"/>
                <a:cs typeface="Times New Roman"/>
              </a:rPr>
              <a:t> </a:t>
            </a:r>
            <a:r>
              <a:rPr sz="3200" spc="-10" dirty="0">
                <a:latin typeface="Times New Roman"/>
                <a:cs typeface="Times New Roman"/>
              </a:rPr>
              <a:t>android.</a:t>
            </a:r>
            <a:endParaRPr sz="3200" dirty="0">
              <a:latin typeface="Times New Roman"/>
              <a:cs typeface="Times New Roman"/>
            </a:endParaRPr>
          </a:p>
          <a:p>
            <a:pPr marL="742315" marR="5080" lvl="1" indent="-287020">
              <a:lnSpc>
                <a:spcPts val="3460"/>
              </a:lnSpc>
              <a:spcBef>
                <a:spcPts val="745"/>
              </a:spcBef>
              <a:buSzPct val="37500"/>
              <a:buFont typeface="Symbol"/>
              <a:buChar char=""/>
              <a:tabLst>
                <a:tab pos="742950" algn="l"/>
                <a:tab pos="2839085" algn="l"/>
                <a:tab pos="3643629" algn="l"/>
                <a:tab pos="4246880" algn="l"/>
                <a:tab pos="5143500" algn="l"/>
                <a:tab pos="5680075" algn="l"/>
                <a:tab pos="7096125" algn="l"/>
                <a:tab pos="8555990" algn="l"/>
                <a:tab pos="10243185" algn="l"/>
              </a:tabLst>
            </a:pPr>
            <a:r>
              <a:rPr sz="3200" spc="-10" dirty="0">
                <a:latin typeface="Times New Roman"/>
                <a:cs typeface="Times New Roman"/>
              </a:rPr>
              <a:t>Understand</a:t>
            </a:r>
            <a:r>
              <a:rPr sz="3200" dirty="0">
                <a:latin typeface="Times New Roman"/>
                <a:cs typeface="Times New Roman"/>
              </a:rPr>
              <a:t>	</a:t>
            </a:r>
            <a:r>
              <a:rPr sz="3200" spc="-25" dirty="0">
                <a:latin typeface="Times New Roman"/>
                <a:cs typeface="Times New Roman"/>
              </a:rPr>
              <a:t>and</a:t>
            </a:r>
            <a:r>
              <a:rPr sz="3200" dirty="0">
                <a:latin typeface="Times New Roman"/>
                <a:cs typeface="Times New Roman"/>
              </a:rPr>
              <a:t>	</a:t>
            </a:r>
            <a:r>
              <a:rPr sz="3200" spc="-25" dirty="0">
                <a:latin typeface="Times New Roman"/>
                <a:cs typeface="Times New Roman"/>
              </a:rPr>
              <a:t>be</a:t>
            </a:r>
            <a:r>
              <a:rPr sz="3200" dirty="0">
                <a:latin typeface="Times New Roman"/>
                <a:cs typeface="Times New Roman"/>
              </a:rPr>
              <a:t>	</a:t>
            </a:r>
            <a:r>
              <a:rPr sz="3200" spc="-20" dirty="0">
                <a:latin typeface="Times New Roman"/>
                <a:cs typeface="Times New Roman"/>
              </a:rPr>
              <a:t>able</a:t>
            </a:r>
            <a:r>
              <a:rPr sz="3200" dirty="0">
                <a:latin typeface="Times New Roman"/>
                <a:cs typeface="Times New Roman"/>
              </a:rPr>
              <a:t>	</a:t>
            </a:r>
            <a:r>
              <a:rPr sz="3200" spc="-25" dirty="0">
                <a:latin typeface="Times New Roman"/>
                <a:cs typeface="Times New Roman"/>
              </a:rPr>
              <a:t>to</a:t>
            </a:r>
            <a:r>
              <a:rPr sz="3200" dirty="0">
                <a:latin typeface="Times New Roman"/>
                <a:cs typeface="Times New Roman"/>
              </a:rPr>
              <a:t>	</a:t>
            </a:r>
            <a:r>
              <a:rPr sz="3200" spc="-10" dirty="0">
                <a:latin typeface="Times New Roman"/>
                <a:cs typeface="Times New Roman"/>
              </a:rPr>
              <a:t>explain</a:t>
            </a:r>
            <a:r>
              <a:rPr sz="3200" dirty="0">
                <a:latin typeface="Times New Roman"/>
                <a:cs typeface="Times New Roman"/>
              </a:rPr>
              <a:t>	</a:t>
            </a:r>
            <a:r>
              <a:rPr sz="3200" spc="-10" dirty="0">
                <a:latin typeface="Times New Roman"/>
                <a:cs typeface="Times New Roman"/>
              </a:rPr>
              <a:t>android</a:t>
            </a:r>
            <a:r>
              <a:rPr sz="3200" dirty="0">
                <a:latin typeface="Times New Roman"/>
                <a:cs typeface="Times New Roman"/>
              </a:rPr>
              <a:t>	</a:t>
            </a:r>
            <a:r>
              <a:rPr sz="3200" spc="-10" dirty="0">
                <a:latin typeface="Times New Roman"/>
                <a:cs typeface="Times New Roman"/>
              </a:rPr>
              <a:t>activities</a:t>
            </a:r>
            <a:r>
              <a:rPr sz="3200" dirty="0">
                <a:latin typeface="Times New Roman"/>
                <a:cs typeface="Times New Roman"/>
              </a:rPr>
              <a:t>	</a:t>
            </a:r>
            <a:r>
              <a:rPr sz="3200" spc="-10" dirty="0">
                <a:latin typeface="Times New Roman"/>
                <a:cs typeface="Times New Roman"/>
              </a:rPr>
              <a:t>building apps.</a:t>
            </a:r>
            <a:endParaRPr sz="3200" dirty="0">
              <a:latin typeface="Times New Roman"/>
              <a:cs typeface="Times New Roman"/>
            </a:endParaRPr>
          </a:p>
          <a:p>
            <a:pPr marL="742315" lvl="1" indent="-286385">
              <a:lnSpc>
                <a:spcPct val="100000"/>
              </a:lnSpc>
              <a:spcBef>
                <a:spcPts val="265"/>
              </a:spcBef>
              <a:buSzPct val="37500"/>
              <a:buFont typeface="Symbol"/>
              <a:buChar char=""/>
              <a:tabLst>
                <a:tab pos="742950" algn="l"/>
              </a:tabLst>
            </a:pPr>
            <a:r>
              <a:rPr sz="3200" dirty="0">
                <a:latin typeface="Times New Roman"/>
                <a:cs typeface="Times New Roman"/>
              </a:rPr>
              <a:t>Engage</a:t>
            </a:r>
            <a:r>
              <a:rPr sz="3200" spc="-55" dirty="0">
                <a:latin typeface="Times New Roman"/>
                <a:cs typeface="Times New Roman"/>
              </a:rPr>
              <a:t> </a:t>
            </a:r>
            <a:r>
              <a:rPr sz="3200" dirty="0">
                <a:latin typeface="Times New Roman"/>
                <a:cs typeface="Times New Roman"/>
              </a:rPr>
              <a:t>in</a:t>
            </a:r>
            <a:r>
              <a:rPr sz="3200" spc="-15" dirty="0">
                <a:latin typeface="Times New Roman"/>
                <a:cs typeface="Times New Roman"/>
              </a:rPr>
              <a:t> </a:t>
            </a:r>
            <a:r>
              <a:rPr sz="3200" dirty="0">
                <a:latin typeface="Times New Roman"/>
                <a:cs typeface="Times New Roman"/>
              </a:rPr>
              <a:t>hands-on</a:t>
            </a:r>
            <a:r>
              <a:rPr sz="3200" spc="-40" dirty="0">
                <a:latin typeface="Times New Roman"/>
                <a:cs typeface="Times New Roman"/>
              </a:rPr>
              <a:t> </a:t>
            </a:r>
            <a:r>
              <a:rPr sz="3200" dirty="0">
                <a:latin typeface="Times New Roman"/>
                <a:cs typeface="Times New Roman"/>
              </a:rPr>
              <a:t>practice</a:t>
            </a:r>
            <a:r>
              <a:rPr sz="3200" spc="-45" dirty="0">
                <a:latin typeface="Times New Roman"/>
                <a:cs typeface="Times New Roman"/>
              </a:rPr>
              <a:t> </a:t>
            </a:r>
            <a:r>
              <a:rPr sz="3200" dirty="0">
                <a:latin typeface="Times New Roman"/>
                <a:cs typeface="Times New Roman"/>
              </a:rPr>
              <a:t>to</a:t>
            </a:r>
            <a:r>
              <a:rPr sz="3200" spc="-15" dirty="0">
                <a:latin typeface="Times New Roman"/>
                <a:cs typeface="Times New Roman"/>
              </a:rPr>
              <a:t> </a:t>
            </a:r>
            <a:r>
              <a:rPr sz="3200" dirty="0">
                <a:latin typeface="Times New Roman"/>
                <a:cs typeface="Times New Roman"/>
              </a:rPr>
              <a:t>create</a:t>
            </a:r>
            <a:r>
              <a:rPr sz="3200" spc="-10" dirty="0">
                <a:latin typeface="Times New Roman"/>
                <a:cs typeface="Times New Roman"/>
              </a:rPr>
              <a:t> apps.</a:t>
            </a:r>
            <a:endParaRPr sz="3200" dirty="0">
              <a:latin typeface="Times New Roman"/>
              <a:cs typeface="Times New Roman"/>
            </a:endParaRPr>
          </a:p>
        </p:txBody>
      </p:sp>
      <p:grpSp>
        <p:nvGrpSpPr>
          <p:cNvPr id="10" name="object 10"/>
          <p:cNvGrpSpPr/>
          <p:nvPr/>
        </p:nvGrpSpPr>
        <p:grpSpPr>
          <a:xfrm>
            <a:off x="5310123" y="38"/>
            <a:ext cx="1786255" cy="233045"/>
            <a:chOff x="5310123" y="38"/>
            <a:chExt cx="1786255" cy="233045"/>
          </a:xfrm>
        </p:grpSpPr>
        <p:pic>
          <p:nvPicPr>
            <p:cNvPr id="11" name="object 11"/>
            <p:cNvPicPr/>
            <p:nvPr/>
          </p:nvPicPr>
          <p:blipFill>
            <a:blip r:embed="rId5" cstate="print"/>
            <a:stretch>
              <a:fillRect/>
            </a:stretch>
          </p:blipFill>
          <p:spPr>
            <a:xfrm>
              <a:off x="5949695" y="89916"/>
              <a:ext cx="80010" cy="80009"/>
            </a:xfrm>
            <a:prstGeom prst="rect">
              <a:avLst/>
            </a:prstGeom>
          </p:spPr>
        </p:pic>
        <p:pic>
          <p:nvPicPr>
            <p:cNvPr id="12" name="object 12"/>
            <p:cNvPicPr/>
            <p:nvPr/>
          </p:nvPicPr>
          <p:blipFill>
            <a:blip r:embed="rId6" cstate="print"/>
            <a:stretch>
              <a:fillRect/>
            </a:stretch>
          </p:blipFill>
          <p:spPr>
            <a:xfrm>
              <a:off x="5310123" y="38"/>
              <a:ext cx="1785874" cy="232727"/>
            </a:xfrm>
            <a:prstGeom prst="rect">
              <a:avLst/>
            </a:prstGeom>
          </p:spPr>
        </p:pic>
      </p:grpSp>
      <p:sp>
        <p:nvSpPr>
          <p:cNvPr id="13" name="object 13"/>
          <p:cNvSpPr txBox="1"/>
          <p:nvPr/>
        </p:nvSpPr>
        <p:spPr>
          <a:xfrm>
            <a:off x="4199382" y="-52069"/>
            <a:ext cx="4295775" cy="299720"/>
          </a:xfrm>
          <a:prstGeom prst="rect">
            <a:avLst/>
          </a:prstGeom>
        </p:spPr>
        <p:txBody>
          <a:bodyPr vert="horz" wrap="square" lIns="0" tIns="12700" rIns="0" bIns="0" rtlCol="0">
            <a:spAutoFit/>
          </a:bodyPr>
          <a:lstStyle/>
          <a:p>
            <a:pPr marL="12700">
              <a:lnSpc>
                <a:spcPct val="100000"/>
              </a:lnSpc>
              <a:spcBef>
                <a:spcPts val="100"/>
              </a:spcBef>
            </a:pPr>
            <a:r>
              <a:rPr sz="1800" b="1" i="1" spc="-10" dirty="0">
                <a:solidFill>
                  <a:srgbClr val="FFFFFF"/>
                </a:solidFill>
                <a:latin typeface="Times New Roman"/>
                <a:cs typeface="Times New Roman"/>
              </a:rPr>
              <a:t>Google</a:t>
            </a:r>
            <a:r>
              <a:rPr sz="1800" b="1" i="1" spc="-105" dirty="0">
                <a:solidFill>
                  <a:srgbClr val="FFFFFF"/>
                </a:solidFill>
                <a:latin typeface="Times New Roman"/>
                <a:cs typeface="Times New Roman"/>
              </a:rPr>
              <a:t> </a:t>
            </a:r>
            <a:r>
              <a:rPr sz="1800" b="1" i="1" dirty="0">
                <a:solidFill>
                  <a:srgbClr val="FFFFFF"/>
                </a:solidFill>
                <a:latin typeface="Times New Roman"/>
                <a:cs typeface="Times New Roman"/>
              </a:rPr>
              <a:t>Android</a:t>
            </a:r>
            <a:r>
              <a:rPr sz="1800" b="1" i="1" spc="-55" dirty="0">
                <a:solidFill>
                  <a:srgbClr val="FFFFFF"/>
                </a:solidFill>
                <a:latin typeface="Times New Roman"/>
                <a:cs typeface="Times New Roman"/>
              </a:rPr>
              <a:t> </a:t>
            </a:r>
            <a:r>
              <a:rPr sz="1800" b="1" i="1" dirty="0">
                <a:solidFill>
                  <a:srgbClr val="FFFFFF"/>
                </a:solidFill>
                <a:latin typeface="Times New Roman"/>
                <a:cs typeface="Times New Roman"/>
              </a:rPr>
              <a:t>Developer</a:t>
            </a:r>
            <a:r>
              <a:rPr sz="1800" b="1" i="1" spc="-45" dirty="0">
                <a:solidFill>
                  <a:srgbClr val="FFFFFF"/>
                </a:solidFill>
                <a:latin typeface="Times New Roman"/>
                <a:cs typeface="Times New Roman"/>
              </a:rPr>
              <a:t> </a:t>
            </a:r>
            <a:r>
              <a:rPr sz="1800" b="1" i="1" dirty="0">
                <a:solidFill>
                  <a:srgbClr val="FFFFFF"/>
                </a:solidFill>
                <a:latin typeface="Times New Roman"/>
                <a:cs typeface="Times New Roman"/>
              </a:rPr>
              <a:t>Virtual</a:t>
            </a:r>
            <a:r>
              <a:rPr sz="1800" b="1" i="1" spc="-50" dirty="0">
                <a:solidFill>
                  <a:srgbClr val="FFFFFF"/>
                </a:solidFill>
                <a:latin typeface="Times New Roman"/>
                <a:cs typeface="Times New Roman"/>
              </a:rPr>
              <a:t> </a:t>
            </a:r>
            <a:r>
              <a:rPr sz="1800" b="1" i="1" spc="-10" dirty="0">
                <a:solidFill>
                  <a:srgbClr val="FFFFFF"/>
                </a:solidFill>
                <a:latin typeface="Times New Roman"/>
                <a:cs typeface="Times New Roman"/>
              </a:rPr>
              <a:t>Internship</a:t>
            </a:r>
            <a:endParaRPr sz="1800">
              <a:latin typeface="Times New Roman"/>
              <a:cs typeface="Times New Roman"/>
            </a:endParaRPr>
          </a:p>
        </p:txBody>
      </p:sp>
      <p:grpSp>
        <p:nvGrpSpPr>
          <p:cNvPr id="14" name="object 14"/>
          <p:cNvGrpSpPr/>
          <p:nvPr/>
        </p:nvGrpSpPr>
        <p:grpSpPr>
          <a:xfrm>
            <a:off x="0" y="15240"/>
            <a:ext cx="12190095" cy="1320800"/>
            <a:chOff x="0" y="15240"/>
            <a:chExt cx="12190095" cy="1320800"/>
          </a:xfrm>
        </p:grpSpPr>
        <p:pic>
          <p:nvPicPr>
            <p:cNvPr id="15" name="object 15"/>
            <p:cNvPicPr/>
            <p:nvPr/>
          </p:nvPicPr>
          <p:blipFill>
            <a:blip r:embed="rId7" cstate="print"/>
            <a:stretch>
              <a:fillRect/>
            </a:stretch>
          </p:blipFill>
          <p:spPr>
            <a:xfrm>
              <a:off x="0" y="15240"/>
              <a:ext cx="12189714" cy="1320545"/>
            </a:xfrm>
            <a:prstGeom prst="rect">
              <a:avLst/>
            </a:prstGeom>
          </p:spPr>
        </p:pic>
        <p:pic>
          <p:nvPicPr>
            <p:cNvPr id="16" name="object 16"/>
            <p:cNvPicPr/>
            <p:nvPr/>
          </p:nvPicPr>
          <p:blipFill>
            <a:blip r:embed="rId8" cstate="print"/>
            <a:stretch>
              <a:fillRect/>
            </a:stretch>
          </p:blipFill>
          <p:spPr>
            <a:xfrm>
              <a:off x="4299203" y="32004"/>
              <a:ext cx="2995422" cy="1229106"/>
            </a:xfrm>
            <a:prstGeom prst="rect">
              <a:avLst/>
            </a:prstGeom>
          </p:spPr>
        </p:pic>
      </p:grpSp>
      <p:sp>
        <p:nvSpPr>
          <p:cNvPr id="17" name="object 17"/>
          <p:cNvSpPr txBox="1">
            <a:spLocks noGrp="1"/>
          </p:cNvSpPr>
          <p:nvPr>
            <p:ph type="title"/>
          </p:nvPr>
        </p:nvSpPr>
        <p:spPr>
          <a:xfrm>
            <a:off x="4651375" y="178765"/>
            <a:ext cx="2294890" cy="697230"/>
          </a:xfrm>
          <a:prstGeom prst="rect">
            <a:avLst/>
          </a:prstGeom>
        </p:spPr>
        <p:txBody>
          <a:bodyPr vert="horz" wrap="square" lIns="0" tIns="13335" rIns="0" bIns="0" rtlCol="0">
            <a:spAutoFit/>
          </a:bodyPr>
          <a:lstStyle/>
          <a:p>
            <a:pPr marL="12700">
              <a:lnSpc>
                <a:spcPct val="100000"/>
              </a:lnSpc>
              <a:spcBef>
                <a:spcPts val="105"/>
              </a:spcBef>
            </a:pPr>
            <a:r>
              <a:rPr sz="4400" i="0" spc="-10" dirty="0">
                <a:solidFill>
                  <a:srgbClr val="FFFFFF"/>
                </a:solidFill>
                <a:latin typeface="Times New Roman"/>
                <a:cs typeface="Times New Roman"/>
              </a:rPr>
              <a:t>Outcomes</a:t>
            </a:r>
            <a:endParaRPr sz="4400">
              <a:latin typeface="Times New Roman"/>
              <a:cs typeface="Times New Roman"/>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a:lnSpc>
                <a:spcPts val="1739"/>
              </a:lnSpc>
            </a:pPr>
            <a:r>
              <a:rPr spc="-10" dirty="0"/>
              <a:t>214G1A32XX</a:t>
            </a:r>
          </a:p>
        </p:txBody>
      </p:sp>
      <p:sp>
        <p:nvSpPr>
          <p:cNvPr id="19" name="object 19"/>
          <p:cNvSpPr txBox="1">
            <a:spLocks noGrp="1"/>
          </p:cNvSpPr>
          <p:nvPr>
            <p:ph type="dt" sz="half" idx="6"/>
          </p:nvPr>
        </p:nvSpPr>
        <p:spPr>
          <a:prstGeom prst="rect">
            <a:avLst/>
          </a:prstGeom>
        </p:spPr>
        <p:txBody>
          <a:bodyPr vert="horz" wrap="square" lIns="0" tIns="0" rIns="0" bIns="0" rtlCol="0">
            <a:spAutoFit/>
          </a:bodyPr>
          <a:lstStyle/>
          <a:p>
            <a:pPr marL="12700">
              <a:lnSpc>
                <a:spcPts val="2065"/>
              </a:lnSpc>
            </a:pPr>
            <a:r>
              <a:rPr spc="-10" dirty="0"/>
              <a:t>224G1A3279</a:t>
            </a:r>
          </a:p>
        </p:txBody>
      </p:sp>
      <p:sp>
        <p:nvSpPr>
          <p:cNvPr id="20" name="object 20"/>
          <p:cNvSpPr txBox="1"/>
          <p:nvPr/>
        </p:nvSpPr>
        <p:spPr>
          <a:xfrm>
            <a:off x="1670430" y="6629321"/>
            <a:ext cx="5423535" cy="250190"/>
          </a:xfrm>
          <a:prstGeom prst="rect">
            <a:avLst/>
          </a:prstGeom>
        </p:spPr>
        <p:txBody>
          <a:bodyPr vert="horz" wrap="square" lIns="0" tIns="0" rIns="0" bIns="0" rtlCol="0">
            <a:spAutoFit/>
          </a:bodyPr>
          <a:lstStyle/>
          <a:p>
            <a:pPr marL="12700">
              <a:lnSpc>
                <a:spcPts val="1839"/>
              </a:lnSpc>
            </a:pPr>
            <a:r>
              <a:rPr sz="1600" cap="small" spc="-20" dirty="0">
                <a:solidFill>
                  <a:srgbClr val="FFFFFF"/>
                </a:solidFill>
                <a:latin typeface="Times New Roman"/>
                <a:cs typeface="Times New Roman"/>
              </a:rPr>
              <a:t>Dept.</a:t>
            </a:r>
            <a:r>
              <a:rPr sz="1600" cap="small" spc="-65"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dirty="0">
                <a:solidFill>
                  <a:srgbClr val="FFFFFF"/>
                </a:solidFill>
                <a:latin typeface="Times New Roman"/>
                <a:cs typeface="Times New Roman"/>
              </a:rPr>
              <a:t>Computer</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Science</a:t>
            </a:r>
            <a:r>
              <a:rPr sz="1600" cap="small" spc="-60" dirty="0">
                <a:solidFill>
                  <a:srgbClr val="FFFFFF"/>
                </a:solidFill>
                <a:latin typeface="Times New Roman"/>
                <a:cs typeface="Times New Roman"/>
              </a:rPr>
              <a:t> </a:t>
            </a:r>
            <a:r>
              <a:rPr sz="1600" cap="small" dirty="0">
                <a:solidFill>
                  <a:srgbClr val="FFFFFF"/>
                </a:solidFill>
                <a:latin typeface="Times New Roman"/>
                <a:cs typeface="Times New Roman"/>
              </a:rPr>
              <a:t>and</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Engineering</a:t>
            </a:r>
            <a:r>
              <a:rPr sz="1600" cap="small" spc="10" dirty="0">
                <a:solidFill>
                  <a:srgbClr val="FFFFFF"/>
                </a:solidFill>
                <a:latin typeface="Times New Roman"/>
                <a:cs typeface="Times New Roman"/>
              </a:rPr>
              <a:t> </a:t>
            </a:r>
            <a:r>
              <a:rPr sz="1600" cap="small" spc="-65" dirty="0">
                <a:solidFill>
                  <a:srgbClr val="FFFFFF"/>
                </a:solidFill>
                <a:latin typeface="Times New Roman"/>
                <a:cs typeface="Times New Roman"/>
              </a:rPr>
              <a:t>(Data</a:t>
            </a:r>
            <a:r>
              <a:rPr sz="1600" cap="small" spc="-15" dirty="0">
                <a:solidFill>
                  <a:srgbClr val="FFFFFF"/>
                </a:solidFill>
                <a:latin typeface="Times New Roman"/>
                <a:cs typeface="Times New Roman"/>
              </a:rPr>
              <a:t> </a:t>
            </a:r>
            <a:r>
              <a:rPr sz="1600" cap="small" spc="-30" dirty="0">
                <a:solidFill>
                  <a:srgbClr val="FFFFFF"/>
                </a:solidFill>
                <a:latin typeface="Times New Roman"/>
                <a:cs typeface="Times New Roman"/>
              </a:rPr>
              <a:t>Science)</a:t>
            </a:r>
            <a:endParaRPr sz="1600">
              <a:latin typeface="Times New Roman"/>
              <a:cs typeface="Times New Roman"/>
            </a:endParaRPr>
          </a:p>
        </p:txBody>
      </p:sp>
      <p:sp>
        <p:nvSpPr>
          <p:cNvPr id="21" name="object 21"/>
          <p:cNvSpPr txBox="1"/>
          <p:nvPr/>
        </p:nvSpPr>
        <p:spPr>
          <a:xfrm>
            <a:off x="7322057" y="6624444"/>
            <a:ext cx="4322445" cy="250190"/>
          </a:xfrm>
          <a:prstGeom prst="rect">
            <a:avLst/>
          </a:prstGeom>
        </p:spPr>
        <p:txBody>
          <a:bodyPr vert="horz" wrap="square" lIns="0" tIns="0" rIns="0" bIns="0" rtlCol="0">
            <a:spAutoFit/>
          </a:bodyPr>
          <a:lstStyle/>
          <a:p>
            <a:pPr marL="12700">
              <a:lnSpc>
                <a:spcPts val="1839"/>
              </a:lnSpc>
            </a:pPr>
            <a:r>
              <a:rPr sz="1600" cap="small" spc="-35" dirty="0">
                <a:solidFill>
                  <a:srgbClr val="FFFFFF"/>
                </a:solidFill>
                <a:latin typeface="Times New Roman"/>
                <a:cs typeface="Times New Roman"/>
              </a:rPr>
              <a:t>Srinivasa</a:t>
            </a:r>
            <a:r>
              <a:rPr sz="1600" cap="small" spc="-50" dirty="0">
                <a:solidFill>
                  <a:srgbClr val="FFFFFF"/>
                </a:solidFill>
                <a:latin typeface="Times New Roman"/>
                <a:cs typeface="Times New Roman"/>
              </a:rPr>
              <a:t> </a:t>
            </a:r>
            <a:r>
              <a:rPr sz="1600" cap="small" dirty="0">
                <a:solidFill>
                  <a:srgbClr val="FFFFFF"/>
                </a:solidFill>
                <a:latin typeface="Times New Roman"/>
                <a:cs typeface="Times New Roman"/>
              </a:rPr>
              <a:t>Ramanujan </a:t>
            </a:r>
            <a:r>
              <a:rPr sz="1600" cap="small" spc="-10" dirty="0">
                <a:solidFill>
                  <a:srgbClr val="FFFFFF"/>
                </a:solidFill>
                <a:latin typeface="Times New Roman"/>
                <a:cs typeface="Times New Roman"/>
              </a:rPr>
              <a:t>Institute</a:t>
            </a:r>
            <a:r>
              <a:rPr sz="1600" cap="small" spc="30"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spc="-50" dirty="0">
                <a:solidFill>
                  <a:srgbClr val="FFFFFF"/>
                </a:solidFill>
                <a:latin typeface="Times New Roman"/>
                <a:cs typeface="Times New Roman"/>
              </a:rPr>
              <a:t>Technology</a:t>
            </a:r>
            <a:endParaRPr sz="1600">
              <a:latin typeface="Times New Roman"/>
              <a:cs typeface="Times New Roman"/>
            </a:endParaRP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1839"/>
              </a:lnSpc>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56058"/>
            <a:ext cx="12192635" cy="902335"/>
            <a:chOff x="0" y="5956058"/>
            <a:chExt cx="12192635" cy="902335"/>
          </a:xfrm>
        </p:grpSpPr>
        <p:pic>
          <p:nvPicPr>
            <p:cNvPr id="3" name="object 3"/>
            <p:cNvPicPr/>
            <p:nvPr/>
          </p:nvPicPr>
          <p:blipFill>
            <a:blip r:embed="rId2" cstate="print"/>
            <a:stretch>
              <a:fillRect/>
            </a:stretch>
          </p:blipFill>
          <p:spPr>
            <a:xfrm>
              <a:off x="11742419" y="6560819"/>
              <a:ext cx="449618" cy="297179"/>
            </a:xfrm>
            <a:prstGeom prst="rect">
              <a:avLst/>
            </a:prstGeom>
          </p:spPr>
        </p:pic>
        <p:pic>
          <p:nvPicPr>
            <p:cNvPr id="4" name="object 4"/>
            <p:cNvPicPr/>
            <p:nvPr/>
          </p:nvPicPr>
          <p:blipFill>
            <a:blip r:embed="rId3" cstate="print"/>
            <a:stretch>
              <a:fillRect/>
            </a:stretch>
          </p:blipFill>
          <p:spPr>
            <a:xfrm>
              <a:off x="11506200" y="5956058"/>
              <a:ext cx="685800" cy="685800"/>
            </a:xfrm>
            <a:prstGeom prst="rect">
              <a:avLst/>
            </a:prstGeom>
          </p:spPr>
        </p:pic>
        <p:pic>
          <p:nvPicPr>
            <p:cNvPr id="5" name="object 5"/>
            <p:cNvPicPr/>
            <p:nvPr/>
          </p:nvPicPr>
          <p:blipFill>
            <a:blip r:embed="rId4" cstate="print"/>
            <a:stretch>
              <a:fillRect/>
            </a:stretch>
          </p:blipFill>
          <p:spPr>
            <a:xfrm>
              <a:off x="0" y="6625246"/>
              <a:ext cx="1554480" cy="232752"/>
            </a:xfrm>
            <a:prstGeom prst="rect">
              <a:avLst/>
            </a:prstGeom>
          </p:spPr>
        </p:pic>
      </p:grpSp>
      <p:sp>
        <p:nvSpPr>
          <p:cNvPr id="6" name="object 6"/>
          <p:cNvSpPr/>
          <p:nvPr/>
        </p:nvSpPr>
        <p:spPr>
          <a:xfrm>
            <a:off x="0" y="38"/>
            <a:ext cx="12192000" cy="233045"/>
          </a:xfrm>
          <a:custGeom>
            <a:avLst/>
            <a:gdLst/>
            <a:ahLst/>
            <a:cxnLst/>
            <a:rect l="l" t="t" r="r" b="b"/>
            <a:pathLst>
              <a:path w="12192000" h="233045">
                <a:moveTo>
                  <a:pt x="12192000" y="0"/>
                </a:moveTo>
                <a:lnTo>
                  <a:pt x="0" y="0"/>
                </a:lnTo>
                <a:lnTo>
                  <a:pt x="0" y="232752"/>
                </a:lnTo>
                <a:lnTo>
                  <a:pt x="12192000" y="232752"/>
                </a:lnTo>
                <a:lnTo>
                  <a:pt x="12192000" y="0"/>
                </a:lnTo>
                <a:close/>
              </a:path>
            </a:pathLst>
          </a:custGeom>
          <a:solidFill>
            <a:srgbClr val="006666"/>
          </a:solidFill>
        </p:spPr>
        <p:txBody>
          <a:bodyPr wrap="square" lIns="0" tIns="0" rIns="0" bIns="0" rtlCol="0"/>
          <a:lstStyle/>
          <a:p>
            <a:endParaRPr/>
          </a:p>
        </p:txBody>
      </p:sp>
      <p:sp>
        <p:nvSpPr>
          <p:cNvPr id="7" name="object 7"/>
          <p:cNvSpPr txBox="1"/>
          <p:nvPr/>
        </p:nvSpPr>
        <p:spPr>
          <a:xfrm>
            <a:off x="5379465" y="16805"/>
            <a:ext cx="1435100" cy="211454"/>
          </a:xfrm>
          <a:prstGeom prst="rect">
            <a:avLst/>
          </a:prstGeom>
        </p:spPr>
        <p:txBody>
          <a:bodyPr vert="horz" wrap="square" lIns="0" tIns="0" rIns="0" bIns="0" rtlCol="0">
            <a:spAutoFit/>
          </a:bodyPr>
          <a:lstStyle/>
          <a:p>
            <a:pPr>
              <a:lnSpc>
                <a:spcPts val="1635"/>
              </a:lnSpc>
            </a:pPr>
            <a:r>
              <a:rPr sz="1500" b="1" i="1" dirty="0">
                <a:solidFill>
                  <a:srgbClr val="FFFFFF"/>
                </a:solidFill>
                <a:latin typeface="Times New Roman"/>
                <a:cs typeface="Times New Roman"/>
              </a:rPr>
              <a:t>Title</a:t>
            </a:r>
            <a:r>
              <a:rPr sz="1500" b="1" i="1" spc="-45" dirty="0">
                <a:solidFill>
                  <a:srgbClr val="FFFFFF"/>
                </a:solidFill>
                <a:latin typeface="Times New Roman"/>
                <a:cs typeface="Times New Roman"/>
              </a:rPr>
              <a:t> </a:t>
            </a:r>
            <a:r>
              <a:rPr sz="1500" b="1" i="1" dirty="0">
                <a:solidFill>
                  <a:srgbClr val="FFFFFF"/>
                </a:solidFill>
                <a:latin typeface="Times New Roman"/>
                <a:cs typeface="Times New Roman"/>
              </a:rPr>
              <a:t>of</a:t>
            </a:r>
            <a:r>
              <a:rPr sz="1500" b="1" i="1" spc="-45" dirty="0">
                <a:solidFill>
                  <a:srgbClr val="FFFFFF"/>
                </a:solidFill>
                <a:latin typeface="Times New Roman"/>
                <a:cs typeface="Times New Roman"/>
              </a:rPr>
              <a:t> </a:t>
            </a:r>
            <a:r>
              <a:rPr sz="1500" b="1" i="1" spc="-10" dirty="0">
                <a:solidFill>
                  <a:srgbClr val="FFFFFF"/>
                </a:solidFill>
                <a:latin typeface="Times New Roman"/>
                <a:cs typeface="Times New Roman"/>
              </a:rPr>
              <a:t>Internship</a:t>
            </a:r>
            <a:endParaRPr sz="1500">
              <a:latin typeface="Times New Roman"/>
              <a:cs typeface="Times New Roman"/>
            </a:endParaRPr>
          </a:p>
        </p:txBody>
      </p:sp>
      <p:grpSp>
        <p:nvGrpSpPr>
          <p:cNvPr id="8" name="object 8"/>
          <p:cNvGrpSpPr/>
          <p:nvPr/>
        </p:nvGrpSpPr>
        <p:grpSpPr>
          <a:xfrm>
            <a:off x="5310123" y="38"/>
            <a:ext cx="1786255" cy="233045"/>
            <a:chOff x="5310123" y="38"/>
            <a:chExt cx="1786255" cy="233045"/>
          </a:xfrm>
        </p:grpSpPr>
        <p:pic>
          <p:nvPicPr>
            <p:cNvPr id="9" name="object 9"/>
            <p:cNvPicPr/>
            <p:nvPr/>
          </p:nvPicPr>
          <p:blipFill>
            <a:blip r:embed="rId5" cstate="print"/>
            <a:stretch>
              <a:fillRect/>
            </a:stretch>
          </p:blipFill>
          <p:spPr>
            <a:xfrm>
              <a:off x="5949695" y="89916"/>
              <a:ext cx="80010" cy="80009"/>
            </a:xfrm>
            <a:prstGeom prst="rect">
              <a:avLst/>
            </a:prstGeom>
          </p:spPr>
        </p:pic>
        <p:pic>
          <p:nvPicPr>
            <p:cNvPr id="10" name="object 10"/>
            <p:cNvPicPr/>
            <p:nvPr/>
          </p:nvPicPr>
          <p:blipFill>
            <a:blip r:embed="rId6" cstate="print"/>
            <a:stretch>
              <a:fillRect/>
            </a:stretch>
          </p:blipFill>
          <p:spPr>
            <a:xfrm>
              <a:off x="5310123" y="38"/>
              <a:ext cx="1785874" cy="232727"/>
            </a:xfrm>
            <a:prstGeom prst="rect">
              <a:avLst/>
            </a:prstGeom>
          </p:spPr>
        </p:pic>
      </p:grpSp>
      <p:sp>
        <p:nvSpPr>
          <p:cNvPr id="11" name="object 11"/>
          <p:cNvSpPr txBox="1"/>
          <p:nvPr/>
        </p:nvSpPr>
        <p:spPr>
          <a:xfrm>
            <a:off x="4199382" y="-52069"/>
            <a:ext cx="4295775" cy="299720"/>
          </a:xfrm>
          <a:prstGeom prst="rect">
            <a:avLst/>
          </a:prstGeom>
        </p:spPr>
        <p:txBody>
          <a:bodyPr vert="horz" wrap="square" lIns="0" tIns="12700" rIns="0" bIns="0" rtlCol="0">
            <a:spAutoFit/>
          </a:bodyPr>
          <a:lstStyle/>
          <a:p>
            <a:pPr marL="12700">
              <a:lnSpc>
                <a:spcPct val="100000"/>
              </a:lnSpc>
              <a:spcBef>
                <a:spcPts val="100"/>
              </a:spcBef>
            </a:pPr>
            <a:r>
              <a:rPr sz="1800" b="1" i="1" spc="-10" dirty="0">
                <a:solidFill>
                  <a:srgbClr val="FFFFFF"/>
                </a:solidFill>
                <a:latin typeface="Times New Roman"/>
                <a:cs typeface="Times New Roman"/>
              </a:rPr>
              <a:t>Google</a:t>
            </a:r>
            <a:r>
              <a:rPr sz="1800" b="1" i="1" spc="-105" dirty="0">
                <a:solidFill>
                  <a:srgbClr val="FFFFFF"/>
                </a:solidFill>
                <a:latin typeface="Times New Roman"/>
                <a:cs typeface="Times New Roman"/>
              </a:rPr>
              <a:t> </a:t>
            </a:r>
            <a:r>
              <a:rPr sz="1800" b="1" i="1" dirty="0">
                <a:solidFill>
                  <a:srgbClr val="FFFFFF"/>
                </a:solidFill>
                <a:latin typeface="Times New Roman"/>
                <a:cs typeface="Times New Roman"/>
              </a:rPr>
              <a:t>Android</a:t>
            </a:r>
            <a:r>
              <a:rPr sz="1800" b="1" i="1" spc="-55" dirty="0">
                <a:solidFill>
                  <a:srgbClr val="FFFFFF"/>
                </a:solidFill>
                <a:latin typeface="Times New Roman"/>
                <a:cs typeface="Times New Roman"/>
              </a:rPr>
              <a:t> </a:t>
            </a:r>
            <a:r>
              <a:rPr sz="1800" b="1" i="1" dirty="0">
                <a:solidFill>
                  <a:srgbClr val="FFFFFF"/>
                </a:solidFill>
                <a:latin typeface="Times New Roman"/>
                <a:cs typeface="Times New Roman"/>
              </a:rPr>
              <a:t>Developer</a:t>
            </a:r>
            <a:r>
              <a:rPr sz="1800" b="1" i="1" spc="-45" dirty="0">
                <a:solidFill>
                  <a:srgbClr val="FFFFFF"/>
                </a:solidFill>
                <a:latin typeface="Times New Roman"/>
                <a:cs typeface="Times New Roman"/>
              </a:rPr>
              <a:t> </a:t>
            </a:r>
            <a:r>
              <a:rPr sz="1800" b="1" i="1" dirty="0">
                <a:solidFill>
                  <a:srgbClr val="FFFFFF"/>
                </a:solidFill>
                <a:latin typeface="Times New Roman"/>
                <a:cs typeface="Times New Roman"/>
              </a:rPr>
              <a:t>Virtual</a:t>
            </a:r>
            <a:r>
              <a:rPr sz="1800" b="1" i="1" spc="-50" dirty="0">
                <a:solidFill>
                  <a:srgbClr val="FFFFFF"/>
                </a:solidFill>
                <a:latin typeface="Times New Roman"/>
                <a:cs typeface="Times New Roman"/>
              </a:rPr>
              <a:t> </a:t>
            </a:r>
            <a:r>
              <a:rPr sz="1800" b="1" i="1" spc="-10" dirty="0">
                <a:solidFill>
                  <a:srgbClr val="FFFFFF"/>
                </a:solidFill>
                <a:latin typeface="Times New Roman"/>
                <a:cs typeface="Times New Roman"/>
              </a:rPr>
              <a:t>Internship</a:t>
            </a:r>
            <a:endParaRPr sz="1800">
              <a:latin typeface="Times New Roman"/>
              <a:cs typeface="Times New Roman"/>
            </a:endParaRPr>
          </a:p>
        </p:txBody>
      </p:sp>
      <p:grpSp>
        <p:nvGrpSpPr>
          <p:cNvPr id="12" name="object 12"/>
          <p:cNvGrpSpPr/>
          <p:nvPr/>
        </p:nvGrpSpPr>
        <p:grpSpPr>
          <a:xfrm>
            <a:off x="0" y="15240"/>
            <a:ext cx="12190095" cy="1320800"/>
            <a:chOff x="0" y="15240"/>
            <a:chExt cx="12190095" cy="1320800"/>
          </a:xfrm>
        </p:grpSpPr>
        <p:pic>
          <p:nvPicPr>
            <p:cNvPr id="13" name="object 13"/>
            <p:cNvPicPr/>
            <p:nvPr/>
          </p:nvPicPr>
          <p:blipFill>
            <a:blip r:embed="rId7" cstate="print"/>
            <a:stretch>
              <a:fillRect/>
            </a:stretch>
          </p:blipFill>
          <p:spPr>
            <a:xfrm>
              <a:off x="0" y="15240"/>
              <a:ext cx="12189714" cy="1320545"/>
            </a:xfrm>
            <a:prstGeom prst="rect">
              <a:avLst/>
            </a:prstGeom>
          </p:spPr>
        </p:pic>
        <p:pic>
          <p:nvPicPr>
            <p:cNvPr id="14" name="object 14"/>
            <p:cNvPicPr/>
            <p:nvPr/>
          </p:nvPicPr>
          <p:blipFill>
            <a:blip r:embed="rId8" cstate="print"/>
            <a:stretch>
              <a:fillRect/>
            </a:stretch>
          </p:blipFill>
          <p:spPr>
            <a:xfrm>
              <a:off x="4299203" y="32004"/>
              <a:ext cx="3537965" cy="1229106"/>
            </a:xfrm>
            <a:prstGeom prst="rect">
              <a:avLst/>
            </a:prstGeom>
          </p:spPr>
        </p:pic>
      </p:grpSp>
      <p:sp>
        <p:nvSpPr>
          <p:cNvPr id="15" name="object 15"/>
          <p:cNvSpPr txBox="1">
            <a:spLocks noGrp="1"/>
          </p:cNvSpPr>
          <p:nvPr>
            <p:ph type="title"/>
          </p:nvPr>
        </p:nvSpPr>
        <p:spPr>
          <a:xfrm>
            <a:off x="4651375" y="178765"/>
            <a:ext cx="2700020" cy="697230"/>
          </a:xfrm>
          <a:prstGeom prst="rect">
            <a:avLst/>
          </a:prstGeom>
        </p:spPr>
        <p:txBody>
          <a:bodyPr vert="horz" wrap="square" lIns="0" tIns="13335" rIns="0" bIns="0" rtlCol="0">
            <a:spAutoFit/>
          </a:bodyPr>
          <a:lstStyle/>
          <a:p>
            <a:pPr marL="12700">
              <a:lnSpc>
                <a:spcPct val="100000"/>
              </a:lnSpc>
              <a:spcBef>
                <a:spcPts val="105"/>
              </a:spcBef>
            </a:pPr>
            <a:r>
              <a:rPr sz="4400" b="1" i="0" spc="-10" dirty="0">
                <a:solidFill>
                  <a:srgbClr val="FFFFFF"/>
                </a:solidFill>
                <a:latin typeface="Times New Roman"/>
                <a:cs typeface="Times New Roman"/>
              </a:rPr>
              <a:t>Conclusion</a:t>
            </a:r>
            <a:endParaRPr sz="4400">
              <a:latin typeface="Times New Roman"/>
              <a:cs typeface="Times New Roman"/>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a:lnSpc>
                <a:spcPts val="1739"/>
              </a:lnSpc>
            </a:pPr>
            <a:r>
              <a:rPr spc="-10" dirty="0"/>
              <a:t>214G1A32XX</a:t>
            </a:r>
          </a:p>
        </p:txBody>
      </p:sp>
      <p:sp>
        <p:nvSpPr>
          <p:cNvPr id="19" name="object 19"/>
          <p:cNvSpPr txBox="1">
            <a:spLocks noGrp="1"/>
          </p:cNvSpPr>
          <p:nvPr>
            <p:ph type="dt" sz="half" idx="6"/>
          </p:nvPr>
        </p:nvSpPr>
        <p:spPr>
          <a:prstGeom prst="rect">
            <a:avLst/>
          </a:prstGeom>
        </p:spPr>
        <p:txBody>
          <a:bodyPr vert="horz" wrap="square" lIns="0" tIns="0" rIns="0" bIns="0" rtlCol="0">
            <a:spAutoFit/>
          </a:bodyPr>
          <a:lstStyle/>
          <a:p>
            <a:pPr marL="12700">
              <a:lnSpc>
                <a:spcPts val="2065"/>
              </a:lnSpc>
            </a:pPr>
            <a:r>
              <a:rPr spc="-10" dirty="0"/>
              <a:t>224G1A3279</a:t>
            </a:r>
          </a:p>
        </p:txBody>
      </p:sp>
      <p:sp>
        <p:nvSpPr>
          <p:cNvPr id="20" name="object 20"/>
          <p:cNvSpPr txBox="1"/>
          <p:nvPr/>
        </p:nvSpPr>
        <p:spPr>
          <a:xfrm>
            <a:off x="1670430" y="6629321"/>
            <a:ext cx="5423535" cy="250190"/>
          </a:xfrm>
          <a:prstGeom prst="rect">
            <a:avLst/>
          </a:prstGeom>
        </p:spPr>
        <p:txBody>
          <a:bodyPr vert="horz" wrap="square" lIns="0" tIns="0" rIns="0" bIns="0" rtlCol="0">
            <a:spAutoFit/>
          </a:bodyPr>
          <a:lstStyle/>
          <a:p>
            <a:pPr marL="12700">
              <a:lnSpc>
                <a:spcPts val="1839"/>
              </a:lnSpc>
            </a:pPr>
            <a:r>
              <a:rPr sz="1600" cap="small" spc="-20" dirty="0">
                <a:solidFill>
                  <a:srgbClr val="FFFFFF"/>
                </a:solidFill>
                <a:latin typeface="Times New Roman"/>
                <a:cs typeface="Times New Roman"/>
              </a:rPr>
              <a:t>Dept.</a:t>
            </a:r>
            <a:r>
              <a:rPr sz="1600" cap="small" spc="-65"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dirty="0">
                <a:solidFill>
                  <a:srgbClr val="FFFFFF"/>
                </a:solidFill>
                <a:latin typeface="Times New Roman"/>
                <a:cs typeface="Times New Roman"/>
              </a:rPr>
              <a:t>Computer</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Science</a:t>
            </a:r>
            <a:r>
              <a:rPr sz="1600" cap="small" spc="-60" dirty="0">
                <a:solidFill>
                  <a:srgbClr val="FFFFFF"/>
                </a:solidFill>
                <a:latin typeface="Times New Roman"/>
                <a:cs typeface="Times New Roman"/>
              </a:rPr>
              <a:t> </a:t>
            </a:r>
            <a:r>
              <a:rPr sz="1600" cap="small" dirty="0">
                <a:solidFill>
                  <a:srgbClr val="FFFFFF"/>
                </a:solidFill>
                <a:latin typeface="Times New Roman"/>
                <a:cs typeface="Times New Roman"/>
              </a:rPr>
              <a:t>and</a:t>
            </a:r>
            <a:r>
              <a:rPr sz="1600" cap="small" spc="-5" dirty="0">
                <a:solidFill>
                  <a:srgbClr val="FFFFFF"/>
                </a:solidFill>
                <a:latin typeface="Times New Roman"/>
                <a:cs typeface="Times New Roman"/>
              </a:rPr>
              <a:t> </a:t>
            </a:r>
            <a:r>
              <a:rPr sz="1600" cap="small" spc="-10" dirty="0">
                <a:solidFill>
                  <a:srgbClr val="FFFFFF"/>
                </a:solidFill>
                <a:latin typeface="Times New Roman"/>
                <a:cs typeface="Times New Roman"/>
              </a:rPr>
              <a:t>Engineering</a:t>
            </a:r>
            <a:r>
              <a:rPr sz="1600" cap="small" spc="10" dirty="0">
                <a:solidFill>
                  <a:srgbClr val="FFFFFF"/>
                </a:solidFill>
                <a:latin typeface="Times New Roman"/>
                <a:cs typeface="Times New Roman"/>
              </a:rPr>
              <a:t> </a:t>
            </a:r>
            <a:r>
              <a:rPr sz="1600" cap="small" spc="-65" dirty="0">
                <a:solidFill>
                  <a:srgbClr val="FFFFFF"/>
                </a:solidFill>
                <a:latin typeface="Times New Roman"/>
                <a:cs typeface="Times New Roman"/>
              </a:rPr>
              <a:t>(Data</a:t>
            </a:r>
            <a:r>
              <a:rPr sz="1600" cap="small" spc="-15" dirty="0">
                <a:solidFill>
                  <a:srgbClr val="FFFFFF"/>
                </a:solidFill>
                <a:latin typeface="Times New Roman"/>
                <a:cs typeface="Times New Roman"/>
              </a:rPr>
              <a:t> </a:t>
            </a:r>
            <a:r>
              <a:rPr sz="1600" cap="small" spc="-30" dirty="0">
                <a:solidFill>
                  <a:srgbClr val="FFFFFF"/>
                </a:solidFill>
                <a:latin typeface="Times New Roman"/>
                <a:cs typeface="Times New Roman"/>
              </a:rPr>
              <a:t>Science)</a:t>
            </a:r>
            <a:endParaRPr sz="1600">
              <a:latin typeface="Times New Roman"/>
              <a:cs typeface="Times New Roman"/>
            </a:endParaRPr>
          </a:p>
        </p:txBody>
      </p:sp>
      <p:sp>
        <p:nvSpPr>
          <p:cNvPr id="21" name="object 21"/>
          <p:cNvSpPr txBox="1"/>
          <p:nvPr/>
        </p:nvSpPr>
        <p:spPr>
          <a:xfrm>
            <a:off x="7322057" y="6624444"/>
            <a:ext cx="4322445" cy="250190"/>
          </a:xfrm>
          <a:prstGeom prst="rect">
            <a:avLst/>
          </a:prstGeom>
        </p:spPr>
        <p:txBody>
          <a:bodyPr vert="horz" wrap="square" lIns="0" tIns="0" rIns="0" bIns="0" rtlCol="0">
            <a:spAutoFit/>
          </a:bodyPr>
          <a:lstStyle/>
          <a:p>
            <a:pPr marL="12700">
              <a:lnSpc>
                <a:spcPts val="1839"/>
              </a:lnSpc>
            </a:pPr>
            <a:r>
              <a:rPr sz="1600" cap="small" spc="-35" dirty="0">
                <a:solidFill>
                  <a:srgbClr val="FFFFFF"/>
                </a:solidFill>
                <a:latin typeface="Times New Roman"/>
                <a:cs typeface="Times New Roman"/>
              </a:rPr>
              <a:t>Srinivasa</a:t>
            </a:r>
            <a:r>
              <a:rPr sz="1600" cap="small" spc="-50" dirty="0">
                <a:solidFill>
                  <a:srgbClr val="FFFFFF"/>
                </a:solidFill>
                <a:latin typeface="Times New Roman"/>
                <a:cs typeface="Times New Roman"/>
              </a:rPr>
              <a:t> </a:t>
            </a:r>
            <a:r>
              <a:rPr sz="1600" cap="small" dirty="0">
                <a:solidFill>
                  <a:srgbClr val="FFFFFF"/>
                </a:solidFill>
                <a:latin typeface="Times New Roman"/>
                <a:cs typeface="Times New Roman"/>
              </a:rPr>
              <a:t>Ramanujan </a:t>
            </a:r>
            <a:r>
              <a:rPr sz="1600" cap="small" spc="-10" dirty="0">
                <a:solidFill>
                  <a:srgbClr val="FFFFFF"/>
                </a:solidFill>
                <a:latin typeface="Times New Roman"/>
                <a:cs typeface="Times New Roman"/>
              </a:rPr>
              <a:t>Institute</a:t>
            </a:r>
            <a:r>
              <a:rPr sz="1600" cap="small" spc="30" dirty="0">
                <a:solidFill>
                  <a:srgbClr val="FFFFFF"/>
                </a:solidFill>
                <a:latin typeface="Times New Roman"/>
                <a:cs typeface="Times New Roman"/>
              </a:rPr>
              <a:t> </a:t>
            </a:r>
            <a:r>
              <a:rPr sz="1600" cap="small" dirty="0">
                <a:solidFill>
                  <a:srgbClr val="FFFFFF"/>
                </a:solidFill>
                <a:latin typeface="Times New Roman"/>
                <a:cs typeface="Times New Roman"/>
              </a:rPr>
              <a:t>of</a:t>
            </a:r>
            <a:r>
              <a:rPr sz="1600" cap="small" spc="5" dirty="0">
                <a:solidFill>
                  <a:srgbClr val="FFFFFF"/>
                </a:solidFill>
                <a:latin typeface="Times New Roman"/>
                <a:cs typeface="Times New Roman"/>
              </a:rPr>
              <a:t> </a:t>
            </a:r>
            <a:r>
              <a:rPr sz="1600" cap="small" spc="-50" dirty="0">
                <a:solidFill>
                  <a:srgbClr val="FFFFFF"/>
                </a:solidFill>
                <a:latin typeface="Times New Roman"/>
                <a:cs typeface="Times New Roman"/>
              </a:rPr>
              <a:t>Technology</a:t>
            </a:r>
            <a:endParaRPr sz="1600">
              <a:latin typeface="Times New Roman"/>
              <a:cs typeface="Times New Roman"/>
            </a:endParaRP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1839"/>
              </a:lnSpc>
            </a:pPr>
            <a:fld id="{81D60167-4931-47E6-BA6A-407CBD079E47}" type="slidenum">
              <a:rPr spc="-25" dirty="0"/>
              <a:t>9</a:t>
            </a:fld>
            <a:endParaRPr spc="-25" dirty="0"/>
          </a:p>
        </p:txBody>
      </p:sp>
      <p:sp>
        <p:nvSpPr>
          <p:cNvPr id="16" name="object 16"/>
          <p:cNvSpPr txBox="1"/>
          <p:nvPr/>
        </p:nvSpPr>
        <p:spPr>
          <a:xfrm>
            <a:off x="231140" y="-140716"/>
            <a:ext cx="8953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Arial MT"/>
                <a:cs typeface="Arial MT"/>
              </a:rPr>
              <a:t>.</a:t>
            </a:r>
            <a:endParaRPr sz="1800">
              <a:latin typeface="Arial MT"/>
              <a:cs typeface="Arial MT"/>
            </a:endParaRPr>
          </a:p>
        </p:txBody>
      </p:sp>
      <p:sp>
        <p:nvSpPr>
          <p:cNvPr id="17" name="object 17"/>
          <p:cNvSpPr txBox="1"/>
          <p:nvPr/>
        </p:nvSpPr>
        <p:spPr>
          <a:xfrm>
            <a:off x="106781" y="1169923"/>
            <a:ext cx="11647805" cy="2166619"/>
          </a:xfrm>
          <a:prstGeom prst="rect">
            <a:avLst/>
          </a:prstGeom>
        </p:spPr>
        <p:txBody>
          <a:bodyPr vert="horz" wrap="square" lIns="0" tIns="12065" rIns="0" bIns="0" rtlCol="0">
            <a:spAutoFit/>
          </a:bodyPr>
          <a:lstStyle/>
          <a:p>
            <a:pPr marL="97155">
              <a:lnSpc>
                <a:spcPct val="100000"/>
              </a:lnSpc>
              <a:spcBef>
                <a:spcPts val="95"/>
              </a:spcBef>
            </a:pPr>
            <a:r>
              <a:rPr lang="en-US" sz="2800" dirty="0">
                <a:solidFill>
                  <a:srgbClr val="000000"/>
                </a:solidFill>
                <a:effectLst/>
                <a:latin typeface="+mn-lt"/>
                <a:ea typeface="Times New Roman" panose="02020603050405020304" pitchFamily="18" charset="0"/>
              </a:rPr>
              <a:t>Enrolling in Google's Android development course provides a concise yet comprehensive journey into the world of mobile app creation. With Google's expertise in developing the Android platform, learners can expect a focused curriculum covering essential topics like programming languages, the Android SDK, and API integration.</a:t>
            </a:r>
            <a:endParaRPr sz="2800" dirty="0">
              <a:latin typeface="+mn-lt"/>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TotalTime>
  <Words>915</Words>
  <Application>Microsoft Office PowerPoint</Application>
  <PresentationFormat>Widescreen</PresentationFormat>
  <Paragraphs>150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MT</vt:lpstr>
      <vt:lpstr>Calibri</vt:lpstr>
      <vt:lpstr>Symbol</vt:lpstr>
      <vt:lpstr>Times New Roman</vt:lpstr>
      <vt:lpstr>Wingdings</vt:lpstr>
      <vt:lpstr>Office Theme</vt:lpstr>
      <vt:lpstr>Google Android Developer Virtual Intership</vt:lpstr>
      <vt:lpstr>Contents</vt:lpstr>
      <vt:lpstr>What is Android Development?</vt:lpstr>
      <vt:lpstr>What is Android Studio?</vt:lpstr>
      <vt:lpstr>Introduction to programming to kotlin</vt:lpstr>
      <vt:lpstr>PowerPoint Presentation</vt:lpstr>
      <vt:lpstr>Performance Optimization</vt:lpstr>
      <vt:lpstr>Outcomes</vt:lpstr>
      <vt:lpstr>Conclusion</vt:lpstr>
      <vt:lpstr>References</vt:lpstr>
      <vt:lpstr>PowerPoint Presentation</vt:lpstr>
      <vt:lpstr>Any Queries?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praneethachikki05@gmail.com</dc:creator>
  <cp:lastModifiedBy>Rahul Sugali</cp:lastModifiedBy>
  <cp:revision>1</cp:revision>
  <dcterms:created xsi:type="dcterms:W3CDTF">2024-10-21T06:49:26Z</dcterms:created>
  <dcterms:modified xsi:type="dcterms:W3CDTF">2024-10-21T07:07:44Z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2024-10-20T00:00:00Z</vt:filetime>
  </property>
  <property fmtid="{D5CDD505-2E9C-101B-9397-08002B2CF9AE}" pid="3" name="Creator">
    <vt:lpwstr>Microsoft® PowerPoint® 2021</vt:lpwstr>
  </property>
  <property fmtid="{D5CDD505-2E9C-101B-9397-08002B2CF9AE}" pid="4" name="LastSaved">
    <vt:filetime>2024-10-21T00:00:00Z</vt:filetime>
  </property>
  <property fmtid="{D5CDD505-2E9C-101B-9397-08002B2CF9AE}" pid="5" name="Producer">
    <vt:lpwstr>Microsoft® PowerPoint® 2021</vt:lpwstr>
  </property>
</Properties>
</file>