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5" r:id="rId7"/>
    <p:sldId id="261" r:id="rId8"/>
    <p:sldId id="266" r:id="rId9"/>
    <p:sldId id="267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B9E00-1B23-4795-B282-C6B1ED02A73B}" type="datetimeFigureOut">
              <a:rPr lang="de-CH" smtClean="0"/>
              <a:t>25.10.2014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A27AA-9F5E-4F01-A23B-9E06CF66E5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126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78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82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93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08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983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2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6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60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81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6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04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8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4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28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7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quasonic/SUGCH20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sonic/SUGCH2014" TargetMode="External"/><Relationship Id="rId2" Type="http://schemas.openxmlformats.org/officeDocument/2006/relationships/hyperlink" Target="http://ctor.io/three-layered-architecture-with-site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quason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ctor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lass.l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Three-layered architecture with Sitecore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Sitecore User Group Switzerland 2014</a:t>
            </a:r>
          </a:p>
          <a:p>
            <a:r>
              <a:rPr lang="de-CH" dirty="0" smtClean="0"/>
              <a:t>Kevin Brechbühl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61" y="5626359"/>
            <a:ext cx="3400964" cy="9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Dive into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https://github.com/aquasonic/SUGCH2014</a:t>
            </a: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24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It’s very easy to build a three-layered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Easy to understand and easy to maintain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We can abstract a lot and have many advantages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 makes developer lifes easier and the code cleaner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9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Blog post available at my blog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http://</a:t>
            </a:r>
            <a:r>
              <a:rPr lang="de-CH" dirty="0" smtClean="0">
                <a:hlinkClick r:id="rId2"/>
              </a:rPr>
              <a:t>ctor.io/three-layered-architecture-with-sitecore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Source </a:t>
            </a:r>
            <a:r>
              <a:rPr lang="de-CH" dirty="0"/>
              <a:t>is available on GitHub: </a:t>
            </a:r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github.com/aquasonic/SUGCH2014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86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About 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Kevin Brechbühl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Senior Application Architect at Unic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Sitecore experience since 2010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Twitter: </a:t>
            </a:r>
            <a:r>
              <a:rPr lang="de-CH" dirty="0" smtClean="0">
                <a:hlinkClick r:id="rId3"/>
              </a:rPr>
              <a:t>@aquasonic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Blog: </a:t>
            </a:r>
            <a:r>
              <a:rPr lang="de-CH" dirty="0" smtClean="0">
                <a:hlinkClick r:id="rId4"/>
              </a:rPr>
              <a:t>http://ctor.io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33" y="1826621"/>
            <a:ext cx="2954471" cy="443848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87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I’m going to show you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What do we have for issues?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How could we possibly get rid of them?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 bit of software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Frameworks which help us solving many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Dive into code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Current Issues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Strong dependency to Sitecore and the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It’s hard to split different part of implementations to different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It’s hard to change and maintain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Unit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45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Solution?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Abstract all parts which have a dependency to Sitecore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Separation of concern – split different implementation parts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Abstract and decouple different concerns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Common solution: Three-layered architecture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25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Three-layered 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2650322" y="201168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Presentation Layer</a:t>
            </a:r>
            <a:br>
              <a:rPr lang="de-CH" sz="1600" b="1" dirty="0" smtClean="0"/>
            </a:br>
            <a:r>
              <a:rPr lang="de-CH" sz="1600" dirty="0" smtClean="0"/>
              <a:t>(Controller Rendering, Razor View)</a:t>
            </a:r>
            <a:endParaRPr lang="de-CH" sz="1600" dirty="0"/>
          </a:p>
        </p:txBody>
      </p:sp>
      <p:sp>
        <p:nvSpPr>
          <p:cNvPr id="13" name="Rectangle 12"/>
          <p:cNvSpPr/>
          <p:nvPr/>
        </p:nvSpPr>
        <p:spPr>
          <a:xfrm>
            <a:off x="2650322" y="3369018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Business Layer</a:t>
            </a:r>
            <a:br>
              <a:rPr lang="de-CH" sz="1600" b="1" dirty="0" smtClean="0"/>
            </a:br>
            <a:r>
              <a:rPr lang="de-CH" sz="1600" dirty="0" smtClean="0"/>
              <a:t>(Business logic, application code)</a:t>
            </a:r>
            <a:endParaRPr lang="de-CH" sz="1600" dirty="0"/>
          </a:p>
        </p:txBody>
      </p:sp>
      <p:sp>
        <p:nvSpPr>
          <p:cNvPr id="14" name="Rectangle 13"/>
          <p:cNvSpPr/>
          <p:nvPr/>
        </p:nvSpPr>
        <p:spPr>
          <a:xfrm>
            <a:off x="2650322" y="472435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Data Layer</a:t>
            </a:r>
            <a:br>
              <a:rPr lang="de-CH" sz="1600" b="1" dirty="0" smtClean="0"/>
            </a:br>
            <a:r>
              <a:rPr lang="de-CH" sz="1600" dirty="0" smtClean="0"/>
              <a:t>(Data access, database queries, REST calls)</a:t>
            </a:r>
            <a:endParaRPr lang="de-CH" sz="1600" dirty="0"/>
          </a:p>
        </p:txBody>
      </p:sp>
      <p:sp>
        <p:nvSpPr>
          <p:cNvPr id="24" name="Curved Left Arrow 23"/>
          <p:cNvSpPr/>
          <p:nvPr/>
        </p:nvSpPr>
        <p:spPr>
          <a:xfrm>
            <a:off x="9708716" y="2407965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flipH="1">
            <a:off x="928657" y="3763297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4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Sitecore MVC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Actually not necessary for this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Is used for this session and demo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Available since Sitecore 6.6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Enabled by default since Sitecore 7.1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49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Glass Mapper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ORM (object-relational mapping) for Sitecore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Maps Sitecore items to strongly typed objects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http://glass.lu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1026" name="Picture 2" descr="http://glass.lu/~/media/Images/Common/logo-250-with-border.ashx?w=150&amp;data_id=my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54" y="1671382"/>
            <a:ext cx="2296416" cy="22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56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Ninject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Very easy dependency injection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Supports ASP.net MVC controller injection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Of course you can use another framework as well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http://www.ninject.org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2054" name="Picture 6" descr="http://rlv.zcache.com/isapi/designall.dll?rlvnet=1&amp;realview=113228992575404873&amp;design=5ade5fc9-35ed-4f95-978d-86de1e25a069&amp;size=1.5&amp;style=round_sticker&amp;wm=0&amp;pending=false&amp;pdt=zazzle_sticker&amp;max_dim=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1238081"/>
            <a:ext cx="2991566" cy="29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0</TotalTime>
  <Words>413</Words>
  <Application>Microsoft Office PowerPoint</Application>
  <PresentationFormat>Widescreen</PresentationFormat>
  <Paragraphs>87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Metropolitan</vt:lpstr>
      <vt:lpstr>Three-layered architecture with Sitecore</vt:lpstr>
      <vt:lpstr>About me</vt:lpstr>
      <vt:lpstr>What I’m going to show you</vt:lpstr>
      <vt:lpstr>Current Issues</vt:lpstr>
      <vt:lpstr>Solution?</vt:lpstr>
      <vt:lpstr>Three-layered architecture</vt:lpstr>
      <vt:lpstr>Sitecore MVC</vt:lpstr>
      <vt:lpstr>Glass Mapper</vt:lpstr>
      <vt:lpstr>Ninject</vt:lpstr>
      <vt:lpstr>Demo</vt:lpstr>
      <vt:lpstr>Recap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Brechbühl</dc:creator>
  <cp:lastModifiedBy>Kevin Brechbühl</cp:lastModifiedBy>
  <cp:revision>29</cp:revision>
  <dcterms:created xsi:type="dcterms:W3CDTF">2014-10-25T19:34:24Z</dcterms:created>
  <dcterms:modified xsi:type="dcterms:W3CDTF">2014-10-25T21:02:47Z</dcterms:modified>
</cp:coreProperties>
</file>