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59" r:id="rId6"/>
    <p:sldId id="265" r:id="rId7"/>
    <p:sldId id="261" r:id="rId8"/>
    <p:sldId id="266" r:id="rId9"/>
    <p:sldId id="267" r:id="rId10"/>
    <p:sldId id="260" r:id="rId11"/>
    <p:sldId id="263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B9E00-1B23-4795-B282-C6B1ED02A73B}" type="datetimeFigureOut">
              <a:rPr lang="de-CH" smtClean="0"/>
              <a:t>27.10.2014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A27AA-9F5E-4F01-A23B-9E06CF66E5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126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78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5821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693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1DCBBB0-5E34-4DBA-AD1D-DC86F57A7E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408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983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02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Sitecore User Group Switzerland 2014 – Kevin Brechbühl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9469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Sitecore User Group Switzerland 2014 – Kevin Brechbühl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6602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681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064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041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81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1DCBBB0-5E34-4DBA-AD1D-DC86F57A7E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047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1DCBBB0-5E34-4DBA-AD1D-DC86F57A7E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4280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1DCBBB0-5E34-4DBA-AD1D-DC86F57A7E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757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quasonic/SUGCH2014" TargetMode="External"/><Relationship Id="rId2" Type="http://schemas.openxmlformats.org/officeDocument/2006/relationships/hyperlink" Target="http://ctor.io/three-layered-architecture-with-siteco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quasoni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ctor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glass.l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ninjec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Three-layered architecture with Sitecore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Sitecore User Group Switzerland 2014</a:t>
            </a:r>
          </a:p>
          <a:p>
            <a:r>
              <a:rPr lang="de-CH" dirty="0" smtClean="0"/>
              <a:t>Kevin Brechbühl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61" y="5626359"/>
            <a:ext cx="3400964" cy="9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Show list of news in a </a:t>
            </a:r>
            <a:r>
              <a:rPr lang="en-US" dirty="0" err="1" smtClean="0"/>
              <a:t>Sitecore</a:t>
            </a:r>
            <a:r>
              <a:rPr lang="en-US" dirty="0" smtClean="0"/>
              <a:t> MVC controller rendering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Sort </a:t>
            </a:r>
            <a:r>
              <a:rPr lang="en-US" smtClean="0"/>
              <a:t>them descending </a:t>
            </a:r>
            <a:r>
              <a:rPr lang="en-US" dirty="0" smtClean="0"/>
              <a:t>by 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Get the items via Glass Mapper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Abstract different layers into different Visual Studio projects</a:t>
            </a:r>
            <a:endParaRPr lang="de-C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24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Recap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It’s very easy to build a three-layered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Easy to understand and easy to maintain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We can abstract a lot and have many advantages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It makes developer lifes easier and the code cleaner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9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Resources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Blog post available at my blog</a:t>
            </a:r>
            <a:r>
              <a:rPr lang="de-CH" dirty="0"/>
              <a:t>: </a:t>
            </a:r>
            <a:r>
              <a:rPr lang="de-CH" dirty="0">
                <a:hlinkClick r:id="rId2"/>
              </a:rPr>
              <a:t>http://</a:t>
            </a:r>
            <a:r>
              <a:rPr lang="de-CH" dirty="0" smtClean="0">
                <a:hlinkClick r:id="rId2"/>
              </a:rPr>
              <a:t>ctor.io/three-layered-architecture-with-sitecore</a:t>
            </a:r>
            <a:r>
              <a:rPr lang="de-CH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Source </a:t>
            </a:r>
            <a:r>
              <a:rPr lang="de-CH" dirty="0"/>
              <a:t>is available on GitHub: </a:t>
            </a:r>
            <a:r>
              <a:rPr lang="de-CH" dirty="0">
                <a:hlinkClick r:id="rId3"/>
              </a:rPr>
              <a:t>https://</a:t>
            </a:r>
            <a:r>
              <a:rPr lang="de-CH" dirty="0" smtClean="0">
                <a:hlinkClick r:id="rId3"/>
              </a:rPr>
              <a:t>github.com/aquasonic/SUGCH2014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86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About me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Kevin Brechbühl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Senior Application Architect at Unic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Sitecore experience since 2010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Twitter: </a:t>
            </a:r>
            <a:r>
              <a:rPr lang="de-CH" dirty="0" smtClean="0">
                <a:hlinkClick r:id="rId3"/>
              </a:rPr>
              <a:t>@aquasonic</a:t>
            </a:r>
            <a:r>
              <a:rPr lang="de-CH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Blog: </a:t>
            </a:r>
            <a:r>
              <a:rPr lang="de-CH" dirty="0" smtClean="0">
                <a:hlinkClick r:id="rId4"/>
              </a:rPr>
              <a:t>http://ctor.io</a:t>
            </a:r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33" y="1826621"/>
            <a:ext cx="2954471" cy="4438481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876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What I’m going to show you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What do we have for issues?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How could we possibly get rid of them?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 bit of software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Frameworks which help us solving many 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Dive into code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46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Current Issues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Strong dependency to Sitecore and the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It’s hard to split different part of implementations to different developers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It’s hard to change and maintain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Unit 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45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Solution?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Abstract all parts which have a dependency to Sitecore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Separation of concern – split different implementation parts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Abstract and decouple different concerns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Common solution: Three-layered architecture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6251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Three-layered architecture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2650322" y="2011680"/>
            <a:ext cx="6820678" cy="1184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 smtClean="0"/>
              <a:t>Presentation Layer</a:t>
            </a:r>
            <a:br>
              <a:rPr lang="de-CH" sz="1600" b="1" dirty="0" smtClean="0"/>
            </a:br>
            <a:r>
              <a:rPr lang="de-CH" sz="1600" dirty="0" smtClean="0"/>
              <a:t>(Controller Rendering, Razor View)</a:t>
            </a:r>
            <a:endParaRPr lang="de-CH" sz="1600" dirty="0"/>
          </a:p>
        </p:txBody>
      </p:sp>
      <p:sp>
        <p:nvSpPr>
          <p:cNvPr id="13" name="Rectangle 12"/>
          <p:cNvSpPr/>
          <p:nvPr/>
        </p:nvSpPr>
        <p:spPr>
          <a:xfrm>
            <a:off x="2650322" y="3369018"/>
            <a:ext cx="6820678" cy="1184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 smtClean="0"/>
              <a:t>Business Layer</a:t>
            </a:r>
            <a:br>
              <a:rPr lang="de-CH" sz="1600" b="1" dirty="0" smtClean="0"/>
            </a:br>
            <a:r>
              <a:rPr lang="de-CH" sz="1600" dirty="0" smtClean="0"/>
              <a:t>(Business logic, application code)</a:t>
            </a:r>
            <a:endParaRPr lang="de-CH" sz="1600" dirty="0"/>
          </a:p>
        </p:txBody>
      </p:sp>
      <p:sp>
        <p:nvSpPr>
          <p:cNvPr id="14" name="Rectangle 13"/>
          <p:cNvSpPr/>
          <p:nvPr/>
        </p:nvSpPr>
        <p:spPr>
          <a:xfrm>
            <a:off x="2650322" y="4724350"/>
            <a:ext cx="6820678" cy="1184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 smtClean="0"/>
              <a:t>Data Layer</a:t>
            </a:r>
            <a:br>
              <a:rPr lang="de-CH" sz="1600" b="1" dirty="0" smtClean="0"/>
            </a:br>
            <a:r>
              <a:rPr lang="de-CH" sz="1600" dirty="0" smtClean="0"/>
              <a:t>(Data access, database queries, REST calls)</a:t>
            </a:r>
            <a:endParaRPr lang="de-CH" sz="1600" dirty="0"/>
          </a:p>
        </p:txBody>
      </p:sp>
      <p:sp>
        <p:nvSpPr>
          <p:cNvPr id="24" name="Curved Left Arrow 23"/>
          <p:cNvSpPr/>
          <p:nvPr/>
        </p:nvSpPr>
        <p:spPr>
          <a:xfrm>
            <a:off x="9708716" y="2407965"/>
            <a:ext cx="1483567" cy="19221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 flipH="1">
            <a:off x="928657" y="3763297"/>
            <a:ext cx="1483567" cy="19221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903671" y="1629624"/>
            <a:ext cx="1448555" cy="46896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85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24" grpId="0" animBg="1"/>
      <p:bldP spid="26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Sitecore MVC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Actually not necessary for this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Is used for this session and demo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Available since Sitecore 6.6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Enabled by default since Sitecore 7.1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49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Glass Mapper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ORM (object-relational mapping) for Sitecore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Maps Sitecore items to strongly typed objects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>
                <a:hlinkClick r:id="rId2"/>
              </a:rPr>
              <a:t>http://glass.lu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Available via NuGet</a:t>
            </a:r>
            <a:endParaRPr lang="de-CH" dirty="0"/>
          </a:p>
        </p:txBody>
      </p:sp>
      <p:pic>
        <p:nvPicPr>
          <p:cNvPr id="1026" name="Picture 2" descr="http://glass.lu/~/media/Images/Common/logo-250-with-border.ashx?w=150&amp;data_id=myva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454" y="1671382"/>
            <a:ext cx="2296416" cy="229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56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Ninject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Very easy dependency injection framework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Supports ASP.net MVC controller injection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Of course you can use another framework as well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>
                <a:hlinkClick r:id="rId2"/>
              </a:rPr>
              <a:t>http://www.ninject.org</a:t>
            </a:r>
            <a:r>
              <a:rPr lang="de-CH" dirty="0" smtClean="0">
                <a:hlinkClick r:id="rId2"/>
              </a:rPr>
              <a:t>/</a:t>
            </a:r>
            <a:r>
              <a:rPr lang="de-CH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Available via NuGet</a:t>
            </a:r>
            <a:endParaRPr lang="de-CH" dirty="0"/>
          </a:p>
        </p:txBody>
      </p:sp>
      <p:pic>
        <p:nvPicPr>
          <p:cNvPr id="2054" name="Picture 6" descr="http://rlv.zcache.com/isapi/designall.dll?rlvnet=1&amp;realview=113228992575404873&amp;design=5ade5fc9-35ed-4f95-978d-86de1e25a069&amp;size=1.5&amp;style=round_sticker&amp;wm=0&amp;pending=false&amp;pdt=zazzle_sticker&amp;max_dim=5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71" y="1238081"/>
            <a:ext cx="2991566" cy="29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0</TotalTime>
  <Words>439</Words>
  <Application>Microsoft Office PowerPoint</Application>
  <PresentationFormat>Breitbild</PresentationFormat>
  <Paragraphs>90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Metropolitan</vt:lpstr>
      <vt:lpstr>Three-layered architecture with Sitecore</vt:lpstr>
      <vt:lpstr>About me</vt:lpstr>
      <vt:lpstr>What I’m going to show you</vt:lpstr>
      <vt:lpstr>Current Issues</vt:lpstr>
      <vt:lpstr>Solution?</vt:lpstr>
      <vt:lpstr>Three-layered architecture</vt:lpstr>
      <vt:lpstr>Sitecore MVC</vt:lpstr>
      <vt:lpstr>Glass Mapper</vt:lpstr>
      <vt:lpstr>Ninject</vt:lpstr>
      <vt:lpstr>Demo</vt:lpstr>
      <vt:lpstr>Recap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Brechbühl</dc:creator>
  <cp:lastModifiedBy>Kevin</cp:lastModifiedBy>
  <cp:revision>32</cp:revision>
  <dcterms:created xsi:type="dcterms:W3CDTF">2014-10-25T19:34:24Z</dcterms:created>
  <dcterms:modified xsi:type="dcterms:W3CDTF">2014-10-27T12:52:37Z</dcterms:modified>
</cp:coreProperties>
</file>