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sitecore.net/sitecore_experience_platform/digital_marketing/sitecore_forms" TargetMode="External"/><Relationship Id="rId2" Type="http://schemas.openxmlformats.org/officeDocument/2006/relationships/hyperlink" Target="https://sitecore.stackexchang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Sitecore</a:t>
            </a:r>
            <a:r>
              <a:rPr lang="en-GB" dirty="0" smtClean="0"/>
              <a:t> 9 Forms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Drag &amp; drop awesomeness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6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Forms -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Sections</a:t>
            </a:r>
          </a:p>
          <a:p>
            <a:r>
              <a:rPr lang="en-GB" sz="3200" dirty="0" smtClean="0"/>
              <a:t>Custom Styling</a:t>
            </a:r>
          </a:p>
          <a:p>
            <a:r>
              <a:rPr lang="en-GB" sz="3200" dirty="0" smtClean="0"/>
              <a:t>Multipage forms!!!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047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forms – Extensibility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Add new field types</a:t>
            </a:r>
          </a:p>
          <a:p>
            <a:r>
              <a:rPr lang="en-GB" sz="3200" dirty="0" smtClean="0"/>
              <a:t>Add new validations</a:t>
            </a:r>
          </a:p>
          <a:p>
            <a:r>
              <a:rPr lang="en-GB" sz="3200" dirty="0" smtClean="0"/>
              <a:t>Add new submit actions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414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hlinkClick r:id="rId2"/>
              </a:rPr>
              <a:t>https://</a:t>
            </a:r>
            <a:r>
              <a:rPr lang="en-GB" sz="2800" dirty="0" smtClean="0">
                <a:hlinkClick r:id="rId2"/>
              </a:rPr>
              <a:t>sitecore.stackexchange.com</a:t>
            </a:r>
            <a:endParaRPr lang="en-GB" sz="2800" dirty="0" smtClean="0"/>
          </a:p>
          <a:p>
            <a:r>
              <a:rPr lang="en-GB" sz="2800" dirty="0">
                <a:hlinkClick r:id="rId3"/>
              </a:rPr>
              <a:t>https://</a:t>
            </a:r>
            <a:r>
              <a:rPr lang="en-GB" sz="2800" dirty="0" smtClean="0">
                <a:hlinkClick r:id="rId3"/>
              </a:rPr>
              <a:t>doc.sitecore.net/sitecore_experience_platform/digital_marketing/sitecore_forms</a:t>
            </a: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3035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am I?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853248"/>
            <a:ext cx="3661535" cy="4597656"/>
          </a:xfrm>
        </p:spPr>
      </p:pic>
      <p:sp>
        <p:nvSpPr>
          <p:cNvPr id="5" name="TextBox 4"/>
          <p:cNvSpPr txBox="1"/>
          <p:nvPr/>
        </p:nvSpPr>
        <p:spPr>
          <a:xfrm>
            <a:off x="4897677" y="1853248"/>
            <a:ext cx="62630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Sitecore</a:t>
            </a:r>
            <a:r>
              <a:rPr lang="en-GB" sz="2800" b="1" dirty="0" smtClean="0"/>
              <a:t> dev @ </a:t>
            </a:r>
            <a:r>
              <a:rPr lang="en-GB" sz="2800" b="1" dirty="0" err="1" smtClean="0"/>
              <a:t>Endava</a:t>
            </a:r>
            <a:endParaRPr lang="en-GB" sz="2800" b="1" dirty="0" smtClean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Email: Andrei.Avram@endava.com</a:t>
            </a:r>
          </a:p>
          <a:p>
            <a:r>
              <a:rPr lang="en-GB" sz="2800" dirty="0" smtClean="0"/>
              <a:t>Skype: </a:t>
            </a:r>
            <a:r>
              <a:rPr lang="en-GB" sz="2800" dirty="0" err="1" smtClean="0"/>
              <a:t>avr.andrei</a:t>
            </a:r>
            <a:endParaRPr lang="en-GB" sz="2800" dirty="0" smtClean="0"/>
          </a:p>
          <a:p>
            <a:r>
              <a:rPr lang="en-GB" sz="2800" dirty="0" smtClean="0"/>
              <a:t>Twitter: @</a:t>
            </a:r>
            <a:r>
              <a:rPr lang="en-GB" sz="2800" dirty="0" err="1" smtClean="0"/>
              <a:t>AvrAndrei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0903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little bit of history…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01" y="1424002"/>
            <a:ext cx="6751529" cy="5063647"/>
          </a:xfrm>
        </p:spPr>
      </p:pic>
    </p:spTree>
    <p:extLst>
      <p:ext uri="{BB962C8B-B14F-4D97-AF65-F5344CB8AC3E}">
        <p14:creationId xmlns:p14="http://schemas.microsoft.com/office/powerpoint/2010/main" val="204357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WFFM – Is it dead?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it dead?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21" y="1402915"/>
            <a:ext cx="8898722" cy="50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WFFM – Not Quite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3556370" cy="4195481"/>
          </a:xfrm>
        </p:spPr>
        <p:txBody>
          <a:bodyPr/>
          <a:lstStyle/>
          <a:p>
            <a:r>
              <a:rPr lang="en-GB" dirty="0" smtClean="0"/>
              <a:t>WFFM 9.0!!!</a:t>
            </a:r>
          </a:p>
          <a:p>
            <a:r>
              <a:rPr lang="en-GB" dirty="0" smtClean="0"/>
              <a:t>No auto-upgrade path to the new Forms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1" y="1853248"/>
            <a:ext cx="7226735" cy="341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OOTB </a:t>
            </a:r>
            <a:r>
              <a:rPr lang="en-GB" sz="2800" dirty="0" smtClean="0">
                <a:sym typeface="Wingdings" panose="05000000000000000000" pitchFamily="2" charset="2"/>
              </a:rPr>
              <a:t> no more module to install. </a:t>
            </a:r>
            <a:r>
              <a:rPr lang="en-GB" sz="2800" dirty="0" err="1" smtClean="0">
                <a:sym typeface="Wingdings" panose="05000000000000000000" pitchFamily="2" charset="2"/>
              </a:rPr>
              <a:t>Yaay</a:t>
            </a:r>
            <a:r>
              <a:rPr lang="en-GB" sz="2800" dirty="0" smtClean="0">
                <a:sym typeface="Wingdings" panose="05000000000000000000" pitchFamily="2" charset="2"/>
              </a:rPr>
              <a:t>!</a:t>
            </a:r>
          </a:p>
          <a:p>
            <a:r>
              <a:rPr lang="en-GB" sz="2800" dirty="0" smtClean="0">
                <a:sym typeface="Wingdings" panose="05000000000000000000" pitchFamily="2" charset="2"/>
              </a:rPr>
              <a:t>Create &amp; edit forms by drag &amp; drop</a:t>
            </a:r>
          </a:p>
          <a:p>
            <a:r>
              <a:rPr lang="en-GB" sz="2800" dirty="0" smtClean="0">
                <a:sym typeface="Wingdings" panose="05000000000000000000" pitchFamily="2" charset="2"/>
              </a:rPr>
              <a:t>Create forms from templates</a:t>
            </a:r>
          </a:p>
          <a:p>
            <a:r>
              <a:rPr lang="en-GB" sz="2800" dirty="0" smtClean="0">
                <a:sym typeface="Wingdings" panose="05000000000000000000" pitchFamily="2" charset="2"/>
              </a:rPr>
              <a:t>Form validation</a:t>
            </a:r>
          </a:p>
          <a:p>
            <a:r>
              <a:rPr lang="en-GB" sz="2800" dirty="0" smtClean="0">
                <a:sym typeface="Wingdings" panose="05000000000000000000" pitchFamily="2" charset="2"/>
              </a:rPr>
              <a:t>BYOS (Bring Your Own Styling)</a:t>
            </a:r>
          </a:p>
          <a:p>
            <a:r>
              <a:rPr lang="en-GB" sz="2800" dirty="0" smtClean="0">
                <a:sym typeface="Wingdings" panose="05000000000000000000" pitchFamily="2" charset="2"/>
              </a:rPr>
              <a:t>Get data saving OOTB</a:t>
            </a:r>
          </a:p>
          <a:p>
            <a:r>
              <a:rPr lang="en-GB" sz="2800" dirty="0" smtClean="0">
                <a:sym typeface="Wingdings" panose="05000000000000000000" pitchFamily="2" charset="2"/>
              </a:rPr>
              <a:t>Get insights on how the form is performing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8290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Forms – Where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82" y="1340874"/>
            <a:ext cx="7734600" cy="536055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91638" y="3532340"/>
            <a:ext cx="1139868" cy="1941534"/>
            <a:chOff x="1991638" y="3532340"/>
            <a:chExt cx="1139868" cy="1941534"/>
          </a:xfrm>
        </p:grpSpPr>
        <p:sp>
          <p:nvSpPr>
            <p:cNvPr id="5" name="Up Arrow 4"/>
            <p:cNvSpPr/>
            <p:nvPr/>
          </p:nvSpPr>
          <p:spPr>
            <a:xfrm rot="19492994">
              <a:off x="2642991" y="4421687"/>
              <a:ext cx="488515" cy="10521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91638" y="3532340"/>
              <a:ext cx="801666" cy="9018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6296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Forms – Where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3" y="1699963"/>
            <a:ext cx="11105954" cy="45734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76614" y="3997890"/>
            <a:ext cx="1073386" cy="1208627"/>
            <a:chOff x="776614" y="3997890"/>
            <a:chExt cx="1073386" cy="1208627"/>
          </a:xfrm>
        </p:grpSpPr>
        <p:sp>
          <p:nvSpPr>
            <p:cNvPr id="7" name="Up Arrow 6"/>
            <p:cNvSpPr/>
            <p:nvPr/>
          </p:nvSpPr>
          <p:spPr>
            <a:xfrm rot="19492994">
              <a:off x="1361485" y="4154330"/>
              <a:ext cx="488515" cy="10521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6614" y="3997890"/>
              <a:ext cx="801666" cy="2233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7012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Forms – Building Blocks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184" y="1853248"/>
            <a:ext cx="30765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159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Sitecore 9 Forms</vt:lpstr>
      <vt:lpstr>Who am I?</vt:lpstr>
      <vt:lpstr>A little bit of history…</vt:lpstr>
      <vt:lpstr>WFFM – Is it dead?</vt:lpstr>
      <vt:lpstr>WFFM – Not Quite </vt:lpstr>
      <vt:lpstr>The new Forms</vt:lpstr>
      <vt:lpstr>The new Forms – Where is it?</vt:lpstr>
      <vt:lpstr>The new Forms – Where is it?</vt:lpstr>
      <vt:lpstr>The new Forms – Building Blocks</vt:lpstr>
      <vt:lpstr>The new Forms - Structure</vt:lpstr>
      <vt:lpstr>The new forms – Extensibility Points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Sitecore 9 Forms</dc:title>
  <dc:creator>Andrei Avram</dc:creator>
  <cp:lastModifiedBy>Nicu Bordea</cp:lastModifiedBy>
  <cp:revision>9</cp:revision>
  <dcterms:created xsi:type="dcterms:W3CDTF">2017-12-05T13:06:14Z</dcterms:created>
  <dcterms:modified xsi:type="dcterms:W3CDTF">2017-12-06T06:48:15Z</dcterms:modified>
</cp:coreProperties>
</file>