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69" r:id="rId2"/>
    <p:sldId id="267" r:id="rId3"/>
    <p:sldId id="266" r:id="rId4"/>
    <p:sldId id="259" r:id="rId5"/>
    <p:sldId id="268" r:id="rId6"/>
    <p:sldId id="257" r:id="rId7"/>
    <p:sldId id="258" r:id="rId8"/>
    <p:sldId id="260" r:id="rId9"/>
    <p:sldId id="261" r:id="rId10"/>
    <p:sldId id="262" r:id="rId11"/>
    <p:sldId id="270" r:id="rId12"/>
    <p:sldId id="263" r:id="rId13"/>
    <p:sldId id="271" r:id="rId14"/>
    <p:sldId id="264" r:id="rId15"/>
    <p:sldId id="281"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416"/>
    <a:srgbClr val="6BC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5274" autoAdjust="0"/>
  </p:normalViewPr>
  <p:slideViewPr>
    <p:cSldViewPr>
      <p:cViewPr varScale="1">
        <p:scale>
          <a:sx n="69" d="100"/>
          <a:sy n="69" d="100"/>
        </p:scale>
        <p:origin x="140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68C63-9630-499A-8456-44B1A6A033FD}"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BE8A3E35-46D1-4C14-A51E-D7F780BCEA05}">
      <dgm:prSet/>
      <dgm:spPr/>
      <dgm:t>
        <a:bodyPr/>
        <a:lstStyle/>
        <a:p>
          <a:r>
            <a:rPr lang="en-GB" b="1" dirty="0">
              <a:solidFill>
                <a:schemeClr val="tx1"/>
              </a:solidFill>
              <a:latin typeface="Broadway" panose="04040905080B02020502" pitchFamily="82" charset="0"/>
            </a:rPr>
            <a:t>NEED STATEMENT</a:t>
          </a:r>
          <a:endParaRPr lang="en-IN" dirty="0">
            <a:solidFill>
              <a:schemeClr val="tx1"/>
            </a:solidFill>
            <a:latin typeface="Broadway" panose="04040905080B02020502" pitchFamily="82" charset="0"/>
          </a:endParaRPr>
        </a:p>
      </dgm:t>
    </dgm:pt>
    <dgm:pt modelId="{476674D1-0119-45AF-B06B-A47DEE3892AF}" type="parTrans" cxnId="{3D0A8571-2146-441A-9B92-878F13B9FA0E}">
      <dgm:prSet/>
      <dgm:spPr/>
      <dgm:t>
        <a:bodyPr/>
        <a:lstStyle/>
        <a:p>
          <a:endParaRPr lang="en-IN"/>
        </a:p>
      </dgm:t>
    </dgm:pt>
    <dgm:pt modelId="{92EC46A0-F960-4919-B707-B2A6E23EDE33}" type="sibTrans" cxnId="{3D0A8571-2146-441A-9B92-878F13B9FA0E}">
      <dgm:prSet/>
      <dgm:spPr/>
      <dgm:t>
        <a:bodyPr/>
        <a:lstStyle/>
        <a:p>
          <a:endParaRPr lang="en-IN"/>
        </a:p>
      </dgm:t>
    </dgm:pt>
    <dgm:pt modelId="{AF6A8E86-E879-4E93-A135-5EAB2F6B4BBD}" type="pres">
      <dgm:prSet presAssocID="{49E68C63-9630-499A-8456-44B1A6A033FD}" presName="Name0" presStyleCnt="0">
        <dgm:presLayoutVars>
          <dgm:dir/>
          <dgm:resizeHandles val="exact"/>
        </dgm:presLayoutVars>
      </dgm:prSet>
      <dgm:spPr/>
      <dgm:t>
        <a:bodyPr/>
        <a:lstStyle/>
        <a:p>
          <a:endParaRPr lang="en-US"/>
        </a:p>
      </dgm:t>
    </dgm:pt>
    <dgm:pt modelId="{898C8575-07D7-472C-A5CF-09F882FF4846}" type="pres">
      <dgm:prSet presAssocID="{BE8A3E35-46D1-4C14-A51E-D7F780BCEA05}" presName="node" presStyleLbl="node1" presStyleIdx="0" presStyleCnt="1" custLinFactNeighborY="-2268">
        <dgm:presLayoutVars>
          <dgm:bulletEnabled val="1"/>
        </dgm:presLayoutVars>
      </dgm:prSet>
      <dgm:spPr/>
      <dgm:t>
        <a:bodyPr/>
        <a:lstStyle/>
        <a:p>
          <a:endParaRPr lang="en-US"/>
        </a:p>
      </dgm:t>
    </dgm:pt>
  </dgm:ptLst>
  <dgm:cxnLst>
    <dgm:cxn modelId="{3120ACB6-4071-4589-8678-A6B9189ECD76}" type="presOf" srcId="{49E68C63-9630-499A-8456-44B1A6A033FD}" destId="{AF6A8E86-E879-4E93-A135-5EAB2F6B4BBD}" srcOrd="0" destOrd="0" presId="urn:microsoft.com/office/officeart/2005/8/layout/process1"/>
    <dgm:cxn modelId="{3D0A8571-2146-441A-9B92-878F13B9FA0E}" srcId="{49E68C63-9630-499A-8456-44B1A6A033FD}" destId="{BE8A3E35-46D1-4C14-A51E-D7F780BCEA05}" srcOrd="0" destOrd="0" parTransId="{476674D1-0119-45AF-B06B-A47DEE3892AF}" sibTransId="{92EC46A0-F960-4919-B707-B2A6E23EDE33}"/>
    <dgm:cxn modelId="{52D1A126-E389-4B71-83B8-AB2EF4781584}" type="presOf" srcId="{BE8A3E35-46D1-4C14-A51E-D7F780BCEA05}" destId="{898C8575-07D7-472C-A5CF-09F882FF4846}" srcOrd="0" destOrd="0" presId="urn:microsoft.com/office/officeart/2005/8/layout/process1"/>
    <dgm:cxn modelId="{B0EF95F8-1CCC-43CE-9F49-5E6D87DD3373}" type="presParOf" srcId="{AF6A8E86-E879-4E93-A135-5EAB2F6B4BBD}" destId="{898C8575-07D7-472C-A5CF-09F882FF4846}"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01C250-6287-4EAB-81F1-BC3E65FFCDE2}" type="doc">
      <dgm:prSet loTypeId="urn:microsoft.com/office/officeart/2005/8/layout/hProcess3" loCatId="process" qsTypeId="urn:microsoft.com/office/officeart/2005/8/quickstyle/3d2" qsCatId="3D" csTypeId="urn:microsoft.com/office/officeart/2005/8/colors/accent1_2" csCatId="accent1" phldr="1"/>
      <dgm:spPr/>
      <dgm:t>
        <a:bodyPr/>
        <a:lstStyle/>
        <a:p>
          <a:endParaRPr lang="en-IN"/>
        </a:p>
      </dgm:t>
    </dgm:pt>
    <dgm:pt modelId="{E9301F88-B732-4B36-AC69-F3F705CAAA6D}">
      <dgm:prSet/>
      <dgm:spPr/>
      <dgm:t>
        <a:bodyPr/>
        <a:lstStyle/>
        <a:p>
          <a:r>
            <a:rPr lang="en-IN" dirty="0">
              <a:latin typeface="Broadway" panose="04040905080B02020502" pitchFamily="82" charset="0"/>
            </a:rPr>
            <a:t>Pilgrimage Problems</a:t>
          </a:r>
        </a:p>
      </dgm:t>
    </dgm:pt>
    <dgm:pt modelId="{3932ED9D-138F-4FAC-9332-8D9347FEDD2B}" type="parTrans" cxnId="{558516DA-AF95-4E1B-8FBA-8CC5DA07C74C}">
      <dgm:prSet/>
      <dgm:spPr/>
      <dgm:t>
        <a:bodyPr/>
        <a:lstStyle/>
        <a:p>
          <a:endParaRPr lang="en-IN"/>
        </a:p>
      </dgm:t>
    </dgm:pt>
    <dgm:pt modelId="{182429B2-6F78-42BB-A77A-F157B9557369}" type="sibTrans" cxnId="{558516DA-AF95-4E1B-8FBA-8CC5DA07C74C}">
      <dgm:prSet/>
      <dgm:spPr/>
      <dgm:t>
        <a:bodyPr/>
        <a:lstStyle/>
        <a:p>
          <a:endParaRPr lang="en-IN"/>
        </a:p>
      </dgm:t>
    </dgm:pt>
    <dgm:pt modelId="{7B4156AA-EE6F-4E0E-AD76-0394F89B7C12}" type="pres">
      <dgm:prSet presAssocID="{5601C250-6287-4EAB-81F1-BC3E65FFCDE2}" presName="Name0" presStyleCnt="0">
        <dgm:presLayoutVars>
          <dgm:dir/>
          <dgm:animLvl val="lvl"/>
          <dgm:resizeHandles val="exact"/>
        </dgm:presLayoutVars>
      </dgm:prSet>
      <dgm:spPr/>
      <dgm:t>
        <a:bodyPr/>
        <a:lstStyle/>
        <a:p>
          <a:endParaRPr lang="en-US"/>
        </a:p>
      </dgm:t>
    </dgm:pt>
    <dgm:pt modelId="{F09114DE-4F73-4558-8E95-BF1F945C55EE}" type="pres">
      <dgm:prSet presAssocID="{5601C250-6287-4EAB-81F1-BC3E65FFCDE2}" presName="dummy" presStyleCnt="0"/>
      <dgm:spPr/>
    </dgm:pt>
    <dgm:pt modelId="{E71CFED0-0000-4F75-BE9C-470129CEEB3E}" type="pres">
      <dgm:prSet presAssocID="{5601C250-6287-4EAB-81F1-BC3E65FFCDE2}" presName="linH" presStyleCnt="0"/>
      <dgm:spPr/>
    </dgm:pt>
    <dgm:pt modelId="{EAB9EBF8-9173-443F-B593-BB2064A5C98A}" type="pres">
      <dgm:prSet presAssocID="{5601C250-6287-4EAB-81F1-BC3E65FFCDE2}" presName="padding1" presStyleCnt="0"/>
      <dgm:spPr/>
    </dgm:pt>
    <dgm:pt modelId="{DA1EE102-1EF1-421B-8499-4ECC25CE236A}" type="pres">
      <dgm:prSet presAssocID="{E9301F88-B732-4B36-AC69-F3F705CAAA6D}" presName="linV" presStyleCnt="0"/>
      <dgm:spPr/>
    </dgm:pt>
    <dgm:pt modelId="{94DEB2F9-0004-4D58-AD35-AE19A891026A}" type="pres">
      <dgm:prSet presAssocID="{E9301F88-B732-4B36-AC69-F3F705CAAA6D}" presName="spVertical1" presStyleCnt="0"/>
      <dgm:spPr/>
    </dgm:pt>
    <dgm:pt modelId="{C198BA04-EECB-4082-A439-3091AA5BE225}" type="pres">
      <dgm:prSet presAssocID="{E9301F88-B732-4B36-AC69-F3F705CAAA6D}" presName="parTx" presStyleLbl="revTx" presStyleIdx="0" presStyleCnt="1">
        <dgm:presLayoutVars>
          <dgm:chMax val="0"/>
          <dgm:chPref val="0"/>
          <dgm:bulletEnabled val="1"/>
        </dgm:presLayoutVars>
      </dgm:prSet>
      <dgm:spPr/>
      <dgm:t>
        <a:bodyPr/>
        <a:lstStyle/>
        <a:p>
          <a:endParaRPr lang="en-US"/>
        </a:p>
      </dgm:t>
    </dgm:pt>
    <dgm:pt modelId="{98E06DB8-00F0-49B9-80D6-71BB788807F5}" type="pres">
      <dgm:prSet presAssocID="{E9301F88-B732-4B36-AC69-F3F705CAAA6D}" presName="spVertical2" presStyleCnt="0"/>
      <dgm:spPr/>
    </dgm:pt>
    <dgm:pt modelId="{A222BDFD-CE0B-42EA-B13C-33436D4668EE}" type="pres">
      <dgm:prSet presAssocID="{E9301F88-B732-4B36-AC69-F3F705CAAA6D}" presName="spVertical3" presStyleCnt="0"/>
      <dgm:spPr/>
    </dgm:pt>
    <dgm:pt modelId="{F18794D9-E0BC-4D8F-8516-B9800C7A0951}" type="pres">
      <dgm:prSet presAssocID="{5601C250-6287-4EAB-81F1-BC3E65FFCDE2}" presName="padding2" presStyleCnt="0"/>
      <dgm:spPr/>
    </dgm:pt>
    <dgm:pt modelId="{E531B070-70DE-43D3-9AF1-E9EE2D8B0646}" type="pres">
      <dgm:prSet presAssocID="{5601C250-6287-4EAB-81F1-BC3E65FFCDE2}" presName="negArrow" presStyleCnt="0"/>
      <dgm:spPr/>
    </dgm:pt>
    <dgm:pt modelId="{C9AE42E3-4CAB-484C-8DAA-9CAAD6D03D10}" type="pres">
      <dgm:prSet presAssocID="{5601C250-6287-4EAB-81F1-BC3E65FFCDE2}" presName="backgroundArrow" presStyleLbl="node1" presStyleIdx="0" presStyleCnt="1" custLinFactNeighborY="-511"/>
      <dgm:spPr/>
    </dgm:pt>
  </dgm:ptLst>
  <dgm:cxnLst>
    <dgm:cxn modelId="{558516DA-AF95-4E1B-8FBA-8CC5DA07C74C}" srcId="{5601C250-6287-4EAB-81F1-BC3E65FFCDE2}" destId="{E9301F88-B732-4B36-AC69-F3F705CAAA6D}" srcOrd="0" destOrd="0" parTransId="{3932ED9D-138F-4FAC-9332-8D9347FEDD2B}" sibTransId="{182429B2-6F78-42BB-A77A-F157B9557369}"/>
    <dgm:cxn modelId="{FBFD1C54-3567-4ABE-9B30-EDC68A318024}" type="presOf" srcId="{5601C250-6287-4EAB-81F1-BC3E65FFCDE2}" destId="{7B4156AA-EE6F-4E0E-AD76-0394F89B7C12}" srcOrd="0" destOrd="0" presId="urn:microsoft.com/office/officeart/2005/8/layout/hProcess3"/>
    <dgm:cxn modelId="{0F3D26D9-203E-4998-AB26-32BD568E1A94}" type="presOf" srcId="{E9301F88-B732-4B36-AC69-F3F705CAAA6D}" destId="{C198BA04-EECB-4082-A439-3091AA5BE225}" srcOrd="0" destOrd="0" presId="urn:microsoft.com/office/officeart/2005/8/layout/hProcess3"/>
    <dgm:cxn modelId="{261E3675-25BC-42DC-B5F8-3B7B7A074387}" type="presParOf" srcId="{7B4156AA-EE6F-4E0E-AD76-0394F89B7C12}" destId="{F09114DE-4F73-4558-8E95-BF1F945C55EE}" srcOrd="0" destOrd="0" presId="urn:microsoft.com/office/officeart/2005/8/layout/hProcess3"/>
    <dgm:cxn modelId="{7AF38D83-1425-473D-99B7-1CB83FDE55BB}" type="presParOf" srcId="{7B4156AA-EE6F-4E0E-AD76-0394F89B7C12}" destId="{E71CFED0-0000-4F75-BE9C-470129CEEB3E}" srcOrd="1" destOrd="0" presId="urn:microsoft.com/office/officeart/2005/8/layout/hProcess3"/>
    <dgm:cxn modelId="{114AD87F-7370-459F-B60F-61906149CE6F}" type="presParOf" srcId="{E71CFED0-0000-4F75-BE9C-470129CEEB3E}" destId="{EAB9EBF8-9173-443F-B593-BB2064A5C98A}" srcOrd="0" destOrd="0" presId="urn:microsoft.com/office/officeart/2005/8/layout/hProcess3"/>
    <dgm:cxn modelId="{C058CEA3-F79E-42DC-9EB3-EAE75A05C4FA}" type="presParOf" srcId="{E71CFED0-0000-4F75-BE9C-470129CEEB3E}" destId="{DA1EE102-1EF1-421B-8499-4ECC25CE236A}" srcOrd="1" destOrd="0" presId="urn:microsoft.com/office/officeart/2005/8/layout/hProcess3"/>
    <dgm:cxn modelId="{62146A80-51FE-4863-8DD8-D7D959849B04}" type="presParOf" srcId="{DA1EE102-1EF1-421B-8499-4ECC25CE236A}" destId="{94DEB2F9-0004-4D58-AD35-AE19A891026A}" srcOrd="0" destOrd="0" presId="urn:microsoft.com/office/officeart/2005/8/layout/hProcess3"/>
    <dgm:cxn modelId="{558ED853-2A92-4EB6-A9BB-A609D56246BF}" type="presParOf" srcId="{DA1EE102-1EF1-421B-8499-4ECC25CE236A}" destId="{C198BA04-EECB-4082-A439-3091AA5BE225}" srcOrd="1" destOrd="0" presId="urn:microsoft.com/office/officeart/2005/8/layout/hProcess3"/>
    <dgm:cxn modelId="{40257A93-BB23-4F7A-AA68-502C7CC8188F}" type="presParOf" srcId="{DA1EE102-1EF1-421B-8499-4ECC25CE236A}" destId="{98E06DB8-00F0-49B9-80D6-71BB788807F5}" srcOrd="2" destOrd="0" presId="urn:microsoft.com/office/officeart/2005/8/layout/hProcess3"/>
    <dgm:cxn modelId="{C9342001-EAF0-45F6-BA00-966C5D5235E2}" type="presParOf" srcId="{DA1EE102-1EF1-421B-8499-4ECC25CE236A}" destId="{A222BDFD-CE0B-42EA-B13C-33436D4668EE}" srcOrd="3" destOrd="0" presId="urn:microsoft.com/office/officeart/2005/8/layout/hProcess3"/>
    <dgm:cxn modelId="{3663F5F5-2EA5-46F8-BC88-5C328F02D110}" type="presParOf" srcId="{E71CFED0-0000-4F75-BE9C-470129CEEB3E}" destId="{F18794D9-E0BC-4D8F-8516-B9800C7A0951}" srcOrd="2" destOrd="0" presId="urn:microsoft.com/office/officeart/2005/8/layout/hProcess3"/>
    <dgm:cxn modelId="{AC1047A7-F595-4B10-B0D4-4148D04BC345}" type="presParOf" srcId="{E71CFED0-0000-4F75-BE9C-470129CEEB3E}" destId="{E531B070-70DE-43D3-9AF1-E9EE2D8B0646}" srcOrd="3" destOrd="0" presId="urn:microsoft.com/office/officeart/2005/8/layout/hProcess3"/>
    <dgm:cxn modelId="{A1F4ECA8-B8E9-48A1-8F38-A51E638AFD6C}" type="presParOf" srcId="{E71CFED0-0000-4F75-BE9C-470129CEEB3E}" destId="{C9AE42E3-4CAB-484C-8DAA-9CAAD6D03D10}"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28BD77-5544-4BCC-91AC-2653D0ABAB96}" type="doc">
      <dgm:prSet loTypeId="urn:microsoft.com/office/officeart/2005/8/layout/hProcess3" loCatId="process" qsTypeId="urn:microsoft.com/office/officeart/2005/8/quickstyle/3d1" qsCatId="3D" csTypeId="urn:microsoft.com/office/officeart/2005/8/colors/accent1_2" csCatId="accent1" phldr="1"/>
      <dgm:spPr/>
    </dgm:pt>
    <dgm:pt modelId="{302933A7-964C-42B1-A787-4E748844AEEA}">
      <dgm:prSet phldrT="[Text]"/>
      <dgm:spPr/>
      <dgm:t>
        <a:bodyPr/>
        <a:lstStyle/>
        <a:p>
          <a:endParaRPr lang="en-IN" dirty="0"/>
        </a:p>
      </dgm:t>
    </dgm:pt>
    <dgm:pt modelId="{2E1E56CB-0C39-410B-81CC-3CA5D2849C34}" type="parTrans" cxnId="{4A471F9C-FDE9-4704-A5E3-16217A7F020C}">
      <dgm:prSet/>
      <dgm:spPr/>
      <dgm:t>
        <a:bodyPr/>
        <a:lstStyle/>
        <a:p>
          <a:endParaRPr lang="en-IN"/>
        </a:p>
      </dgm:t>
    </dgm:pt>
    <dgm:pt modelId="{84C03D0D-2A15-45BB-B1F9-47AB5F513D6C}" type="sibTrans" cxnId="{4A471F9C-FDE9-4704-A5E3-16217A7F020C}">
      <dgm:prSet/>
      <dgm:spPr/>
      <dgm:t>
        <a:bodyPr/>
        <a:lstStyle/>
        <a:p>
          <a:endParaRPr lang="en-IN"/>
        </a:p>
      </dgm:t>
    </dgm:pt>
    <dgm:pt modelId="{3F4F7199-61D0-465C-906E-B1C093DA18B1}">
      <dgm:prSet phldrT="[Text]"/>
      <dgm:spPr/>
      <dgm:t>
        <a:bodyPr/>
        <a:lstStyle/>
        <a:p>
          <a:endParaRPr lang="en-IN" dirty="0"/>
        </a:p>
      </dgm:t>
    </dgm:pt>
    <dgm:pt modelId="{86BBDA44-77F1-4DF3-914D-4C866EF61A54}" type="parTrans" cxnId="{3EED639E-10EA-4A99-A2E3-47AA210EB637}">
      <dgm:prSet/>
      <dgm:spPr/>
      <dgm:t>
        <a:bodyPr/>
        <a:lstStyle/>
        <a:p>
          <a:endParaRPr lang="en-IN"/>
        </a:p>
      </dgm:t>
    </dgm:pt>
    <dgm:pt modelId="{46C927FC-49CE-44B2-8E34-0043641551FA}" type="sibTrans" cxnId="{3EED639E-10EA-4A99-A2E3-47AA210EB637}">
      <dgm:prSet/>
      <dgm:spPr/>
      <dgm:t>
        <a:bodyPr/>
        <a:lstStyle/>
        <a:p>
          <a:endParaRPr lang="en-IN"/>
        </a:p>
      </dgm:t>
    </dgm:pt>
    <dgm:pt modelId="{BECB6395-C0A1-4716-AC46-3D7F7391BFBC}">
      <dgm:prSet phldrT="[Text]"/>
      <dgm:spPr/>
      <dgm:t>
        <a:bodyPr/>
        <a:lstStyle/>
        <a:p>
          <a:endParaRPr lang="en-IN" dirty="0"/>
        </a:p>
      </dgm:t>
    </dgm:pt>
    <dgm:pt modelId="{2D9D523D-B9ED-426A-8CEA-3AC8089B3979}" type="parTrans" cxnId="{3AA99486-EB62-446D-8246-827723D3736C}">
      <dgm:prSet/>
      <dgm:spPr/>
      <dgm:t>
        <a:bodyPr/>
        <a:lstStyle/>
        <a:p>
          <a:endParaRPr lang="en-IN"/>
        </a:p>
      </dgm:t>
    </dgm:pt>
    <dgm:pt modelId="{9BF1B348-50F3-41BF-991F-3B807A230A25}" type="sibTrans" cxnId="{3AA99486-EB62-446D-8246-827723D3736C}">
      <dgm:prSet/>
      <dgm:spPr/>
      <dgm:t>
        <a:bodyPr/>
        <a:lstStyle/>
        <a:p>
          <a:endParaRPr lang="en-IN"/>
        </a:p>
      </dgm:t>
    </dgm:pt>
    <dgm:pt modelId="{4B61C4D5-D3F4-453D-9D52-0CD94EDC452D}" type="pres">
      <dgm:prSet presAssocID="{B328BD77-5544-4BCC-91AC-2653D0ABAB96}" presName="Name0" presStyleCnt="0">
        <dgm:presLayoutVars>
          <dgm:dir/>
          <dgm:animLvl val="lvl"/>
          <dgm:resizeHandles val="exact"/>
        </dgm:presLayoutVars>
      </dgm:prSet>
      <dgm:spPr/>
    </dgm:pt>
    <dgm:pt modelId="{D23BE60F-CDD2-460D-ADB1-0815F814C8E9}" type="pres">
      <dgm:prSet presAssocID="{B328BD77-5544-4BCC-91AC-2653D0ABAB96}" presName="dummy" presStyleCnt="0"/>
      <dgm:spPr/>
    </dgm:pt>
    <dgm:pt modelId="{8218C0CB-B11E-42B2-A42B-A7B7B89A3E7C}" type="pres">
      <dgm:prSet presAssocID="{B328BD77-5544-4BCC-91AC-2653D0ABAB96}" presName="linH" presStyleCnt="0"/>
      <dgm:spPr/>
    </dgm:pt>
    <dgm:pt modelId="{D2451ADC-2B91-487E-BB06-DF3012551EDD}" type="pres">
      <dgm:prSet presAssocID="{B328BD77-5544-4BCC-91AC-2653D0ABAB96}" presName="padding1" presStyleCnt="0"/>
      <dgm:spPr/>
    </dgm:pt>
    <dgm:pt modelId="{14CFBABA-35DA-4E90-BDCA-CAE5D57D2974}" type="pres">
      <dgm:prSet presAssocID="{302933A7-964C-42B1-A787-4E748844AEEA}" presName="linV" presStyleCnt="0"/>
      <dgm:spPr/>
    </dgm:pt>
    <dgm:pt modelId="{D8CD658D-BFE8-4091-B843-078CA599278E}" type="pres">
      <dgm:prSet presAssocID="{302933A7-964C-42B1-A787-4E748844AEEA}" presName="spVertical1" presStyleCnt="0"/>
      <dgm:spPr/>
    </dgm:pt>
    <dgm:pt modelId="{3188FB37-3F0C-4D12-A75D-874CF3A8BD7B}" type="pres">
      <dgm:prSet presAssocID="{302933A7-964C-42B1-A787-4E748844AEEA}" presName="parTx" presStyleLbl="revTx" presStyleIdx="0" presStyleCnt="3">
        <dgm:presLayoutVars>
          <dgm:chMax val="0"/>
          <dgm:chPref val="0"/>
          <dgm:bulletEnabled val="1"/>
        </dgm:presLayoutVars>
      </dgm:prSet>
      <dgm:spPr/>
      <dgm:t>
        <a:bodyPr/>
        <a:lstStyle/>
        <a:p>
          <a:endParaRPr lang="en-US"/>
        </a:p>
      </dgm:t>
    </dgm:pt>
    <dgm:pt modelId="{4984D17F-68C5-4E9B-B1B2-865F6D23F2DB}" type="pres">
      <dgm:prSet presAssocID="{302933A7-964C-42B1-A787-4E748844AEEA}" presName="spVertical2" presStyleCnt="0"/>
      <dgm:spPr/>
    </dgm:pt>
    <dgm:pt modelId="{46BC5F00-239F-453E-8C77-F0002DE7989B}" type="pres">
      <dgm:prSet presAssocID="{302933A7-964C-42B1-A787-4E748844AEEA}" presName="spVertical3" presStyleCnt="0"/>
      <dgm:spPr/>
    </dgm:pt>
    <dgm:pt modelId="{601143CA-3F40-4370-B391-ADA2BCC05160}" type="pres">
      <dgm:prSet presAssocID="{84C03D0D-2A15-45BB-B1F9-47AB5F513D6C}" presName="space" presStyleCnt="0"/>
      <dgm:spPr/>
    </dgm:pt>
    <dgm:pt modelId="{71D494E8-5411-4F86-AC5F-16C65EE750C7}" type="pres">
      <dgm:prSet presAssocID="{3F4F7199-61D0-465C-906E-B1C093DA18B1}" presName="linV" presStyleCnt="0"/>
      <dgm:spPr/>
    </dgm:pt>
    <dgm:pt modelId="{A2AEB00B-9718-4851-8504-00DAAE714D6B}" type="pres">
      <dgm:prSet presAssocID="{3F4F7199-61D0-465C-906E-B1C093DA18B1}" presName="spVertical1" presStyleCnt="0"/>
      <dgm:spPr/>
    </dgm:pt>
    <dgm:pt modelId="{1FF3E6BB-277B-495F-8F77-44AD228336CB}" type="pres">
      <dgm:prSet presAssocID="{3F4F7199-61D0-465C-906E-B1C093DA18B1}" presName="parTx" presStyleLbl="revTx" presStyleIdx="1" presStyleCnt="3">
        <dgm:presLayoutVars>
          <dgm:chMax val="0"/>
          <dgm:chPref val="0"/>
          <dgm:bulletEnabled val="1"/>
        </dgm:presLayoutVars>
      </dgm:prSet>
      <dgm:spPr/>
      <dgm:t>
        <a:bodyPr/>
        <a:lstStyle/>
        <a:p>
          <a:endParaRPr lang="en-US"/>
        </a:p>
      </dgm:t>
    </dgm:pt>
    <dgm:pt modelId="{29DC967D-4CB6-4E2B-A108-282341F29607}" type="pres">
      <dgm:prSet presAssocID="{3F4F7199-61D0-465C-906E-B1C093DA18B1}" presName="spVertical2" presStyleCnt="0"/>
      <dgm:spPr/>
    </dgm:pt>
    <dgm:pt modelId="{B41E04AA-D5C4-4B5F-A09C-396145C8BAAB}" type="pres">
      <dgm:prSet presAssocID="{3F4F7199-61D0-465C-906E-B1C093DA18B1}" presName="spVertical3" presStyleCnt="0"/>
      <dgm:spPr/>
    </dgm:pt>
    <dgm:pt modelId="{6B19B0B4-B453-4C47-8E95-853FA5577475}" type="pres">
      <dgm:prSet presAssocID="{46C927FC-49CE-44B2-8E34-0043641551FA}" presName="space" presStyleCnt="0"/>
      <dgm:spPr/>
    </dgm:pt>
    <dgm:pt modelId="{7FF5E777-D44D-403D-ADA9-46FCFCBA2553}" type="pres">
      <dgm:prSet presAssocID="{BECB6395-C0A1-4716-AC46-3D7F7391BFBC}" presName="linV" presStyleCnt="0"/>
      <dgm:spPr/>
    </dgm:pt>
    <dgm:pt modelId="{95B25720-8667-4822-84D2-94F5F5D27C21}" type="pres">
      <dgm:prSet presAssocID="{BECB6395-C0A1-4716-AC46-3D7F7391BFBC}" presName="spVertical1" presStyleCnt="0"/>
      <dgm:spPr/>
    </dgm:pt>
    <dgm:pt modelId="{99D5A83E-1050-432C-9F0F-C82F77135EF8}" type="pres">
      <dgm:prSet presAssocID="{BECB6395-C0A1-4716-AC46-3D7F7391BFBC}" presName="parTx" presStyleLbl="revTx" presStyleIdx="2" presStyleCnt="3">
        <dgm:presLayoutVars>
          <dgm:chMax val="0"/>
          <dgm:chPref val="0"/>
          <dgm:bulletEnabled val="1"/>
        </dgm:presLayoutVars>
      </dgm:prSet>
      <dgm:spPr/>
      <dgm:t>
        <a:bodyPr/>
        <a:lstStyle/>
        <a:p>
          <a:endParaRPr lang="en-US"/>
        </a:p>
      </dgm:t>
    </dgm:pt>
    <dgm:pt modelId="{32D91761-64D2-4636-ACCA-B1BD70B34AD6}" type="pres">
      <dgm:prSet presAssocID="{BECB6395-C0A1-4716-AC46-3D7F7391BFBC}" presName="spVertical2" presStyleCnt="0"/>
      <dgm:spPr/>
    </dgm:pt>
    <dgm:pt modelId="{F22C0D77-4E39-4A36-87D4-F5EE99A92DA4}" type="pres">
      <dgm:prSet presAssocID="{BECB6395-C0A1-4716-AC46-3D7F7391BFBC}" presName="spVertical3" presStyleCnt="0"/>
      <dgm:spPr/>
    </dgm:pt>
    <dgm:pt modelId="{AFF304C6-1906-43BF-8CB9-536956407E59}" type="pres">
      <dgm:prSet presAssocID="{B328BD77-5544-4BCC-91AC-2653D0ABAB96}" presName="padding2" presStyleCnt="0"/>
      <dgm:spPr/>
    </dgm:pt>
    <dgm:pt modelId="{61BFB883-0E5D-4A97-8131-B432B016C18D}" type="pres">
      <dgm:prSet presAssocID="{B328BD77-5544-4BCC-91AC-2653D0ABAB96}" presName="negArrow" presStyleCnt="0"/>
      <dgm:spPr/>
    </dgm:pt>
    <dgm:pt modelId="{9596080E-174C-4AB5-A3F8-59F86B9CC969}" type="pres">
      <dgm:prSet presAssocID="{B328BD77-5544-4BCC-91AC-2653D0ABAB96}" presName="backgroundArrow" presStyleLbl="node1" presStyleIdx="0" presStyleCnt="1"/>
      <dgm:spPr/>
    </dgm:pt>
  </dgm:ptLst>
  <dgm:cxnLst>
    <dgm:cxn modelId="{2705B9BD-7CB6-48F1-BC44-B863B62A05DA}" type="presOf" srcId="{302933A7-964C-42B1-A787-4E748844AEEA}" destId="{3188FB37-3F0C-4D12-A75D-874CF3A8BD7B}" srcOrd="0" destOrd="0" presId="urn:microsoft.com/office/officeart/2005/8/layout/hProcess3"/>
    <dgm:cxn modelId="{4A471F9C-FDE9-4704-A5E3-16217A7F020C}" srcId="{B328BD77-5544-4BCC-91AC-2653D0ABAB96}" destId="{302933A7-964C-42B1-A787-4E748844AEEA}" srcOrd="0" destOrd="0" parTransId="{2E1E56CB-0C39-410B-81CC-3CA5D2849C34}" sibTransId="{84C03D0D-2A15-45BB-B1F9-47AB5F513D6C}"/>
    <dgm:cxn modelId="{3AC3574F-C9E3-4F6C-8861-14A9CE14BFDC}" type="presOf" srcId="{B328BD77-5544-4BCC-91AC-2653D0ABAB96}" destId="{4B61C4D5-D3F4-453D-9D52-0CD94EDC452D}" srcOrd="0" destOrd="0" presId="urn:microsoft.com/office/officeart/2005/8/layout/hProcess3"/>
    <dgm:cxn modelId="{3AA99486-EB62-446D-8246-827723D3736C}" srcId="{B328BD77-5544-4BCC-91AC-2653D0ABAB96}" destId="{BECB6395-C0A1-4716-AC46-3D7F7391BFBC}" srcOrd="2" destOrd="0" parTransId="{2D9D523D-B9ED-426A-8CEA-3AC8089B3979}" sibTransId="{9BF1B348-50F3-41BF-991F-3B807A230A25}"/>
    <dgm:cxn modelId="{3EED639E-10EA-4A99-A2E3-47AA210EB637}" srcId="{B328BD77-5544-4BCC-91AC-2653D0ABAB96}" destId="{3F4F7199-61D0-465C-906E-B1C093DA18B1}" srcOrd="1" destOrd="0" parTransId="{86BBDA44-77F1-4DF3-914D-4C866EF61A54}" sibTransId="{46C927FC-49CE-44B2-8E34-0043641551FA}"/>
    <dgm:cxn modelId="{5B6D9391-1659-415D-818D-13262A7824B0}" type="presOf" srcId="{BECB6395-C0A1-4716-AC46-3D7F7391BFBC}" destId="{99D5A83E-1050-432C-9F0F-C82F77135EF8}" srcOrd="0" destOrd="0" presId="urn:microsoft.com/office/officeart/2005/8/layout/hProcess3"/>
    <dgm:cxn modelId="{90BCADE0-5775-4356-B9CA-91CB28431A22}" type="presOf" srcId="{3F4F7199-61D0-465C-906E-B1C093DA18B1}" destId="{1FF3E6BB-277B-495F-8F77-44AD228336CB}" srcOrd="0" destOrd="0" presId="urn:microsoft.com/office/officeart/2005/8/layout/hProcess3"/>
    <dgm:cxn modelId="{BAA55D72-D39A-4BE5-B697-0BE457DB835B}" type="presParOf" srcId="{4B61C4D5-D3F4-453D-9D52-0CD94EDC452D}" destId="{D23BE60F-CDD2-460D-ADB1-0815F814C8E9}" srcOrd="0" destOrd="0" presId="urn:microsoft.com/office/officeart/2005/8/layout/hProcess3"/>
    <dgm:cxn modelId="{E4DA8AAC-71AF-46AA-8164-B3825CEB50A5}" type="presParOf" srcId="{4B61C4D5-D3F4-453D-9D52-0CD94EDC452D}" destId="{8218C0CB-B11E-42B2-A42B-A7B7B89A3E7C}" srcOrd="1" destOrd="0" presId="urn:microsoft.com/office/officeart/2005/8/layout/hProcess3"/>
    <dgm:cxn modelId="{2057ED6E-99CC-4CE9-B862-1130785D9BBC}" type="presParOf" srcId="{8218C0CB-B11E-42B2-A42B-A7B7B89A3E7C}" destId="{D2451ADC-2B91-487E-BB06-DF3012551EDD}" srcOrd="0" destOrd="0" presId="urn:microsoft.com/office/officeart/2005/8/layout/hProcess3"/>
    <dgm:cxn modelId="{A5F671FC-DD4E-4C06-AC79-D08C8F9B7D9A}" type="presParOf" srcId="{8218C0CB-B11E-42B2-A42B-A7B7B89A3E7C}" destId="{14CFBABA-35DA-4E90-BDCA-CAE5D57D2974}" srcOrd="1" destOrd="0" presId="urn:microsoft.com/office/officeart/2005/8/layout/hProcess3"/>
    <dgm:cxn modelId="{AF7374F0-0C41-4BA1-AC6B-69959A6D38AE}" type="presParOf" srcId="{14CFBABA-35DA-4E90-BDCA-CAE5D57D2974}" destId="{D8CD658D-BFE8-4091-B843-078CA599278E}" srcOrd="0" destOrd="0" presId="urn:microsoft.com/office/officeart/2005/8/layout/hProcess3"/>
    <dgm:cxn modelId="{60AC0CB6-1628-493C-BF0E-F3920EB50311}" type="presParOf" srcId="{14CFBABA-35DA-4E90-BDCA-CAE5D57D2974}" destId="{3188FB37-3F0C-4D12-A75D-874CF3A8BD7B}" srcOrd="1" destOrd="0" presId="urn:microsoft.com/office/officeart/2005/8/layout/hProcess3"/>
    <dgm:cxn modelId="{0314E5C5-693E-4EEB-A264-8DDA8B4FBF0C}" type="presParOf" srcId="{14CFBABA-35DA-4E90-BDCA-CAE5D57D2974}" destId="{4984D17F-68C5-4E9B-B1B2-865F6D23F2DB}" srcOrd="2" destOrd="0" presId="urn:microsoft.com/office/officeart/2005/8/layout/hProcess3"/>
    <dgm:cxn modelId="{64B5D427-97C6-4D20-9A53-877972F41F8C}" type="presParOf" srcId="{14CFBABA-35DA-4E90-BDCA-CAE5D57D2974}" destId="{46BC5F00-239F-453E-8C77-F0002DE7989B}" srcOrd="3" destOrd="0" presId="urn:microsoft.com/office/officeart/2005/8/layout/hProcess3"/>
    <dgm:cxn modelId="{940682AF-F47E-4E94-84DE-D34A29EA0645}" type="presParOf" srcId="{8218C0CB-B11E-42B2-A42B-A7B7B89A3E7C}" destId="{601143CA-3F40-4370-B391-ADA2BCC05160}" srcOrd="2" destOrd="0" presId="urn:microsoft.com/office/officeart/2005/8/layout/hProcess3"/>
    <dgm:cxn modelId="{511F4C65-F932-4EB3-B89D-0ABC07C82C39}" type="presParOf" srcId="{8218C0CB-B11E-42B2-A42B-A7B7B89A3E7C}" destId="{71D494E8-5411-4F86-AC5F-16C65EE750C7}" srcOrd="3" destOrd="0" presId="urn:microsoft.com/office/officeart/2005/8/layout/hProcess3"/>
    <dgm:cxn modelId="{5FA69818-2A97-4181-8ACC-059F8F9955C3}" type="presParOf" srcId="{71D494E8-5411-4F86-AC5F-16C65EE750C7}" destId="{A2AEB00B-9718-4851-8504-00DAAE714D6B}" srcOrd="0" destOrd="0" presId="urn:microsoft.com/office/officeart/2005/8/layout/hProcess3"/>
    <dgm:cxn modelId="{BAFCC959-C604-466F-A539-6CF7C8921591}" type="presParOf" srcId="{71D494E8-5411-4F86-AC5F-16C65EE750C7}" destId="{1FF3E6BB-277B-495F-8F77-44AD228336CB}" srcOrd="1" destOrd="0" presId="urn:microsoft.com/office/officeart/2005/8/layout/hProcess3"/>
    <dgm:cxn modelId="{AE2B6C40-BB15-48EC-8EBB-078207A1950A}" type="presParOf" srcId="{71D494E8-5411-4F86-AC5F-16C65EE750C7}" destId="{29DC967D-4CB6-4E2B-A108-282341F29607}" srcOrd="2" destOrd="0" presId="urn:microsoft.com/office/officeart/2005/8/layout/hProcess3"/>
    <dgm:cxn modelId="{016FFCD6-6CBF-4BF5-84FA-E1028AAB9761}" type="presParOf" srcId="{71D494E8-5411-4F86-AC5F-16C65EE750C7}" destId="{B41E04AA-D5C4-4B5F-A09C-396145C8BAAB}" srcOrd="3" destOrd="0" presId="urn:microsoft.com/office/officeart/2005/8/layout/hProcess3"/>
    <dgm:cxn modelId="{1BD5451B-117A-424F-8264-D5593FE9EF25}" type="presParOf" srcId="{8218C0CB-B11E-42B2-A42B-A7B7B89A3E7C}" destId="{6B19B0B4-B453-4C47-8E95-853FA5577475}" srcOrd="4" destOrd="0" presId="urn:microsoft.com/office/officeart/2005/8/layout/hProcess3"/>
    <dgm:cxn modelId="{FA149133-9246-4C2B-B354-45F9DFA97158}" type="presParOf" srcId="{8218C0CB-B11E-42B2-A42B-A7B7B89A3E7C}" destId="{7FF5E777-D44D-403D-ADA9-46FCFCBA2553}" srcOrd="5" destOrd="0" presId="urn:microsoft.com/office/officeart/2005/8/layout/hProcess3"/>
    <dgm:cxn modelId="{A3EF58A0-18A3-4420-9E1B-824A62EE4D8D}" type="presParOf" srcId="{7FF5E777-D44D-403D-ADA9-46FCFCBA2553}" destId="{95B25720-8667-4822-84D2-94F5F5D27C21}" srcOrd="0" destOrd="0" presId="urn:microsoft.com/office/officeart/2005/8/layout/hProcess3"/>
    <dgm:cxn modelId="{6DCAB7E6-E9F3-4369-AF37-D5DA5592703B}" type="presParOf" srcId="{7FF5E777-D44D-403D-ADA9-46FCFCBA2553}" destId="{99D5A83E-1050-432C-9F0F-C82F77135EF8}" srcOrd="1" destOrd="0" presId="urn:microsoft.com/office/officeart/2005/8/layout/hProcess3"/>
    <dgm:cxn modelId="{DA5A2A9B-95D7-49FE-8557-A3C1FAF89A06}" type="presParOf" srcId="{7FF5E777-D44D-403D-ADA9-46FCFCBA2553}" destId="{32D91761-64D2-4636-ACCA-B1BD70B34AD6}" srcOrd="2" destOrd="0" presId="urn:microsoft.com/office/officeart/2005/8/layout/hProcess3"/>
    <dgm:cxn modelId="{634F90DB-2449-4675-A011-3B25346A2F4F}" type="presParOf" srcId="{7FF5E777-D44D-403D-ADA9-46FCFCBA2553}" destId="{F22C0D77-4E39-4A36-87D4-F5EE99A92DA4}" srcOrd="3" destOrd="0" presId="urn:microsoft.com/office/officeart/2005/8/layout/hProcess3"/>
    <dgm:cxn modelId="{FCE8897E-CBEF-4F64-AC73-8D43099B6139}" type="presParOf" srcId="{8218C0CB-B11E-42B2-A42B-A7B7B89A3E7C}" destId="{AFF304C6-1906-43BF-8CB9-536956407E59}" srcOrd="6" destOrd="0" presId="urn:microsoft.com/office/officeart/2005/8/layout/hProcess3"/>
    <dgm:cxn modelId="{79229E9A-2949-462D-BF31-B1AC350A4E39}" type="presParOf" srcId="{8218C0CB-B11E-42B2-A42B-A7B7B89A3E7C}" destId="{61BFB883-0E5D-4A97-8131-B432B016C18D}" srcOrd="7" destOrd="0" presId="urn:microsoft.com/office/officeart/2005/8/layout/hProcess3"/>
    <dgm:cxn modelId="{01DBEA6A-2B33-4266-9E6A-1E7538914396}" type="presParOf" srcId="{8218C0CB-B11E-42B2-A42B-A7B7B89A3E7C}" destId="{9596080E-174C-4AB5-A3F8-59F86B9CC969}"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C8575-07D7-472C-A5CF-09F882FF4846}">
      <dsp:nvSpPr>
        <dsp:cNvPr id="0" name=""/>
        <dsp:cNvSpPr/>
      </dsp:nvSpPr>
      <dsp:spPr>
        <a:xfrm>
          <a:off x="3683" y="0"/>
          <a:ext cx="7536433" cy="1451991"/>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r>
            <a:rPr lang="en-GB" sz="5800" b="1" kern="1200" dirty="0">
              <a:solidFill>
                <a:schemeClr val="tx1"/>
              </a:solidFill>
              <a:latin typeface="Broadway" panose="04040905080B02020502" pitchFamily="82" charset="0"/>
            </a:rPr>
            <a:t>NEED STATEMENT</a:t>
          </a:r>
          <a:endParaRPr lang="en-IN" sz="5800" kern="1200" dirty="0">
            <a:solidFill>
              <a:schemeClr val="tx1"/>
            </a:solidFill>
            <a:latin typeface="Broadway" panose="04040905080B02020502" pitchFamily="82" charset="0"/>
          </a:endParaRPr>
        </a:p>
      </dsp:txBody>
      <dsp:txXfrm>
        <a:off x="46210" y="42527"/>
        <a:ext cx="7451379" cy="1366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E42E3-4CAB-484C-8DAA-9CAAD6D03D10}">
      <dsp:nvSpPr>
        <dsp:cNvPr id="0" name=""/>
        <dsp:cNvSpPr/>
      </dsp:nvSpPr>
      <dsp:spPr>
        <a:xfrm>
          <a:off x="0" y="5"/>
          <a:ext cx="6408712" cy="1584000"/>
        </a:xfrm>
        <a:prstGeom prst="rightArrow">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198BA04-EECB-4082-A439-3091AA5BE225}">
      <dsp:nvSpPr>
        <dsp:cNvPr id="0" name=""/>
        <dsp:cNvSpPr/>
      </dsp:nvSpPr>
      <dsp:spPr>
        <a:xfrm>
          <a:off x="513692" y="404100"/>
          <a:ext cx="5494969"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a:lnSpc>
              <a:spcPct val="90000"/>
            </a:lnSpc>
            <a:spcBef>
              <a:spcPct val="0"/>
            </a:spcBef>
            <a:spcAft>
              <a:spcPct val="35000"/>
            </a:spcAft>
          </a:pPr>
          <a:r>
            <a:rPr lang="en-IN" sz="2200" kern="1200" dirty="0">
              <a:latin typeface="Broadway" panose="04040905080B02020502" pitchFamily="82" charset="0"/>
            </a:rPr>
            <a:t>Pilgrimage Problems</a:t>
          </a:r>
        </a:p>
      </dsp:txBody>
      <dsp:txXfrm>
        <a:off x="513692" y="404100"/>
        <a:ext cx="5494969" cy="79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6080E-174C-4AB5-A3F8-59F86B9CC969}">
      <dsp:nvSpPr>
        <dsp:cNvPr id="0" name=""/>
        <dsp:cNvSpPr/>
      </dsp:nvSpPr>
      <dsp:spPr>
        <a:xfrm>
          <a:off x="0" y="8100"/>
          <a:ext cx="6781800" cy="1584000"/>
        </a:xfrm>
        <a:prstGeom prst="rightArrow">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9D5A83E-1050-432C-9F0F-C82F77135EF8}">
      <dsp:nvSpPr>
        <dsp:cNvPr id="0" name=""/>
        <dsp:cNvSpPr/>
      </dsp:nvSpPr>
      <dsp:spPr>
        <a:xfrm>
          <a:off x="4666431" y="404100"/>
          <a:ext cx="1715318"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a:lnSpc>
              <a:spcPct val="90000"/>
            </a:lnSpc>
            <a:spcBef>
              <a:spcPct val="0"/>
            </a:spcBef>
            <a:spcAft>
              <a:spcPct val="35000"/>
            </a:spcAft>
          </a:pPr>
          <a:endParaRPr lang="en-IN" sz="2200" kern="1200" dirty="0"/>
        </a:p>
      </dsp:txBody>
      <dsp:txXfrm>
        <a:off x="4666431" y="404100"/>
        <a:ext cx="1715318" cy="792000"/>
      </dsp:txXfrm>
    </dsp:sp>
    <dsp:sp modelId="{1FF3E6BB-277B-495F-8F77-44AD228336CB}">
      <dsp:nvSpPr>
        <dsp:cNvPr id="0" name=""/>
        <dsp:cNvSpPr/>
      </dsp:nvSpPr>
      <dsp:spPr>
        <a:xfrm>
          <a:off x="2608049" y="404100"/>
          <a:ext cx="1715318"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a:lnSpc>
              <a:spcPct val="90000"/>
            </a:lnSpc>
            <a:spcBef>
              <a:spcPct val="0"/>
            </a:spcBef>
            <a:spcAft>
              <a:spcPct val="35000"/>
            </a:spcAft>
          </a:pPr>
          <a:endParaRPr lang="en-IN" sz="2200" kern="1200" dirty="0"/>
        </a:p>
      </dsp:txBody>
      <dsp:txXfrm>
        <a:off x="2608049" y="404100"/>
        <a:ext cx="1715318" cy="792000"/>
      </dsp:txXfrm>
    </dsp:sp>
    <dsp:sp modelId="{3188FB37-3F0C-4D12-A75D-874CF3A8BD7B}">
      <dsp:nvSpPr>
        <dsp:cNvPr id="0" name=""/>
        <dsp:cNvSpPr/>
      </dsp:nvSpPr>
      <dsp:spPr>
        <a:xfrm>
          <a:off x="549666" y="404100"/>
          <a:ext cx="1715318"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a:lnSpc>
              <a:spcPct val="90000"/>
            </a:lnSpc>
            <a:spcBef>
              <a:spcPct val="0"/>
            </a:spcBef>
            <a:spcAft>
              <a:spcPct val="35000"/>
            </a:spcAft>
          </a:pPr>
          <a:endParaRPr lang="en-IN" sz="2200" kern="1200" dirty="0"/>
        </a:p>
      </dsp:txBody>
      <dsp:txXfrm>
        <a:off x="549666" y="404100"/>
        <a:ext cx="1715318" cy="792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ASCUP</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5041DD-F89B-4A61-A37F-E6CB8789DAF7}" type="datetimeFigureOut">
              <a:rPr lang="en-US" smtClean="0"/>
              <a:t>1/30/2019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1688B0-EBA5-4D89-9B26-256AE0CA1127}" type="slidenum">
              <a:rPr lang="en-GB" smtClean="0"/>
              <a:t>‹#›</a:t>
            </a:fld>
            <a:endParaRPr lang="en-GB"/>
          </a:p>
        </p:txBody>
      </p:sp>
    </p:spTree>
    <p:extLst>
      <p:ext uri="{BB962C8B-B14F-4D97-AF65-F5344CB8AC3E}">
        <p14:creationId xmlns:p14="http://schemas.microsoft.com/office/powerpoint/2010/main" val="280639186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ASCUP</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E502F6-DA48-4520-AB2F-AAD02306ADFE}" type="datetimeFigureOut">
              <a:rPr lang="en-US" smtClean="0"/>
              <a:t>1/30/2019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6AD426-A66B-427B-A6DA-8319FB260E4B}" type="slidenum">
              <a:rPr lang="en-GB" smtClean="0"/>
              <a:t>‹#›</a:t>
            </a:fld>
            <a:endParaRPr lang="en-GB"/>
          </a:p>
        </p:txBody>
      </p:sp>
    </p:spTree>
    <p:extLst>
      <p:ext uri="{BB962C8B-B14F-4D97-AF65-F5344CB8AC3E}">
        <p14:creationId xmlns:p14="http://schemas.microsoft.com/office/powerpoint/2010/main" val="410288736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GB"/>
              <a:t>ASCUP</a:t>
            </a:r>
          </a:p>
        </p:txBody>
      </p:sp>
    </p:spTree>
    <p:extLst>
      <p:ext uri="{BB962C8B-B14F-4D97-AF65-F5344CB8AC3E}">
        <p14:creationId xmlns:p14="http://schemas.microsoft.com/office/powerpoint/2010/main" val="1377214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Header Placeholder 3"/>
          <p:cNvSpPr>
            <a:spLocks noGrp="1"/>
          </p:cNvSpPr>
          <p:nvPr>
            <p:ph type="hdr" sz="quarter" idx="10"/>
          </p:nvPr>
        </p:nvSpPr>
        <p:spPr/>
        <p:txBody>
          <a:bodyPr/>
          <a:lstStyle/>
          <a:p>
            <a:r>
              <a:rPr lang="en-GB"/>
              <a:t>ASCUP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5" name="Header Placeholder 4"/>
          <p:cNvSpPr>
            <a:spLocks noGrp="1"/>
          </p:cNvSpPr>
          <p:nvPr>
            <p:ph type="hdr" sz="quarter" idx="10"/>
          </p:nvPr>
        </p:nvSpPr>
        <p:spPr/>
        <p:txBody>
          <a:bodyPr/>
          <a:lstStyle/>
          <a:p>
            <a:r>
              <a:rPr lang="en-GB"/>
              <a:t>ASCUP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A9832-3BDD-4298-856C-990E6038C206}" type="datetime1">
              <a:rPr lang="en-US" smtClean="0"/>
              <a:t>1/30/2019</a:t>
            </a:fld>
            <a:endParaRPr lang="en-GB"/>
          </a:p>
        </p:txBody>
      </p:sp>
      <p:sp>
        <p:nvSpPr>
          <p:cNvPr id="5" name="Footer Placeholder 4"/>
          <p:cNvSpPr>
            <a:spLocks noGrp="1"/>
          </p:cNvSpPr>
          <p:nvPr>
            <p:ph type="ftr" sz="quarter" idx="11"/>
          </p:nvPr>
        </p:nvSpPr>
        <p:spPr/>
        <p:txBody>
          <a:bodyPr/>
          <a:lstStyle/>
          <a:p>
            <a:r>
              <a:rPr lang="en-GB"/>
              <a:t>Engineering Projects in Community Service(EPICS)</a:t>
            </a:r>
          </a:p>
        </p:txBody>
      </p:sp>
      <p:sp>
        <p:nvSpPr>
          <p:cNvPr id="6" name="Slide Number Placeholder 5"/>
          <p:cNvSpPr>
            <a:spLocks noGrp="1"/>
          </p:cNvSpPr>
          <p:nvPr>
            <p:ph type="sldNum" sz="quarter" idx="12"/>
          </p:nvPr>
        </p:nvSpPr>
        <p:spPr/>
        <p:txBody>
          <a:bodyPr/>
          <a:lstStyle/>
          <a:p>
            <a:fld id="{A210D877-02FD-4606-B707-CD4495B3E912}" type="slidenum">
              <a:rPr lang="en-GB" smtClean="0"/>
              <a:t>‹#›</a:t>
            </a:fld>
            <a:endParaRPr lang="en-GB"/>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B8E03D-8C45-4B41-9728-C047E5B18D5F}" type="datetime1">
              <a:rPr lang="en-US" smtClean="0"/>
              <a:t>1/30/2019</a:t>
            </a:fld>
            <a:endParaRPr lang="en-GB"/>
          </a:p>
        </p:txBody>
      </p:sp>
      <p:sp>
        <p:nvSpPr>
          <p:cNvPr id="5" name="Footer Placeholder 4"/>
          <p:cNvSpPr>
            <a:spLocks noGrp="1"/>
          </p:cNvSpPr>
          <p:nvPr>
            <p:ph type="ftr" sz="quarter" idx="11"/>
          </p:nvPr>
        </p:nvSpPr>
        <p:spPr/>
        <p:txBody>
          <a:bodyPr/>
          <a:lstStyle/>
          <a:p>
            <a:r>
              <a:rPr lang="en-GB"/>
              <a:t>Engineering Projects in Community Service(EPICS)</a:t>
            </a:r>
          </a:p>
        </p:txBody>
      </p:sp>
      <p:sp>
        <p:nvSpPr>
          <p:cNvPr id="6" name="Slide Number Placeholder 5"/>
          <p:cNvSpPr>
            <a:spLocks noGrp="1"/>
          </p:cNvSpPr>
          <p:nvPr>
            <p:ph type="sldNum" sz="quarter" idx="12"/>
          </p:nvPr>
        </p:nvSpPr>
        <p:spPr/>
        <p:txBody>
          <a:bodyPr/>
          <a:lstStyle/>
          <a:p>
            <a:fld id="{A210D877-02FD-4606-B707-CD4495B3E91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C925E6-67F5-4321-9C96-4293F5A38B28}" type="datetime1">
              <a:rPr lang="en-US" smtClean="0"/>
              <a:t>1/30/2019</a:t>
            </a:fld>
            <a:endParaRPr lang="en-GB"/>
          </a:p>
        </p:txBody>
      </p:sp>
      <p:sp>
        <p:nvSpPr>
          <p:cNvPr id="5" name="Footer Placeholder 4"/>
          <p:cNvSpPr>
            <a:spLocks noGrp="1"/>
          </p:cNvSpPr>
          <p:nvPr>
            <p:ph type="ftr" sz="quarter" idx="11"/>
          </p:nvPr>
        </p:nvSpPr>
        <p:spPr/>
        <p:txBody>
          <a:bodyPr/>
          <a:lstStyle/>
          <a:p>
            <a:r>
              <a:rPr lang="en-GB"/>
              <a:t>Engineering Projects in Community Service(EPICS)</a:t>
            </a:r>
          </a:p>
        </p:txBody>
      </p:sp>
      <p:sp>
        <p:nvSpPr>
          <p:cNvPr id="6" name="Slide Number Placeholder 5"/>
          <p:cNvSpPr>
            <a:spLocks noGrp="1"/>
          </p:cNvSpPr>
          <p:nvPr>
            <p:ph type="sldNum" sz="quarter" idx="12"/>
          </p:nvPr>
        </p:nvSpPr>
        <p:spPr/>
        <p:txBody>
          <a:bodyPr/>
          <a:lstStyle/>
          <a:p>
            <a:fld id="{A210D877-02FD-4606-B707-CD4495B3E91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38D29B-46F7-425D-A1DB-A71A54E2EA6D}" type="datetime1">
              <a:rPr lang="en-US" smtClean="0"/>
              <a:t>1/30/2019</a:t>
            </a:fld>
            <a:endParaRPr lang="en-GB"/>
          </a:p>
        </p:txBody>
      </p:sp>
      <p:sp>
        <p:nvSpPr>
          <p:cNvPr id="5" name="Footer Placeholder 4"/>
          <p:cNvSpPr>
            <a:spLocks noGrp="1"/>
          </p:cNvSpPr>
          <p:nvPr>
            <p:ph type="ftr" sz="quarter" idx="11"/>
          </p:nvPr>
        </p:nvSpPr>
        <p:spPr/>
        <p:txBody>
          <a:bodyPr/>
          <a:lstStyle/>
          <a:p>
            <a:r>
              <a:rPr lang="en-GB"/>
              <a:t>Engineering Projects in Community Service(EPICS)</a:t>
            </a:r>
          </a:p>
        </p:txBody>
      </p:sp>
      <p:sp>
        <p:nvSpPr>
          <p:cNvPr id="6" name="Slide Number Placeholder 5"/>
          <p:cNvSpPr>
            <a:spLocks noGrp="1"/>
          </p:cNvSpPr>
          <p:nvPr>
            <p:ph type="sldNum" sz="quarter" idx="12"/>
          </p:nvPr>
        </p:nvSpPr>
        <p:spPr/>
        <p:txBody>
          <a:bodyPr/>
          <a:lstStyle/>
          <a:p>
            <a:fld id="{A210D877-02FD-4606-B707-CD4495B3E91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2B3A5-4E97-4E5D-9805-DFA170645D5E}" type="datetime1">
              <a:rPr lang="en-US" smtClean="0"/>
              <a:t>1/30/2019</a:t>
            </a:fld>
            <a:endParaRPr lang="en-GB"/>
          </a:p>
        </p:txBody>
      </p:sp>
      <p:sp>
        <p:nvSpPr>
          <p:cNvPr id="5" name="Footer Placeholder 4"/>
          <p:cNvSpPr>
            <a:spLocks noGrp="1"/>
          </p:cNvSpPr>
          <p:nvPr>
            <p:ph type="ftr" sz="quarter" idx="11"/>
          </p:nvPr>
        </p:nvSpPr>
        <p:spPr/>
        <p:txBody>
          <a:bodyPr/>
          <a:lstStyle/>
          <a:p>
            <a:r>
              <a:rPr lang="en-GB"/>
              <a:t>Engineering Projects in Community Service(EPICS)</a:t>
            </a:r>
          </a:p>
        </p:txBody>
      </p:sp>
      <p:sp>
        <p:nvSpPr>
          <p:cNvPr id="6" name="Slide Number Placeholder 5"/>
          <p:cNvSpPr>
            <a:spLocks noGrp="1"/>
          </p:cNvSpPr>
          <p:nvPr>
            <p:ph type="sldNum" sz="quarter" idx="12"/>
          </p:nvPr>
        </p:nvSpPr>
        <p:spPr/>
        <p:txBody>
          <a:bodyPr/>
          <a:lstStyle/>
          <a:p>
            <a:fld id="{A210D877-02FD-4606-B707-CD4495B3E912}" type="slidenum">
              <a:rPr lang="en-GB" smtClean="0"/>
              <a:t>‹#›</a:t>
            </a:fld>
            <a:endParaRPr lang="en-GB"/>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95BD77-B209-43D8-9FDD-FE5596FDBFE2}" type="datetime1">
              <a:rPr lang="en-US" smtClean="0"/>
              <a:t>1/30/2019</a:t>
            </a:fld>
            <a:endParaRPr lang="en-GB"/>
          </a:p>
        </p:txBody>
      </p:sp>
      <p:sp>
        <p:nvSpPr>
          <p:cNvPr id="6" name="Footer Placeholder 5"/>
          <p:cNvSpPr>
            <a:spLocks noGrp="1"/>
          </p:cNvSpPr>
          <p:nvPr>
            <p:ph type="ftr" sz="quarter" idx="11"/>
          </p:nvPr>
        </p:nvSpPr>
        <p:spPr/>
        <p:txBody>
          <a:bodyPr/>
          <a:lstStyle/>
          <a:p>
            <a:r>
              <a:rPr lang="en-GB"/>
              <a:t>Engineering Projects in Community Service(EPICS)</a:t>
            </a:r>
          </a:p>
        </p:txBody>
      </p:sp>
      <p:sp>
        <p:nvSpPr>
          <p:cNvPr id="7" name="Slide Number Placeholder 6"/>
          <p:cNvSpPr>
            <a:spLocks noGrp="1"/>
          </p:cNvSpPr>
          <p:nvPr>
            <p:ph type="sldNum" sz="quarter" idx="12"/>
          </p:nvPr>
        </p:nvSpPr>
        <p:spPr/>
        <p:txBody>
          <a:bodyPr/>
          <a:lstStyle/>
          <a:p>
            <a:fld id="{A210D877-02FD-4606-B707-CD4495B3E91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324928-145E-4DA6-8D90-2BA7FDCB8421}" type="datetime1">
              <a:rPr lang="en-US" smtClean="0"/>
              <a:t>1/30/2019</a:t>
            </a:fld>
            <a:endParaRPr lang="en-GB"/>
          </a:p>
        </p:txBody>
      </p:sp>
      <p:sp>
        <p:nvSpPr>
          <p:cNvPr id="8" name="Footer Placeholder 7"/>
          <p:cNvSpPr>
            <a:spLocks noGrp="1"/>
          </p:cNvSpPr>
          <p:nvPr>
            <p:ph type="ftr" sz="quarter" idx="11"/>
          </p:nvPr>
        </p:nvSpPr>
        <p:spPr/>
        <p:txBody>
          <a:bodyPr/>
          <a:lstStyle/>
          <a:p>
            <a:r>
              <a:rPr lang="en-GB"/>
              <a:t>Engineering Projects in Community Service(EPICS)</a:t>
            </a:r>
          </a:p>
        </p:txBody>
      </p:sp>
      <p:sp>
        <p:nvSpPr>
          <p:cNvPr id="9" name="Slide Number Placeholder 8"/>
          <p:cNvSpPr>
            <a:spLocks noGrp="1"/>
          </p:cNvSpPr>
          <p:nvPr>
            <p:ph type="sldNum" sz="quarter" idx="12"/>
          </p:nvPr>
        </p:nvSpPr>
        <p:spPr/>
        <p:txBody>
          <a:bodyPr/>
          <a:lstStyle/>
          <a:p>
            <a:fld id="{A210D877-02FD-4606-B707-CD4495B3E912}" type="slidenum">
              <a:rPr lang="en-GB" smtClean="0"/>
              <a:t>‹#›</a:t>
            </a:fld>
            <a:endParaRPr lang="en-GB"/>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257E9-4EA9-446C-8A1C-4446A5317123}" type="datetime1">
              <a:rPr lang="en-US" smtClean="0"/>
              <a:t>1/30/2019</a:t>
            </a:fld>
            <a:endParaRPr lang="en-GB"/>
          </a:p>
        </p:txBody>
      </p:sp>
      <p:sp>
        <p:nvSpPr>
          <p:cNvPr id="4" name="Footer Placeholder 3"/>
          <p:cNvSpPr>
            <a:spLocks noGrp="1"/>
          </p:cNvSpPr>
          <p:nvPr>
            <p:ph type="ftr" sz="quarter" idx="11"/>
          </p:nvPr>
        </p:nvSpPr>
        <p:spPr/>
        <p:txBody>
          <a:bodyPr/>
          <a:lstStyle/>
          <a:p>
            <a:r>
              <a:rPr lang="en-GB"/>
              <a:t>Engineering Projects in Community Service(EPICS)</a:t>
            </a:r>
          </a:p>
        </p:txBody>
      </p:sp>
      <p:sp>
        <p:nvSpPr>
          <p:cNvPr id="5" name="Slide Number Placeholder 4"/>
          <p:cNvSpPr>
            <a:spLocks noGrp="1"/>
          </p:cNvSpPr>
          <p:nvPr>
            <p:ph type="sldNum" sz="quarter" idx="12"/>
          </p:nvPr>
        </p:nvSpPr>
        <p:spPr/>
        <p:txBody>
          <a:bodyPr/>
          <a:lstStyle/>
          <a:p>
            <a:fld id="{A210D877-02FD-4606-B707-CD4495B3E91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D2EF2-5A75-4533-984B-25FD9B9FDD90}" type="datetime1">
              <a:rPr lang="en-US" smtClean="0"/>
              <a:t>1/30/2019</a:t>
            </a:fld>
            <a:endParaRPr lang="en-GB"/>
          </a:p>
        </p:txBody>
      </p:sp>
      <p:sp>
        <p:nvSpPr>
          <p:cNvPr id="3" name="Footer Placeholder 2"/>
          <p:cNvSpPr>
            <a:spLocks noGrp="1"/>
          </p:cNvSpPr>
          <p:nvPr>
            <p:ph type="ftr" sz="quarter" idx="11"/>
          </p:nvPr>
        </p:nvSpPr>
        <p:spPr/>
        <p:txBody>
          <a:bodyPr/>
          <a:lstStyle/>
          <a:p>
            <a:r>
              <a:rPr lang="en-GB"/>
              <a:t>Engineering Projects in Community Service(EPICS)</a:t>
            </a:r>
          </a:p>
        </p:txBody>
      </p:sp>
      <p:sp>
        <p:nvSpPr>
          <p:cNvPr id="4" name="Slide Number Placeholder 3"/>
          <p:cNvSpPr>
            <a:spLocks noGrp="1"/>
          </p:cNvSpPr>
          <p:nvPr>
            <p:ph type="sldNum" sz="quarter" idx="12"/>
          </p:nvPr>
        </p:nvSpPr>
        <p:spPr/>
        <p:txBody>
          <a:bodyPr/>
          <a:lstStyle/>
          <a:p>
            <a:fld id="{A210D877-02FD-4606-B707-CD4495B3E91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6826EB-4FB1-4622-8643-2CEC9039AF23}" type="datetime1">
              <a:rPr lang="en-US" smtClean="0"/>
              <a:t>1/30/2019</a:t>
            </a:fld>
            <a:endParaRPr lang="en-GB"/>
          </a:p>
        </p:txBody>
      </p:sp>
      <p:sp>
        <p:nvSpPr>
          <p:cNvPr id="6" name="Footer Placeholder 5"/>
          <p:cNvSpPr>
            <a:spLocks noGrp="1"/>
          </p:cNvSpPr>
          <p:nvPr>
            <p:ph type="ftr" sz="quarter" idx="11"/>
          </p:nvPr>
        </p:nvSpPr>
        <p:spPr/>
        <p:txBody>
          <a:bodyPr/>
          <a:lstStyle/>
          <a:p>
            <a:r>
              <a:rPr lang="en-GB"/>
              <a:t>Engineering Projects in Community Service(EPICS)</a:t>
            </a:r>
          </a:p>
        </p:txBody>
      </p:sp>
      <p:sp>
        <p:nvSpPr>
          <p:cNvPr id="7" name="Slide Number Placeholder 6"/>
          <p:cNvSpPr>
            <a:spLocks noGrp="1"/>
          </p:cNvSpPr>
          <p:nvPr>
            <p:ph type="sldNum" sz="quarter" idx="12"/>
          </p:nvPr>
        </p:nvSpPr>
        <p:spPr/>
        <p:txBody>
          <a:bodyPr/>
          <a:lstStyle/>
          <a:p>
            <a:fld id="{A210D877-02FD-4606-B707-CD4495B3E912}" type="slidenum">
              <a:rPr lang="en-GB" smtClean="0"/>
              <a:t>‹#›</a:t>
            </a:fld>
            <a:endParaRPr lang="en-GB"/>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F3653C-9D5E-4D19-BF56-CD6F5B7F9E64}" type="datetime1">
              <a:rPr lang="en-US" smtClean="0"/>
              <a:t>1/30/2019</a:t>
            </a:fld>
            <a:endParaRPr lang="en-GB"/>
          </a:p>
        </p:txBody>
      </p:sp>
      <p:sp>
        <p:nvSpPr>
          <p:cNvPr id="6" name="Footer Placeholder 5"/>
          <p:cNvSpPr>
            <a:spLocks noGrp="1"/>
          </p:cNvSpPr>
          <p:nvPr>
            <p:ph type="ftr" sz="quarter" idx="11"/>
          </p:nvPr>
        </p:nvSpPr>
        <p:spPr/>
        <p:txBody>
          <a:bodyPr/>
          <a:lstStyle/>
          <a:p>
            <a:r>
              <a:rPr lang="en-GB"/>
              <a:t>Engineering Projects in Community Service(EPICS)</a:t>
            </a:r>
          </a:p>
        </p:txBody>
      </p:sp>
      <p:sp>
        <p:nvSpPr>
          <p:cNvPr id="7" name="Slide Number Placeholder 6"/>
          <p:cNvSpPr>
            <a:spLocks noGrp="1"/>
          </p:cNvSpPr>
          <p:nvPr>
            <p:ph type="sldNum" sz="quarter" idx="12"/>
          </p:nvPr>
        </p:nvSpPr>
        <p:spPr/>
        <p:txBody>
          <a:bodyPr/>
          <a:lstStyle/>
          <a:p>
            <a:fld id="{A210D877-02FD-4606-B707-CD4495B3E912}"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DA91956-112C-4119-A70D-295DA8659B8F}" type="datetime1">
              <a:rPr lang="en-US" smtClean="0"/>
              <a:t>1/30/2019</a:t>
            </a:fld>
            <a:endParaRPr lang="en-GB"/>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r>
              <a:rPr lang="en-GB"/>
              <a:t>Engineering Projects in Community Service(EPICS)</a:t>
            </a: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210D877-02FD-4606-B707-CD4495B3E912}" type="slidenum">
              <a:rPr lang="en-GB" smtClean="0"/>
              <a:t>‹#›</a:t>
            </a:fld>
            <a:endParaRPr lang="en-GB"/>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568859-2D5B-4979-9A43-3108AE1733A0}"/>
              </a:ext>
            </a:extLst>
          </p:cNvPr>
          <p:cNvSpPr/>
          <p:nvPr/>
        </p:nvSpPr>
        <p:spPr>
          <a:xfrm>
            <a:off x="827193" y="1891402"/>
            <a:ext cx="7489614" cy="2185214"/>
          </a:xfrm>
          <a:prstGeom prst="rect">
            <a:avLst/>
          </a:prstGeom>
          <a:noFill/>
        </p:spPr>
        <p:txBody>
          <a:bodyPr wrap="none" lIns="91440" tIns="45720" rIns="91440" bIns="45720" anchor="ctr">
            <a:spAutoFit/>
          </a:bodyPr>
          <a:lstStyle/>
          <a:p>
            <a:pPr algn="ctr"/>
            <a:r>
              <a:rPr lang="en-US" sz="9600" b="1" cap="none" spc="0" dirty="0">
                <a:ln w="13462">
                  <a:solidFill>
                    <a:schemeClr val="bg1"/>
                  </a:solidFill>
                  <a:prstDash val="solid"/>
                </a:ln>
                <a:solidFill>
                  <a:srgbClr val="BC0416"/>
                </a:solidFill>
                <a:effectLst>
                  <a:outerShdw dist="38100" dir="2700000" algn="bl" rotWithShape="0">
                    <a:schemeClr val="accent5"/>
                  </a:outerShdw>
                </a:effectLst>
              </a:rPr>
              <a:t>MPCT</a:t>
            </a:r>
          </a:p>
          <a:p>
            <a:pPr algn="ctr"/>
            <a:r>
              <a:rPr lang="en-US" sz="4000" b="1" dirty="0">
                <a:ln w="13462">
                  <a:solidFill>
                    <a:schemeClr val="bg1"/>
                  </a:solidFill>
                  <a:prstDash val="solid"/>
                </a:ln>
                <a:solidFill>
                  <a:srgbClr val="BC0416"/>
                </a:solidFill>
                <a:effectLst>
                  <a:outerShdw dist="38100" dir="2700000" algn="bl" rotWithShape="0">
                    <a:schemeClr val="accent5"/>
                  </a:outerShdw>
                </a:effectLst>
              </a:rPr>
              <a:t>(Multi-Purpose Cap for Tourism)</a:t>
            </a:r>
            <a:endParaRPr lang="en-US" sz="4000" b="1" cap="none" spc="0" dirty="0">
              <a:ln w="13462">
                <a:solidFill>
                  <a:schemeClr val="bg1"/>
                </a:solidFill>
                <a:prstDash val="solid"/>
              </a:ln>
              <a:solidFill>
                <a:srgbClr val="BC0416"/>
              </a:solidFill>
              <a:effectLst>
                <a:outerShdw dist="38100" dir="2700000" algn="bl" rotWithShape="0">
                  <a:schemeClr val="accent5"/>
                </a:outerShdw>
              </a:effectLst>
            </a:endParaRPr>
          </a:p>
        </p:txBody>
      </p:sp>
    </p:spTree>
    <p:extLst>
      <p:ext uri="{BB962C8B-B14F-4D97-AF65-F5344CB8AC3E}">
        <p14:creationId xmlns:p14="http://schemas.microsoft.com/office/powerpoint/2010/main" val="251216564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 </a:t>
            </a:r>
          </a:p>
        </p:txBody>
      </p:sp>
      <p:sp>
        <p:nvSpPr>
          <p:cNvPr id="7" name="Subtitle 6">
            <a:extLst>
              <a:ext uri="{FF2B5EF4-FFF2-40B4-BE49-F238E27FC236}">
                <a16:creationId xmlns:a16="http://schemas.microsoft.com/office/drawing/2014/main" id="{F54EF070-992A-45DA-B10A-0B4A2F2B4561}"/>
              </a:ext>
            </a:extLst>
          </p:cNvPr>
          <p:cNvSpPr>
            <a:spLocks noGrp="1"/>
          </p:cNvSpPr>
          <p:nvPr>
            <p:ph type="subTitle" idx="4294967295"/>
          </p:nvPr>
        </p:nvSpPr>
        <p:spPr>
          <a:xfrm>
            <a:off x="1043608" y="142852"/>
            <a:ext cx="6366224" cy="837876"/>
          </a:xfrm>
        </p:spPr>
        <p:txBody>
          <a:bodyPr>
            <a:normAutofit/>
          </a:bodyPr>
          <a:lstStyle/>
          <a:p>
            <a:pPr algn="ctr"/>
            <a:r>
              <a:rPr lang="en-IN" sz="3600" dirty="0">
                <a:solidFill>
                  <a:srgbClr val="0070C0"/>
                </a:solidFill>
                <a:latin typeface="Broadway" panose="04040905080B02020502" pitchFamily="82" charset="0"/>
              </a:rPr>
              <a:t>DFMEA MODEL</a:t>
            </a:r>
          </a:p>
        </p:txBody>
      </p:sp>
      <p:sp>
        <p:nvSpPr>
          <p:cNvPr id="5" name="Footer Placeholder 5"/>
          <p:cNvSpPr txBox="1">
            <a:spLocks/>
          </p:cNvSpPr>
          <p:nvPr/>
        </p:nvSpPr>
        <p:spPr>
          <a:xfrm>
            <a:off x="571472" y="6350023"/>
            <a:ext cx="8072494"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chemeClr val="accent6">
                    <a:lumMod val="20000"/>
                    <a:lumOff val="80000"/>
                  </a:schemeClr>
                </a:solidFill>
              </a:rPr>
              <a:t>EPICS-ASCUP</a:t>
            </a:r>
          </a:p>
        </p:txBody>
      </p:sp>
      <p:sp>
        <p:nvSpPr>
          <p:cNvPr id="10" name="Rectangle 9">
            <a:extLst>
              <a:ext uri="{FF2B5EF4-FFF2-40B4-BE49-F238E27FC236}">
                <a16:creationId xmlns:a16="http://schemas.microsoft.com/office/drawing/2014/main" id="{C0AF8A8A-2ED8-4A7D-BE7B-FF345FD31C3A}"/>
              </a:ext>
            </a:extLst>
          </p:cNvPr>
          <p:cNvSpPr/>
          <p:nvPr/>
        </p:nvSpPr>
        <p:spPr>
          <a:xfrm>
            <a:off x="893096" y="868100"/>
            <a:ext cx="6525616" cy="523220"/>
          </a:xfrm>
          <a:prstGeom prst="rect">
            <a:avLst/>
          </a:prstGeom>
          <a:noFill/>
        </p:spPr>
        <p:txBody>
          <a:bodyPr wrap="square" lIns="91440" tIns="45720" rIns="91440" bIns="45720">
            <a:spAutoFit/>
          </a:bodyPr>
          <a:lstStyle/>
          <a:p>
            <a:pPr algn="ctr"/>
            <a:r>
              <a:rPr lang="en-US" sz="2800" b="0" cap="none" spc="0" dirty="0">
                <a:ln w="0"/>
                <a:solidFill>
                  <a:schemeClr val="accent5">
                    <a:lumMod val="60000"/>
                    <a:lumOff val="40000"/>
                  </a:schemeClr>
                </a:solidFill>
                <a:effectLst>
                  <a:outerShdw blurRad="38100" dist="19050" dir="2700000" algn="tl" rotWithShape="0">
                    <a:schemeClr val="dk1">
                      <a:alpha val="40000"/>
                    </a:schemeClr>
                  </a:outerShdw>
                </a:effectLst>
              </a:rPr>
              <a:t>Lets List the Failures!</a:t>
            </a:r>
          </a:p>
        </p:txBody>
      </p:sp>
      <p:pic>
        <p:nvPicPr>
          <p:cNvPr id="4" name="Picture 3">
            <a:extLst>
              <a:ext uri="{FF2B5EF4-FFF2-40B4-BE49-F238E27FC236}">
                <a16:creationId xmlns:a16="http://schemas.microsoft.com/office/drawing/2014/main" id="{5E134456-6E0D-4C36-9137-2A66AFF0D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37043"/>
            <a:ext cx="6781799" cy="55162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A09A4A-556F-4193-B4D6-0AD1F094F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825076"/>
            <a:ext cx="2880320" cy="25817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EDC00B21-9614-4A8E-AF8B-6A15D73FB7D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536" t="10801" r="12235" b="3800"/>
          <a:stretch/>
        </p:blipFill>
        <p:spPr>
          <a:xfrm rot="5400000">
            <a:off x="1436966" y="3252900"/>
            <a:ext cx="2359307" cy="2569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63D4CC8A-4777-4E9A-B769-E177A1DDFB12}"/>
              </a:ext>
            </a:extLst>
          </p:cNvPr>
          <p:cNvSpPr txBox="1"/>
          <p:nvPr/>
        </p:nvSpPr>
        <p:spPr>
          <a:xfrm>
            <a:off x="6372200" y="5741047"/>
            <a:ext cx="1944216" cy="1000321"/>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653FDA07-FA8C-438E-A2ED-0018287A9F3D}"/>
              </a:ext>
            </a:extLst>
          </p:cNvPr>
          <p:cNvSpPr txBox="1"/>
          <p:nvPr/>
        </p:nvSpPr>
        <p:spPr>
          <a:xfrm>
            <a:off x="4716016" y="4365104"/>
            <a:ext cx="3168352" cy="461665"/>
          </a:xfrm>
          <a:prstGeom prst="rect">
            <a:avLst/>
          </a:prstGeom>
          <a:noFill/>
        </p:spPr>
        <p:txBody>
          <a:bodyPr wrap="square" rtlCol="0">
            <a:spAutoFit/>
          </a:bodyPr>
          <a:lstStyle/>
          <a:p>
            <a:pPr algn="ctr"/>
            <a:r>
              <a:rPr lang="en-IN" sz="2400" dirty="0" err="1">
                <a:latin typeface="+mj-lt"/>
              </a:rPr>
              <a:t>Failiure</a:t>
            </a:r>
            <a:r>
              <a:rPr lang="en-IN" sz="2400" dirty="0">
                <a:latin typeface="+mj-lt"/>
              </a:rPr>
              <a:t> Modes</a:t>
            </a:r>
          </a:p>
        </p:txBody>
      </p:sp>
      <p:sp>
        <p:nvSpPr>
          <p:cNvPr id="7" name="TextBox 6">
            <a:extLst>
              <a:ext uri="{FF2B5EF4-FFF2-40B4-BE49-F238E27FC236}">
                <a16:creationId xmlns:a16="http://schemas.microsoft.com/office/drawing/2014/main" id="{A2FD3AE4-2393-4028-9618-F40196A158DE}"/>
              </a:ext>
            </a:extLst>
          </p:cNvPr>
          <p:cNvSpPr txBox="1"/>
          <p:nvPr/>
        </p:nvSpPr>
        <p:spPr>
          <a:xfrm>
            <a:off x="-468560" y="1052736"/>
            <a:ext cx="5029247" cy="584775"/>
          </a:xfrm>
          <a:prstGeom prst="rect">
            <a:avLst/>
          </a:prstGeom>
          <a:noFill/>
        </p:spPr>
        <p:txBody>
          <a:bodyPr wrap="square" rtlCol="0">
            <a:spAutoFit/>
          </a:bodyPr>
          <a:lstStyle/>
          <a:p>
            <a:pPr algn="ctr"/>
            <a:r>
              <a:rPr lang="en-IN" sz="3200" dirty="0">
                <a:solidFill>
                  <a:srgbClr val="C00000"/>
                </a:solidFill>
                <a:latin typeface="+mj-lt"/>
              </a:rPr>
              <a:t>MPCT in MAKING…</a:t>
            </a:r>
            <a:r>
              <a:rPr lang="en-IN" dirty="0"/>
              <a:t>.</a:t>
            </a:r>
          </a:p>
        </p:txBody>
      </p:sp>
    </p:spTree>
    <p:extLst>
      <p:ext uri="{BB962C8B-B14F-4D97-AF65-F5344CB8AC3E}">
        <p14:creationId xmlns:p14="http://schemas.microsoft.com/office/powerpoint/2010/main" val="4158508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6781800" cy="952128"/>
          </a:xfrm>
        </p:spPr>
        <p:txBody>
          <a:bodyPr/>
          <a:lstStyle/>
          <a:p>
            <a:pPr algn="ctr"/>
            <a:r>
              <a:rPr lang="en-GB" b="1" dirty="0">
                <a:solidFill>
                  <a:srgbClr val="BC0416"/>
                </a:solidFill>
                <a:latin typeface="Broadway" panose="04040905080B02020502" pitchFamily="82" charset="0"/>
              </a:rPr>
              <a:t>Prototype</a:t>
            </a:r>
          </a:p>
        </p:txBody>
      </p:sp>
      <p:sp>
        <p:nvSpPr>
          <p:cNvPr id="3" name="Content Placeholder 2"/>
          <p:cNvSpPr>
            <a:spLocks noGrp="1"/>
          </p:cNvSpPr>
          <p:nvPr>
            <p:ph idx="4294967295"/>
          </p:nvPr>
        </p:nvSpPr>
        <p:spPr>
          <a:xfrm>
            <a:off x="0" y="685800"/>
            <a:ext cx="7543800" cy="3886200"/>
          </a:xfrm>
        </p:spPr>
        <p:txBody>
          <a:bodyPr/>
          <a:lstStyle/>
          <a:p>
            <a:endParaRPr lang="en-GB" dirty="0"/>
          </a:p>
          <a:p>
            <a:endParaRPr lang="en-GB" dirty="0"/>
          </a:p>
          <a:p>
            <a:endParaRPr lang="en-GB" dirty="0"/>
          </a:p>
          <a:p>
            <a:pPr algn="ctr">
              <a:buNone/>
            </a:pPr>
            <a:endParaRPr lang="en-GB" b="1" dirty="0">
              <a:solidFill>
                <a:schemeClr val="bg1"/>
              </a:solidFill>
            </a:endParaRPr>
          </a:p>
        </p:txBody>
      </p:sp>
      <p:sp>
        <p:nvSpPr>
          <p:cNvPr id="5" name="Footer Placeholder 5"/>
          <p:cNvSpPr txBox="1">
            <a:spLocks/>
          </p:cNvSpPr>
          <p:nvPr/>
        </p:nvSpPr>
        <p:spPr>
          <a:xfrm>
            <a:off x="571472" y="6350023"/>
            <a:ext cx="8072494"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chemeClr val="accent6">
                    <a:lumMod val="20000"/>
                    <a:lumOff val="80000"/>
                  </a:schemeClr>
                </a:solidFill>
                <a:effectLst/>
                <a:uLnTx/>
                <a:uFillTx/>
                <a:latin typeface="+mn-lt"/>
                <a:ea typeface="+mn-ea"/>
                <a:cs typeface="+mn-cs"/>
              </a:rPr>
              <a:t>EPICS-</a:t>
            </a:r>
            <a:r>
              <a:rPr kumimoji="0" lang="en-GB" sz="3600" b="1" i="0" u="none" strike="noStrike" kern="1200" cap="none" spc="0" normalizeH="0" baseline="0" noProof="0" dirty="0" err="1">
                <a:ln>
                  <a:noFill/>
                </a:ln>
                <a:solidFill>
                  <a:schemeClr val="accent6">
                    <a:lumMod val="20000"/>
                    <a:lumOff val="80000"/>
                  </a:schemeClr>
                </a:solidFill>
                <a:effectLst/>
                <a:uLnTx/>
                <a:uFillTx/>
                <a:latin typeface="+mn-lt"/>
                <a:ea typeface="+mn-ea"/>
                <a:cs typeface="+mn-cs"/>
              </a:rPr>
              <a:t>ASCUP</a:t>
            </a:r>
            <a:endParaRPr kumimoji="0" lang="en-GB" sz="2400" b="1" i="0" u="none" strike="noStrike" kern="1200" cap="none" spc="0" normalizeH="0" baseline="0" noProof="0" dirty="0">
              <a:ln>
                <a:noFill/>
              </a:ln>
              <a:solidFill>
                <a:schemeClr val="accent6">
                  <a:lumMod val="20000"/>
                  <a:lumOff val="80000"/>
                </a:schemeClr>
              </a:solidFill>
              <a:effectLst/>
              <a:uLnTx/>
              <a:uFillTx/>
              <a:latin typeface="+mn-lt"/>
              <a:ea typeface="+mn-ea"/>
              <a:cs typeface="+mn-cs"/>
            </a:endParaRPr>
          </a:p>
        </p:txBody>
      </p:sp>
      <p:pic>
        <p:nvPicPr>
          <p:cNvPr id="10" name="Picture 9">
            <a:extLst>
              <a:ext uri="{FF2B5EF4-FFF2-40B4-BE49-F238E27FC236}">
                <a16:creationId xmlns:a16="http://schemas.microsoft.com/office/drawing/2014/main" id="{4C8FF1A9-FAA9-4DAD-83F3-58D851BDA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544117" y="1696243"/>
            <a:ext cx="2655168" cy="30963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8F37B764-9D18-4779-A7F4-3E579B7D8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916830"/>
            <a:ext cx="3096346" cy="2655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F5AF67-4849-4548-B2C6-BBC7D7332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268760"/>
            <a:ext cx="2952328" cy="41764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C8C79A6C-1439-446B-AAAF-910AADD12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40" y="1268760"/>
            <a:ext cx="2952328" cy="41764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7200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txBox="1">
            <a:spLocks/>
          </p:cNvSpPr>
          <p:nvPr/>
        </p:nvSpPr>
        <p:spPr>
          <a:xfrm>
            <a:off x="571472" y="6350023"/>
            <a:ext cx="8072494"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chemeClr val="accent6">
                    <a:lumMod val="20000"/>
                    <a:lumOff val="80000"/>
                  </a:schemeClr>
                </a:solidFill>
                <a:effectLst/>
                <a:uLnTx/>
                <a:uFillTx/>
                <a:latin typeface="+mn-lt"/>
                <a:ea typeface="+mn-ea"/>
                <a:cs typeface="+mn-cs"/>
              </a:rPr>
              <a:t>EPICS-</a:t>
            </a:r>
            <a:r>
              <a:rPr kumimoji="0" lang="en-GB" sz="3600" b="1" i="0" u="none" strike="noStrike" kern="1200" cap="none" spc="0" normalizeH="0" baseline="0" noProof="0" dirty="0" err="1">
                <a:ln>
                  <a:noFill/>
                </a:ln>
                <a:solidFill>
                  <a:schemeClr val="accent6">
                    <a:lumMod val="20000"/>
                    <a:lumOff val="80000"/>
                  </a:schemeClr>
                </a:solidFill>
                <a:effectLst/>
                <a:uLnTx/>
                <a:uFillTx/>
                <a:latin typeface="+mn-lt"/>
                <a:ea typeface="+mn-ea"/>
                <a:cs typeface="+mn-cs"/>
              </a:rPr>
              <a:t>ASCUP</a:t>
            </a:r>
            <a:endParaRPr kumimoji="0" lang="en-GB" sz="2400" b="1" i="0" u="none" strike="noStrike" kern="1200" cap="none" spc="0" normalizeH="0" baseline="0" noProof="0" dirty="0">
              <a:ln>
                <a:noFill/>
              </a:ln>
              <a:solidFill>
                <a:schemeClr val="accent6">
                  <a:lumMod val="20000"/>
                  <a:lumOff val="80000"/>
                </a:schemeClr>
              </a:solidFill>
              <a:effectLst/>
              <a:uLnTx/>
              <a:uFillTx/>
              <a:latin typeface="+mn-lt"/>
              <a:ea typeface="+mn-ea"/>
              <a:cs typeface="+mn-cs"/>
            </a:endParaRPr>
          </a:p>
        </p:txBody>
      </p:sp>
      <p:pic>
        <p:nvPicPr>
          <p:cNvPr id="4" name="Picture 3">
            <a:extLst>
              <a:ext uri="{FF2B5EF4-FFF2-40B4-BE49-F238E27FC236}">
                <a16:creationId xmlns:a16="http://schemas.microsoft.com/office/drawing/2014/main" id="{42F1EAA0-03FB-4D4A-879F-DF15B27C71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585480" y="1837729"/>
            <a:ext cx="2952328" cy="24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33BA0E53-965C-4C94-B246-4FD74A9822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66879" y="1747729"/>
            <a:ext cx="3613506" cy="262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75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6A5CA4-C5D2-4916-8887-61219C32D3C0}"/>
              </a:ext>
            </a:extLst>
          </p:cNvPr>
          <p:cNvSpPr/>
          <p:nvPr/>
        </p:nvSpPr>
        <p:spPr>
          <a:xfrm>
            <a:off x="2195736" y="2321837"/>
            <a:ext cx="4575291" cy="1107996"/>
          </a:xfrm>
          <a:prstGeom prst="rect">
            <a:avLst/>
          </a:prstGeom>
          <a:noFill/>
        </p:spPr>
        <p:txBody>
          <a:bodyPr wrap="none" lIns="91440" tIns="45720" rIns="91440" bIns="45720">
            <a:spAutoFit/>
          </a:bodyPr>
          <a:lstStyle/>
          <a:p>
            <a:pPr algn="ctr"/>
            <a:r>
              <a:rPr lang="en-US" sz="6600" b="1" cap="none" spc="0" dirty="0">
                <a:ln w="0"/>
                <a:solidFill>
                  <a:schemeClr val="accent1"/>
                </a:solidFill>
                <a:effectLst>
                  <a:outerShdw blurRad="38100" dist="25400" dir="5400000" algn="ctr" rotWithShape="0">
                    <a:srgbClr val="6E747A">
                      <a:alpha val="43000"/>
                    </a:srgbClr>
                  </a:outerShdw>
                </a:effectLst>
                <a:latin typeface="+mj-lt"/>
              </a:rPr>
              <a:t>Questions??</a:t>
            </a:r>
          </a:p>
        </p:txBody>
      </p:sp>
    </p:spTree>
    <p:extLst>
      <p:ext uri="{BB962C8B-B14F-4D97-AF65-F5344CB8AC3E}">
        <p14:creationId xmlns:p14="http://schemas.microsoft.com/office/powerpoint/2010/main" val="2409429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A2B64B-5445-4CB7-9F53-868C7CBF4C0D}"/>
              </a:ext>
            </a:extLst>
          </p:cNvPr>
          <p:cNvSpPr/>
          <p:nvPr/>
        </p:nvSpPr>
        <p:spPr>
          <a:xfrm>
            <a:off x="2201026" y="2132856"/>
            <a:ext cx="4741948" cy="1754326"/>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Wingdings" panose="05000000000000000000" pitchFamily="2" charset="2"/>
              </a:rPr>
              <a:t></a:t>
            </a:r>
          </a:p>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603006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0456BD-0CCD-41A2-B693-95136CE69148}"/>
              </a:ext>
            </a:extLst>
          </p:cNvPr>
          <p:cNvSpPr>
            <a:spLocks noGrp="1"/>
          </p:cNvSpPr>
          <p:nvPr>
            <p:ph type="title"/>
          </p:nvPr>
        </p:nvSpPr>
        <p:spPr>
          <a:xfrm>
            <a:off x="899592" y="116632"/>
            <a:ext cx="6781800" cy="1021904"/>
          </a:xfrm>
        </p:spPr>
        <p:txBody>
          <a:bodyPr>
            <a:noAutofit/>
          </a:bodyPr>
          <a:lstStyle/>
          <a:p>
            <a:r>
              <a:rPr lang="en-IN" sz="4800" dirty="0">
                <a:latin typeface="Arial" panose="020B0604020202020204" pitchFamily="34" charset="0"/>
                <a:cs typeface="Arial" panose="020B0604020202020204" pitchFamily="34" charset="0"/>
              </a:rPr>
              <a:t> </a:t>
            </a:r>
            <a:r>
              <a:rPr lang="en-IN" sz="1400" b="1" dirty="0">
                <a:solidFill>
                  <a:srgbClr val="C00000"/>
                </a:solidFill>
                <a:latin typeface="Arial" panose="020B0604020202020204" pitchFamily="34" charset="0"/>
                <a:cs typeface="Arial" panose="020B0604020202020204" pitchFamily="34" charset="0"/>
              </a:rPr>
              <a:t>MPCT is a device to solve the problems of Pilgrims. This will be light weight device  with umbrella like characteristics</a:t>
            </a:r>
            <a:r>
              <a:rPr lang="en-US" sz="1400" b="1" dirty="0">
                <a:solidFill>
                  <a:srgbClr val="C00000"/>
                </a:solidFill>
                <a:latin typeface="Arial" panose="020B0604020202020204" pitchFamily="34" charset="0"/>
                <a:cs typeface="Arial" pitchFamily="34" charset="0"/>
              </a:rPr>
              <a:t>.and other features installed in it.</a:t>
            </a:r>
            <a:endParaRPr lang="en-IN" sz="1400" b="1" dirty="0">
              <a:solidFill>
                <a:srgbClr val="BC0416"/>
              </a:solidFill>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735BCED7-EBC9-4EE0-85F6-0EFEF86473F5}"/>
              </a:ext>
            </a:extLst>
          </p:cNvPr>
          <p:cNvSpPr>
            <a:spLocks noGrp="1"/>
          </p:cNvSpPr>
          <p:nvPr>
            <p:ph idx="1"/>
          </p:nvPr>
        </p:nvSpPr>
        <p:spPr>
          <a:xfrm>
            <a:off x="518592" y="1139960"/>
            <a:ext cx="7543800" cy="4030216"/>
          </a:xfrm>
        </p:spPr>
        <p:txBody>
          <a:bodyPr/>
          <a:lstStyle/>
          <a:p>
            <a:r>
              <a:rPr lang="en-IN" b="1" dirty="0">
                <a:latin typeface="Times New Roman" panose="02020603050405020304" pitchFamily="18" charset="0"/>
                <a:cs typeface="Times New Roman" panose="02020603050405020304" pitchFamily="18" charset="0"/>
              </a:rPr>
              <a:t>Branch</a:t>
            </a:r>
            <a:r>
              <a:rPr lang="en-IN" dirty="0">
                <a:latin typeface="Times New Roman" panose="02020603050405020304" pitchFamily="18" charset="0"/>
                <a:cs typeface="Times New Roman" panose="02020603050405020304" pitchFamily="18" charset="0"/>
              </a:rPr>
              <a:t> : CSE</a:t>
            </a:r>
          </a:p>
          <a:p>
            <a:r>
              <a:rPr lang="en-IN" b="1" dirty="0">
                <a:latin typeface="Times New Roman" panose="02020603050405020304" pitchFamily="18" charset="0"/>
                <a:cs typeface="Times New Roman" panose="02020603050405020304" pitchFamily="18" charset="0"/>
              </a:rPr>
              <a:t>Group</a:t>
            </a:r>
            <a:r>
              <a:rPr lang="en-IN" dirty="0">
                <a:latin typeface="Times New Roman" panose="02020603050405020304" pitchFamily="18" charset="0"/>
                <a:cs typeface="Times New Roman" panose="02020603050405020304" pitchFamily="18" charset="0"/>
              </a:rPr>
              <a:t>  :  LM2</a:t>
            </a:r>
          </a:p>
          <a:p>
            <a:r>
              <a:rPr lang="en-IN" b="1" dirty="0">
                <a:latin typeface="Times New Roman" panose="02020603050405020304" pitchFamily="18" charset="0"/>
                <a:cs typeface="Times New Roman" panose="02020603050405020304" pitchFamily="18" charset="0"/>
              </a:rPr>
              <a:t>Roll Numbers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1710991804</a:t>
            </a:r>
          </a:p>
          <a:p>
            <a:r>
              <a:rPr lang="en-IN" dirty="0">
                <a:latin typeface="Times New Roman" panose="02020603050405020304" pitchFamily="18" charset="0"/>
                <a:cs typeface="Times New Roman" panose="02020603050405020304" pitchFamily="18" charset="0"/>
              </a:rPr>
              <a:t>1710991814</a:t>
            </a:r>
          </a:p>
          <a:p>
            <a:r>
              <a:rPr lang="en-IN" dirty="0" smtClean="0">
                <a:latin typeface="Times New Roman" panose="02020603050405020304" pitchFamily="18" charset="0"/>
                <a:cs typeface="Times New Roman" panose="02020603050405020304" pitchFamily="18" charset="0"/>
              </a:rPr>
              <a:t>1710991822</a:t>
            </a:r>
            <a:endParaRPr lang="en-IN"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143737A-9B60-4102-913E-28558E63ED9B}"/>
              </a:ext>
            </a:extLst>
          </p:cNvPr>
          <p:cNvSpPr/>
          <p:nvPr/>
        </p:nvSpPr>
        <p:spPr>
          <a:xfrm>
            <a:off x="179512" y="5042126"/>
            <a:ext cx="3647152" cy="1077218"/>
          </a:xfrm>
          <a:prstGeom prst="rect">
            <a:avLst/>
          </a:prstGeom>
          <a:noFill/>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Supervisor:</a:t>
            </a:r>
          </a:p>
          <a:p>
            <a:pPr algn="ctr"/>
            <a:r>
              <a:rPr lang="en-US" sz="2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Mrs</a:t>
            </a: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Charu</a:t>
            </a: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khosla</a:t>
            </a:r>
            <a:endPar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Rectangle 12">
            <a:extLst>
              <a:ext uri="{FF2B5EF4-FFF2-40B4-BE49-F238E27FC236}">
                <a16:creationId xmlns:a16="http://schemas.microsoft.com/office/drawing/2014/main" id="{AB6BAD81-EB03-43BE-B156-909298B90546}"/>
              </a:ext>
            </a:extLst>
          </p:cNvPr>
          <p:cNvSpPr/>
          <p:nvPr/>
        </p:nvSpPr>
        <p:spPr>
          <a:xfrm>
            <a:off x="4837191" y="5042126"/>
            <a:ext cx="3788217" cy="1200329"/>
          </a:xfrm>
          <a:prstGeom prst="rect">
            <a:avLst/>
          </a:prstGeom>
          <a:noFill/>
        </p:spPr>
        <p:txBody>
          <a:bodyPr wrap="none" lIns="91440" tIns="45720" rIns="91440" bIns="45720">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Co-supervisor:</a:t>
            </a:r>
          </a:p>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Mr. Arun</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686082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FB9986-3C56-40AE-BECA-073732823328}"/>
              </a:ext>
            </a:extLst>
          </p:cNvPr>
          <p:cNvSpPr>
            <a:spLocks noGrp="1"/>
          </p:cNvSpPr>
          <p:nvPr>
            <p:ph type="title" idx="4294967295"/>
          </p:nvPr>
        </p:nvSpPr>
        <p:spPr>
          <a:xfrm>
            <a:off x="1115616" y="2060848"/>
            <a:ext cx="6781800" cy="3816424"/>
          </a:xfrm>
        </p:spPr>
        <p:txBody>
          <a:bodyPr anchor="b" anchorCtr="0">
            <a:no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MPCT  for tourism is a device to solve the problem of Pilgrims. This will be a light weight device with umbrella like characteristics and other features installed in it.</a:t>
            </a:r>
            <a:endParaRPr lang="en-IN" sz="4000" dirty="0"/>
          </a:p>
        </p:txBody>
      </p:sp>
      <p:sp>
        <p:nvSpPr>
          <p:cNvPr id="2" name="Rectangle 1">
            <a:extLst>
              <a:ext uri="{FF2B5EF4-FFF2-40B4-BE49-F238E27FC236}">
                <a16:creationId xmlns:a16="http://schemas.microsoft.com/office/drawing/2014/main" id="{637AE3DF-CFF1-4985-AC56-403983BC355D}"/>
              </a:ext>
            </a:extLst>
          </p:cNvPr>
          <p:cNvSpPr/>
          <p:nvPr/>
        </p:nvSpPr>
        <p:spPr>
          <a:xfrm>
            <a:off x="1574865" y="620688"/>
            <a:ext cx="5994270"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chemeClr val="accent6">
                    <a:lumMod val="20000"/>
                    <a:lumOff val="80000"/>
                  </a:schemeClr>
                </a:solidFill>
                <a:effectLst>
                  <a:glow rad="38100">
                    <a:schemeClr val="accent1">
                      <a:alpha val="40000"/>
                    </a:schemeClr>
                  </a:glow>
                </a:effectLst>
              </a:rPr>
              <a:t>Problem Statement</a:t>
            </a:r>
            <a:endParaRPr lang="en-US" sz="5400" b="1" cap="none" spc="50" dirty="0">
              <a:ln w="9525" cmpd="sng">
                <a:solidFill>
                  <a:schemeClr val="accent1"/>
                </a:solidFill>
                <a:prstDash val="solid"/>
              </a:ln>
              <a:solidFill>
                <a:schemeClr val="accent6">
                  <a:lumMod val="20000"/>
                  <a:lumOff val="80000"/>
                </a:schemeClr>
              </a:solidFill>
              <a:effectLst>
                <a:glow rad="38100">
                  <a:schemeClr val="accent1">
                    <a:alpha val="40000"/>
                  </a:schemeClr>
                </a:glow>
              </a:effectLst>
            </a:endParaRPr>
          </a:p>
        </p:txBody>
      </p:sp>
    </p:spTree>
    <p:extLst>
      <p:ext uri="{BB962C8B-B14F-4D97-AF65-F5344CB8AC3E}">
        <p14:creationId xmlns:p14="http://schemas.microsoft.com/office/powerpoint/2010/main" val="4073434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BA20A88-D0DF-4D7A-A690-4BD0E348FB20}"/>
              </a:ext>
            </a:extLst>
          </p:cNvPr>
          <p:cNvGraphicFramePr/>
          <p:nvPr>
            <p:extLst>
              <p:ext uri="{D42A27DB-BD31-4B8C-83A1-F6EECF244321}">
                <p14:modId xmlns:p14="http://schemas.microsoft.com/office/powerpoint/2010/main" val="226827962"/>
              </p:ext>
            </p:extLst>
          </p:nvPr>
        </p:nvGraphicFramePr>
        <p:xfrm>
          <a:off x="835819" y="3140968"/>
          <a:ext cx="7543800" cy="1451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type="subTitle" idx="1"/>
          </p:nvPr>
        </p:nvSpPr>
        <p:spPr>
          <a:xfrm>
            <a:off x="762000" y="4724400"/>
            <a:ext cx="6858000" cy="1296888"/>
          </a:xfrm>
          <a:solidFill>
            <a:schemeClr val="accent6">
              <a:lumMod val="40000"/>
              <a:lumOff val="60000"/>
            </a:schemeClr>
          </a:solidFill>
          <a:ln>
            <a:solidFill>
              <a:schemeClr val="bg1"/>
            </a:solidFill>
          </a:ln>
        </p:spPr>
        <p:txBody>
          <a:bodyPr>
            <a:normAutofit fontScale="25000" lnSpcReduction="20000"/>
          </a:bodyPr>
          <a:lstStyle/>
          <a:p>
            <a:r>
              <a:rPr lang="en-GB" sz="8000" dirty="0">
                <a:solidFill>
                  <a:schemeClr val="tx2">
                    <a:lumMod val="25000"/>
                  </a:schemeClr>
                </a:solidFill>
              </a:rPr>
              <a:t>Pilgrimage is a multibillion dollar industry as it is attended by millions of pilgrims and gives job to lakhs of people. There are hardships of travel during long walk ways to the places of worship while performing religious rituals. If it rains, the matter becomes worse</a:t>
            </a:r>
            <a:r>
              <a:rPr lang="en-GB" sz="3600" dirty="0">
                <a:solidFill>
                  <a:schemeClr val="tx2">
                    <a:lumMod val="25000"/>
                  </a:schemeClr>
                </a:solidFill>
              </a:rPr>
              <a:t>.</a:t>
            </a:r>
          </a:p>
        </p:txBody>
      </p:sp>
      <p:sp>
        <p:nvSpPr>
          <p:cNvPr id="5" name="Footer Placeholder 5"/>
          <p:cNvSpPr txBox="1">
            <a:spLocks/>
          </p:cNvSpPr>
          <p:nvPr/>
        </p:nvSpPr>
        <p:spPr>
          <a:xfrm>
            <a:off x="571472" y="6350023"/>
            <a:ext cx="8072494"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chemeClr val="accent6">
                    <a:lumMod val="20000"/>
                    <a:lumOff val="80000"/>
                  </a:schemeClr>
                </a:solidFill>
                <a:effectLst/>
                <a:uLnTx/>
                <a:uFillTx/>
                <a:latin typeface="+mn-lt"/>
                <a:ea typeface="+mn-ea"/>
                <a:cs typeface="+mn-cs"/>
              </a:rPr>
              <a:t>EPICS-</a:t>
            </a:r>
            <a:r>
              <a:rPr kumimoji="0" lang="en-GB" sz="3600" b="1" i="0" u="none" strike="noStrike" kern="1200" cap="none" spc="0" normalizeH="0" baseline="0" noProof="0" dirty="0" err="1">
                <a:ln>
                  <a:noFill/>
                </a:ln>
                <a:solidFill>
                  <a:schemeClr val="accent6">
                    <a:lumMod val="20000"/>
                    <a:lumOff val="80000"/>
                  </a:schemeClr>
                </a:solidFill>
                <a:effectLst/>
                <a:uLnTx/>
                <a:uFillTx/>
                <a:latin typeface="+mn-lt"/>
                <a:ea typeface="+mn-ea"/>
                <a:cs typeface="+mn-cs"/>
              </a:rPr>
              <a:t>ASCUP</a:t>
            </a:r>
            <a:endParaRPr kumimoji="0" lang="en-GB" sz="2400" b="1" i="0" u="none" strike="noStrike" kern="1200" cap="none" spc="0" normalizeH="0" baseline="0" noProof="0" dirty="0">
              <a:ln>
                <a:noFill/>
              </a:ln>
              <a:solidFill>
                <a:schemeClr val="accent6">
                  <a:lumMod val="20000"/>
                  <a:lumOff val="80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75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E480AA2-04FD-470A-8033-C05577D59162}"/>
              </a:ext>
            </a:extLst>
          </p:cNvPr>
          <p:cNvGraphicFramePr/>
          <p:nvPr>
            <p:extLst>
              <p:ext uri="{D42A27DB-BD31-4B8C-83A1-F6EECF244321}">
                <p14:modId xmlns:p14="http://schemas.microsoft.com/office/powerpoint/2010/main" val="1802882498"/>
              </p:ext>
            </p:extLst>
          </p:nvPr>
        </p:nvGraphicFramePr>
        <p:xfrm>
          <a:off x="323528" y="188640"/>
          <a:ext cx="6408712"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D5E046BC-BCA0-4670-AA14-3CD456ACE6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568" y="1788840"/>
            <a:ext cx="7848872" cy="4304456"/>
          </a:xfrm>
          <a:prstGeom prst="rect">
            <a:avLst/>
          </a:prstGeom>
        </p:spPr>
      </p:pic>
    </p:spTree>
    <p:extLst>
      <p:ext uri="{BB962C8B-B14F-4D97-AF65-F5344CB8AC3E}">
        <p14:creationId xmlns:p14="http://schemas.microsoft.com/office/powerpoint/2010/main" val="907157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1100" y="260648"/>
            <a:ext cx="6781800" cy="1231032"/>
          </a:xfrm>
        </p:spPr>
        <p:txBody>
          <a:bodyPr>
            <a:noAutofit/>
          </a:bodyPr>
          <a:lstStyle/>
          <a:p>
            <a:r>
              <a:rPr lang="en-GB" sz="6000" dirty="0">
                <a:solidFill>
                  <a:schemeClr val="accent1"/>
                </a:solidFill>
                <a:effectLst>
                  <a:outerShdw blurRad="38100" dist="38100" dir="2700000" algn="tl">
                    <a:srgbClr val="000000">
                      <a:alpha val="43137"/>
                    </a:srgbClr>
                  </a:outerShdw>
                </a:effectLst>
              </a:rPr>
              <a:t>METHODOLOGY OPTED</a:t>
            </a:r>
          </a:p>
        </p:txBody>
      </p:sp>
      <p:sp>
        <p:nvSpPr>
          <p:cNvPr id="3" name="Content Placeholder 2"/>
          <p:cNvSpPr>
            <a:spLocks noGrp="1"/>
          </p:cNvSpPr>
          <p:nvPr>
            <p:ph idx="1"/>
          </p:nvPr>
        </p:nvSpPr>
        <p:spPr>
          <a:xfrm>
            <a:off x="835819" y="1700808"/>
            <a:ext cx="7543800" cy="3760203"/>
          </a:xfrm>
        </p:spPr>
        <p:txBody>
          <a:bodyPr>
            <a:normAutofit fontScale="92500" lnSpcReduction="20000"/>
          </a:bodyPr>
          <a:lstStyle/>
          <a:p>
            <a:pPr algn="ctr">
              <a:buNone/>
            </a:pPr>
            <a:r>
              <a:rPr lang="en-GB" dirty="0"/>
              <a:t> </a:t>
            </a:r>
            <a:r>
              <a:rPr lang="en-GB" sz="4600" dirty="0" err="1">
                <a:solidFill>
                  <a:schemeClr val="accent1">
                    <a:lumMod val="60000"/>
                    <a:lumOff val="40000"/>
                  </a:schemeClr>
                </a:solidFill>
                <a:latin typeface="Algerian" pitchFamily="82" charset="0"/>
              </a:rPr>
              <a:t>PilgriMage</a:t>
            </a:r>
            <a:r>
              <a:rPr lang="en-GB" sz="4600" dirty="0">
                <a:solidFill>
                  <a:schemeClr val="accent1">
                    <a:lumMod val="60000"/>
                    <a:lumOff val="40000"/>
                  </a:schemeClr>
                </a:solidFill>
                <a:latin typeface="Algerian" pitchFamily="82" charset="0"/>
              </a:rPr>
              <a:t> problems</a:t>
            </a:r>
          </a:p>
          <a:p>
            <a:pPr>
              <a:buFont typeface="Wingdings" panose="05000000000000000000" pitchFamily="2" charset="2"/>
              <a:buChar char="ü"/>
            </a:pPr>
            <a:r>
              <a:rPr lang="en-GB" dirty="0">
                <a:solidFill>
                  <a:schemeClr val="bg2">
                    <a:lumMod val="25000"/>
                  </a:schemeClr>
                </a:solidFill>
              </a:rPr>
              <a:t>                                  HCD</a:t>
            </a:r>
          </a:p>
          <a:p>
            <a:pPr>
              <a:buFont typeface="Wingdings" panose="05000000000000000000" pitchFamily="2" charset="2"/>
              <a:buChar char="ü"/>
            </a:pPr>
            <a:r>
              <a:rPr lang="en-GB" dirty="0">
                <a:solidFill>
                  <a:schemeClr val="bg2">
                    <a:lumMod val="25000"/>
                  </a:schemeClr>
                </a:solidFill>
              </a:rPr>
              <a:t>         Stakeholder interview </a:t>
            </a:r>
          </a:p>
          <a:p>
            <a:pPr>
              <a:buFont typeface="Wingdings" panose="05000000000000000000" pitchFamily="2" charset="2"/>
              <a:buChar char="ü"/>
            </a:pPr>
            <a:r>
              <a:rPr lang="en-GB" dirty="0">
                <a:solidFill>
                  <a:schemeClr val="bg2">
                    <a:lumMod val="25000"/>
                  </a:schemeClr>
                </a:solidFill>
              </a:rPr>
              <a:t>               Internet Support</a:t>
            </a:r>
          </a:p>
          <a:p>
            <a:pPr algn="ctr">
              <a:buNone/>
            </a:pPr>
            <a:r>
              <a:rPr lang="en-GB" dirty="0">
                <a:solidFill>
                  <a:schemeClr val="bg2">
                    <a:lumMod val="25000"/>
                  </a:schemeClr>
                </a:solidFill>
              </a:rPr>
              <a:t>                       </a:t>
            </a:r>
          </a:p>
          <a:p>
            <a:pPr>
              <a:buNone/>
            </a:pPr>
            <a:r>
              <a:rPr lang="en-GB" dirty="0">
                <a:solidFill>
                  <a:schemeClr val="accent1">
                    <a:lumMod val="60000"/>
                    <a:lumOff val="40000"/>
                  </a:schemeClr>
                </a:solidFill>
              </a:rPr>
              <a:t>                       		</a:t>
            </a:r>
            <a:r>
              <a:rPr lang="en-GB" sz="3200" dirty="0">
                <a:solidFill>
                  <a:schemeClr val="accent1">
                    <a:lumMod val="60000"/>
                    <a:lumOff val="40000"/>
                  </a:schemeClr>
                </a:solidFill>
              </a:rPr>
              <a:t>   </a:t>
            </a:r>
          </a:p>
          <a:p>
            <a:pPr>
              <a:buNone/>
            </a:pPr>
            <a:r>
              <a:rPr lang="en-GB" sz="4400" dirty="0">
                <a:solidFill>
                  <a:schemeClr val="accent1">
                    <a:lumMod val="60000"/>
                    <a:lumOff val="40000"/>
                  </a:schemeClr>
                </a:solidFill>
                <a:latin typeface="Algerian" pitchFamily="82" charset="0"/>
              </a:rPr>
              <a:t>				 </a:t>
            </a:r>
            <a:r>
              <a:rPr lang="en-GB" sz="4400" dirty="0" err="1">
                <a:solidFill>
                  <a:schemeClr val="accent1">
                    <a:lumMod val="60000"/>
                    <a:lumOff val="40000"/>
                  </a:schemeClr>
                </a:solidFill>
                <a:latin typeface="Algerian" pitchFamily="82" charset="0"/>
              </a:rPr>
              <a:t>Mpct</a:t>
            </a:r>
            <a:endParaRPr lang="en-GB" sz="4400" dirty="0">
              <a:solidFill>
                <a:schemeClr val="accent1">
                  <a:lumMod val="60000"/>
                  <a:lumOff val="40000"/>
                </a:schemeClr>
              </a:solidFill>
              <a:latin typeface="Algerian" pitchFamily="82" charset="0"/>
            </a:endParaRPr>
          </a:p>
          <a:p>
            <a:pPr>
              <a:buNone/>
            </a:pPr>
            <a:r>
              <a:rPr lang="en-GB" sz="4400" dirty="0">
                <a:solidFill>
                  <a:schemeClr val="accent1">
                    <a:lumMod val="60000"/>
                    <a:lumOff val="40000"/>
                  </a:schemeClr>
                </a:solidFill>
                <a:latin typeface="Algerian" pitchFamily="82" charset="0"/>
              </a:rPr>
              <a:t>				</a:t>
            </a:r>
            <a:endParaRPr lang="en-GB" sz="3600" dirty="0">
              <a:solidFill>
                <a:schemeClr val="accent1">
                  <a:lumMod val="60000"/>
                  <a:lumOff val="40000"/>
                </a:schemeClr>
              </a:solidFill>
              <a:latin typeface="Algerian" pitchFamily="82" charset="0"/>
            </a:endParaRPr>
          </a:p>
        </p:txBody>
      </p:sp>
      <p:sp>
        <p:nvSpPr>
          <p:cNvPr id="6" name="Footer Placeholder 5"/>
          <p:cNvSpPr txBox="1">
            <a:spLocks/>
          </p:cNvSpPr>
          <p:nvPr/>
        </p:nvSpPr>
        <p:spPr>
          <a:xfrm>
            <a:off x="571472" y="6350023"/>
            <a:ext cx="8072494"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chemeClr val="accent6">
                    <a:lumMod val="20000"/>
                    <a:lumOff val="80000"/>
                  </a:schemeClr>
                </a:solidFill>
                <a:effectLst/>
                <a:uLnTx/>
                <a:uFillTx/>
                <a:latin typeface="+mn-lt"/>
                <a:ea typeface="+mn-ea"/>
                <a:cs typeface="+mn-cs"/>
              </a:rPr>
              <a:t>EPICS-</a:t>
            </a:r>
            <a:r>
              <a:rPr kumimoji="0" lang="en-GB" sz="3600" b="1" i="0" u="none" strike="noStrike" kern="1200" cap="none" spc="0" normalizeH="0" baseline="0" noProof="0" dirty="0" err="1">
                <a:ln>
                  <a:noFill/>
                </a:ln>
                <a:solidFill>
                  <a:schemeClr val="accent6">
                    <a:lumMod val="20000"/>
                    <a:lumOff val="80000"/>
                  </a:schemeClr>
                </a:solidFill>
                <a:effectLst/>
                <a:uLnTx/>
                <a:uFillTx/>
                <a:latin typeface="+mn-lt"/>
                <a:ea typeface="+mn-ea"/>
                <a:cs typeface="+mn-cs"/>
              </a:rPr>
              <a:t>ASCUP</a:t>
            </a:r>
            <a:endParaRPr kumimoji="0" lang="en-GB" sz="2400" b="1" i="0" u="none" strike="noStrike" kern="1200" cap="none" spc="0" normalizeH="0" baseline="0" noProof="0" dirty="0">
              <a:ln>
                <a:noFill/>
              </a:ln>
              <a:solidFill>
                <a:schemeClr val="accent6">
                  <a:lumMod val="20000"/>
                  <a:lumOff val="80000"/>
                </a:schemeClr>
              </a:solidFill>
              <a:effectLst/>
              <a:uLnTx/>
              <a:uFillTx/>
              <a:latin typeface="+mn-lt"/>
              <a:ea typeface="+mn-ea"/>
              <a:cs typeface="+mn-cs"/>
            </a:endParaRPr>
          </a:p>
        </p:txBody>
      </p:sp>
      <p:cxnSp>
        <p:nvCxnSpPr>
          <p:cNvPr id="5" name="Straight Arrow Connector 4">
            <a:extLst>
              <a:ext uri="{FF2B5EF4-FFF2-40B4-BE49-F238E27FC236}">
                <a16:creationId xmlns:a16="http://schemas.microsoft.com/office/drawing/2014/main" id="{6D70D715-D5B7-40F2-8ACF-8BDA70EC0A0B}"/>
              </a:ext>
            </a:extLst>
          </p:cNvPr>
          <p:cNvCxnSpPr>
            <a:cxnSpLocks/>
          </p:cNvCxnSpPr>
          <p:nvPr/>
        </p:nvCxnSpPr>
        <p:spPr>
          <a:xfrm>
            <a:off x="4499992" y="2276872"/>
            <a:ext cx="0" cy="18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AD17BDD2-6920-4E93-BFB3-2596E14ECAFD}"/>
              </a:ext>
            </a:extLst>
          </p:cNvPr>
          <p:cNvGraphicFramePr/>
          <p:nvPr>
            <p:extLst>
              <p:ext uri="{D42A27DB-BD31-4B8C-83A1-F6EECF244321}">
                <p14:modId xmlns:p14="http://schemas.microsoft.com/office/powerpoint/2010/main" val="259147468"/>
              </p:ext>
            </p:extLst>
          </p:nvPr>
        </p:nvGraphicFramePr>
        <p:xfrm>
          <a:off x="1216819" y="548680"/>
          <a:ext cx="67818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4294967295"/>
          </p:nvPr>
        </p:nvSpPr>
        <p:spPr>
          <a:xfrm>
            <a:off x="0" y="685800"/>
            <a:ext cx="7543800" cy="3886200"/>
          </a:xfrm>
        </p:spPr>
        <p:txBody>
          <a:bodyPr/>
          <a:lstStyle/>
          <a:p>
            <a:endParaRPr lang="en-GB" dirty="0"/>
          </a:p>
          <a:p>
            <a:endParaRPr lang="en-GB" dirty="0"/>
          </a:p>
          <a:p>
            <a:endParaRPr lang="en-GB" dirty="0"/>
          </a:p>
        </p:txBody>
      </p:sp>
      <p:sp>
        <p:nvSpPr>
          <p:cNvPr id="5" name="Footer Placeholder 5"/>
          <p:cNvSpPr txBox="1">
            <a:spLocks/>
          </p:cNvSpPr>
          <p:nvPr/>
        </p:nvSpPr>
        <p:spPr>
          <a:xfrm>
            <a:off x="571472" y="6350023"/>
            <a:ext cx="8072494"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chemeClr val="accent6">
                    <a:lumMod val="20000"/>
                    <a:lumOff val="80000"/>
                  </a:schemeClr>
                </a:solidFill>
              </a:rPr>
              <a:t>EPICS-ASCUP</a:t>
            </a:r>
          </a:p>
        </p:txBody>
      </p:sp>
      <p:sp>
        <p:nvSpPr>
          <p:cNvPr id="13" name="Rectangle 12">
            <a:extLst>
              <a:ext uri="{FF2B5EF4-FFF2-40B4-BE49-F238E27FC236}">
                <a16:creationId xmlns:a16="http://schemas.microsoft.com/office/drawing/2014/main" id="{B9B0C8D7-F749-41E4-AD16-D8FED1389AC0}"/>
              </a:ext>
            </a:extLst>
          </p:cNvPr>
          <p:cNvSpPr/>
          <p:nvPr/>
        </p:nvSpPr>
        <p:spPr>
          <a:xfrm>
            <a:off x="590408" y="887115"/>
            <a:ext cx="7467428" cy="830997"/>
          </a:xfrm>
          <a:prstGeom prst="rect">
            <a:avLst/>
          </a:prstGeom>
          <a:noFill/>
        </p:spPr>
        <p:txBody>
          <a:bodyPr wrap="square" lIns="91440" tIns="45720" rIns="91440" bIns="45720">
            <a:spAutoFit/>
          </a:bodyPr>
          <a:lstStyle/>
          <a:p>
            <a:pPr algn="ct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Conceptua</a:t>
            </a:r>
            <a:r>
              <a:rPr lang="en-US" sz="48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l Design</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endParaRPr>
          </a:p>
        </p:txBody>
      </p:sp>
      <p:pic>
        <p:nvPicPr>
          <p:cNvPr id="15" name="Picture 14">
            <a:extLst>
              <a:ext uri="{FF2B5EF4-FFF2-40B4-BE49-F238E27FC236}">
                <a16:creationId xmlns:a16="http://schemas.microsoft.com/office/drawing/2014/main" id="{36262216-3E28-4FA4-850B-0A4F7E891C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flipH="1" flipV="1">
            <a:off x="697261" y="2114656"/>
            <a:ext cx="3284984" cy="37444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01EC7171-EA78-44A9-8FB8-605B419AA0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36752" y="2350196"/>
            <a:ext cx="2880321" cy="3032056"/>
          </a:xfrm>
          <a:prstGeom prst="roundRect">
            <a:avLst>
              <a:gd name="adj" fmla="val 8594"/>
            </a:avLst>
          </a:prstGeom>
          <a:solidFill>
            <a:srgbClr val="FFFFFF">
              <a:shade val="85000"/>
            </a:srgbClr>
          </a:solidFill>
          <a:ln>
            <a:noFill/>
          </a:ln>
          <a:effectLst>
            <a:outerShdw blurRad="107950" dist="12700" dir="5400000" algn="ctr">
              <a:srgbClr val="000000"/>
            </a:outerShdw>
            <a:reflection blurRad="12700" stA="38000" endPos="28000" dist="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a:solidFill>
                  <a:schemeClr val="tx1"/>
                </a:solidFill>
                <a:latin typeface="Showcard Gothic" pitchFamily="82" charset="0"/>
              </a:rPr>
              <a:t>Functional Decomposition</a:t>
            </a:r>
          </a:p>
        </p:txBody>
      </p:sp>
      <p:sp>
        <p:nvSpPr>
          <p:cNvPr id="8" name="Content Placeholder 7"/>
          <p:cNvSpPr>
            <a:spLocks noGrp="1"/>
          </p:cNvSpPr>
          <p:nvPr>
            <p:ph idx="4294967295"/>
          </p:nvPr>
        </p:nvSpPr>
        <p:spPr>
          <a:xfrm>
            <a:off x="546072" y="431848"/>
            <a:ext cx="7543800" cy="1054100"/>
          </a:xfrm>
        </p:spPr>
        <p:txBody>
          <a:bodyPr/>
          <a:lstStyle/>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5" name="Footer Placeholder 5"/>
          <p:cNvSpPr txBox="1">
            <a:spLocks/>
          </p:cNvSpPr>
          <p:nvPr/>
        </p:nvSpPr>
        <p:spPr>
          <a:xfrm>
            <a:off x="571472" y="6350023"/>
            <a:ext cx="8072494"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rgbClr val="FF0000"/>
                </a:solidFill>
                <a:effectLst/>
                <a:uLnTx/>
                <a:uFillTx/>
                <a:latin typeface="+mn-lt"/>
                <a:ea typeface="+mn-ea"/>
                <a:cs typeface="+mn-cs"/>
              </a:rPr>
              <a:t>EPICS-</a:t>
            </a:r>
            <a:r>
              <a:rPr kumimoji="0" lang="en-GB" sz="3600" b="1" i="0" u="none" strike="noStrike" kern="1200" cap="none" spc="0" normalizeH="0" baseline="0" noProof="0" dirty="0" err="1">
                <a:ln>
                  <a:noFill/>
                </a:ln>
                <a:solidFill>
                  <a:srgbClr val="FF0000"/>
                </a:solidFill>
                <a:effectLst/>
                <a:uLnTx/>
                <a:uFillTx/>
                <a:latin typeface="+mn-lt"/>
                <a:ea typeface="+mn-ea"/>
                <a:cs typeface="+mn-cs"/>
              </a:rPr>
              <a:t>ASCUP</a:t>
            </a:r>
            <a:endParaRPr kumimoji="0" lang="en-GB" sz="2400" b="1" i="0" u="none" strike="noStrike" kern="1200" cap="none" spc="0" normalizeH="0" baseline="0" noProof="0" dirty="0">
              <a:ln>
                <a:noFill/>
              </a:ln>
              <a:solidFill>
                <a:srgbClr val="FF0000"/>
              </a:solidFill>
              <a:effectLst/>
              <a:uLnTx/>
              <a:uFillTx/>
              <a:latin typeface="+mn-lt"/>
              <a:ea typeface="+mn-ea"/>
              <a:cs typeface="+mn-cs"/>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20" y="1628800"/>
            <a:ext cx="8928992" cy="5229200"/>
          </a:xfrm>
          <a:prstGeom prst="rect">
            <a:avLst/>
          </a:prstGeom>
        </p:spPr>
      </p:pic>
      <p:sp>
        <p:nvSpPr>
          <p:cNvPr id="4" name="Rectangle 3">
            <a:extLst>
              <a:ext uri="{FF2B5EF4-FFF2-40B4-BE49-F238E27FC236}">
                <a16:creationId xmlns:a16="http://schemas.microsoft.com/office/drawing/2014/main" id="{B1D91913-6811-4CDE-A1C5-214E347ACCC2}"/>
              </a:ext>
            </a:extLst>
          </p:cNvPr>
          <p:cNvSpPr/>
          <p:nvPr/>
        </p:nvSpPr>
        <p:spPr>
          <a:xfrm>
            <a:off x="1501924" y="-125526"/>
            <a:ext cx="6526460" cy="1569660"/>
          </a:xfrm>
          <a:prstGeom prst="rect">
            <a:avLst/>
          </a:prstGeom>
          <a:noFill/>
        </p:spPr>
        <p:txBody>
          <a:bodyPr wrap="square" lIns="91440" tIns="45720" rIns="91440" bIns="45720">
            <a:spAutoFit/>
          </a:bodyPr>
          <a:lstStyle/>
          <a:p>
            <a:pPr algn="ctr"/>
            <a:r>
              <a:rPr lang="en-US" sz="4800" b="1" spc="50" dirty="0">
                <a:ln w="9525" cmpd="sng">
                  <a:solidFill>
                    <a:schemeClr val="accent1"/>
                  </a:solidFill>
                  <a:prstDash val="solid"/>
                </a:ln>
                <a:solidFill>
                  <a:srgbClr val="6BCFE3"/>
                </a:solidFill>
                <a:effectLst>
                  <a:glow rad="38100">
                    <a:schemeClr val="accent1">
                      <a:alpha val="40000"/>
                    </a:schemeClr>
                  </a:glow>
                </a:effectLst>
                <a:latin typeface="Broadway" panose="04040905080B02020502" pitchFamily="82" charset="0"/>
              </a:rPr>
              <a:t>Functional Decomposition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1096144"/>
          </a:xfrm>
        </p:spPr>
        <p:txBody>
          <a:bodyPr/>
          <a:lstStyle/>
          <a:p>
            <a:r>
              <a:rPr lang="en-GB" b="1" dirty="0">
                <a:solidFill>
                  <a:srgbClr val="C00000"/>
                </a:solidFill>
                <a:latin typeface="Broadway" panose="04040905080B02020502" pitchFamily="82" charset="0"/>
              </a:rPr>
              <a:t>Decision Matrix</a:t>
            </a:r>
          </a:p>
        </p:txBody>
      </p:sp>
      <p:sp>
        <p:nvSpPr>
          <p:cNvPr id="5" name="Footer Placeholder 5"/>
          <p:cNvSpPr txBox="1">
            <a:spLocks/>
          </p:cNvSpPr>
          <p:nvPr/>
        </p:nvSpPr>
        <p:spPr>
          <a:xfrm>
            <a:off x="571472" y="6350023"/>
            <a:ext cx="8072494"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chemeClr val="accent6">
                    <a:lumMod val="20000"/>
                    <a:lumOff val="80000"/>
                  </a:schemeClr>
                </a:solidFill>
              </a:rPr>
              <a:t>EPICS-ASCUP</a:t>
            </a:r>
          </a:p>
        </p:txBody>
      </p:sp>
      <p:pic>
        <p:nvPicPr>
          <p:cNvPr id="6" name="Picture 5">
            <a:extLst>
              <a:ext uri="{FF2B5EF4-FFF2-40B4-BE49-F238E27FC236}">
                <a16:creationId xmlns:a16="http://schemas.microsoft.com/office/drawing/2014/main" id="{E6ADAB4A-EC22-4A30-B181-D429044C9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969387"/>
            <a:ext cx="6048672" cy="39772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830</TotalTime>
  <Words>199</Words>
  <Application>Microsoft Office PowerPoint</Application>
  <PresentationFormat>On-screen Show (4:3)</PresentationFormat>
  <Paragraphs>58</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Arial Black</vt:lpstr>
      <vt:lpstr>Broadway</vt:lpstr>
      <vt:lpstr>Calibri</vt:lpstr>
      <vt:lpstr>Impact</vt:lpstr>
      <vt:lpstr>Showcard Gothic</vt:lpstr>
      <vt:lpstr>Times New Roman</vt:lpstr>
      <vt:lpstr>Wingdings</vt:lpstr>
      <vt:lpstr>NewsPrint</vt:lpstr>
      <vt:lpstr>PowerPoint Presentation</vt:lpstr>
      <vt:lpstr> MPCT is a device to solve the problems of Pilgrims. This will be light weight device  with umbrella like characteristics.and other features installed in it.</vt:lpstr>
      <vt:lpstr>MPCT  for tourism is a device to solve the problem of Pilgrims. This will be a light weight device with umbrella like characteristics and other features installed in it.</vt:lpstr>
      <vt:lpstr>PowerPoint Presentation</vt:lpstr>
      <vt:lpstr>PowerPoint Presentation</vt:lpstr>
      <vt:lpstr>METHODOLOGY OPTED</vt:lpstr>
      <vt:lpstr>PowerPoint Presentation</vt:lpstr>
      <vt:lpstr>Functional Decomposition</vt:lpstr>
      <vt:lpstr>Decision Matrix</vt:lpstr>
      <vt:lpstr> </vt:lpstr>
      <vt:lpstr>PowerPoint Presentation</vt:lpstr>
      <vt:lpstr>Prototype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BRANCH: GROUP: ROLL NUMBERS:    Supervisor                   Co-supervisor(s)</dc:title>
  <dc:creator>arun sharma</dc:creator>
  <cp:lastModifiedBy>paswansugriv2803@gmail.com</cp:lastModifiedBy>
  <cp:revision>53</cp:revision>
  <dcterms:created xsi:type="dcterms:W3CDTF">2018-04-23T03:41:16Z</dcterms:created>
  <dcterms:modified xsi:type="dcterms:W3CDTF">2019-01-30T16:44:09Z</dcterms:modified>
</cp:coreProperties>
</file>