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798"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SUGUMAR R</a:t>
            </a:r>
          </a:p>
        </p:txBody>
      </p:sp>
      <p:sp>
        <p:nvSpPr>
          <p:cNvPr id="8" name="object 8"/>
          <p:cNvSpPr txBox="1"/>
          <p:nvPr/>
        </p:nvSpPr>
        <p:spPr>
          <a:xfrm>
            <a:off x="6484620" y="2821305"/>
            <a:ext cx="2585085" cy="381635"/>
          </a:xfrm>
          <a:prstGeom prst="rect">
            <a:avLst/>
          </a:prstGeom>
        </p:spPr>
        <p:txBody>
          <a:bodyPr vert="horz" wrap="square" lIns="0" tIns="12700" rIns="0" bIns="0" rtlCol="0">
            <a:spAutoFit/>
          </a:bodyPr>
          <a:lstStyle/>
          <a:p>
            <a:pPr marL="12700">
              <a:lnSpc>
                <a:spcPct val="100000"/>
              </a:lnSpc>
              <a:spcBef>
                <a:spcPts val="100"/>
              </a:spcBef>
            </a:pPr>
            <a:r>
              <a:rPr lang="en-US" sz="2400">
                <a:latin typeface="Trebuchet MS" panose="020B0603020202020204"/>
                <a:cs typeface="Trebuchet MS" panose="020B0603020202020204"/>
              </a:rPr>
              <a:t>au412721205048</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pic>
        <p:nvPicPr>
          <p:cNvPr id="1026" name="Picture 2" descr="C:\Users\Admin\Pictures\Screenshots\Screenshot (3).png"/>
          <p:cNvPicPr>
            <a:picLocks noChangeAspect="1" noChangeArrowheads="1"/>
          </p:cNvPicPr>
          <p:nvPr/>
        </p:nvPicPr>
        <p:blipFill>
          <a:blip r:embed="rId3"/>
          <a:srcRect/>
          <a:stretch>
            <a:fillRect/>
          </a:stretch>
        </p:blipFill>
        <p:spPr bwMode="auto">
          <a:xfrm>
            <a:off x="309522" y="1714488"/>
            <a:ext cx="4286280" cy="4143404"/>
          </a:xfrm>
          <a:prstGeom prst="rect">
            <a:avLst/>
          </a:prstGeom>
          <a:noFill/>
        </p:spPr>
      </p:pic>
      <p:pic>
        <p:nvPicPr>
          <p:cNvPr id="1027" name="Picture 3" descr="C:\Users\Admin\Pictures\Screenshots\Screenshot (2).png"/>
          <p:cNvPicPr>
            <a:picLocks noChangeAspect="1" noChangeArrowheads="1"/>
          </p:cNvPicPr>
          <p:nvPr/>
        </p:nvPicPr>
        <p:blipFill>
          <a:blip r:embed="rId4"/>
          <a:srcRect/>
          <a:stretch>
            <a:fillRect/>
          </a:stretch>
        </p:blipFill>
        <p:spPr bwMode="auto">
          <a:xfrm>
            <a:off x="4381488" y="1714488"/>
            <a:ext cx="4000528" cy="414340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 Box 22"/>
          <p:cNvSpPr txBox="1"/>
          <p:nvPr/>
        </p:nvSpPr>
        <p:spPr>
          <a:xfrm>
            <a:off x="1689100" y="2057400"/>
            <a:ext cx="5817870" cy="2126615"/>
          </a:xfrm>
          <a:prstGeom prst="rect">
            <a:avLst/>
          </a:prstGeom>
          <a:noFill/>
        </p:spPr>
        <p:txBody>
          <a:bodyPr wrap="square" rtlCol="0">
            <a:noAutofit/>
          </a:bodyPr>
          <a:lstStyle/>
          <a:p>
            <a:r>
              <a:rPr lang="en-US" sz="3600"/>
              <a:t>FACE MASK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 Box 23"/>
          <p:cNvSpPr txBox="1"/>
          <p:nvPr/>
        </p:nvSpPr>
        <p:spPr>
          <a:xfrm>
            <a:off x="1950720" y="2052955"/>
            <a:ext cx="6404610" cy="4154170"/>
          </a:xfrm>
          <a:prstGeom prst="rect">
            <a:avLst/>
          </a:prstGeom>
          <a:noFill/>
        </p:spPr>
        <p:txBody>
          <a:bodyPr wrap="square" rtlCol="0">
            <a:noAutofit/>
          </a:bodyPr>
          <a:lstStyle/>
          <a:p>
            <a:pPr marL="342900" indent="-342900">
              <a:buFont typeface="Arial" panose="020B0604020202020204" pitchFamily="34" charset="0"/>
              <a:buChar char="•"/>
            </a:pPr>
            <a:r>
              <a:rPr lang="en-US" sz="2400"/>
              <a:t>Project goals and the significance of face mask detection in public health and safety.</a:t>
            </a:r>
          </a:p>
          <a:p>
            <a:pPr marL="342900" indent="-342900">
              <a:buFont typeface="Arial" panose="020B0604020202020204" pitchFamily="34" charset="0"/>
              <a:buChar char="•"/>
            </a:pPr>
            <a:r>
              <a:rPr lang="en-US" sz="2400"/>
              <a:t>Strategies for gathering a diverse dataset of images with individuals wearing and not wearing masks.</a:t>
            </a:r>
          </a:p>
          <a:p>
            <a:pPr marL="342900" indent="-342900">
              <a:buFont typeface="Arial" panose="020B0604020202020204" pitchFamily="34" charset="0"/>
              <a:buChar char="•"/>
            </a:pPr>
            <a:r>
              <a:rPr lang="en-US" sz="2400"/>
              <a:t>It helps to identify whether the people is wearing mask or not in the hospitals.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 Box 10"/>
          <p:cNvSpPr txBox="1"/>
          <p:nvPr/>
        </p:nvSpPr>
        <p:spPr>
          <a:xfrm>
            <a:off x="990600" y="2153285"/>
            <a:ext cx="6435090" cy="3415030"/>
          </a:xfrm>
          <a:prstGeom prst="rect">
            <a:avLst/>
          </a:prstGeom>
          <a:noFill/>
        </p:spPr>
        <p:txBody>
          <a:bodyPr wrap="square" rtlCol="0">
            <a:spAutoFit/>
          </a:bodyPr>
          <a:lstStyle/>
          <a:p>
            <a:r>
              <a:rPr lang="en-US" sz="2400"/>
              <a:t>Develop an AI-powered system capable of accurately detecting whether individuals in images or video streams are wearing face masks or not. The system should provide real-time detection and classification, contributing to public health measures by enabling automated monitoring and enforcement of face mask usage in various environments, such as public transportation, workplaces, and retail establishments.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 Box 10"/>
          <p:cNvSpPr txBox="1"/>
          <p:nvPr/>
        </p:nvSpPr>
        <p:spPr>
          <a:xfrm>
            <a:off x="796290" y="2407920"/>
            <a:ext cx="8495665" cy="4003040"/>
          </a:xfrm>
          <a:prstGeom prst="rect">
            <a:avLst/>
          </a:prstGeom>
          <a:noFill/>
        </p:spPr>
        <p:txBody>
          <a:bodyPr wrap="square" rtlCol="0">
            <a:noAutofit/>
          </a:bodyPr>
          <a:lstStyle/>
          <a:p>
            <a:r>
              <a:rPr lang="en-US"/>
              <a:t>In recent times, the global emphasis on public health and safety has significantly increased, prompting the need for innovative solutions to enforce preventive measures effectively. Face masks have become a crucial tool in mitigating the spread of contagious diseases, including COVID-19. However, ensuring compliance with mask-wearing mandates in public spaces presents a significant challenge.</a:t>
            </a:r>
          </a:p>
          <a:p>
            <a:endParaRPr lang="en-US"/>
          </a:p>
          <a:p>
            <a:r>
              <a:rPr lang="en-US"/>
              <a:t>The Face Mask Detection project aims to address this challenge by leveraging artificial intelligence (AI) to develop a robust system capable of automatically detecting the presence or absence of face masks on individuals within images or video streams. By implementing advanced computer vision techniques and machine learning algorithms, the system will enable real-time identification of mask-wearing behavior, facilitating proactive enforcement of mask mandates.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 Box 9"/>
          <p:cNvSpPr txBox="1"/>
          <p:nvPr/>
        </p:nvSpPr>
        <p:spPr>
          <a:xfrm>
            <a:off x="1280160" y="2439035"/>
            <a:ext cx="6148070" cy="3571240"/>
          </a:xfrm>
          <a:prstGeom prst="rect">
            <a:avLst/>
          </a:prstGeom>
          <a:noFill/>
        </p:spPr>
        <p:txBody>
          <a:bodyPr wrap="square" rtlCol="0">
            <a:noAutofit/>
          </a:bodyPr>
          <a:lstStyle/>
          <a:p>
            <a:pPr marL="285750" indent="-285750">
              <a:buFont typeface="Arial" panose="020B0604020202020204" pitchFamily="34" charset="0"/>
              <a:buChar char="•"/>
            </a:pPr>
            <a:r>
              <a:rPr lang="en-US" sz="2400"/>
              <a:t>Public Health Authorities</a:t>
            </a:r>
          </a:p>
          <a:p>
            <a:pPr marL="285750" indent="-285750">
              <a:buFont typeface="Arial" panose="020B0604020202020204" pitchFamily="34" charset="0"/>
              <a:buChar char="•"/>
            </a:pPr>
            <a:r>
              <a:rPr lang="en-US" sz="2400"/>
              <a:t>Business Owners and Managers</a:t>
            </a:r>
          </a:p>
          <a:p>
            <a:pPr marL="285750" indent="-285750">
              <a:buFont typeface="Arial" panose="020B0604020202020204" pitchFamily="34" charset="0"/>
              <a:buChar char="•"/>
            </a:pPr>
            <a:r>
              <a:rPr lang="en-US" sz="2400"/>
              <a:t>Transportation Authorities</a:t>
            </a:r>
          </a:p>
          <a:p>
            <a:pPr marL="285750" indent="-285750">
              <a:buFont typeface="Arial" panose="020B0604020202020204" pitchFamily="34" charset="0"/>
              <a:buChar char="•"/>
            </a:pPr>
            <a:r>
              <a:rPr lang="en-US" sz="2400"/>
              <a:t>Workplace Managers</a:t>
            </a:r>
          </a:p>
          <a:p>
            <a:pPr marL="285750" indent="-285750">
              <a:buFont typeface="Arial" panose="020B0604020202020204" pitchFamily="34" charset="0"/>
              <a:buChar char="•"/>
            </a:pPr>
            <a:r>
              <a:rPr lang="en-US" sz="2400"/>
              <a:t>Educational Institutions</a:t>
            </a:r>
          </a:p>
          <a:p>
            <a:pPr marL="285750" indent="-285750">
              <a:buFont typeface="Arial" panose="020B0604020202020204" pitchFamily="34" charset="0"/>
              <a:buChar char="•"/>
            </a:pPr>
            <a:r>
              <a:rPr lang="en-US" sz="2400"/>
              <a:t>Security and Surveillance Companies</a:t>
            </a:r>
          </a:p>
          <a:p>
            <a:pPr marL="285750" indent="-285750">
              <a:buFont typeface="Arial" panose="020B0604020202020204" pitchFamily="34" charset="0"/>
              <a:buChar char="•"/>
            </a:pPr>
            <a:r>
              <a:rPr lang="en-US" sz="2400"/>
              <a:t>Healthcare Facilities</a:t>
            </a:r>
          </a:p>
          <a:p>
            <a:pPr marL="285750" indent="-285750">
              <a:buFont typeface="Arial" panose="020B0604020202020204" pitchFamily="34" charset="0"/>
              <a:buChar char="•"/>
            </a:pPr>
            <a:r>
              <a:rPr lang="en-US" sz="2400"/>
              <a:t>Event Organizers</a:t>
            </a:r>
          </a:p>
          <a:p>
            <a:pPr marL="285750" indent="-285750">
              <a:buFont typeface="Arial" panose="020B0604020202020204" pitchFamily="34" charset="0"/>
              <a:buChar char="•"/>
            </a:pPr>
            <a:r>
              <a:rPr lang="en-US" sz="2400"/>
              <a:t>Individual Consumers</a:t>
            </a:r>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 Box 9"/>
          <p:cNvSpPr txBox="1"/>
          <p:nvPr/>
        </p:nvSpPr>
        <p:spPr>
          <a:xfrm>
            <a:off x="1096010" y="2267585"/>
            <a:ext cx="7572375" cy="3029585"/>
          </a:xfrm>
          <a:prstGeom prst="rect">
            <a:avLst/>
          </a:prstGeom>
          <a:noFill/>
        </p:spPr>
        <p:txBody>
          <a:bodyPr wrap="square" rtlCol="0">
            <a:noAutofit/>
          </a:bodyPr>
          <a:lstStyle/>
          <a:p>
            <a:r>
              <a:rPr lang="en-US" sz="2400"/>
              <a:t>Our solution for face mask detection is designed to provide a reliable and efficient method for automatically identifying individuals wearing face masks in images or video streams. Leveraging state-of-the-art artificial intelligence and computer vision techniques, our solution aims to contribute to public health efforts by facilitating the enforcement of mask-wearing mandates in various environments.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8</a:t>
            </a:fld>
            <a:endParaRPr sz="1100">
              <a:latin typeface="Trebuchet MS" panose="020B0603020202020204"/>
              <a:cs typeface="Trebuchet MS" panose="020B0603020202020204"/>
            </a:endParaRPr>
          </a:p>
        </p:txBody>
      </p:sp>
      <p:sp>
        <p:nvSpPr>
          <p:cNvPr id="9" name="Text Box 8"/>
          <p:cNvSpPr txBox="1"/>
          <p:nvPr/>
        </p:nvSpPr>
        <p:spPr>
          <a:xfrm>
            <a:off x="2343150" y="1950720"/>
            <a:ext cx="7009765" cy="3606800"/>
          </a:xfrm>
          <a:prstGeom prst="rect">
            <a:avLst/>
          </a:prstGeom>
          <a:noFill/>
        </p:spPr>
        <p:txBody>
          <a:bodyPr wrap="square" rtlCol="0">
            <a:noAutofit/>
          </a:bodyPr>
          <a:lstStyle/>
          <a:p>
            <a:r>
              <a:rPr lang="en-US"/>
              <a:t>Comprehensive Approach: Your solution covers all key components of a face mask detection system, from data collection and preprocessing to model training, deployment, and user interface development.</a:t>
            </a:r>
          </a:p>
          <a:p>
            <a:endParaRPr lang="en-US"/>
          </a:p>
          <a:p>
            <a:r>
              <a:rPr lang="en-US"/>
              <a:t>Innovative Technology: Your use of advanced artificial intelligence and computer vision techniques, such as deep learning models and real-time processing, demonstrates a cutting-edge approach to solving the problem.</a:t>
            </a:r>
          </a:p>
          <a:p>
            <a:endParaRPr lang="en-US"/>
          </a:p>
          <a:p>
            <a:r>
              <a:rPr lang="en-US"/>
              <a:t>Practical Application: The practical application of your solution in various environments, such as public transportation, workplaces, and healthcare facilities, shows its relevance and potential impact on public health and safety.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381092" y="1285860"/>
            <a:ext cx="5143536" cy="5078313"/>
          </a:xfrm>
          <a:prstGeom prst="rect">
            <a:avLst/>
          </a:prstGeom>
          <a:noFill/>
        </p:spPr>
        <p:txBody>
          <a:bodyPr wrap="square" rtlCol="0">
            <a:spAutoFit/>
          </a:bodyPr>
          <a:lstStyle/>
          <a:p>
            <a:r>
              <a:rPr lang="en-US" b="1" dirty="0" smtClean="0"/>
              <a:t>Data Collection</a:t>
            </a:r>
            <a:r>
              <a:rPr lang="en-US" dirty="0" smtClean="0"/>
              <a:t>: Gather a dataset of images containing people with and without face masks. Annotate these images to indicate where the face and the mask are located (bounding box annotations).</a:t>
            </a:r>
          </a:p>
          <a:p>
            <a:r>
              <a:rPr lang="en-US" b="1" dirty="0" smtClean="0"/>
              <a:t>Data Preprocessing</a:t>
            </a:r>
            <a:r>
              <a:rPr lang="en-US" dirty="0" smtClean="0"/>
              <a:t>: Resize the images to a consistent size, normalize pixel values, and preprocess them to enhance features that will help in detection.</a:t>
            </a:r>
          </a:p>
          <a:p>
            <a:r>
              <a:rPr lang="en-US" b="1" dirty="0" smtClean="0"/>
              <a:t>Model Selection</a:t>
            </a:r>
            <a:r>
              <a:rPr lang="en-US" dirty="0" smtClean="0"/>
              <a:t>: Choose a suitable pre-trained CNN model for object detection. Common choices include Faster R-CNN, YOLO (You Only Look Once), and SSD (Single Shot </a:t>
            </a:r>
            <a:r>
              <a:rPr lang="en-US" dirty="0" err="1" smtClean="0"/>
              <a:t>MultiBox</a:t>
            </a:r>
            <a:r>
              <a:rPr lang="en-US" dirty="0" smtClean="0"/>
              <a:t> Detector).</a:t>
            </a:r>
          </a:p>
          <a:p>
            <a:r>
              <a:rPr lang="en-US" b="1" dirty="0" smtClean="0"/>
              <a:t>Fine-tuning</a:t>
            </a:r>
            <a:r>
              <a:rPr lang="en-US" dirty="0" smtClean="0"/>
              <a:t>: Fine-tune the selected model on your dataset of images with annotated face mask regions. This involves adjusting the weights of the pre-trained model to better fit your specific task.</a:t>
            </a:r>
          </a:p>
          <a:p>
            <a:r>
              <a:rPr lang="en-US" b="1" dirty="0" smtClean="0"/>
              <a:t>Training</a:t>
            </a:r>
            <a:r>
              <a:rPr lang="en-US" dirty="0" smtClean="0"/>
              <a:t>: Train the model on the annotated dataset.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602</Words>
  <Application>WPS Presentation</Application>
  <PresentationFormat>Custom</PresentationFormat>
  <Paragraphs>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SUGUMAR R</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Admin</cp:lastModifiedBy>
  <cp:revision>11</cp:revision>
  <dcterms:created xsi:type="dcterms:W3CDTF">2024-04-04T09:09:33Z</dcterms:created>
  <dcterms:modified xsi:type="dcterms:W3CDTF">2024-04-05T05:42:43Z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F09B9C04E7DB4D15875B8918C0F490CB_13</vt:lpwstr>
  </property>
  <property fmtid="{D5CDD505-2E9C-101B-9397-08002B2CF9AE}" pid="5" name="KSOProductBuildVer">
    <vt:lpwstr>1033-12.2.0.13489</vt:lpwstr>
  </property>
</Properties>
</file>