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22" y="53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66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11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93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0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8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42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199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13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9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486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9EAC54-F502-48B1-9E06-49B63BC42F9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70C3B-4C84-40EB-85E6-FA0533F36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50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7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Design Specification for 4-way Traffic </a:t>
            </a:r>
            <a:r>
              <a:rPr lang="en-US" sz="3200" b="1" dirty="0" smtClean="0">
                <a:solidFill>
                  <a:srgbClr val="0000FF"/>
                </a:solidFill>
              </a:rPr>
              <a:t>Controller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923731"/>
            <a:ext cx="12191999" cy="192210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1"/>
            <a:r>
              <a:rPr lang="en-US" dirty="0" smtClean="0"/>
              <a:t>Main </a:t>
            </a:r>
            <a:r>
              <a:rPr lang="en-US" dirty="0"/>
              <a:t>road light to be ON for 45 seconds</a:t>
            </a:r>
          </a:p>
          <a:p>
            <a:pPr lvl="1"/>
            <a:r>
              <a:rPr lang="en-US" dirty="0"/>
              <a:t>Side road light to be ON for 25 </a:t>
            </a:r>
            <a:r>
              <a:rPr lang="en-US" dirty="0" smtClean="0"/>
              <a:t>seconds</a:t>
            </a:r>
          </a:p>
          <a:p>
            <a:pPr lvl="1"/>
            <a:r>
              <a:rPr lang="en-US" dirty="0" smtClean="0"/>
              <a:t>Yellow light to be ON for 5 seconds </a:t>
            </a:r>
          </a:p>
          <a:p>
            <a:pPr lvl="1"/>
            <a:r>
              <a:rPr lang="en-US" dirty="0" smtClean="0"/>
              <a:t>Beyond </a:t>
            </a:r>
            <a:r>
              <a:rPr lang="en-US" dirty="0"/>
              <a:t>traffic hours yellow light flashes at the interval of 1 second</a:t>
            </a:r>
          </a:p>
          <a:p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1380932" y="2957804"/>
            <a:ext cx="5019869" cy="360161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8" y="3307511"/>
            <a:ext cx="3890867" cy="3144798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6778692" y="2976464"/>
            <a:ext cx="2113382" cy="3582955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080" y="3598272"/>
            <a:ext cx="2939598" cy="221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2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7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 smtClean="0">
                <a:solidFill>
                  <a:srgbClr val="0000FF"/>
                </a:solidFill>
              </a:rPr>
              <a:t>Traffic Signal Switching States of </a:t>
            </a:r>
            <a:r>
              <a:rPr lang="en-US" sz="3200" b="1" dirty="0">
                <a:solidFill>
                  <a:srgbClr val="0000FF"/>
                </a:solidFill>
              </a:rPr>
              <a:t>4-way Traffic </a:t>
            </a:r>
            <a:r>
              <a:rPr lang="en-US" sz="3200" b="1" dirty="0" smtClean="0">
                <a:solidFill>
                  <a:srgbClr val="0000FF"/>
                </a:solidFill>
              </a:rPr>
              <a:t>Controller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298" y="1308989"/>
            <a:ext cx="2625150" cy="23739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845" y="1308989"/>
            <a:ext cx="2625150" cy="23739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9020" y="1308989"/>
            <a:ext cx="2625150" cy="237390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96195" y="1308989"/>
            <a:ext cx="2625150" cy="2373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195" y="4151880"/>
            <a:ext cx="2625150" cy="221306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9020" y="4144611"/>
            <a:ext cx="2625150" cy="2206633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41845" y="4151880"/>
            <a:ext cx="2625150" cy="233530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298" y="4144611"/>
            <a:ext cx="2625150" cy="233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81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1845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Design Specification for 4-way Traffic </a:t>
            </a:r>
            <a:r>
              <a:rPr lang="en-US" sz="3200" b="1" dirty="0" smtClean="0">
                <a:solidFill>
                  <a:srgbClr val="0000FF"/>
                </a:solidFill>
              </a:rPr>
              <a:t>Controller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531844"/>
            <a:ext cx="12191999" cy="1855756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Main </a:t>
            </a:r>
            <a:r>
              <a:rPr lang="en-US" sz="1600" dirty="0"/>
              <a:t>road light to be ON for 45 seconds</a:t>
            </a:r>
          </a:p>
          <a:p>
            <a:pPr lvl="1"/>
            <a:r>
              <a:rPr lang="en-US" sz="1600" dirty="0"/>
              <a:t>Side road light to be ON for 25 </a:t>
            </a:r>
            <a:r>
              <a:rPr lang="en-US" sz="1600" dirty="0" smtClean="0"/>
              <a:t>seconds</a:t>
            </a:r>
          </a:p>
          <a:p>
            <a:pPr lvl="1"/>
            <a:r>
              <a:rPr lang="en-US" sz="1600" dirty="0" smtClean="0"/>
              <a:t>Yellow light to be ON for 5 seconds </a:t>
            </a:r>
          </a:p>
          <a:p>
            <a:pPr lvl="1"/>
            <a:r>
              <a:rPr lang="en-US" sz="1600" dirty="0" smtClean="0"/>
              <a:t>Beyond </a:t>
            </a:r>
            <a:r>
              <a:rPr lang="en-US" sz="1600" dirty="0"/>
              <a:t>traffic hours yellow light flashes at the interval of 1 second</a:t>
            </a:r>
          </a:p>
          <a:p>
            <a:endParaRPr lang="en-US" sz="1800" dirty="0"/>
          </a:p>
        </p:txBody>
      </p:sp>
      <p:sp>
        <p:nvSpPr>
          <p:cNvPr id="8" name="Rounded Rectangle 7"/>
          <p:cNvSpPr/>
          <p:nvPr/>
        </p:nvSpPr>
        <p:spPr>
          <a:xfrm>
            <a:off x="6967945" y="531842"/>
            <a:ext cx="2328455" cy="177386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1200" y="581220"/>
            <a:ext cx="2133600" cy="1724486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9552472" y="531844"/>
            <a:ext cx="1420328" cy="1773862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04006" y="607454"/>
            <a:ext cx="2286394" cy="172169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42" y="2490089"/>
            <a:ext cx="1971361" cy="178268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3789" y="2490089"/>
            <a:ext cx="1971361" cy="178268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0964" y="2490089"/>
            <a:ext cx="1971361" cy="178268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8139" y="2490089"/>
            <a:ext cx="1971361" cy="17826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0839" y="4951980"/>
            <a:ext cx="1971361" cy="166190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53664" y="4944711"/>
            <a:ext cx="1971361" cy="16570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26489" y="4951980"/>
            <a:ext cx="1971362" cy="175369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05942" y="4944711"/>
            <a:ext cx="1971362" cy="1753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6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7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Design Specification for 4-way Traffic </a:t>
            </a:r>
            <a:r>
              <a:rPr lang="en-US" sz="3200" b="1" dirty="0" smtClean="0">
                <a:solidFill>
                  <a:srgbClr val="0000FF"/>
                </a:solidFill>
              </a:rPr>
              <a:t>Controller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5" y="1007707"/>
            <a:ext cx="10711544" cy="561635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48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3731"/>
          </a:xfrm>
          <a:solidFill>
            <a:schemeClr val="accent4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00FF"/>
                </a:solidFill>
              </a:rPr>
              <a:t>Design Specification for 4-way Traffic </a:t>
            </a:r>
            <a:r>
              <a:rPr lang="en-US" sz="3200" b="1" dirty="0" smtClean="0">
                <a:solidFill>
                  <a:srgbClr val="0000FF"/>
                </a:solidFill>
              </a:rPr>
              <a:t>Controller</a:t>
            </a:r>
            <a:endParaRPr lang="en-US" sz="3200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215" y="1007707"/>
            <a:ext cx="10711544" cy="5616354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9062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108</Words>
  <Application>Microsoft Office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Design Specification for 4-way Traffic Controller</vt:lpstr>
      <vt:lpstr>Traffic Signal Switching States of 4-way Traffic Controller</vt:lpstr>
      <vt:lpstr>Design Specification for 4-way Traffic Controller</vt:lpstr>
      <vt:lpstr>Design Specification for 4-way Traffic Controller</vt:lpstr>
      <vt:lpstr>Design Specification for 4-way Traffic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Specification for 4-way Traffic Controller</dc:title>
  <dc:creator>Sujit Sujit</dc:creator>
  <cp:lastModifiedBy>Sujit Sujit</cp:lastModifiedBy>
  <cp:revision>7</cp:revision>
  <cp:lastPrinted>2024-11-11T03:36:54Z</cp:lastPrinted>
  <dcterms:created xsi:type="dcterms:W3CDTF">2024-11-10T15:47:09Z</dcterms:created>
  <dcterms:modified xsi:type="dcterms:W3CDTF">2024-11-11T03:44:09Z</dcterms:modified>
</cp:coreProperties>
</file>