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0" autoAdjust="0"/>
    <p:restoredTop sz="96327" autoAdjust="0"/>
  </p:normalViewPr>
  <p:slideViewPr>
    <p:cSldViewPr snapToGrid="0">
      <p:cViewPr varScale="1">
        <p:scale>
          <a:sx n="137" d="100"/>
          <a:sy n="137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35" d="100"/>
          <a:sy n="135" d="100"/>
        </p:scale>
        <p:origin x="4644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olliander" userId="327fb431-f726-4395-8adf-7a2fb59e4f14" providerId="ADAL" clId="{351A6132-BCF3-4F78-80E5-97762E76B084}"/>
    <pc:docChg chg="custSel modSld">
      <pc:chgData name="Cristian Colliander" userId="327fb431-f726-4395-8adf-7a2fb59e4f14" providerId="ADAL" clId="{351A6132-BCF3-4F78-80E5-97762E76B084}" dt="2024-02-19T09:16:52.057" v="28" actId="20577"/>
      <pc:docMkLst>
        <pc:docMk/>
      </pc:docMkLst>
      <pc:sldChg chg="modSp mod">
        <pc:chgData name="Cristian Colliander" userId="327fb431-f726-4395-8adf-7a2fb59e4f14" providerId="ADAL" clId="{351A6132-BCF3-4F78-80E5-97762E76B084}" dt="2024-02-19T09:16:52.057" v="28" actId="20577"/>
        <pc:sldMkLst>
          <pc:docMk/>
          <pc:sldMk cId="149711507" sldId="256"/>
        </pc:sldMkLst>
        <pc:spChg chg="mod">
          <ac:chgData name="Cristian Colliander" userId="327fb431-f726-4395-8adf-7a2fb59e4f14" providerId="ADAL" clId="{351A6132-BCF3-4F78-80E5-97762E76B084}" dt="2024-02-19T09:16:52.057" v="28" actId="20577"/>
          <ac:spMkLst>
            <pc:docMk/>
            <pc:sldMk cId="149711507" sldId="256"/>
            <ac:spMk id="6" creationId="{1FE1D6C8-E32B-5DA6-7574-2F0929A787B9}"/>
          </ac:spMkLst>
        </pc:spChg>
      </pc:sldChg>
      <pc:sldChg chg="modSp mod">
        <pc:chgData name="Cristian Colliander" userId="327fb431-f726-4395-8adf-7a2fb59e4f14" providerId="ADAL" clId="{351A6132-BCF3-4F78-80E5-97762E76B084}" dt="2024-02-05T13:03:33.816" v="0" actId="20577"/>
        <pc:sldMkLst>
          <pc:docMk/>
          <pc:sldMk cId="375077614" sldId="257"/>
        </pc:sldMkLst>
        <pc:spChg chg="mod">
          <ac:chgData name="Cristian Colliander" userId="327fb431-f726-4395-8adf-7a2fb59e4f14" providerId="ADAL" clId="{351A6132-BCF3-4F78-80E5-97762E76B084}" dt="2024-02-05T13:03:33.816" v="0" actId="20577"/>
          <ac:spMkLst>
            <pc:docMk/>
            <pc:sldMk cId="375077614" sldId="257"/>
            <ac:spMk id="5" creationId="{553891A6-B255-279E-DFAE-AB030A1BA989}"/>
          </ac:spMkLst>
        </pc:spChg>
      </pc:sldChg>
      <pc:sldChg chg="delSp mod">
        <pc:chgData name="Cristian Colliander" userId="327fb431-f726-4395-8adf-7a2fb59e4f14" providerId="ADAL" clId="{351A6132-BCF3-4F78-80E5-97762E76B084}" dt="2024-02-19T09:16:42.609" v="20" actId="478"/>
        <pc:sldMkLst>
          <pc:docMk/>
          <pc:sldMk cId="4088064497" sldId="261"/>
        </pc:sldMkLst>
        <pc:spChg chg="del">
          <ac:chgData name="Cristian Colliander" userId="327fb431-f726-4395-8adf-7a2fb59e4f14" providerId="ADAL" clId="{351A6132-BCF3-4F78-80E5-97762E76B084}" dt="2024-02-19T09:16:42.609" v="20" actId="478"/>
          <ac:spMkLst>
            <pc:docMk/>
            <pc:sldMk cId="4088064497" sldId="261"/>
            <ac:spMk id="4" creationId="{D133B4D7-8A27-BD69-9A6E-CEE3CF6987C1}"/>
          </ac:spMkLst>
        </pc:spChg>
      </pc:sldChg>
      <pc:sldChg chg="modSp mod">
        <pc:chgData name="Cristian Colliander" userId="327fb431-f726-4395-8adf-7a2fb59e4f14" providerId="ADAL" clId="{351A6132-BCF3-4F78-80E5-97762E76B084}" dt="2024-02-19T09:14:48.626" v="19" actId="20577"/>
        <pc:sldMkLst>
          <pc:docMk/>
          <pc:sldMk cId="2371620499" sldId="264"/>
        </pc:sldMkLst>
        <pc:spChg chg="mod">
          <ac:chgData name="Cristian Colliander" userId="327fb431-f726-4395-8adf-7a2fb59e4f14" providerId="ADAL" clId="{351A6132-BCF3-4F78-80E5-97762E76B084}" dt="2024-02-19T09:14:26.905" v="9" actId="20577"/>
          <ac:spMkLst>
            <pc:docMk/>
            <pc:sldMk cId="2371620499" sldId="264"/>
            <ac:spMk id="2" creationId="{C960871D-E7A1-D071-EBC2-98C48B672975}"/>
          </ac:spMkLst>
        </pc:spChg>
        <pc:spChg chg="mod">
          <ac:chgData name="Cristian Colliander" userId="327fb431-f726-4395-8adf-7a2fb59e4f14" providerId="ADAL" clId="{351A6132-BCF3-4F78-80E5-97762E76B084}" dt="2024-02-19T09:14:48.626" v="19" actId="20577"/>
          <ac:spMkLst>
            <pc:docMk/>
            <pc:sldMk cId="2371620499" sldId="264"/>
            <ac:spMk id="3" creationId="{8A0B7F80-5481-65D2-CBC9-7103F13437DE}"/>
          </ac:spMkLst>
        </pc:spChg>
      </pc:sldChg>
    </pc:docChg>
  </pc:docChgLst>
  <pc:docChgLst>
    <pc:chgData name="Cristian Colliander" userId="327fb431-f726-4395-8adf-7a2fb59e4f14" providerId="ADAL" clId="{6E950463-70DE-3A41-A000-330A30714EB6}"/>
    <pc:docChg chg="undo custSel addSld delSld modSld sldOrd">
      <pc:chgData name="Cristian Colliander" userId="327fb431-f726-4395-8adf-7a2fb59e4f14" providerId="ADAL" clId="{6E950463-70DE-3A41-A000-330A30714EB6}" dt="2023-12-14T11:21:21.823" v="3216" actId="20577"/>
      <pc:docMkLst>
        <pc:docMk/>
      </pc:docMkLst>
      <pc:sldChg chg="delSp modSp mod">
        <pc:chgData name="Cristian Colliander" userId="327fb431-f726-4395-8adf-7a2fb59e4f14" providerId="ADAL" clId="{6E950463-70DE-3A41-A000-330A30714EB6}" dt="2023-12-14T11:21:09.642" v="3214" actId="478"/>
        <pc:sldMkLst>
          <pc:docMk/>
          <pc:sldMk cId="149711507" sldId="256"/>
        </pc:sldMkLst>
        <pc:spChg chg="mod">
          <ac:chgData name="Cristian Colliander" userId="327fb431-f726-4395-8adf-7a2fb59e4f14" providerId="ADAL" clId="{6E950463-70DE-3A41-A000-330A30714EB6}" dt="2023-12-14T08:10:34.761" v="17" actId="20577"/>
          <ac:spMkLst>
            <pc:docMk/>
            <pc:sldMk cId="149711507" sldId="256"/>
            <ac:spMk id="4" creationId="{A918CBC1-AF90-E460-579D-E885FF45AD15}"/>
          </ac:spMkLst>
        </pc:spChg>
        <pc:spChg chg="del mod">
          <ac:chgData name="Cristian Colliander" userId="327fb431-f726-4395-8adf-7a2fb59e4f14" providerId="ADAL" clId="{6E950463-70DE-3A41-A000-330A30714EB6}" dt="2023-12-14T11:21:09.642" v="3214" actId="478"/>
          <ac:spMkLst>
            <pc:docMk/>
            <pc:sldMk cId="149711507" sldId="256"/>
            <ac:spMk id="5" creationId="{BEB40109-3CDD-9FCB-C34D-633244240FD9}"/>
          </ac:spMkLst>
        </pc:spChg>
        <pc:spChg chg="mod">
          <ac:chgData name="Cristian Colliander" userId="327fb431-f726-4395-8adf-7a2fb59e4f14" providerId="ADAL" clId="{6E950463-70DE-3A41-A000-330A30714EB6}" dt="2023-12-14T08:11:34.114" v="121" actId="20577"/>
          <ac:spMkLst>
            <pc:docMk/>
            <pc:sldMk cId="149711507" sldId="256"/>
            <ac:spMk id="6" creationId="{1FE1D6C8-E32B-5DA6-7574-2F0929A787B9}"/>
          </ac:spMkLst>
        </pc:spChg>
      </pc:sldChg>
      <pc:sldChg chg="addSp delSp modSp mod">
        <pc:chgData name="Cristian Colliander" userId="327fb431-f726-4395-8adf-7a2fb59e4f14" providerId="ADAL" clId="{6E950463-70DE-3A41-A000-330A30714EB6}" dt="2023-12-14T11:21:21.823" v="3216" actId="20577"/>
        <pc:sldMkLst>
          <pc:docMk/>
          <pc:sldMk cId="375077614" sldId="257"/>
        </pc:sldMkLst>
        <pc:spChg chg="add del mod">
          <ac:chgData name="Cristian Colliander" userId="327fb431-f726-4395-8adf-7a2fb59e4f14" providerId="ADAL" clId="{6E950463-70DE-3A41-A000-330A30714EB6}" dt="2023-12-14T08:22:59.605" v="411" actId="478"/>
          <ac:spMkLst>
            <pc:docMk/>
            <pc:sldMk cId="375077614" sldId="257"/>
            <ac:spMk id="3" creationId="{DF063F99-D5B3-48DA-6DD0-437249587861}"/>
          </ac:spMkLst>
        </pc:spChg>
        <pc:spChg chg="mod">
          <ac:chgData name="Cristian Colliander" userId="327fb431-f726-4395-8adf-7a2fb59e4f14" providerId="ADAL" clId="{6E950463-70DE-3A41-A000-330A30714EB6}" dt="2023-12-14T11:03:15.442" v="2064" actId="20577"/>
          <ac:spMkLst>
            <pc:docMk/>
            <pc:sldMk cId="375077614" sldId="257"/>
            <ac:spMk id="4" creationId="{A32156C1-8740-416E-5407-D8ABE6BBD7D3}"/>
          </ac:spMkLst>
        </pc:spChg>
        <pc:spChg chg="add del mod">
          <ac:chgData name="Cristian Colliander" userId="327fb431-f726-4395-8adf-7a2fb59e4f14" providerId="ADAL" clId="{6E950463-70DE-3A41-A000-330A30714EB6}" dt="2023-12-14T11:21:21.823" v="3216" actId="20577"/>
          <ac:spMkLst>
            <pc:docMk/>
            <pc:sldMk cId="375077614" sldId="257"/>
            <ac:spMk id="5" creationId="{553891A6-B255-279E-DFAE-AB030A1BA989}"/>
          </ac:spMkLst>
        </pc:spChg>
      </pc:sldChg>
      <pc:sldChg chg="del">
        <pc:chgData name="Cristian Colliander" userId="327fb431-f726-4395-8adf-7a2fb59e4f14" providerId="ADAL" clId="{6E950463-70DE-3A41-A000-330A30714EB6}" dt="2023-12-14T11:07:20.457" v="2374" actId="2696"/>
        <pc:sldMkLst>
          <pc:docMk/>
          <pc:sldMk cId="3921911691" sldId="258"/>
        </pc:sldMkLst>
      </pc:sldChg>
      <pc:sldChg chg="del">
        <pc:chgData name="Cristian Colliander" userId="327fb431-f726-4395-8adf-7a2fb59e4f14" providerId="ADAL" clId="{6E950463-70DE-3A41-A000-330A30714EB6}" dt="2023-12-14T11:07:23.265" v="2375" actId="2696"/>
        <pc:sldMkLst>
          <pc:docMk/>
          <pc:sldMk cId="633978096" sldId="259"/>
        </pc:sldMkLst>
      </pc:sldChg>
      <pc:sldChg chg="modSp new del mod">
        <pc:chgData name="Cristian Colliander" userId="327fb431-f726-4395-8adf-7a2fb59e4f14" providerId="ADAL" clId="{6E950463-70DE-3A41-A000-330A30714EB6}" dt="2023-12-14T11:20:58.283" v="3213" actId="2696"/>
        <pc:sldMkLst>
          <pc:docMk/>
          <pc:sldMk cId="2499877452" sldId="260"/>
        </pc:sldMkLst>
        <pc:spChg chg="mod">
          <ac:chgData name="Cristian Colliander" userId="327fb431-f726-4395-8adf-7a2fb59e4f14" providerId="ADAL" clId="{6E950463-70DE-3A41-A000-330A30714EB6}" dt="2023-12-14T11:07:42.108" v="2395" actId="122"/>
          <ac:spMkLst>
            <pc:docMk/>
            <pc:sldMk cId="2499877452" sldId="260"/>
            <ac:spMk id="2" creationId="{FD6B19A8-D9F3-4DA1-06B8-0B3618195BC3}"/>
          </ac:spMkLst>
        </pc:spChg>
        <pc:spChg chg="mod">
          <ac:chgData name="Cristian Colliander" userId="327fb431-f726-4395-8adf-7a2fb59e4f14" providerId="ADAL" clId="{6E950463-70DE-3A41-A000-330A30714EB6}" dt="2023-12-14T11:10:02.130" v="2439" actId="20577"/>
          <ac:spMkLst>
            <pc:docMk/>
            <pc:sldMk cId="2499877452" sldId="260"/>
            <ac:spMk id="3" creationId="{EEB8EE9D-EE2D-3404-483C-6FBAA7E7F2C5}"/>
          </ac:spMkLst>
        </pc:spChg>
      </pc:sldChg>
      <pc:sldChg chg="modSp new mod">
        <pc:chgData name="Cristian Colliander" userId="327fb431-f726-4395-8adf-7a2fb59e4f14" providerId="ADAL" clId="{6E950463-70DE-3A41-A000-330A30714EB6}" dt="2023-12-14T11:07:06.286" v="2373" actId="20577"/>
        <pc:sldMkLst>
          <pc:docMk/>
          <pc:sldMk cId="4088064497" sldId="261"/>
        </pc:sldMkLst>
        <pc:spChg chg="mod">
          <ac:chgData name="Cristian Colliander" userId="327fb431-f726-4395-8adf-7a2fb59e4f14" providerId="ADAL" clId="{6E950463-70DE-3A41-A000-330A30714EB6}" dt="2023-12-14T11:06:34.055" v="2319" actId="122"/>
          <ac:spMkLst>
            <pc:docMk/>
            <pc:sldMk cId="4088064497" sldId="261"/>
            <ac:spMk id="2" creationId="{99D975C2-4F1D-33BF-5055-91374F053F5D}"/>
          </ac:spMkLst>
        </pc:spChg>
        <pc:spChg chg="mod">
          <ac:chgData name="Cristian Colliander" userId="327fb431-f726-4395-8adf-7a2fb59e4f14" providerId="ADAL" clId="{6E950463-70DE-3A41-A000-330A30714EB6}" dt="2023-12-14T11:07:06.286" v="2373" actId="20577"/>
          <ac:spMkLst>
            <pc:docMk/>
            <pc:sldMk cId="4088064497" sldId="261"/>
            <ac:spMk id="3" creationId="{C3C2630F-F5E5-C3F5-30C0-38EDFB66AF64}"/>
          </ac:spMkLst>
        </pc:spChg>
      </pc:sldChg>
      <pc:sldChg chg="delSp modSp add mod">
        <pc:chgData name="Cristian Colliander" userId="327fb431-f726-4395-8adf-7a2fb59e4f14" providerId="ADAL" clId="{6E950463-70DE-3A41-A000-330A30714EB6}" dt="2023-12-14T11:08:11.258" v="2396" actId="478"/>
        <pc:sldMkLst>
          <pc:docMk/>
          <pc:sldMk cId="2802374660" sldId="262"/>
        </pc:sldMkLst>
        <pc:spChg chg="mod">
          <ac:chgData name="Cristian Colliander" userId="327fb431-f726-4395-8adf-7a2fb59e4f14" providerId="ADAL" clId="{6E950463-70DE-3A41-A000-330A30714EB6}" dt="2023-12-14T11:03:09.565" v="2055" actId="20577"/>
          <ac:spMkLst>
            <pc:docMk/>
            <pc:sldMk cId="2802374660" sldId="262"/>
            <ac:spMk id="4" creationId="{A32156C1-8740-416E-5407-D8ABE6BBD7D3}"/>
          </ac:spMkLst>
        </pc:spChg>
        <pc:spChg chg="mod">
          <ac:chgData name="Cristian Colliander" userId="327fb431-f726-4395-8adf-7a2fb59e4f14" providerId="ADAL" clId="{6E950463-70DE-3A41-A000-330A30714EB6}" dt="2023-12-14T11:06:20.817" v="2311" actId="20577"/>
          <ac:spMkLst>
            <pc:docMk/>
            <pc:sldMk cId="2802374660" sldId="262"/>
            <ac:spMk id="5" creationId="{553891A6-B255-279E-DFAE-AB030A1BA989}"/>
          </ac:spMkLst>
        </pc:spChg>
        <pc:spChg chg="del">
          <ac:chgData name="Cristian Colliander" userId="327fb431-f726-4395-8adf-7a2fb59e4f14" providerId="ADAL" clId="{6E950463-70DE-3A41-A000-330A30714EB6}" dt="2023-12-14T11:08:11.258" v="2396" actId="478"/>
          <ac:spMkLst>
            <pc:docMk/>
            <pc:sldMk cId="2802374660" sldId="262"/>
            <ac:spMk id="6" creationId="{B01E34BD-2758-BF56-E0EA-EC53D6A99685}"/>
          </ac:spMkLst>
        </pc:spChg>
      </pc:sldChg>
      <pc:sldChg chg="modSp add mod ord">
        <pc:chgData name="Cristian Colliander" userId="327fb431-f726-4395-8adf-7a2fb59e4f14" providerId="ADAL" clId="{6E950463-70DE-3A41-A000-330A30714EB6}" dt="2023-12-14T11:20:54.098" v="3212" actId="20577"/>
        <pc:sldMkLst>
          <pc:docMk/>
          <pc:sldMk cId="1679390582" sldId="263"/>
        </pc:sldMkLst>
        <pc:spChg chg="mod">
          <ac:chgData name="Cristian Colliander" userId="327fb431-f726-4395-8adf-7a2fb59e4f14" providerId="ADAL" clId="{6E950463-70DE-3A41-A000-330A30714EB6}" dt="2023-12-14T11:20:37.356" v="3203" actId="20577"/>
          <ac:spMkLst>
            <pc:docMk/>
            <pc:sldMk cId="1679390582" sldId="263"/>
            <ac:spMk id="4" creationId="{A32156C1-8740-416E-5407-D8ABE6BBD7D3}"/>
          </ac:spMkLst>
        </pc:spChg>
        <pc:spChg chg="mod">
          <ac:chgData name="Cristian Colliander" userId="327fb431-f726-4395-8adf-7a2fb59e4f14" providerId="ADAL" clId="{6E950463-70DE-3A41-A000-330A30714EB6}" dt="2023-12-14T11:20:54.098" v="3212" actId="20577"/>
          <ac:spMkLst>
            <pc:docMk/>
            <pc:sldMk cId="1679390582" sldId="263"/>
            <ac:spMk id="5" creationId="{553891A6-B255-279E-DFAE-AB030A1BA989}"/>
          </ac:spMkLst>
        </pc:spChg>
      </pc:sldChg>
      <pc:sldChg chg="modSp new mod ord">
        <pc:chgData name="Cristian Colliander" userId="327fb431-f726-4395-8adf-7a2fb59e4f14" providerId="ADAL" clId="{6E950463-70DE-3A41-A000-330A30714EB6}" dt="2023-12-14T11:20:27.966" v="3194" actId="20577"/>
        <pc:sldMkLst>
          <pc:docMk/>
          <pc:sldMk cId="2371620499" sldId="264"/>
        </pc:sldMkLst>
        <pc:spChg chg="mod">
          <ac:chgData name="Cristian Colliander" userId="327fb431-f726-4395-8adf-7a2fb59e4f14" providerId="ADAL" clId="{6E950463-70DE-3A41-A000-330A30714EB6}" dt="2023-12-14T11:15:59.499" v="2671" actId="20577"/>
          <ac:spMkLst>
            <pc:docMk/>
            <pc:sldMk cId="2371620499" sldId="264"/>
            <ac:spMk id="2" creationId="{C960871D-E7A1-D071-EBC2-98C48B672975}"/>
          </ac:spMkLst>
        </pc:spChg>
        <pc:spChg chg="mod">
          <ac:chgData name="Cristian Colliander" userId="327fb431-f726-4395-8adf-7a2fb59e4f14" providerId="ADAL" clId="{6E950463-70DE-3A41-A000-330A30714EB6}" dt="2023-12-14T11:20:27.966" v="3194" actId="20577"/>
          <ac:spMkLst>
            <pc:docMk/>
            <pc:sldMk cId="2371620499" sldId="264"/>
            <ac:spMk id="3" creationId="{8A0B7F80-5481-65D2-CBC9-7103F13437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AB39-AD3D-4969-BBF3-48ACCDC3116C}" type="datetimeFigureOut">
              <a:rPr lang="sv-SE" smtClean="0"/>
              <a:t>2024-02-19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26377-D2A5-4EA8-96B4-26E567EDB5C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484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26377-D2A5-4EA8-96B4-26E567EDB5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6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26377-D2A5-4EA8-96B4-26E567EDB5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4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26377-D2A5-4EA8-96B4-26E567EDB5C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26377-D2A5-4EA8-96B4-26E567EDB5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6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Umeå University logotype">
            <a:extLst>
              <a:ext uri="{FF2B5EF4-FFF2-40B4-BE49-F238E27FC236}">
                <a16:creationId xmlns:a16="http://schemas.microsoft.com/office/drawing/2014/main" id="{7E57C8B5-EC70-D918-2EB5-A0FA5D39B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5508" y="569702"/>
            <a:ext cx="2680985" cy="908039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5762F03-3ABF-C9FF-C569-C2402F252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2015067"/>
            <a:ext cx="10969200" cy="151248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D6100D2-DFCF-EDD4-1637-CBF15E002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00" y="3813054"/>
            <a:ext cx="10969200" cy="102271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17B5F62B-F422-9B48-F7F7-AD094BC04D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6086643"/>
            <a:ext cx="10969200" cy="4913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date, Unit/faculty/department/project, Name</a:t>
            </a:r>
          </a:p>
        </p:txBody>
      </p:sp>
    </p:spTree>
    <p:extLst>
      <p:ext uri="{BB962C8B-B14F-4D97-AF65-F5344CB8AC3E}">
        <p14:creationId xmlns:p14="http://schemas.microsoft.com/office/powerpoint/2010/main" val="255402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icture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3581D8E0-AA1D-3978-88F8-7D53EDB558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custGeom>
            <a:avLst/>
            <a:gdLst>
              <a:gd name="connsiteX0" fmla="*/ 6383214 w 12193200"/>
              <a:gd name="connsiteY0" fmla="*/ 668215 h 6858000"/>
              <a:gd name="connsiteX1" fmla="*/ 6383214 w 12193200"/>
              <a:gd name="connsiteY1" fmla="*/ 5654675 h 6858000"/>
              <a:gd name="connsiteX2" fmla="*/ 11588265 w 12193200"/>
              <a:gd name="connsiteY2" fmla="*/ 5654675 h 6858000"/>
              <a:gd name="connsiteX3" fmla="*/ 11588265 w 12193200"/>
              <a:gd name="connsiteY3" fmla="*/ 668215 h 6858000"/>
              <a:gd name="connsiteX4" fmla="*/ 0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6383214" y="668215"/>
                </a:moveTo>
                <a:lnTo>
                  <a:pt x="6383214" y="5654675"/>
                </a:lnTo>
                <a:lnTo>
                  <a:pt x="11588265" y="5654675"/>
                </a:lnTo>
                <a:lnTo>
                  <a:pt x="11588265" y="668215"/>
                </a:ln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80000" anchor="t" anchorCtr="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insert picture</a:t>
            </a:r>
            <a:endParaRPr lang="en-US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116BD677-BCDC-72C0-B958-072FF5B7F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5212" y="992070"/>
            <a:ext cx="4655904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C13C4F-7BC5-F6D9-18B5-D2A4CDACDD9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75367" y="2347478"/>
            <a:ext cx="4658187" cy="2988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  <a:endParaRPr lang="en-US" dirty="0"/>
          </a:p>
        </p:txBody>
      </p:sp>
      <p:sp>
        <p:nvSpPr>
          <p:cNvPr id="2" name="Platshållare för text 4">
            <a:extLst>
              <a:ext uri="{FF2B5EF4-FFF2-40B4-BE49-F238E27FC236}">
                <a16:creationId xmlns:a16="http://schemas.microsoft.com/office/drawing/2014/main" id="{9A7C34E6-316D-D6F7-4149-3AD149D706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367" y="5401237"/>
            <a:ext cx="4658187" cy="190500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add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7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3581D8E0-AA1D-3978-88F8-7D53EDB558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180000" anchor="ctr" anchorCtr="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2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0F5FC61C-3894-5BF6-4A40-0C63B511C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2" name="Platshållare för text 4">
            <a:extLst>
              <a:ext uri="{FF2B5EF4-FFF2-40B4-BE49-F238E27FC236}">
                <a16:creationId xmlns:a16="http://schemas.microsoft.com/office/drawing/2014/main" id="{5EC2EE70-7AED-4EF9-0B66-102959B660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7633" y="6231870"/>
            <a:ext cx="5473565" cy="190500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add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39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4">
            <a:extLst>
              <a:ext uri="{FF2B5EF4-FFF2-40B4-BE49-F238E27FC236}">
                <a16:creationId xmlns:a16="http://schemas.microsoft.com/office/drawing/2014/main" id="{B287543C-22C6-5979-5BEA-DDC89488B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7633" y="6231870"/>
            <a:ext cx="5473565" cy="190500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add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9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>
            <a:extLst>
              <a:ext uri="{FF2B5EF4-FFF2-40B4-BE49-F238E27FC236}">
                <a16:creationId xmlns:a16="http://schemas.microsoft.com/office/drawing/2014/main" id="{7E57C8B5-EC70-D918-2EB5-A0FA5D39B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1252" y="5493394"/>
            <a:ext cx="2409496" cy="816087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5762F03-3ABF-C9FF-C569-C2402F252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773723"/>
            <a:ext cx="10969200" cy="2215662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D6100D2-DFCF-EDD4-1637-CBF15E002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00" y="3274892"/>
            <a:ext cx="10969200" cy="11212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762F03-3ABF-C9FF-C569-C2402F252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773723"/>
            <a:ext cx="10969200" cy="2215662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D6100D2-DFCF-EDD4-1637-CBF15E002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00" y="3274892"/>
            <a:ext cx="10969200" cy="11212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788D49A-337C-E744-6FE8-70D62657F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2348" y="5492281"/>
            <a:ext cx="2408400" cy="8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8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762F03-3ABF-C9FF-C569-C2402F252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773723"/>
            <a:ext cx="10969200" cy="2215662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D6100D2-DFCF-EDD4-1637-CBF15E002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00" y="3274892"/>
            <a:ext cx="10969200" cy="11212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 dirty="0"/>
          </a:p>
        </p:txBody>
      </p:sp>
      <p:pic>
        <p:nvPicPr>
          <p:cNvPr id="4" name="Bildobjekt 5">
            <a:extLst>
              <a:ext uri="{FF2B5EF4-FFF2-40B4-BE49-F238E27FC236}">
                <a16:creationId xmlns:a16="http://schemas.microsoft.com/office/drawing/2014/main" id="{C6F4F3C2-3A02-4A17-50D3-F61448A42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2348" y="5492281"/>
            <a:ext cx="2408400" cy="8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3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Bei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762F03-3ABF-C9FF-C569-C2402F252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773723"/>
            <a:ext cx="10969200" cy="2215662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D6100D2-DFCF-EDD4-1637-CBF15E002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00" y="3274892"/>
            <a:ext cx="10969200" cy="11212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 dirty="0"/>
          </a:p>
        </p:txBody>
      </p:sp>
      <p:pic>
        <p:nvPicPr>
          <p:cNvPr id="4" name="Bildobjekt 5">
            <a:extLst>
              <a:ext uri="{FF2B5EF4-FFF2-40B4-BE49-F238E27FC236}">
                <a16:creationId xmlns:a16="http://schemas.microsoft.com/office/drawing/2014/main" id="{7EC3EAD6-269E-4FAC-6769-1F92EB54A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2348" y="5492281"/>
            <a:ext cx="2408400" cy="8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31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762F03-3ABF-C9FF-C569-C2402F252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773723"/>
            <a:ext cx="10969200" cy="2215662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D6100D2-DFCF-EDD4-1637-CBF15E002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00" y="3274892"/>
            <a:ext cx="10969200" cy="11212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 dirty="0"/>
          </a:p>
        </p:txBody>
      </p:sp>
      <p:pic>
        <p:nvPicPr>
          <p:cNvPr id="4" name="Bildobjekt 5">
            <a:extLst>
              <a:ext uri="{FF2B5EF4-FFF2-40B4-BE49-F238E27FC236}">
                <a16:creationId xmlns:a16="http://schemas.microsoft.com/office/drawing/2014/main" id="{4E726CB1-81EA-1F1C-3390-26C3DD50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2348" y="5492281"/>
            <a:ext cx="2408400" cy="8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3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66368CA0-4F0D-9E8B-6BB5-BEEC3380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5762F03-3ABF-C9FF-C569-C2402F252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773723"/>
            <a:ext cx="10969200" cy="2215662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D6100D2-DFCF-EDD4-1637-CBF15E002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00" y="3274892"/>
            <a:ext cx="10969200" cy="11212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 dirty="0"/>
          </a:p>
        </p:txBody>
      </p:sp>
      <p:pic>
        <p:nvPicPr>
          <p:cNvPr id="5" name="Bildobjekt 9">
            <a:extLst>
              <a:ext uri="{FF2B5EF4-FFF2-40B4-BE49-F238E27FC236}">
                <a16:creationId xmlns:a16="http://schemas.microsoft.com/office/drawing/2014/main" id="{AA71E0E9-3391-DDB0-DC48-E539FEED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1252" y="5493394"/>
            <a:ext cx="2409496" cy="8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5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mesamis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Umeå University logotype">
            <a:extLst>
              <a:ext uri="{FF2B5EF4-FFF2-40B4-BE49-F238E27FC236}">
                <a16:creationId xmlns:a16="http://schemas.microsoft.com/office/drawing/2014/main" id="{ECBEF057-6550-1C4D-827D-D342F3BF4E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6439" y="546400"/>
            <a:ext cx="3879122" cy="100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5762F03-3ABF-C9FF-C569-C2402F252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2015067"/>
            <a:ext cx="10969200" cy="151248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D6100D2-DFCF-EDD4-1637-CBF15E0022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00" y="3813054"/>
            <a:ext cx="10969200" cy="102271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17B5F62B-F422-9B48-F7F7-AD094BC04D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6086643"/>
            <a:ext cx="10969200" cy="4913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date, Unit/faculty/department/project, Name</a:t>
            </a:r>
          </a:p>
        </p:txBody>
      </p:sp>
    </p:spTree>
    <p:extLst>
      <p:ext uri="{BB962C8B-B14F-4D97-AF65-F5344CB8AC3E}">
        <p14:creationId xmlns:p14="http://schemas.microsoft.com/office/powerpoint/2010/main" val="3855586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762F03-3ABF-C9FF-C569-C2402F252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400" y="2672760"/>
            <a:ext cx="10969200" cy="1512480"/>
          </a:xfrm>
        </p:spPr>
        <p:txBody>
          <a:bodyPr anchor="ctr" anchorCtr="0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end phrase</a:t>
            </a:r>
            <a:endParaRPr lang="en-US" dirty="0"/>
          </a:p>
        </p:txBody>
      </p:sp>
      <p:pic>
        <p:nvPicPr>
          <p:cNvPr id="3" name="Bildobjekt 9">
            <a:extLst>
              <a:ext uri="{FF2B5EF4-FFF2-40B4-BE49-F238E27FC236}">
                <a16:creationId xmlns:a16="http://schemas.microsoft.com/office/drawing/2014/main" id="{B465D418-5F6B-8712-5F6A-5FE83F046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5508" y="569702"/>
            <a:ext cx="2680985" cy="90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50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Umesamis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>
            <a:extLst>
              <a:ext uri="{FF2B5EF4-FFF2-40B4-BE49-F238E27FC236}">
                <a16:creationId xmlns:a16="http://schemas.microsoft.com/office/drawing/2014/main" id="{ECBEF057-6550-1C4D-827D-D342F3BF4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6439" y="546400"/>
            <a:ext cx="3879122" cy="100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5762F03-3ABF-C9FF-C569-C2402F252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400" y="2672760"/>
            <a:ext cx="10969200" cy="1512480"/>
          </a:xfrm>
        </p:spPr>
        <p:txBody>
          <a:bodyPr anchor="ctr" anchorCtr="0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end phrase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773354-CA18-33FB-CD86-1C0D593547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998" y="271101"/>
            <a:ext cx="109692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7E17AE-4DB3-459F-5C7F-EE713AB1BDB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7388F0-167D-78A4-482C-430C934172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7633" y="6231870"/>
            <a:ext cx="5473565" cy="190500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add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6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116BD677-BCDC-72C0-B958-072FF5B7F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998" y="271101"/>
            <a:ext cx="109692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C13C4F-7BC5-F6D9-18B5-D2A4CDACDD9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12000" y="1620000"/>
            <a:ext cx="5040000" cy="4032000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  <a:endParaRPr lang="en-US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13F041F-784B-F457-8AEC-FDF2AFB1F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41198" y="1620000"/>
            <a:ext cx="5040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  <a:endParaRPr lang="en-US" dirty="0"/>
          </a:p>
        </p:txBody>
      </p:sp>
      <p:sp>
        <p:nvSpPr>
          <p:cNvPr id="2" name="Platshållare för text 4">
            <a:extLst>
              <a:ext uri="{FF2B5EF4-FFF2-40B4-BE49-F238E27FC236}">
                <a16:creationId xmlns:a16="http://schemas.microsoft.com/office/drawing/2014/main" id="{B61B9181-79FA-081C-F70D-AF6B92EF3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7633" y="6231870"/>
            <a:ext cx="5473565" cy="190500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add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4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116BD677-BCDC-72C0-B958-072FF5B7F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998" y="271101"/>
            <a:ext cx="109692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C13C4F-7BC5-F6D9-18B5-D2A4CDACDD9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12000" y="1620000"/>
            <a:ext cx="5040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  <a:endParaRPr lang="en-US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7A7CF765-689D-4910-FBF1-6FE96A290A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2473" y="1620000"/>
            <a:ext cx="5038725" cy="40322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insert picture</a:t>
            </a:r>
            <a:endParaRPr lang="en-US" dirty="0"/>
          </a:p>
        </p:txBody>
      </p:sp>
      <p:sp>
        <p:nvSpPr>
          <p:cNvPr id="2" name="Platshållare för text 4">
            <a:extLst>
              <a:ext uri="{FF2B5EF4-FFF2-40B4-BE49-F238E27FC236}">
                <a16:creationId xmlns:a16="http://schemas.microsoft.com/office/drawing/2014/main" id="{8E81B1DD-2726-5F60-69A7-BDA18F6C0E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7633" y="6231870"/>
            <a:ext cx="5473565" cy="190500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add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0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116BD677-BCDC-72C0-B958-072FF5B7F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998" y="271101"/>
            <a:ext cx="1096920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7A7CF765-689D-4910-FBF1-6FE96A290A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1998" y="1620000"/>
            <a:ext cx="5038725" cy="40322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insert picture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C13C4F-7BC5-F6D9-18B5-D2A4CDACDD9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41198" y="1620000"/>
            <a:ext cx="5040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  <a:endParaRPr lang="en-US" dirty="0"/>
          </a:p>
        </p:txBody>
      </p:sp>
      <p:sp>
        <p:nvSpPr>
          <p:cNvPr id="2" name="Platshållare för text 4">
            <a:extLst>
              <a:ext uri="{FF2B5EF4-FFF2-40B4-BE49-F238E27FC236}">
                <a16:creationId xmlns:a16="http://schemas.microsoft.com/office/drawing/2014/main" id="{12972C65-E1BD-E094-39C9-3DA4497EC4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7633" y="6231870"/>
            <a:ext cx="5473565" cy="190500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add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0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116BD677-BCDC-72C0-B958-072FF5B7F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998" y="271101"/>
            <a:ext cx="5037530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C13C4F-7BC5-F6D9-18B5-D2A4CDACDD9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12000" y="1620000"/>
            <a:ext cx="5040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  <a:endParaRPr lang="en-US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7A7CF765-689D-4910-FBF1-6FE96A290A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2473" y="0"/>
            <a:ext cx="5649527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insert picture</a:t>
            </a:r>
            <a:endParaRPr lang="en-US" dirty="0"/>
          </a:p>
        </p:txBody>
      </p:sp>
      <p:sp>
        <p:nvSpPr>
          <p:cNvPr id="2" name="Platshållare för text 4">
            <a:extLst>
              <a:ext uri="{FF2B5EF4-FFF2-40B4-BE49-F238E27FC236}">
                <a16:creationId xmlns:a16="http://schemas.microsoft.com/office/drawing/2014/main" id="{3FB0C3C4-20A2-CB82-E5D6-F57CB1654A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121" y="6231870"/>
            <a:ext cx="2878407" cy="190500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add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07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7A7CF765-689D-4910-FBF1-6FE96A290A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96087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insert picture</a:t>
            </a:r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65CAE92-2CF2-3D63-184C-398AB77C9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998" y="5075274"/>
            <a:ext cx="10969200" cy="583227"/>
          </a:xfrm>
        </p:spPr>
        <p:txBody>
          <a:bodyPr/>
          <a:lstStyle/>
          <a:p>
            <a:r>
              <a:rPr lang="en-US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12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icture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tshållare för bild 15">
            <a:extLst>
              <a:ext uri="{FF2B5EF4-FFF2-40B4-BE49-F238E27FC236}">
                <a16:creationId xmlns:a16="http://schemas.microsoft.com/office/drawing/2014/main" id="{9F5E8F33-AD01-232E-1FF1-738E26B144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custGeom>
            <a:avLst/>
            <a:gdLst>
              <a:gd name="connsiteX0" fmla="*/ 600075 w 12193200"/>
              <a:gd name="connsiteY0" fmla="*/ 642444 h 6858000"/>
              <a:gd name="connsiteX1" fmla="*/ 600075 w 12193200"/>
              <a:gd name="connsiteY1" fmla="*/ 5654675 h 6858000"/>
              <a:gd name="connsiteX2" fmla="*/ 5897526 w 12193200"/>
              <a:gd name="connsiteY2" fmla="*/ 5654675 h 6858000"/>
              <a:gd name="connsiteX3" fmla="*/ 5897526 w 12193200"/>
              <a:gd name="connsiteY3" fmla="*/ 642444 h 6858000"/>
              <a:gd name="connsiteX4" fmla="*/ 0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600075" y="642444"/>
                </a:moveTo>
                <a:lnTo>
                  <a:pt x="600075" y="5654675"/>
                </a:lnTo>
                <a:lnTo>
                  <a:pt x="5897526" y="5654675"/>
                </a:lnTo>
                <a:lnTo>
                  <a:pt x="5897526" y="642444"/>
                </a:ln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80000" anchor="t" anchorCtr="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insert picture</a:t>
            </a:r>
            <a:endParaRPr lang="en-US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116BD677-BCDC-72C0-B958-072FF5B7F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043" y="992070"/>
            <a:ext cx="4655904" cy="104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C13C4F-7BC5-F6D9-18B5-D2A4CDACDD9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25198" y="2347478"/>
            <a:ext cx="4658187" cy="2988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  <a:endParaRPr lang="en-US" dirty="0"/>
          </a:p>
        </p:txBody>
      </p:sp>
      <p:sp>
        <p:nvSpPr>
          <p:cNvPr id="2" name="Platshållare för text 4">
            <a:extLst>
              <a:ext uri="{FF2B5EF4-FFF2-40B4-BE49-F238E27FC236}">
                <a16:creationId xmlns:a16="http://schemas.microsoft.com/office/drawing/2014/main" id="{EFB594EF-B58B-7CD0-E897-273E00ABB2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761" y="5401237"/>
            <a:ext cx="4658187" cy="190500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add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1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BE65A68-A2E8-A3E5-490F-DADD4C6E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98" y="271101"/>
            <a:ext cx="10969200" cy="10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BCA00A3-ED0A-8C2F-4317-1E50FF694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620000"/>
            <a:ext cx="8640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  <a:endParaRPr lang="en-US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D306764-62BD-F254-9296-0A37585D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000" y="6025072"/>
            <a:ext cx="1745142" cy="415805"/>
          </a:xfrm>
          <a:prstGeom prst="rect">
            <a:avLst/>
          </a:prstGeom>
        </p:spPr>
      </p:pic>
      <p:sp>
        <p:nvSpPr>
          <p:cNvPr id="4" name="xxLanguageTextBox">
            <a:extLst>
              <a:ext uri="{FF2B5EF4-FFF2-40B4-BE49-F238E27FC236}">
                <a16:creationId xmlns:a16="http://schemas.microsoft.com/office/drawing/2014/main" id="{1573ABB0-6C7F-2F0F-E01E-48C18E7C6E74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17692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6" r:id="rId5"/>
    <p:sldLayoutId id="2147483658" r:id="rId6"/>
    <p:sldLayoutId id="2147483659" r:id="rId7"/>
    <p:sldLayoutId id="2147483669" r:id="rId8"/>
    <p:sldLayoutId id="2147483670" r:id="rId9"/>
    <p:sldLayoutId id="2147483671" r:id="rId10"/>
    <p:sldLayoutId id="2147483672" r:id="rId11"/>
    <p:sldLayoutId id="2147483654" r:id="rId12"/>
    <p:sldLayoutId id="2147483655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0" r:id="rId20"/>
    <p:sldLayoutId id="214748366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Verdana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Verdana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Verdana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Verdana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016" userDrawn="1">
          <p15:clr>
            <a:srgbClr val="F26B43"/>
          </p15:clr>
        </p15:guide>
        <p15:guide id="3" orient="horz" pos="168" userDrawn="1">
          <p15:clr>
            <a:srgbClr val="F26B43"/>
          </p15:clr>
        </p15:guide>
        <p15:guide id="4" orient="horz" pos="3562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78" userDrawn="1">
          <p15:clr>
            <a:srgbClr val="F26B43"/>
          </p15:clr>
        </p15:guide>
        <p15:guide id="7" pos="7299" userDrawn="1">
          <p15:clr>
            <a:srgbClr val="F26B43"/>
          </p15:clr>
        </p15:guide>
        <p15:guide id="8" orient="horz" pos="827" userDrawn="1">
          <p15:clr>
            <a:srgbClr val="F26B43"/>
          </p15:clr>
        </p15:guide>
        <p15:guide id="9" orient="horz" pos="40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ristian.colliander@umu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sjanvaneck/VOSviewer-Onli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.vosviewer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ub.umu.se/ecochang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HF-s-arbetsgrupp-for-bibliometri/vosviewer-online-exempe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918CBC1-AF90-E460-579D-E885FF45A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VOSviewer</a:t>
            </a:r>
            <a:r>
              <a:rPr lang="en-US" dirty="0"/>
              <a:t> Online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1FE1D6C8-E32B-5DA6-7574-2F0929A78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2023-12-15, </a:t>
            </a:r>
            <a:r>
              <a:rPr lang="en-US" dirty="0" err="1">
                <a:hlinkClick r:id="rId3"/>
              </a:rPr>
              <a:t>cristian.Colliander</a:t>
            </a:r>
            <a:r>
              <a:rPr lang="en-US" dirty="0">
                <a:hlinkClick r:id="rId3"/>
              </a:rPr>
              <a:t> [at] umu.se</a:t>
            </a:r>
            <a:r>
              <a:rPr lang="en-US" dirty="0"/>
              <a:t> @ UmUB</a:t>
            </a:r>
          </a:p>
        </p:txBody>
      </p:sp>
    </p:spTree>
    <p:extLst>
      <p:ext uri="{BB962C8B-B14F-4D97-AF65-F5344CB8AC3E}">
        <p14:creationId xmlns:p14="http://schemas.microsoft.com/office/powerpoint/2010/main" val="14971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32156C1-8740-416E-5407-D8ABE6BB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VAD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3891A6-B255-279E-DFAE-AB030A1BA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1620000"/>
            <a:ext cx="10871788" cy="4032000"/>
          </a:xfrm>
        </p:spPr>
        <p:txBody>
          <a:bodyPr/>
          <a:lstStyle/>
          <a:p>
            <a:r>
              <a:rPr lang="sv-SE" sz="1600" dirty="0"/>
              <a:t>Delar av </a:t>
            </a:r>
            <a:r>
              <a:rPr lang="sv-SE" sz="1600" dirty="0" err="1"/>
              <a:t>VOSviewer</a:t>
            </a:r>
            <a:r>
              <a:rPr lang="sv-SE" sz="1600" dirty="0"/>
              <a:t> implementerat i </a:t>
            </a:r>
            <a:r>
              <a:rPr lang="sv-SE" sz="1600" dirty="0" err="1"/>
              <a:t>Javascript</a:t>
            </a:r>
            <a:endParaRPr lang="sv-SE" sz="1600" dirty="0"/>
          </a:p>
          <a:p>
            <a:pPr marL="0" indent="0">
              <a:buNone/>
            </a:pPr>
            <a:endParaRPr lang="sv-SE" sz="1600" dirty="0"/>
          </a:p>
          <a:p>
            <a:r>
              <a:rPr lang="sv-SE" sz="1600" dirty="0"/>
              <a:t>Fokus på visualisering av nätverk, snarare än bearbetning av bibliografisk data</a:t>
            </a:r>
          </a:p>
          <a:p>
            <a:endParaRPr lang="sv-SE" sz="1600" dirty="0"/>
          </a:p>
          <a:p>
            <a:r>
              <a:rPr lang="sv-SE" sz="1600" dirty="0"/>
              <a:t> Användningsområdet är primärt att enkelt kunna tillhandahålla interaktiva bibliometriska kartor och tillhörande analyser på valfri websida</a:t>
            </a:r>
          </a:p>
          <a:p>
            <a:endParaRPr lang="sv-SE" sz="1600" dirty="0"/>
          </a:p>
          <a:p>
            <a:r>
              <a:rPr lang="sv-SE" sz="1600" dirty="0"/>
              <a:t> Ofta är ett avgörande steg för att få mottagare att engagera sig med materialet och det är ett smidigt sätt att ge ämnesexperter åtkomst för att validering och dylikt</a:t>
            </a:r>
          </a:p>
          <a:p>
            <a:endParaRPr lang="en-US" sz="1600" dirty="0"/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B01E34BD-2758-BF56-E0EA-EC53D6A99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32156C1-8740-416E-5407-D8ABE6BB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HUR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3891A6-B255-279E-DFAE-AB030A1BA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1620000"/>
            <a:ext cx="10871788" cy="4032000"/>
          </a:xfrm>
        </p:spPr>
        <p:txBody>
          <a:bodyPr/>
          <a:lstStyle/>
          <a:p>
            <a:r>
              <a:rPr lang="sv-SE" sz="1600" dirty="0"/>
              <a:t>Två vägar:</a:t>
            </a:r>
          </a:p>
          <a:p>
            <a:pPr lvl="1"/>
            <a:endParaRPr lang="sv-SE" sz="1400" dirty="0"/>
          </a:p>
          <a:p>
            <a:pPr lvl="1"/>
            <a:endParaRPr lang="sv-SE" sz="1400" dirty="0"/>
          </a:p>
          <a:p>
            <a:pPr lvl="1"/>
            <a:r>
              <a:rPr lang="sv-SE" sz="1400" dirty="0"/>
              <a:t>1) Sätt upp en egen instans. Kräver lite serveradministration. Se vidare </a:t>
            </a:r>
            <a:r>
              <a:rPr lang="sv-SE" sz="1400" dirty="0">
                <a:hlinkClick r:id="rId3"/>
              </a:rPr>
              <a:t>https://github.com/neesjanvaneck/VOSviewer-Online</a:t>
            </a:r>
            <a:r>
              <a:rPr lang="sv-SE" sz="1400" dirty="0"/>
              <a:t>. Vi kommer inte beröra detta vidare.</a:t>
            </a:r>
          </a:p>
          <a:p>
            <a:pPr lvl="1"/>
            <a:endParaRPr lang="sv-SE" sz="1400" dirty="0"/>
          </a:p>
          <a:p>
            <a:pPr lvl="1"/>
            <a:endParaRPr lang="sv-SE" sz="1400" dirty="0"/>
          </a:p>
          <a:p>
            <a:pPr lvl="1"/>
            <a:r>
              <a:rPr lang="sv-SE" sz="1400" dirty="0"/>
              <a:t>2) Använd </a:t>
            </a:r>
            <a:r>
              <a:rPr lang="sv-SE" sz="1400" dirty="0">
                <a:hlinkClick r:id="rId4"/>
              </a:rPr>
              <a:t>https://app.vosviewer.com</a:t>
            </a:r>
            <a:r>
              <a:rPr lang="sv-SE" sz="1400" dirty="0"/>
              <a:t> och bädda in på valfri websida. Enkelt och något som alla kan göra oavsett servertillgång eller specifikt webbpubliceringssystem som man har tillgång till.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237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D975C2-4F1D-33BF-5055-91374F05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3C2630F-F5E5-C3F5-30C0-38EDFB66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99" y="1620000"/>
            <a:ext cx="10558227" cy="4032000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457200" lvl="1" indent="0">
              <a:buNone/>
            </a:pPr>
            <a:r>
              <a:rPr lang="sv-SE" dirty="0"/>
              <a:t>			    </a:t>
            </a:r>
            <a:r>
              <a:rPr lang="sv-SE" dirty="0">
                <a:hlinkClick r:id="rId2"/>
              </a:rPr>
              <a:t>https://gamma.ub.umu.se/ecochange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806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60871D-E7A1-D071-EBC2-98C48B67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Filformat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A0B7F80-5481-65D2-CBC9-7103F134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99" y="1620000"/>
            <a:ext cx="10371191" cy="4250864"/>
          </a:xfrm>
        </p:spPr>
        <p:txBody>
          <a:bodyPr/>
          <a:lstStyle/>
          <a:p>
            <a:r>
              <a:rPr lang="sv-SE" dirty="0"/>
              <a:t>Nätverket (noder och länkar) och metadata (kluster, beskrivningar, indikatorvärden </a:t>
            </a:r>
            <a:r>
              <a:rPr lang="sv-SE" dirty="0" err="1"/>
              <a:t>etc</a:t>
            </a:r>
            <a:r>
              <a:rPr lang="sv-SE" dirty="0"/>
              <a:t>) lagras i en JSON-fil som </a:t>
            </a:r>
            <a:r>
              <a:rPr lang="sv-SE" dirty="0" err="1"/>
              <a:t>VOSviewer</a:t>
            </a:r>
            <a:r>
              <a:rPr lang="sv-SE" dirty="0"/>
              <a:t> online läser in.</a:t>
            </a:r>
          </a:p>
          <a:p>
            <a:endParaRPr lang="sv-SE" dirty="0"/>
          </a:p>
          <a:p>
            <a:r>
              <a:rPr lang="sv-SE" dirty="0"/>
              <a:t>När du arbetat i </a:t>
            </a:r>
            <a:r>
              <a:rPr lang="sv-SE" dirty="0" err="1"/>
              <a:t>VOSviewer</a:t>
            </a:r>
            <a:r>
              <a:rPr lang="sv-SE" dirty="0"/>
              <a:t> (den fristående versionen) kan du exportera resultatet till i detta format.</a:t>
            </a:r>
          </a:p>
          <a:p>
            <a:endParaRPr lang="sv-SE" dirty="0"/>
          </a:p>
          <a:p>
            <a:r>
              <a:rPr lang="sv-SE" dirty="0"/>
              <a:t>Du kan även addera information som är extern till den data du arbetade med i </a:t>
            </a:r>
            <a:r>
              <a:rPr lang="sv-SE" dirty="0" err="1"/>
              <a:t>VOSviewer</a:t>
            </a:r>
            <a:r>
              <a:rPr lang="sv-SE" dirty="0"/>
              <a:t>.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259D1E6-DF7F-E7A1-B601-2716C5544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162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32156C1-8740-416E-5407-D8ABE6BB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KOM IGÅNG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3891A6-B255-279E-DFAE-AB030A1BA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1620000"/>
            <a:ext cx="10871788" cy="4032000"/>
          </a:xfrm>
        </p:spPr>
        <p:txBody>
          <a:bodyPr/>
          <a:lstStyle/>
          <a:p>
            <a:pPr marL="0" indent="0">
              <a:buNone/>
            </a:pPr>
            <a:endParaRPr lang="sv-SE" sz="1400" dirty="0"/>
          </a:p>
          <a:p>
            <a:pPr marL="0" indent="0">
              <a:buNone/>
            </a:pPr>
            <a:endParaRPr lang="sv-SE" sz="1400" dirty="0"/>
          </a:p>
          <a:p>
            <a:pPr marL="0" indent="0">
              <a:buNone/>
            </a:pPr>
            <a:endParaRPr lang="sv-SE" sz="1400" dirty="0"/>
          </a:p>
          <a:p>
            <a:pPr marL="0" indent="0">
              <a:buNone/>
            </a:pPr>
            <a:endParaRPr lang="sv-SE" sz="1400" dirty="0"/>
          </a:p>
          <a:p>
            <a:pPr marL="0" indent="0">
              <a:buNone/>
            </a:pPr>
            <a:r>
              <a:rPr lang="sv-SE" sz="1400" dirty="0"/>
              <a:t>	</a:t>
            </a:r>
            <a:r>
              <a:rPr lang="sv-SE" sz="1400" dirty="0">
                <a:hlinkClick r:id="rId3"/>
              </a:rPr>
              <a:t>https://github.com/SUHF-s-arbetsgrupp-for-bibliometri/vosviewer-online-exempel</a:t>
            </a:r>
            <a:endParaRPr lang="sv-SE" sz="1400" dirty="0"/>
          </a:p>
          <a:p>
            <a:pPr marL="0" indent="0">
              <a:buNone/>
            </a:pPr>
            <a:endParaRPr lang="sv-SE" sz="1400" dirty="0"/>
          </a:p>
          <a:p>
            <a:pPr marL="0" indent="0"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6793905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heme/theme1.xml><?xml version="1.0" encoding="utf-8"?>
<a:theme xmlns:a="http://schemas.openxmlformats.org/drawingml/2006/main" name="Umeå University">
  <a:themeElements>
    <a:clrScheme name="Umeå Universitet">
      <a:dk1>
        <a:sysClr val="windowText" lastClr="000000"/>
      </a:dk1>
      <a:lt1>
        <a:sysClr val="window" lastClr="FFFFFF"/>
      </a:lt1>
      <a:dk2>
        <a:srgbClr val="5F5F5F"/>
      </a:dk2>
      <a:lt2>
        <a:srgbClr val="E6E6E6"/>
      </a:lt2>
      <a:accent1>
        <a:srgbClr val="2A4765"/>
      </a:accent1>
      <a:accent2>
        <a:srgbClr val="EABAB9"/>
      </a:accent2>
      <a:accent3>
        <a:srgbClr val="73A790"/>
      </a:accent3>
      <a:accent4>
        <a:srgbClr val="D7B17C"/>
      </a:accent4>
      <a:accent5>
        <a:srgbClr val="F1EFE4"/>
      </a:accent5>
      <a:accent6>
        <a:srgbClr val="EDDDDB"/>
      </a:accent6>
      <a:hlink>
        <a:srgbClr val="000000"/>
      </a:hlink>
      <a:folHlink>
        <a:srgbClr val="000000"/>
      </a:folHlink>
    </a:clrScheme>
    <a:fontScheme name="Umeå Universite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meå University.potx" id="{E3C5656B-35AD-450D-A128-4E45BD968332}" vid="{B70D4C27-4D17-48F1-9DBE-2092ABBBC46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AA7A7A92C417488DBBCBB4A4780EF1" ma:contentTypeVersion="3" ma:contentTypeDescription="Skapa ett nytt dokument." ma:contentTypeScope="" ma:versionID="713b0c91481a7daac863d3d801d42592">
  <xsd:schema xmlns:xsd="http://www.w3.org/2001/XMLSchema" xmlns:xs="http://www.w3.org/2001/XMLSchema" xmlns:p="http://schemas.microsoft.com/office/2006/metadata/properties" xmlns:ns2="f2782a1e-7637-4492-85ee-fcd861c8311b" targetNamespace="http://schemas.microsoft.com/office/2006/metadata/properties" ma:root="true" ma:fieldsID="1a11161ab81b7f9408fa4b24290ab87a" ns2:_="">
    <xsd:import namespace="f2782a1e-7637-4492-85ee-fcd861c831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82a1e-7637-4492-85ee-fcd861c831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DE4A8C-0702-410A-A352-23A3634AE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782a1e-7637-4492-85ee-fcd861c831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89C885-40DE-4614-9BC3-690C539411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FE8C9C-1F22-4C40-A068-9502E6F7FA3F}">
  <ds:schemaRefs>
    <ds:schemaRef ds:uri="http://schemas.microsoft.com/office/2006/documentManagement/types"/>
    <ds:schemaRef ds:uri="f2782a1e-7637-4492-85ee-fcd861c8311b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5a4ba6f9-f531-4f32-9467-398f19e69de4}" enabled="0" method="" siteId="{5a4ba6f9-f531-4f32-9467-398f19e69de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Umeå University</Template>
  <TotalTime>196</TotalTime>
  <Words>246</Words>
  <Application>Microsoft Office PowerPoint</Application>
  <PresentationFormat>Widescreen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Umeå University</vt:lpstr>
      <vt:lpstr>VOSviewer Online</vt:lpstr>
      <vt:lpstr>VAD</vt:lpstr>
      <vt:lpstr>HUR</vt:lpstr>
      <vt:lpstr>EXEMPEL</vt:lpstr>
      <vt:lpstr>Filformat</vt:lpstr>
      <vt:lpstr>KOM IGÅNG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Cristian Colliander</dc:creator>
  <cp:lastModifiedBy>Cristian Colliander</cp:lastModifiedBy>
  <cp:revision>1</cp:revision>
  <dcterms:created xsi:type="dcterms:W3CDTF">2023-12-14T08:09:46Z</dcterms:created>
  <dcterms:modified xsi:type="dcterms:W3CDTF">2024-02-19T09:16:56Z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0x010100C7AA7A7A92C417488DBBCBB4A4780EF1</vt:lpwstr>
  </property>
</Properties>
</file>