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21BE8-6EFB-41FB-84FA-D04C8274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8C9F9-74D6-4282-829D-D8682BF8E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6F9B5-40FF-4A79-B53D-7B12ABE5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C0521-0D96-4CFF-9CF3-8CBA494C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3F1E5-6380-4B15-A1FB-750B11B8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698BD-AB59-4484-BCC4-9A3FC23A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61516-0D73-4BEE-9CE1-D28F3EE8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C6D74-1741-4D23-84B6-35448C11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DA504-564F-48C9-B8A2-72D3B5F4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03716-D26E-40BD-8C5B-06C702FB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8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E5C152-4906-45CE-8101-5C98560CA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9EAAE-A60C-4077-9C9F-677E5173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6BB46-0CD9-4B25-B2D1-69F04A51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D79F0-4B58-4D01-9DE4-DA3FE22E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DD7DC-D1B7-4294-9135-E4F8BD8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0B1D9-33C7-4420-B252-87C3F253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F5912-ABCA-4863-9BF2-0CF80C3D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FE6F9-0CD0-4579-9444-9D51CC5B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DED51-FAC2-415C-8697-00439D62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39F97-90E4-4B42-9106-C8E6A9D7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9605-D98A-4855-B037-5A7306B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658ED-AE80-4508-A097-73C67343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F315B-7371-477A-AFD8-909FD3C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0A56-3C8B-4B0E-BB9F-BC698795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199F2-CD2D-4952-9DEF-7E6B61C2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6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6469-426E-41BD-AD93-338D6A0D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F4CE4-FD54-4F6C-BBFC-C56363E7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0D2A9-386E-4616-88D6-074D0B5F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7532C-74FE-4E76-B4B4-0E17D9D6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3793-2F44-4C9F-BE5D-F3F452F9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442D8-E475-4AB9-B940-0913246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9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7D82-7614-474C-B501-2E08D6CF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887A6-00A2-42F8-A2E5-8CDDD6B5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CF732-E54F-47A2-87C9-221C0C81A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DBE30-A79D-4EEA-B6FE-76A2DBA88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836A8-A3DF-4D3C-921A-9606EF7BD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51FFD6-44F7-4FD9-A237-2536F409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5CF04-E32E-40E5-A656-52B73FD8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19E9B-9529-4527-81F4-C9426D1A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677C-0285-4173-A6A8-44392C15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83A74F-E8D9-428E-B2C3-C75D5D28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C8277-9A67-4A3F-9845-8017387D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2EEF56-C7BA-4FE5-B8F9-D3E26D26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9FF62C-04C5-4AF0-BBD8-56C86FE1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9FCE35-143C-4A24-9C03-AC577A5F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D66DC-2DC0-4C83-A1D2-462289A2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5E98C-2BB9-4EBB-86E8-3E4FD58B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B49B5-F8A5-4EDB-A735-F1EEFC93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379AE-D90B-463E-A874-BD9B02F7E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7BE7A-FB7F-4A28-B536-B358494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8DA15-0149-48F7-A981-13270DE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08FA3-B0A1-4861-902C-C55F6BC3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9C3F-8607-4439-B20B-63B8AFF3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8DC46-8D28-4964-8FEF-33F16B481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C270B9-BF19-494F-8FD5-750EA520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44950-FFED-436E-9761-FCB81AD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EE453-3018-412B-AF04-F509C8EE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FB8A7-6DF8-4B1B-9388-41DD243D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5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37E7E-3F57-4D2D-8B78-27EAD004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27CC1-62E6-445C-AF30-17A72F24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2F8B8-4BF6-4B37-B082-015F8164A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C93D-E2C0-4178-972F-B8DAB6CD416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D9EF2-1225-4EF0-BFD4-5EA4EE980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F12AE-12A9-4528-8A5E-A4E4013A9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0683-1E80-43D8-A99E-5DC8A2AE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356A1CB-1C79-45FB-9038-E2BBEF668CF2}"/>
              </a:ext>
            </a:extLst>
          </p:cNvPr>
          <p:cNvSpPr/>
          <p:nvPr/>
        </p:nvSpPr>
        <p:spPr>
          <a:xfrm rot="18992130" flipH="1">
            <a:off x="732795" y="1932801"/>
            <a:ext cx="1443871" cy="152150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D62381-F507-4FA3-8F85-65107999DBD2}"/>
              </a:ext>
            </a:extLst>
          </p:cNvPr>
          <p:cNvSpPr/>
          <p:nvPr/>
        </p:nvSpPr>
        <p:spPr>
          <a:xfrm>
            <a:off x="9185563" y="2202874"/>
            <a:ext cx="2247008" cy="983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스터디룸별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 algn="ctr"/>
            <a:r>
              <a:rPr lang="ko-KR" altLang="en-US" sz="1300" dirty="0"/>
              <a:t>데이터베이스 생성 </a:t>
            </a:r>
            <a:endParaRPr lang="en-US" altLang="ko-KR" sz="1300" dirty="0"/>
          </a:p>
          <a:p>
            <a:pPr algn="ctr"/>
            <a:r>
              <a:rPr lang="ko-KR" altLang="en-US" sz="1300" dirty="0"/>
              <a:t>실패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8CE1A-3203-4497-AC32-F7933D3CA5F7}"/>
              </a:ext>
            </a:extLst>
          </p:cNvPr>
          <p:cNvSpPr txBox="1"/>
          <p:nvPr/>
        </p:nvSpPr>
        <p:spPr>
          <a:xfrm>
            <a:off x="90053" y="4110860"/>
            <a:ext cx="117070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실패 대상</a:t>
            </a:r>
            <a:r>
              <a:rPr lang="en-US" altLang="ko-KR" sz="1500" dirty="0"/>
              <a:t>: </a:t>
            </a:r>
          </a:p>
          <a:p>
            <a:r>
              <a:rPr lang="ko-KR" altLang="en-US" sz="1500" dirty="0" err="1"/>
              <a:t>스터디룸별</a:t>
            </a:r>
            <a:r>
              <a:rPr lang="ko-KR" altLang="en-US" sz="1500" dirty="0"/>
              <a:t> 데이터베이스 생성하는데 실패하였다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ko-KR" altLang="en-US" sz="1500" dirty="0"/>
              <a:t>실패 원인</a:t>
            </a:r>
            <a:endParaRPr lang="en-US" altLang="ko-KR" sz="1500" dirty="0"/>
          </a:p>
          <a:p>
            <a:r>
              <a:rPr lang="en-US" altLang="ko-KR" sz="1500" dirty="0"/>
              <a:t>--</a:t>
            </a:r>
            <a:r>
              <a:rPr lang="ko-KR" altLang="en-US" sz="1500" dirty="0"/>
              <a:t>분석 및 설계 </a:t>
            </a:r>
            <a:r>
              <a:rPr lang="en-US" altLang="ko-KR" sz="1500" dirty="0"/>
              <a:t>– </a:t>
            </a:r>
            <a:r>
              <a:rPr lang="ko-KR" altLang="en-US" sz="1500" dirty="0"/>
              <a:t>새 스터디를 생성할 때 해당 스터디 정보를 저장하는 새로운 테이블을 생성해야 하는데 이를 간과하여 하나의 테이블로 생성 후 전체 데이터를 저장하는 방식으로 개발을 진행했다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--</a:t>
            </a:r>
            <a:r>
              <a:rPr lang="ko-KR" altLang="en-US" sz="1500" dirty="0"/>
              <a:t>의사소통 문제 </a:t>
            </a:r>
            <a:r>
              <a:rPr lang="en-US" altLang="ko-KR" sz="1500" dirty="0"/>
              <a:t>– </a:t>
            </a:r>
            <a:r>
              <a:rPr lang="ko-KR" altLang="en-US" sz="1500" dirty="0"/>
              <a:t>온라인으로 프로젝트를 진행하다 보니</a:t>
            </a:r>
            <a:r>
              <a:rPr lang="en-US" altLang="ko-KR" sz="1500" dirty="0"/>
              <a:t>, </a:t>
            </a:r>
            <a:r>
              <a:rPr lang="ko-KR" altLang="en-US" sz="1500" dirty="0"/>
              <a:t>실패 대상에 대한 인지가 늦었고</a:t>
            </a:r>
            <a:r>
              <a:rPr lang="en-US" altLang="ko-KR" sz="1500" dirty="0"/>
              <a:t>, </a:t>
            </a:r>
            <a:r>
              <a:rPr lang="ko-KR" altLang="en-US" sz="1500" dirty="0"/>
              <a:t>뒤늦게 의논하였다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--</a:t>
            </a:r>
            <a:r>
              <a:rPr lang="ko-KR" altLang="en-US" sz="1500" dirty="0"/>
              <a:t>자원 </a:t>
            </a:r>
            <a:r>
              <a:rPr lang="en-US" altLang="ko-KR" sz="1500" dirty="0"/>
              <a:t>– </a:t>
            </a:r>
            <a:r>
              <a:rPr lang="ko-KR" altLang="en-US" sz="1500" dirty="0"/>
              <a:t>실시간 데이터 베이스라는 방법을 찾아냈으나 프로젝트에 접목시킬 시간이 부족했다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--</a:t>
            </a:r>
            <a:r>
              <a:rPr lang="ko-KR" altLang="en-US" sz="1500" dirty="0"/>
              <a:t>협업 도구의 부재 </a:t>
            </a:r>
            <a:r>
              <a:rPr lang="en-US" altLang="ko-KR" sz="1500" dirty="0"/>
              <a:t>– </a:t>
            </a:r>
            <a:r>
              <a:rPr lang="ko-KR" altLang="en-US" sz="1500" dirty="0"/>
              <a:t>깃이나 </a:t>
            </a:r>
            <a:r>
              <a:rPr lang="en-US" altLang="ko-KR" sz="1500" dirty="0" err="1"/>
              <a:t>svn</a:t>
            </a:r>
            <a:r>
              <a:rPr lang="ko-KR" altLang="en-US" sz="1500" dirty="0"/>
              <a:t>을 활용한 협업 도구를 사용하지 않아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프로젝트를 합칠 때 경로문제나 </a:t>
            </a:r>
            <a:r>
              <a:rPr lang="en-US" altLang="ko-KR" sz="1500" dirty="0"/>
              <a:t>spring </a:t>
            </a:r>
          </a:p>
          <a:p>
            <a:r>
              <a:rPr lang="en-US" altLang="ko-KR" sz="1500" dirty="0"/>
              <a:t>Bean</a:t>
            </a:r>
            <a:r>
              <a:rPr lang="ko-KR" altLang="en-US" sz="1500" dirty="0"/>
              <a:t>의 충돌 문제가 발생하여 많은 시간이 소요되었다</a:t>
            </a:r>
            <a:r>
              <a:rPr lang="en-US" altLang="ko-KR" sz="15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8C6F1C-9DD2-4A66-8121-3D0DDF2C631A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flipV="1">
            <a:off x="2502037" y="2694710"/>
            <a:ext cx="6683526" cy="5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89614C6-A6B8-4A22-8991-2DDD4A67A26A}"/>
              </a:ext>
            </a:extLst>
          </p:cNvPr>
          <p:cNvCxnSpPr/>
          <p:nvPr/>
        </p:nvCxnSpPr>
        <p:spPr>
          <a:xfrm>
            <a:off x="2895600" y="1091715"/>
            <a:ext cx="0" cy="164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80035A-A23D-4F1F-B2BB-CC66D34AF5B4}"/>
              </a:ext>
            </a:extLst>
          </p:cNvPr>
          <p:cNvCxnSpPr>
            <a:cxnSpLocks/>
          </p:cNvCxnSpPr>
          <p:nvPr/>
        </p:nvCxnSpPr>
        <p:spPr>
          <a:xfrm>
            <a:off x="3302358" y="2749083"/>
            <a:ext cx="0" cy="721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B8A27E-CE12-49B6-9D1B-43956E6EB519}"/>
              </a:ext>
            </a:extLst>
          </p:cNvPr>
          <p:cNvCxnSpPr/>
          <p:nvPr/>
        </p:nvCxnSpPr>
        <p:spPr>
          <a:xfrm>
            <a:off x="7523018" y="1066800"/>
            <a:ext cx="0" cy="164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D9B741-9000-4AAE-AB49-BD9D4613D931}"/>
              </a:ext>
            </a:extLst>
          </p:cNvPr>
          <p:cNvSpPr/>
          <p:nvPr/>
        </p:nvSpPr>
        <p:spPr>
          <a:xfrm>
            <a:off x="2424545" y="362446"/>
            <a:ext cx="1773382" cy="68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및 설계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0B0D9E-7193-46E7-97EB-D765B0D92C22}"/>
              </a:ext>
            </a:extLst>
          </p:cNvPr>
          <p:cNvSpPr/>
          <p:nvPr/>
        </p:nvSpPr>
        <p:spPr>
          <a:xfrm>
            <a:off x="6636327" y="450682"/>
            <a:ext cx="1773382" cy="68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CEA5-78C9-4067-A267-4EA8DC7E2DC7}"/>
              </a:ext>
            </a:extLst>
          </p:cNvPr>
          <p:cNvSpPr txBox="1"/>
          <p:nvPr/>
        </p:nvSpPr>
        <p:spPr>
          <a:xfrm>
            <a:off x="7523018" y="1378297"/>
            <a:ext cx="36463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시간 부족</a:t>
            </a:r>
            <a:r>
              <a:rPr lang="en-US" altLang="ko-KR" sz="1700" dirty="0"/>
              <a:t>(</a:t>
            </a:r>
            <a:r>
              <a:rPr lang="ko-KR" altLang="en-US" sz="1700" dirty="0"/>
              <a:t>새로운 기술을 </a:t>
            </a:r>
            <a:endParaRPr lang="en-US" altLang="ko-KR" sz="1700" dirty="0"/>
          </a:p>
          <a:p>
            <a:r>
              <a:rPr lang="ko-KR" altLang="en-US" sz="1700" dirty="0"/>
              <a:t>접목시키는 것에 대한 모험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30521-ABDB-423D-9810-93EDEC168CF5}"/>
              </a:ext>
            </a:extLst>
          </p:cNvPr>
          <p:cNvSpPr txBox="1"/>
          <p:nvPr/>
        </p:nvSpPr>
        <p:spPr>
          <a:xfrm>
            <a:off x="3082638" y="1281513"/>
            <a:ext cx="34497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DB </a:t>
            </a:r>
            <a:r>
              <a:rPr lang="ko-KR" altLang="en-US" sz="1700" dirty="0"/>
              <a:t>테이블 설계 오류</a:t>
            </a:r>
            <a:r>
              <a:rPr lang="en-US" altLang="ko-KR" sz="1700" dirty="0"/>
              <a:t>,</a:t>
            </a:r>
          </a:p>
          <a:p>
            <a:r>
              <a:rPr lang="ko-KR" altLang="en-US" sz="1700" dirty="0"/>
              <a:t>요구사항 분석 오류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BBD03E-53B3-4EAF-9453-B7F79C38A70C}"/>
              </a:ext>
            </a:extLst>
          </p:cNvPr>
          <p:cNvSpPr/>
          <p:nvPr/>
        </p:nvSpPr>
        <p:spPr>
          <a:xfrm>
            <a:off x="2701634" y="3373800"/>
            <a:ext cx="2105892" cy="67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의사소통 문제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C33745-B27F-4A4D-BCEA-E43DA22814EF}"/>
              </a:ext>
            </a:extLst>
          </p:cNvPr>
          <p:cNvSpPr txBox="1"/>
          <p:nvPr/>
        </p:nvSpPr>
        <p:spPr>
          <a:xfrm>
            <a:off x="3449783" y="2732658"/>
            <a:ext cx="1357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뒤늦은 </a:t>
            </a:r>
            <a:endParaRPr lang="en-US" altLang="ko-KR" sz="1700" dirty="0"/>
          </a:p>
          <a:p>
            <a:r>
              <a:rPr lang="ko-KR" altLang="en-US" sz="1700" dirty="0"/>
              <a:t>문제 인지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2A5A97-4B9E-4130-8219-FA5E92AC2418}"/>
              </a:ext>
            </a:extLst>
          </p:cNvPr>
          <p:cNvSpPr/>
          <p:nvPr/>
        </p:nvSpPr>
        <p:spPr>
          <a:xfrm>
            <a:off x="6047508" y="3646998"/>
            <a:ext cx="1969028" cy="67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협업 도구의 부재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54BD231-9366-4AA4-8202-193AE6D8B4EF}"/>
              </a:ext>
            </a:extLst>
          </p:cNvPr>
          <p:cNvCxnSpPr>
            <a:cxnSpLocks/>
          </p:cNvCxnSpPr>
          <p:nvPr/>
        </p:nvCxnSpPr>
        <p:spPr>
          <a:xfrm>
            <a:off x="6400800" y="2714963"/>
            <a:ext cx="0" cy="113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60DE2E-5D67-47AC-8E54-9E6FA38CE99C}"/>
              </a:ext>
            </a:extLst>
          </p:cNvPr>
          <p:cNvSpPr txBox="1"/>
          <p:nvPr/>
        </p:nvSpPr>
        <p:spPr>
          <a:xfrm>
            <a:off x="6532421" y="2824079"/>
            <a:ext cx="24591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프로젝트를 합치는 데 시간이 소요됨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9208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심수현(***6***088)</dc:creator>
  <cp:lastModifiedBy>심수현(***6***088)</cp:lastModifiedBy>
  <cp:revision>1</cp:revision>
  <dcterms:created xsi:type="dcterms:W3CDTF">2021-10-18T07:30:22Z</dcterms:created>
  <dcterms:modified xsi:type="dcterms:W3CDTF">2021-10-18T07:31:01Z</dcterms:modified>
</cp:coreProperties>
</file>