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A74"/>
    <a:srgbClr val="92D050"/>
    <a:srgbClr val="FF6D6D"/>
    <a:srgbClr val="B8E08C"/>
    <a:srgbClr val="FEA4E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6431" autoAdjust="0"/>
  </p:normalViewPr>
  <p:slideViewPr>
    <p:cSldViewPr snapToGrid="0">
      <p:cViewPr varScale="1">
        <p:scale>
          <a:sx n="62" d="100"/>
          <a:sy n="62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8742198" y="2458453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3" name="직선 화살표 연결선 112"/>
          <p:cNvCxnSpPr>
            <a:cxnSpLocks/>
          </p:cNvCxnSpPr>
          <p:nvPr/>
        </p:nvCxnSpPr>
        <p:spPr>
          <a:xfrm flipV="1">
            <a:off x="5663158" y="1013867"/>
            <a:ext cx="1333932" cy="44814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rot="5400000" flipV="1">
            <a:off x="7362717" y="5563624"/>
            <a:ext cx="1050356" cy="1057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22F39-39D4-4559-9C60-521814552E79}"/>
              </a:ext>
            </a:extLst>
          </p:cNvPr>
          <p:cNvSpPr txBox="1"/>
          <p:nvPr/>
        </p:nvSpPr>
        <p:spPr>
          <a:xfrm>
            <a:off x="463826" y="446788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A1293B-B2BB-491E-9056-01E4B6CD04D1}"/>
              </a:ext>
            </a:extLst>
          </p:cNvPr>
          <p:cNvSpPr/>
          <p:nvPr/>
        </p:nvSpPr>
        <p:spPr>
          <a:xfrm>
            <a:off x="1846234" y="969673"/>
            <a:ext cx="1732454" cy="518947"/>
          </a:xfrm>
          <a:prstGeom prst="round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이날어때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가입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E0DF77-4264-4DF7-8AA7-77E522F08542}"/>
              </a:ext>
            </a:extLst>
          </p:cNvPr>
          <p:cNvSpPr/>
          <p:nvPr/>
        </p:nvSpPr>
        <p:spPr>
          <a:xfrm>
            <a:off x="1846234" y="1754605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사귀기 시작한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날짜 기입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46234" y="2475844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초대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12D6E8-E3C5-403A-BB21-6DB6D2C88D6C}"/>
              </a:ext>
            </a:extLst>
          </p:cNvPr>
          <p:cNvSpPr/>
          <p:nvPr/>
        </p:nvSpPr>
        <p:spPr>
          <a:xfrm>
            <a:off x="4442822" y="3882017"/>
            <a:ext cx="1744928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반쪽 하트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E95B37-D7AF-4C84-A863-DDAEEA815431}"/>
              </a:ext>
            </a:extLst>
          </p:cNvPr>
          <p:cNvSpPr/>
          <p:nvPr/>
        </p:nvSpPr>
        <p:spPr>
          <a:xfrm>
            <a:off x="7043584" y="783034"/>
            <a:ext cx="1630020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데이트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38746A-5C8D-4326-9FEC-80085297C709}"/>
              </a:ext>
            </a:extLst>
          </p:cNvPr>
          <p:cNvSpPr/>
          <p:nvPr/>
        </p:nvSpPr>
        <p:spPr>
          <a:xfrm>
            <a:off x="7061955" y="3137742"/>
            <a:ext cx="1630017" cy="44524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기념일 표시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A82BDE-49D7-4E93-A001-9AD3D22064BF}"/>
              </a:ext>
            </a:extLst>
          </p:cNvPr>
          <p:cNvSpPr/>
          <p:nvPr/>
        </p:nvSpPr>
        <p:spPr>
          <a:xfrm>
            <a:off x="7082460" y="5391799"/>
            <a:ext cx="1612648" cy="462334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코멘트 남기기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52D293-6AB4-4779-BFE3-D405B48167EA}"/>
              </a:ext>
            </a:extLst>
          </p:cNvPr>
          <p:cNvSpPr/>
          <p:nvPr/>
        </p:nvSpPr>
        <p:spPr>
          <a:xfrm>
            <a:off x="9585093" y="6141668"/>
            <a:ext cx="1630016" cy="474844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상대방 확인 후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코멘트 삭제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601548" y="1507209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3590059" y="1950563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A522C589-2742-41B0-80FD-EA17E6A7016C}"/>
              </a:ext>
            </a:extLst>
          </p:cNvPr>
          <p:cNvSpPr/>
          <p:nvPr/>
        </p:nvSpPr>
        <p:spPr>
          <a:xfrm>
            <a:off x="4352117" y="4565926"/>
            <a:ext cx="1967549" cy="619117"/>
          </a:xfrm>
          <a:prstGeom prst="flowChartDecision">
            <a:avLst/>
          </a:prstGeom>
          <a:solidFill>
            <a:srgbClr val="A9DA74"/>
          </a:solidFill>
          <a:ln>
            <a:solidFill>
              <a:srgbClr val="A9D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일정 변동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E95B37-D7AF-4C84-A863-DDAEEA815431}"/>
              </a:ext>
            </a:extLst>
          </p:cNvPr>
          <p:cNvSpPr/>
          <p:nvPr/>
        </p:nvSpPr>
        <p:spPr>
          <a:xfrm>
            <a:off x="7064190" y="1491764"/>
            <a:ext cx="1630020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사진 업로드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E95B37-D7AF-4C84-A863-DDAEEA815431}"/>
              </a:ext>
            </a:extLst>
          </p:cNvPr>
          <p:cNvSpPr/>
          <p:nvPr/>
        </p:nvSpPr>
        <p:spPr>
          <a:xfrm>
            <a:off x="9550568" y="2227621"/>
            <a:ext cx="1630020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수정불가</a:t>
            </a:r>
          </a:p>
        </p:txBody>
      </p:sp>
      <p:sp>
        <p:nvSpPr>
          <p:cNvPr id="62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596504" y="2226559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593130" y="2930855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38088" y="3158264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이날어때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’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가입</a:t>
            </a:r>
          </a:p>
        </p:txBody>
      </p:sp>
      <p:sp>
        <p:nvSpPr>
          <p:cNvPr id="65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596503" y="3627941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33950" y="3876870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가능한 날짜 선택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24294" y="4561923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데이트 요청</a:t>
            </a:r>
          </a:p>
        </p:txBody>
      </p:sp>
      <p:sp>
        <p:nvSpPr>
          <p:cNvPr id="75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601547" y="5029306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31463" y="5264520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수락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1824115" y="5965582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데이트 일정 계획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2589518" y="5734287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4443387" y="1757266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디데이 시작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3578688" y="2695754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4443387" y="2487764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수락 요청 전송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BFF8FF-7BD1-4C60-8155-3021B07738D4}"/>
              </a:ext>
            </a:extLst>
          </p:cNvPr>
          <p:cNvSpPr/>
          <p:nvPr/>
        </p:nvSpPr>
        <p:spPr>
          <a:xfrm>
            <a:off x="4447740" y="3127328"/>
            <a:ext cx="1732454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이날어때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’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캘린더 생성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3575485" y="3344355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6187750" y="3317586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38746A-5C8D-4326-9FEC-80085297C709}"/>
              </a:ext>
            </a:extLst>
          </p:cNvPr>
          <p:cNvSpPr/>
          <p:nvPr/>
        </p:nvSpPr>
        <p:spPr>
          <a:xfrm>
            <a:off x="9550571" y="3133007"/>
            <a:ext cx="1630017" cy="44524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기념일 단위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사용자 변경 가능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8685872" y="3311014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3570542" y="4089765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12D6E8-E3C5-403A-BB21-6DB6D2C88D6C}"/>
              </a:ext>
            </a:extLst>
          </p:cNvPr>
          <p:cNvSpPr/>
          <p:nvPr/>
        </p:nvSpPr>
        <p:spPr>
          <a:xfrm>
            <a:off x="7041500" y="3883291"/>
            <a:ext cx="1653608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하트 완성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6183202" y="4063953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12D6E8-E3C5-403A-BB21-6DB6D2C88D6C}"/>
              </a:ext>
            </a:extLst>
          </p:cNvPr>
          <p:cNvSpPr/>
          <p:nvPr/>
        </p:nvSpPr>
        <p:spPr>
          <a:xfrm>
            <a:off x="7090378" y="4619524"/>
            <a:ext cx="1604730" cy="461665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하트 지우기</a:t>
            </a:r>
          </a:p>
        </p:txBody>
      </p:sp>
      <p:sp>
        <p:nvSpPr>
          <p:cNvPr id="101" name="사각형: 둥근 모서리 3">
            <a:extLst>
              <a:ext uri="{FF2B5EF4-FFF2-40B4-BE49-F238E27FC236}">
                <a16:creationId xmlns:a16="http://schemas.microsoft.com/office/drawing/2014/main" id="{4BA1293B-B2BB-491E-9056-01E4B6CD04D1}"/>
              </a:ext>
            </a:extLst>
          </p:cNvPr>
          <p:cNvSpPr/>
          <p:nvPr/>
        </p:nvSpPr>
        <p:spPr>
          <a:xfrm>
            <a:off x="7034247" y="2198981"/>
            <a:ext cx="1732454" cy="518947"/>
          </a:xfrm>
          <a:prstGeom prst="round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다이어리 기록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>
            <a:stCxn id="74" idx="2"/>
          </p:cNvCxnSpPr>
          <p:nvPr/>
        </p:nvCxnSpPr>
        <p:spPr>
          <a:xfrm>
            <a:off x="2700177" y="4338535"/>
            <a:ext cx="2238763" cy="3271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A82BDE-49D7-4E93-A001-9AD3D22064BF}"/>
              </a:ext>
            </a:extLst>
          </p:cNvPr>
          <p:cNvSpPr/>
          <p:nvPr/>
        </p:nvSpPr>
        <p:spPr>
          <a:xfrm>
            <a:off x="7090378" y="6141668"/>
            <a:ext cx="1630016" cy="474844"/>
          </a:xfrm>
          <a:prstGeom prst="rect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상대방에게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알림 전송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ABAD6A0-0792-4EF0-B808-F0A6E2F51780}"/>
              </a:ext>
            </a:extLst>
          </p:cNvPr>
          <p:cNvSpPr/>
          <p:nvPr/>
        </p:nvSpPr>
        <p:spPr>
          <a:xfrm flipV="1">
            <a:off x="8720394" y="6325037"/>
            <a:ext cx="864699" cy="838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9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7752347" y="1252246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화살표: 아래쪽 47">
            <a:extLst>
              <a:ext uri="{FF2B5EF4-FFF2-40B4-BE49-F238E27FC236}">
                <a16:creationId xmlns:a16="http://schemas.microsoft.com/office/drawing/2014/main" id="{A8A76951-2DC0-4BA2-942D-971BFDA7FE2E}"/>
              </a:ext>
            </a:extLst>
          </p:cNvPr>
          <p:cNvSpPr/>
          <p:nvPr/>
        </p:nvSpPr>
        <p:spPr>
          <a:xfrm>
            <a:off x="7752346" y="1950563"/>
            <a:ext cx="231913" cy="23969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1" name="직선 화살표 연결선 110"/>
          <p:cNvCxnSpPr>
            <a:stCxn id="77" idx="3"/>
          </p:cNvCxnSpPr>
          <p:nvPr/>
        </p:nvCxnSpPr>
        <p:spPr>
          <a:xfrm flipV="1">
            <a:off x="3556569" y="5783926"/>
            <a:ext cx="1211181" cy="41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판단 115">
            <a:extLst>
              <a:ext uri="{FF2B5EF4-FFF2-40B4-BE49-F238E27FC236}">
                <a16:creationId xmlns:a16="http://schemas.microsoft.com/office/drawing/2014/main" id="{A522C589-2742-41B0-80FD-EA17E6A7016C}"/>
              </a:ext>
            </a:extLst>
          </p:cNvPr>
          <p:cNvSpPr/>
          <p:nvPr/>
        </p:nvSpPr>
        <p:spPr>
          <a:xfrm>
            <a:off x="4352117" y="5325890"/>
            <a:ext cx="1967549" cy="606463"/>
          </a:xfrm>
          <a:prstGeom prst="flowChartDecision">
            <a:avLst/>
          </a:prstGeom>
          <a:solidFill>
            <a:srgbClr val="A9DA74"/>
          </a:solidFill>
          <a:ln>
            <a:solidFill>
              <a:srgbClr val="A9D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일정 변동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51787" y="5138072"/>
            <a:ext cx="264374" cy="234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1" name="직선 화살표 연결선 10"/>
          <p:cNvCxnSpPr>
            <a:stCxn id="68" idx="1"/>
          </p:cNvCxnSpPr>
          <p:nvPr/>
        </p:nvCxnSpPr>
        <p:spPr>
          <a:xfrm flipH="1" flipV="1">
            <a:off x="3544038" y="4822611"/>
            <a:ext cx="808079" cy="528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00" idx="1"/>
          </p:cNvCxnSpPr>
          <p:nvPr/>
        </p:nvCxnSpPr>
        <p:spPr>
          <a:xfrm flipV="1">
            <a:off x="6295244" y="4850357"/>
            <a:ext cx="795134" cy="317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6309023" y="5595197"/>
            <a:ext cx="795134" cy="317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793754" y="4731634"/>
            <a:ext cx="264374" cy="234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74403" y="4758070"/>
            <a:ext cx="264374" cy="234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580347" y="5491357"/>
            <a:ext cx="264374" cy="234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444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141090" y="1595158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02764" y="1568930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557" y="1482794"/>
            <a:ext cx="2364647" cy="376582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471132" y="5223403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카카오톡 </a:t>
            </a:r>
            <a:endParaRPr lang="en-US" altLang="ko-KR" sz="1500" dirty="0"/>
          </a:p>
          <a:p>
            <a:r>
              <a:rPr lang="ko-KR" altLang="en-US" sz="1500" dirty="0"/>
              <a:t>계정으로 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10038975" y="5229237"/>
            <a:ext cx="122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요청</a:t>
            </a:r>
            <a:endParaRPr lang="en-US" altLang="ko-KR" sz="1500" dirty="0"/>
          </a:p>
          <a:p>
            <a:r>
              <a:rPr lang="ko-KR" altLang="en-US" sz="1500" dirty="0"/>
              <a:t>메시지 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718066" y="5216537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초기화면</a:t>
            </a: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C5FEEB3F-CE47-49EC-A995-98F85636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09" y="1482794"/>
            <a:ext cx="2364647" cy="3839306"/>
          </a:xfrm>
          <a:prstGeom prst="rect">
            <a:avLst/>
          </a:prstGeom>
        </p:spPr>
      </p:pic>
      <p:cxnSp>
        <p:nvCxnSpPr>
          <p:cNvPr id="255" name="연결선: 구부러짐 254">
            <a:extLst>
              <a:ext uri="{FF2B5EF4-FFF2-40B4-BE49-F238E27FC236}">
                <a16:creationId xmlns:a16="http://schemas.microsoft.com/office/drawing/2014/main" id="{21BC32CF-C49D-4008-8497-240722F47825}"/>
              </a:ext>
            </a:extLst>
          </p:cNvPr>
          <p:cNvCxnSpPr>
            <a:endCxn id="1040" idx="1"/>
          </p:cNvCxnSpPr>
          <p:nvPr/>
        </p:nvCxnSpPr>
        <p:spPr>
          <a:xfrm flipV="1">
            <a:off x="3698304" y="2451428"/>
            <a:ext cx="1435985" cy="1429004"/>
          </a:xfrm>
          <a:prstGeom prst="curvedConnector4">
            <a:avLst>
              <a:gd name="adj1" fmla="val 47501"/>
              <a:gd name="adj2" fmla="val 12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7A1E5332-2FA4-42EE-9B13-8459501439A5}"/>
              </a:ext>
            </a:extLst>
          </p:cNvPr>
          <p:cNvSpPr txBox="1"/>
          <p:nvPr/>
        </p:nvSpPr>
        <p:spPr>
          <a:xfrm>
            <a:off x="5136554" y="5292850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마이페이지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430124" y="5263281"/>
            <a:ext cx="1223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공유대상 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초대 </a:t>
            </a:r>
            <a:endParaRPr lang="en-US" altLang="ko-KR" sz="1500" dirty="0"/>
          </a:p>
          <a:p>
            <a:endParaRPr lang="ko-KR" altLang="en-US" sz="1500" dirty="0"/>
          </a:p>
        </p:txBody>
      </p: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851573DA-0CC3-4FE1-9256-478CD552C112}"/>
              </a:ext>
            </a:extLst>
          </p:cNvPr>
          <p:cNvCxnSpPr/>
          <p:nvPr/>
        </p:nvCxnSpPr>
        <p:spPr>
          <a:xfrm>
            <a:off x="8737600" y="2533717"/>
            <a:ext cx="1130300" cy="451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6B073A1-0289-4934-B6BD-4F57424288CE}"/>
              </a:ext>
            </a:extLst>
          </p:cNvPr>
          <p:cNvGrpSpPr/>
          <p:nvPr/>
        </p:nvGrpSpPr>
        <p:grpSpPr>
          <a:xfrm>
            <a:off x="4789159" y="1609568"/>
            <a:ext cx="2115733" cy="3570356"/>
            <a:chOff x="4647723" y="1450557"/>
            <a:chExt cx="1975013" cy="3570356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F3982789-BBCD-44D0-976C-1EE48ADD84DF}"/>
                </a:ext>
              </a:extLst>
            </p:cNvPr>
            <p:cNvGrpSpPr/>
            <p:nvPr/>
          </p:nvGrpSpPr>
          <p:grpSpPr>
            <a:xfrm>
              <a:off x="4647723" y="1450557"/>
              <a:ext cx="1975013" cy="3570356"/>
              <a:chOff x="2097002" y="1382978"/>
              <a:chExt cx="1297717" cy="2543525"/>
            </a:xfrm>
          </p:grpSpPr>
          <p:grpSp>
            <p:nvGrpSpPr>
              <p:cNvPr id="39" name="Phone">
                <a:extLst>
                  <a:ext uri="{FF2B5EF4-FFF2-40B4-BE49-F238E27FC236}">
                    <a16:creationId xmlns:a16="http://schemas.microsoft.com/office/drawing/2014/main" id="{130024EB-5F32-4FFC-B421-A09866D1D8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97002" y="1382978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40" name="Case">
                  <a:extLst>
                    <a:ext uri="{FF2B5EF4-FFF2-40B4-BE49-F238E27FC236}">
                      <a16:creationId xmlns:a16="http://schemas.microsoft.com/office/drawing/2014/main" id="{6FAC356F-30DB-4F66-835D-390CCAA79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Button">
                  <a:extLst>
                    <a:ext uri="{FF2B5EF4-FFF2-40B4-BE49-F238E27FC236}">
                      <a16:creationId xmlns:a16="http://schemas.microsoft.com/office/drawing/2014/main" id="{F49E8C97-E724-42A0-882F-4AE0A28F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Camera">
                  <a:extLst>
                    <a:ext uri="{FF2B5EF4-FFF2-40B4-BE49-F238E27FC236}">
                      <a16:creationId xmlns:a16="http://schemas.microsoft.com/office/drawing/2014/main" id="{C3B48313-6784-4A33-BC52-2007BF715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peaker">
                  <a:extLst>
                    <a:ext uri="{FF2B5EF4-FFF2-40B4-BE49-F238E27FC236}">
                      <a16:creationId xmlns:a16="http://schemas.microsoft.com/office/drawing/2014/main" id="{74838868-C40A-451A-BA3A-12B1D4285B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Display">
                  <a:extLst>
                    <a:ext uri="{FF2B5EF4-FFF2-40B4-BE49-F238E27FC236}">
                      <a16:creationId xmlns:a16="http://schemas.microsoft.com/office/drawing/2014/main" id="{72C4AB84-DA82-4440-9C97-C47CC30C97D2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C12D4173-1A29-406F-B47C-8691B80A7B7D}"/>
                  </a:ext>
                </a:extLst>
              </p:cNvPr>
              <p:cNvGrpSpPr/>
              <p:nvPr/>
            </p:nvGrpSpPr>
            <p:grpSpPr>
              <a:xfrm>
                <a:off x="2145080" y="1600063"/>
                <a:ext cx="1200292" cy="226840"/>
                <a:chOff x="6730415" y="865429"/>
                <a:chExt cx="2064705" cy="390203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03DDBD44-AA19-4681-BC79-13D23EC4116D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Calendar">
                  <a:extLst>
                    <a:ext uri="{FF2B5EF4-FFF2-40B4-BE49-F238E27FC236}">
                      <a16:creationId xmlns:a16="http://schemas.microsoft.com/office/drawing/2014/main" id="{675FDF87-6DCC-4EA4-9D50-A6527CEBAA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3" name="Bell">
                  <a:extLst>
                    <a:ext uri="{FF2B5EF4-FFF2-40B4-BE49-F238E27FC236}">
                      <a16:creationId xmlns:a16="http://schemas.microsoft.com/office/drawing/2014/main" id="{14D6507B-1347-4997-A432-55883C91926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D2A0A6B9-19C9-4660-891A-C67EB9661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157" name="그림 156">
                  <a:extLst>
                    <a:ext uri="{FF2B5EF4-FFF2-40B4-BE49-F238E27FC236}">
                      <a16:creationId xmlns:a16="http://schemas.microsoft.com/office/drawing/2014/main" id="{D4723771-C5EE-41CB-BA44-5B716BD36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2BEA273C-9589-4897-BF5C-F49637297364}"/>
                  </a:ext>
                </a:extLst>
              </p:cNvPr>
              <p:cNvSpPr/>
              <p:nvPr/>
            </p:nvSpPr>
            <p:spPr>
              <a:xfrm>
                <a:off x="2171119" y="1592109"/>
                <a:ext cx="300604" cy="291979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38" name="그림 1037">
                <a:extLst>
                  <a:ext uri="{FF2B5EF4-FFF2-40B4-BE49-F238E27FC236}">
                    <a16:creationId xmlns:a16="http://schemas.microsoft.com/office/drawing/2014/main" id="{E8E4B45E-6F6E-4AAB-A464-0E2B1AF47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389" y="2369379"/>
                <a:ext cx="1166361" cy="927293"/>
              </a:xfrm>
              <a:prstGeom prst="rect">
                <a:avLst/>
              </a:prstGeom>
            </p:spPr>
          </p:pic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890587C2-AB96-499C-8AA6-020A0AD537A8}"/>
                  </a:ext>
                </a:extLst>
              </p:cNvPr>
              <p:cNvSpPr/>
              <p:nvPr/>
            </p:nvSpPr>
            <p:spPr>
              <a:xfrm>
                <a:off x="2143389" y="1837545"/>
                <a:ext cx="1196584" cy="5380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 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0" name="웃는 얼굴 1039">
                <a:extLst>
                  <a:ext uri="{FF2B5EF4-FFF2-40B4-BE49-F238E27FC236}">
                    <a16:creationId xmlns:a16="http://schemas.microsoft.com/office/drawing/2014/main" id="{55F6B77A-2C8D-4854-B7A2-C314A802D693}"/>
                  </a:ext>
                </a:extLst>
              </p:cNvPr>
              <p:cNvSpPr/>
              <p:nvPr/>
            </p:nvSpPr>
            <p:spPr>
              <a:xfrm>
                <a:off x="2264670" y="1939961"/>
                <a:ext cx="300604" cy="29197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83F1A70-2F66-42BE-BE80-D9BB216F2929}"/>
                </a:ext>
              </a:extLst>
            </p:cNvPr>
            <p:cNvSpPr txBox="1"/>
            <p:nvPr/>
          </p:nvSpPr>
          <p:spPr>
            <a:xfrm>
              <a:off x="4737100" y="4137183"/>
              <a:ext cx="17907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</p:grpSp>
      <p:sp>
        <p:nvSpPr>
          <p:cNvPr id="177" name="말풍선: 타원형 176">
            <a:extLst>
              <a:ext uri="{FF2B5EF4-FFF2-40B4-BE49-F238E27FC236}">
                <a16:creationId xmlns:a16="http://schemas.microsoft.com/office/drawing/2014/main" id="{3494B503-ACE6-4202-9D24-4B6919E6F7E8}"/>
              </a:ext>
            </a:extLst>
          </p:cNvPr>
          <p:cNvSpPr/>
          <p:nvPr/>
        </p:nvSpPr>
        <p:spPr>
          <a:xfrm>
            <a:off x="5770319" y="892884"/>
            <a:ext cx="1922428" cy="785192"/>
          </a:xfrm>
          <a:prstGeom prst="wedgeEllipseCallout">
            <a:avLst>
              <a:gd name="adj1" fmla="val -37474"/>
              <a:gd name="adj2" fmla="val 8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0C488C-6DDD-494F-8771-200F05C248B6}"/>
              </a:ext>
            </a:extLst>
          </p:cNvPr>
          <p:cNvSpPr txBox="1"/>
          <p:nvPr/>
        </p:nvSpPr>
        <p:spPr>
          <a:xfrm>
            <a:off x="4867543" y="4519306"/>
            <a:ext cx="194833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공유자 초대</a:t>
            </a:r>
          </a:p>
        </p:txBody>
      </p: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117004" y="5228699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달력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155104" y="1611343"/>
            <a:ext cx="2039354" cy="3545968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2626777" y="5219033"/>
            <a:ext cx="2019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팝업 메시지 띄움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B40446-5C67-4E7B-9CC8-E1D9A3236C68}"/>
              </a:ext>
            </a:extLst>
          </p:cNvPr>
          <p:cNvGrpSpPr/>
          <p:nvPr/>
        </p:nvGrpSpPr>
        <p:grpSpPr>
          <a:xfrm>
            <a:off x="9691575" y="1608060"/>
            <a:ext cx="2074384" cy="3577528"/>
            <a:chOff x="5294684" y="1435985"/>
            <a:chExt cx="1927142" cy="3507980"/>
          </a:xfrm>
        </p:grpSpPr>
        <p:grpSp>
          <p:nvGrpSpPr>
            <p:cNvPr id="135" name="Phone">
              <a:extLst>
                <a:ext uri="{FF2B5EF4-FFF2-40B4-BE49-F238E27FC236}">
                  <a16:creationId xmlns:a16="http://schemas.microsoft.com/office/drawing/2014/main" id="{258EA23C-6C10-4F86-B537-10AE771BD3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4684" y="1435985"/>
              <a:ext cx="1927142" cy="3507980"/>
              <a:chOff x="595686" y="1262396"/>
              <a:chExt cx="2479208" cy="4859248"/>
            </a:xfrm>
          </p:grpSpPr>
          <p:sp>
            <p:nvSpPr>
              <p:cNvPr id="150" name="Case">
                <a:extLst>
                  <a:ext uri="{FF2B5EF4-FFF2-40B4-BE49-F238E27FC236}">
                    <a16:creationId xmlns:a16="http://schemas.microsoft.com/office/drawing/2014/main" id="{58A08418-ED8F-4373-88A2-4D37665FB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utton">
                <a:extLst>
                  <a:ext uri="{FF2B5EF4-FFF2-40B4-BE49-F238E27FC236}">
                    <a16:creationId xmlns:a16="http://schemas.microsoft.com/office/drawing/2014/main" id="{CCE42209-7463-42F5-A34A-BBD0607E5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Camera">
                <a:extLst>
                  <a:ext uri="{FF2B5EF4-FFF2-40B4-BE49-F238E27FC236}">
                    <a16:creationId xmlns:a16="http://schemas.microsoft.com/office/drawing/2014/main" id="{D71923DF-0BF3-4A5C-BD08-C4AB2CABF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Speaker">
                <a:extLst>
                  <a:ext uri="{FF2B5EF4-FFF2-40B4-BE49-F238E27FC236}">
                    <a16:creationId xmlns:a16="http://schemas.microsoft.com/office/drawing/2014/main" id="{08F3FE5C-C7BA-4828-82A0-3287959A7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Display">
                <a:extLst>
                  <a:ext uri="{FF2B5EF4-FFF2-40B4-BE49-F238E27FC236}">
                    <a16:creationId xmlns:a16="http://schemas.microsoft.com/office/drawing/2014/main" id="{17573A5E-C0B5-4798-913B-DB8DF29BBA68}"/>
                  </a:ext>
                </a:extLst>
              </p:cNvPr>
              <p:cNvSpPr/>
              <p:nvPr/>
            </p:nvSpPr>
            <p:spPr>
              <a:xfrm>
                <a:off x="692288" y="1683198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FEAE358-846D-4562-BEF0-ABCEBE7F6BB5}"/>
                </a:ext>
              </a:extLst>
            </p:cNvPr>
            <p:cNvGrpSpPr/>
            <p:nvPr/>
          </p:nvGrpSpPr>
          <p:grpSpPr>
            <a:xfrm>
              <a:off x="5374204" y="1731693"/>
              <a:ext cx="1776957" cy="304952"/>
              <a:chOff x="6730415" y="865429"/>
              <a:chExt cx="2064705" cy="390203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D6B77407-80C2-4196-89D8-4D5B72EC7B84}"/>
                  </a:ext>
                </a:extLst>
              </p:cNvPr>
              <p:cNvSpPr/>
              <p:nvPr/>
            </p:nvSpPr>
            <p:spPr>
              <a:xfrm>
                <a:off x="6730415" y="865429"/>
                <a:ext cx="2064705" cy="390203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Calendar">
                <a:extLst>
                  <a:ext uri="{FF2B5EF4-FFF2-40B4-BE49-F238E27FC236}">
                    <a16:creationId xmlns:a16="http://schemas.microsoft.com/office/drawing/2014/main" id="{F58E4FBD-4541-4D39-9216-31ACA129EB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94945" y="912838"/>
                <a:ext cx="295384" cy="295384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ell">
                <a:extLst>
                  <a:ext uri="{FF2B5EF4-FFF2-40B4-BE49-F238E27FC236}">
                    <a16:creationId xmlns:a16="http://schemas.microsoft.com/office/drawing/2014/main" id="{D8169EBE-9257-425B-8CDB-48440A03B9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845514" y="910380"/>
                <a:ext cx="250736" cy="300301"/>
              </a:xfrm>
              <a:custGeom>
                <a:avLst/>
                <a:gdLst>
                  <a:gd name="T0" fmla="*/ 280 w 560"/>
                  <a:gd name="T1" fmla="*/ 0 h 666"/>
                  <a:gd name="T2" fmla="*/ 227 w 560"/>
                  <a:gd name="T3" fmla="*/ 53 h 666"/>
                  <a:gd name="T4" fmla="*/ 230 w 560"/>
                  <a:gd name="T5" fmla="*/ 72 h 666"/>
                  <a:gd name="T6" fmla="*/ 107 w 560"/>
                  <a:gd name="T7" fmla="*/ 240 h 666"/>
                  <a:gd name="T8" fmla="*/ 57 w 560"/>
                  <a:gd name="T9" fmla="*/ 418 h 666"/>
                  <a:gd name="T10" fmla="*/ 22 w 560"/>
                  <a:gd name="T11" fmla="*/ 448 h 666"/>
                  <a:gd name="T12" fmla="*/ 8 w 560"/>
                  <a:gd name="T13" fmla="*/ 460 h 666"/>
                  <a:gd name="T14" fmla="*/ 0 w 560"/>
                  <a:gd name="T15" fmla="*/ 480 h 666"/>
                  <a:gd name="T16" fmla="*/ 27 w 560"/>
                  <a:gd name="T17" fmla="*/ 524 h 666"/>
                  <a:gd name="T18" fmla="*/ 89 w 560"/>
                  <a:gd name="T19" fmla="*/ 546 h 666"/>
                  <a:gd name="T20" fmla="*/ 205 w 560"/>
                  <a:gd name="T21" fmla="*/ 558 h 666"/>
                  <a:gd name="T22" fmla="*/ 200 w 560"/>
                  <a:gd name="T23" fmla="*/ 586 h 666"/>
                  <a:gd name="T24" fmla="*/ 280 w 560"/>
                  <a:gd name="T25" fmla="*/ 666 h 666"/>
                  <a:gd name="T26" fmla="*/ 360 w 560"/>
                  <a:gd name="T27" fmla="*/ 586 h 666"/>
                  <a:gd name="T28" fmla="*/ 355 w 560"/>
                  <a:gd name="T29" fmla="*/ 558 h 666"/>
                  <a:gd name="T30" fmla="*/ 471 w 560"/>
                  <a:gd name="T31" fmla="*/ 546 h 666"/>
                  <a:gd name="T32" fmla="*/ 533 w 560"/>
                  <a:gd name="T33" fmla="*/ 524 h 666"/>
                  <a:gd name="T34" fmla="*/ 560 w 560"/>
                  <a:gd name="T35" fmla="*/ 480 h 666"/>
                  <a:gd name="T36" fmla="*/ 552 w 560"/>
                  <a:gd name="T37" fmla="*/ 460 h 666"/>
                  <a:gd name="T38" fmla="*/ 538 w 560"/>
                  <a:gd name="T39" fmla="*/ 448 h 666"/>
                  <a:gd name="T40" fmla="*/ 503 w 560"/>
                  <a:gd name="T41" fmla="*/ 418 h 666"/>
                  <a:gd name="T42" fmla="*/ 453 w 560"/>
                  <a:gd name="T43" fmla="*/ 240 h 666"/>
                  <a:gd name="T44" fmla="*/ 329 w 560"/>
                  <a:gd name="T45" fmla="*/ 72 h 666"/>
                  <a:gd name="T46" fmla="*/ 333 w 560"/>
                  <a:gd name="T47" fmla="*/ 53 h 666"/>
                  <a:gd name="T48" fmla="*/ 280 w 560"/>
                  <a:gd name="T49" fmla="*/ 0 h 666"/>
                  <a:gd name="T50" fmla="*/ 280 w 560"/>
                  <a:gd name="T51" fmla="*/ 26 h 666"/>
                  <a:gd name="T52" fmla="*/ 307 w 560"/>
                  <a:gd name="T53" fmla="*/ 53 h 666"/>
                  <a:gd name="T54" fmla="*/ 280 w 560"/>
                  <a:gd name="T55" fmla="*/ 80 h 666"/>
                  <a:gd name="T56" fmla="*/ 253 w 560"/>
                  <a:gd name="T57" fmla="*/ 53 h 666"/>
                  <a:gd name="T58" fmla="*/ 280 w 560"/>
                  <a:gd name="T59" fmla="*/ 26 h 666"/>
                  <a:gd name="T60" fmla="*/ 248 w 560"/>
                  <a:gd name="T61" fmla="*/ 96 h 666"/>
                  <a:gd name="T62" fmla="*/ 280 w 560"/>
                  <a:gd name="T63" fmla="*/ 106 h 666"/>
                  <a:gd name="T64" fmla="*/ 311 w 560"/>
                  <a:gd name="T65" fmla="*/ 96 h 666"/>
                  <a:gd name="T66" fmla="*/ 427 w 560"/>
                  <a:gd name="T67" fmla="*/ 240 h 666"/>
                  <a:gd name="T68" fmla="*/ 483 w 560"/>
                  <a:gd name="T69" fmla="*/ 436 h 666"/>
                  <a:gd name="T70" fmla="*/ 522 w 560"/>
                  <a:gd name="T71" fmla="*/ 469 h 666"/>
                  <a:gd name="T72" fmla="*/ 533 w 560"/>
                  <a:gd name="T73" fmla="*/ 480 h 666"/>
                  <a:gd name="T74" fmla="*/ 518 w 560"/>
                  <a:gd name="T75" fmla="*/ 501 h 666"/>
                  <a:gd name="T76" fmla="*/ 466 w 560"/>
                  <a:gd name="T77" fmla="*/ 520 h 666"/>
                  <a:gd name="T78" fmla="*/ 280 w 560"/>
                  <a:gd name="T79" fmla="*/ 533 h 666"/>
                  <a:gd name="T80" fmla="*/ 94 w 560"/>
                  <a:gd name="T81" fmla="*/ 520 h 666"/>
                  <a:gd name="T82" fmla="*/ 41 w 560"/>
                  <a:gd name="T83" fmla="*/ 501 h 666"/>
                  <a:gd name="T84" fmla="*/ 27 w 560"/>
                  <a:gd name="T85" fmla="*/ 480 h 666"/>
                  <a:gd name="T86" fmla="*/ 38 w 560"/>
                  <a:gd name="T87" fmla="*/ 469 h 666"/>
                  <a:gd name="T88" fmla="*/ 76 w 560"/>
                  <a:gd name="T89" fmla="*/ 436 h 666"/>
                  <a:gd name="T90" fmla="*/ 133 w 560"/>
                  <a:gd name="T91" fmla="*/ 240 h 666"/>
                  <a:gd name="T92" fmla="*/ 248 w 560"/>
                  <a:gd name="T93" fmla="*/ 96 h 666"/>
                  <a:gd name="T94" fmla="*/ 234 w 560"/>
                  <a:gd name="T95" fmla="*/ 559 h 666"/>
                  <a:gd name="T96" fmla="*/ 280 w 560"/>
                  <a:gd name="T97" fmla="*/ 560 h 666"/>
                  <a:gd name="T98" fmla="*/ 326 w 560"/>
                  <a:gd name="T99" fmla="*/ 559 h 666"/>
                  <a:gd name="T100" fmla="*/ 333 w 560"/>
                  <a:gd name="T101" fmla="*/ 586 h 666"/>
                  <a:gd name="T102" fmla="*/ 280 w 560"/>
                  <a:gd name="T103" fmla="*/ 640 h 666"/>
                  <a:gd name="T104" fmla="*/ 227 w 560"/>
                  <a:gd name="T105" fmla="*/ 586 h 666"/>
                  <a:gd name="T106" fmla="*/ 234 w 560"/>
                  <a:gd name="T107" fmla="*/ 55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0" h="666">
                    <a:moveTo>
                      <a:pt x="280" y="0"/>
                    </a:moveTo>
                    <a:cubicBezTo>
                      <a:pt x="251" y="0"/>
                      <a:pt x="227" y="24"/>
                      <a:pt x="227" y="53"/>
                    </a:cubicBezTo>
                    <a:cubicBezTo>
                      <a:pt x="227" y="60"/>
                      <a:pt x="228" y="66"/>
                      <a:pt x="230" y="72"/>
                    </a:cubicBezTo>
                    <a:cubicBezTo>
                      <a:pt x="155" y="92"/>
                      <a:pt x="107" y="157"/>
                      <a:pt x="107" y="240"/>
                    </a:cubicBezTo>
                    <a:cubicBezTo>
                      <a:pt x="107" y="344"/>
                      <a:pt x="81" y="392"/>
                      <a:pt x="57" y="418"/>
                    </a:cubicBezTo>
                    <a:cubicBezTo>
                      <a:pt x="45" y="432"/>
                      <a:pt x="32" y="440"/>
                      <a:pt x="22" y="448"/>
                    </a:cubicBezTo>
                    <a:cubicBezTo>
                      <a:pt x="17" y="452"/>
                      <a:pt x="12" y="455"/>
                      <a:pt x="8" y="460"/>
                    </a:cubicBezTo>
                    <a:cubicBezTo>
                      <a:pt x="4" y="465"/>
                      <a:pt x="0" y="472"/>
                      <a:pt x="0" y="480"/>
                    </a:cubicBezTo>
                    <a:cubicBezTo>
                      <a:pt x="0" y="498"/>
                      <a:pt x="11" y="514"/>
                      <a:pt x="27" y="524"/>
                    </a:cubicBezTo>
                    <a:cubicBezTo>
                      <a:pt x="43" y="534"/>
                      <a:pt x="64" y="541"/>
                      <a:pt x="89" y="546"/>
                    </a:cubicBezTo>
                    <a:cubicBezTo>
                      <a:pt x="121" y="553"/>
                      <a:pt x="161" y="556"/>
                      <a:pt x="205" y="558"/>
                    </a:cubicBezTo>
                    <a:cubicBezTo>
                      <a:pt x="202" y="567"/>
                      <a:pt x="200" y="576"/>
                      <a:pt x="200" y="586"/>
                    </a:cubicBezTo>
                    <a:cubicBezTo>
                      <a:pt x="200" y="630"/>
                      <a:pt x="236" y="666"/>
                      <a:pt x="280" y="666"/>
                    </a:cubicBezTo>
                    <a:cubicBezTo>
                      <a:pt x="324" y="666"/>
                      <a:pt x="360" y="630"/>
                      <a:pt x="360" y="586"/>
                    </a:cubicBezTo>
                    <a:cubicBezTo>
                      <a:pt x="360" y="576"/>
                      <a:pt x="358" y="567"/>
                      <a:pt x="355" y="558"/>
                    </a:cubicBezTo>
                    <a:cubicBezTo>
                      <a:pt x="399" y="556"/>
                      <a:pt x="439" y="553"/>
                      <a:pt x="471" y="546"/>
                    </a:cubicBezTo>
                    <a:cubicBezTo>
                      <a:pt x="496" y="541"/>
                      <a:pt x="517" y="534"/>
                      <a:pt x="533" y="524"/>
                    </a:cubicBezTo>
                    <a:cubicBezTo>
                      <a:pt x="549" y="514"/>
                      <a:pt x="560" y="498"/>
                      <a:pt x="560" y="480"/>
                    </a:cubicBezTo>
                    <a:cubicBezTo>
                      <a:pt x="560" y="472"/>
                      <a:pt x="556" y="465"/>
                      <a:pt x="552" y="460"/>
                    </a:cubicBezTo>
                    <a:cubicBezTo>
                      <a:pt x="548" y="455"/>
                      <a:pt x="543" y="452"/>
                      <a:pt x="538" y="448"/>
                    </a:cubicBezTo>
                    <a:cubicBezTo>
                      <a:pt x="527" y="440"/>
                      <a:pt x="515" y="432"/>
                      <a:pt x="503" y="418"/>
                    </a:cubicBezTo>
                    <a:cubicBezTo>
                      <a:pt x="479" y="392"/>
                      <a:pt x="453" y="344"/>
                      <a:pt x="453" y="240"/>
                    </a:cubicBezTo>
                    <a:cubicBezTo>
                      <a:pt x="453" y="157"/>
                      <a:pt x="404" y="92"/>
                      <a:pt x="329" y="72"/>
                    </a:cubicBezTo>
                    <a:cubicBezTo>
                      <a:pt x="332" y="66"/>
                      <a:pt x="333" y="60"/>
                      <a:pt x="333" y="53"/>
                    </a:cubicBezTo>
                    <a:cubicBezTo>
                      <a:pt x="333" y="24"/>
                      <a:pt x="309" y="0"/>
                      <a:pt x="280" y="0"/>
                    </a:cubicBezTo>
                    <a:close/>
                    <a:moveTo>
                      <a:pt x="280" y="26"/>
                    </a:moveTo>
                    <a:cubicBezTo>
                      <a:pt x="295" y="26"/>
                      <a:pt x="307" y="38"/>
                      <a:pt x="307" y="53"/>
                    </a:cubicBezTo>
                    <a:cubicBezTo>
                      <a:pt x="307" y="68"/>
                      <a:pt x="295" y="80"/>
                      <a:pt x="280" y="80"/>
                    </a:cubicBezTo>
                    <a:cubicBezTo>
                      <a:pt x="265" y="80"/>
                      <a:pt x="253" y="68"/>
                      <a:pt x="253" y="53"/>
                    </a:cubicBezTo>
                    <a:cubicBezTo>
                      <a:pt x="253" y="38"/>
                      <a:pt x="265" y="26"/>
                      <a:pt x="280" y="26"/>
                    </a:cubicBezTo>
                    <a:close/>
                    <a:moveTo>
                      <a:pt x="248" y="96"/>
                    </a:moveTo>
                    <a:cubicBezTo>
                      <a:pt x="257" y="102"/>
                      <a:pt x="268" y="106"/>
                      <a:pt x="280" y="106"/>
                    </a:cubicBezTo>
                    <a:cubicBezTo>
                      <a:pt x="292" y="106"/>
                      <a:pt x="302" y="102"/>
                      <a:pt x="311" y="96"/>
                    </a:cubicBezTo>
                    <a:cubicBezTo>
                      <a:pt x="382" y="109"/>
                      <a:pt x="427" y="163"/>
                      <a:pt x="427" y="240"/>
                    </a:cubicBezTo>
                    <a:cubicBezTo>
                      <a:pt x="427" y="349"/>
                      <a:pt x="454" y="405"/>
                      <a:pt x="483" y="436"/>
                    </a:cubicBezTo>
                    <a:cubicBezTo>
                      <a:pt x="498" y="452"/>
                      <a:pt x="512" y="462"/>
                      <a:pt x="522" y="469"/>
                    </a:cubicBezTo>
                    <a:cubicBezTo>
                      <a:pt x="527" y="472"/>
                      <a:pt x="530" y="476"/>
                      <a:pt x="533" y="480"/>
                    </a:cubicBezTo>
                    <a:cubicBezTo>
                      <a:pt x="533" y="488"/>
                      <a:pt x="530" y="494"/>
                      <a:pt x="518" y="501"/>
                    </a:cubicBezTo>
                    <a:cubicBezTo>
                      <a:pt x="507" y="509"/>
                      <a:pt x="489" y="515"/>
                      <a:pt x="466" y="520"/>
                    </a:cubicBezTo>
                    <a:cubicBezTo>
                      <a:pt x="419" y="530"/>
                      <a:pt x="353" y="533"/>
                      <a:pt x="280" y="533"/>
                    </a:cubicBezTo>
                    <a:cubicBezTo>
                      <a:pt x="207" y="533"/>
                      <a:pt x="140" y="530"/>
                      <a:pt x="94" y="520"/>
                    </a:cubicBezTo>
                    <a:cubicBezTo>
                      <a:pt x="71" y="515"/>
                      <a:pt x="53" y="509"/>
                      <a:pt x="41" y="501"/>
                    </a:cubicBezTo>
                    <a:cubicBezTo>
                      <a:pt x="30" y="494"/>
                      <a:pt x="27" y="488"/>
                      <a:pt x="27" y="480"/>
                    </a:cubicBezTo>
                    <a:cubicBezTo>
                      <a:pt x="28" y="476"/>
                      <a:pt x="35" y="472"/>
                      <a:pt x="38" y="469"/>
                    </a:cubicBezTo>
                    <a:cubicBezTo>
                      <a:pt x="47" y="462"/>
                      <a:pt x="62" y="452"/>
                      <a:pt x="76" y="436"/>
                    </a:cubicBezTo>
                    <a:cubicBezTo>
                      <a:pt x="105" y="405"/>
                      <a:pt x="133" y="349"/>
                      <a:pt x="133" y="240"/>
                    </a:cubicBezTo>
                    <a:cubicBezTo>
                      <a:pt x="133" y="163"/>
                      <a:pt x="178" y="109"/>
                      <a:pt x="248" y="96"/>
                    </a:cubicBezTo>
                    <a:close/>
                    <a:moveTo>
                      <a:pt x="234" y="559"/>
                    </a:moveTo>
                    <a:cubicBezTo>
                      <a:pt x="249" y="559"/>
                      <a:pt x="264" y="560"/>
                      <a:pt x="280" y="560"/>
                    </a:cubicBezTo>
                    <a:cubicBezTo>
                      <a:pt x="296" y="560"/>
                      <a:pt x="311" y="559"/>
                      <a:pt x="326" y="559"/>
                    </a:cubicBezTo>
                    <a:cubicBezTo>
                      <a:pt x="330" y="567"/>
                      <a:pt x="333" y="576"/>
                      <a:pt x="333" y="586"/>
                    </a:cubicBezTo>
                    <a:cubicBezTo>
                      <a:pt x="333" y="616"/>
                      <a:pt x="310" y="640"/>
                      <a:pt x="280" y="640"/>
                    </a:cubicBezTo>
                    <a:cubicBezTo>
                      <a:pt x="250" y="640"/>
                      <a:pt x="227" y="616"/>
                      <a:pt x="227" y="586"/>
                    </a:cubicBezTo>
                    <a:cubicBezTo>
                      <a:pt x="227" y="576"/>
                      <a:pt x="229" y="567"/>
                      <a:pt x="234" y="55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130B187C-DB14-488B-B4E9-1A66BD1A0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8228" y="912838"/>
                <a:ext cx="295384" cy="295384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CFCAE99F-608E-4BC6-9CE2-7134BBC2F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3" y="914892"/>
                <a:ext cx="291277" cy="291277"/>
              </a:xfrm>
              <a:prstGeom prst="rect">
                <a:avLst/>
              </a:prstGeom>
            </p:spPr>
          </p:pic>
        </p:grp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6230798" y="1748740"/>
              <a:ext cx="388705" cy="358961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34637" y="2334407"/>
              <a:ext cx="992321" cy="89830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9632705" y="5244547"/>
            <a:ext cx="2354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알림 메시지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변경사항</a:t>
            </a:r>
            <a:r>
              <a:rPr lang="en-US" altLang="ko-KR" sz="1500" dirty="0"/>
              <a:t>,</a:t>
            </a:r>
            <a:r>
              <a:rPr lang="ko-KR" altLang="en-US" sz="1500" dirty="0"/>
              <a:t>요청</a:t>
            </a:r>
            <a:r>
              <a:rPr lang="en-US" altLang="ko-KR" sz="1500" dirty="0"/>
              <a:t>,</a:t>
            </a:r>
            <a:r>
              <a:rPr lang="ko-KR" altLang="en-US" sz="1500" dirty="0"/>
              <a:t>수락 메시지 등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7283371" y="1552794"/>
            <a:ext cx="2039354" cy="3588795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7949092" y="4394936"/>
            <a:ext cx="700148" cy="99756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7373084" y="1845528"/>
            <a:ext cx="1886252" cy="320061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7358953" y="2597617"/>
            <a:ext cx="1880425" cy="15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7898684" y="2152427"/>
            <a:ext cx="1134534" cy="5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8464366" y="3094757"/>
            <a:ext cx="121389" cy="199862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8177749" y="3119302"/>
            <a:ext cx="121389" cy="199862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8708563" y="3715839"/>
            <a:ext cx="121389" cy="199862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7888226" y="1831868"/>
            <a:ext cx="450496" cy="3993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6개 33">
            <a:extLst>
              <a:ext uri="{FF2B5EF4-FFF2-40B4-BE49-F238E27FC236}">
                <a16:creationId xmlns:a16="http://schemas.microsoft.com/office/drawing/2014/main" id="{0E6C96D5-6565-4DEF-ABA7-23A53CCCD49E}"/>
              </a:ext>
            </a:extLst>
          </p:cNvPr>
          <p:cNvSpPr/>
          <p:nvPr/>
        </p:nvSpPr>
        <p:spPr>
          <a:xfrm>
            <a:off x="8549530" y="3494054"/>
            <a:ext cx="269854" cy="21921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7267702" y="5225685"/>
            <a:ext cx="2019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코멘트 작성 시 표시</a:t>
            </a:r>
            <a:endParaRPr lang="en-US" altLang="ko-KR" sz="1500" dirty="0"/>
          </a:p>
          <a:p>
            <a:endParaRPr lang="ko-KR" altLang="en-US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494" y="1591967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2693546" y="2785922"/>
            <a:ext cx="664269" cy="27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5E9F07F-F868-4D7B-B0B6-9A17355516DC}"/>
              </a:ext>
            </a:extLst>
          </p:cNvPr>
          <p:cNvGrpSpPr/>
          <p:nvPr/>
        </p:nvGrpSpPr>
        <p:grpSpPr>
          <a:xfrm>
            <a:off x="4693045" y="1555539"/>
            <a:ext cx="2137545" cy="3586050"/>
            <a:chOff x="10121927" y="1362082"/>
            <a:chExt cx="1297717" cy="2543524"/>
          </a:xfrm>
        </p:grpSpPr>
        <p:grpSp>
          <p:nvGrpSpPr>
            <p:cNvPr id="137" name="Phone">
              <a:extLst>
                <a:ext uri="{FF2B5EF4-FFF2-40B4-BE49-F238E27FC236}">
                  <a16:creationId xmlns:a16="http://schemas.microsoft.com/office/drawing/2014/main" id="{B4132EDE-799D-456A-A16F-9762225E8E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1927" y="1362082"/>
              <a:ext cx="1297717" cy="2543524"/>
              <a:chOff x="595686" y="1262396"/>
              <a:chExt cx="2479208" cy="4859248"/>
            </a:xfrm>
          </p:grpSpPr>
          <p:sp>
            <p:nvSpPr>
              <p:cNvPr id="156" name="Case">
                <a:extLst>
                  <a:ext uri="{FF2B5EF4-FFF2-40B4-BE49-F238E27FC236}">
                    <a16:creationId xmlns:a16="http://schemas.microsoft.com/office/drawing/2014/main" id="{A18723A2-6D93-486E-8951-14B824CF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Button">
                <a:extLst>
                  <a:ext uri="{FF2B5EF4-FFF2-40B4-BE49-F238E27FC236}">
                    <a16:creationId xmlns:a16="http://schemas.microsoft.com/office/drawing/2014/main" id="{C0C6B2AA-B6C7-45C5-AB53-BF15A8DC7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Camera">
                <a:extLst>
                  <a:ext uri="{FF2B5EF4-FFF2-40B4-BE49-F238E27FC236}">
                    <a16:creationId xmlns:a16="http://schemas.microsoft.com/office/drawing/2014/main" id="{029E0927-8C66-4247-A7F6-8D3F3CA2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Speaker">
                <a:extLst>
                  <a:ext uri="{FF2B5EF4-FFF2-40B4-BE49-F238E27FC236}">
                    <a16:creationId xmlns:a16="http://schemas.microsoft.com/office/drawing/2014/main" id="{E03542BA-DF90-44F1-875D-72488A9F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Display">
                <a:extLst>
                  <a:ext uri="{FF2B5EF4-FFF2-40B4-BE49-F238E27FC236}">
                    <a16:creationId xmlns:a16="http://schemas.microsoft.com/office/drawing/2014/main" id="{1DE82A99-F1F2-4BC1-97DB-B4A1DE1F1606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8" name="Content">
              <a:extLst>
                <a:ext uri="{FF2B5EF4-FFF2-40B4-BE49-F238E27FC236}">
                  <a16:creationId xmlns:a16="http://schemas.microsoft.com/office/drawing/2014/main" id="{55FFCDF3-F189-46CB-9690-FE4AEBE0F5E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11409" y="2050087"/>
              <a:ext cx="1078494" cy="1078487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46B5AB37-FAF4-4C26-AA0C-750B4418E59D}"/>
                </a:ext>
              </a:extLst>
            </p:cNvPr>
            <p:cNvGrpSpPr/>
            <p:nvPr/>
          </p:nvGrpSpPr>
          <p:grpSpPr>
            <a:xfrm>
              <a:off x="10171042" y="1566716"/>
              <a:ext cx="1200292" cy="226840"/>
              <a:chOff x="6730415" y="865429"/>
              <a:chExt cx="2064705" cy="390203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F720593-048B-473F-99F6-62F95EBE9104}"/>
                  </a:ext>
                </a:extLst>
              </p:cNvPr>
              <p:cNvSpPr/>
              <p:nvPr/>
            </p:nvSpPr>
            <p:spPr>
              <a:xfrm>
                <a:off x="6730415" y="865429"/>
                <a:ext cx="2064705" cy="390203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Calendar">
                <a:extLst>
                  <a:ext uri="{FF2B5EF4-FFF2-40B4-BE49-F238E27FC236}">
                    <a16:creationId xmlns:a16="http://schemas.microsoft.com/office/drawing/2014/main" id="{92D15956-09D0-4EA0-B915-5263672CB0C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94945" y="912838"/>
                <a:ext cx="295384" cy="295384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Bell">
                <a:extLst>
                  <a:ext uri="{FF2B5EF4-FFF2-40B4-BE49-F238E27FC236}">
                    <a16:creationId xmlns:a16="http://schemas.microsoft.com/office/drawing/2014/main" id="{81E9B530-E4C9-463E-AFCF-3B95D42E2F1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845514" y="910380"/>
                <a:ext cx="250736" cy="300301"/>
              </a:xfrm>
              <a:custGeom>
                <a:avLst/>
                <a:gdLst>
                  <a:gd name="T0" fmla="*/ 280 w 560"/>
                  <a:gd name="T1" fmla="*/ 0 h 666"/>
                  <a:gd name="T2" fmla="*/ 227 w 560"/>
                  <a:gd name="T3" fmla="*/ 53 h 666"/>
                  <a:gd name="T4" fmla="*/ 230 w 560"/>
                  <a:gd name="T5" fmla="*/ 72 h 666"/>
                  <a:gd name="T6" fmla="*/ 107 w 560"/>
                  <a:gd name="T7" fmla="*/ 240 h 666"/>
                  <a:gd name="T8" fmla="*/ 57 w 560"/>
                  <a:gd name="T9" fmla="*/ 418 h 666"/>
                  <a:gd name="T10" fmla="*/ 22 w 560"/>
                  <a:gd name="T11" fmla="*/ 448 h 666"/>
                  <a:gd name="T12" fmla="*/ 8 w 560"/>
                  <a:gd name="T13" fmla="*/ 460 h 666"/>
                  <a:gd name="T14" fmla="*/ 0 w 560"/>
                  <a:gd name="T15" fmla="*/ 480 h 666"/>
                  <a:gd name="T16" fmla="*/ 27 w 560"/>
                  <a:gd name="T17" fmla="*/ 524 h 666"/>
                  <a:gd name="T18" fmla="*/ 89 w 560"/>
                  <a:gd name="T19" fmla="*/ 546 h 666"/>
                  <a:gd name="T20" fmla="*/ 205 w 560"/>
                  <a:gd name="T21" fmla="*/ 558 h 666"/>
                  <a:gd name="T22" fmla="*/ 200 w 560"/>
                  <a:gd name="T23" fmla="*/ 586 h 666"/>
                  <a:gd name="T24" fmla="*/ 280 w 560"/>
                  <a:gd name="T25" fmla="*/ 666 h 666"/>
                  <a:gd name="T26" fmla="*/ 360 w 560"/>
                  <a:gd name="T27" fmla="*/ 586 h 666"/>
                  <a:gd name="T28" fmla="*/ 355 w 560"/>
                  <a:gd name="T29" fmla="*/ 558 h 666"/>
                  <a:gd name="T30" fmla="*/ 471 w 560"/>
                  <a:gd name="T31" fmla="*/ 546 h 666"/>
                  <a:gd name="T32" fmla="*/ 533 w 560"/>
                  <a:gd name="T33" fmla="*/ 524 h 666"/>
                  <a:gd name="T34" fmla="*/ 560 w 560"/>
                  <a:gd name="T35" fmla="*/ 480 h 666"/>
                  <a:gd name="T36" fmla="*/ 552 w 560"/>
                  <a:gd name="T37" fmla="*/ 460 h 666"/>
                  <a:gd name="T38" fmla="*/ 538 w 560"/>
                  <a:gd name="T39" fmla="*/ 448 h 666"/>
                  <a:gd name="T40" fmla="*/ 503 w 560"/>
                  <a:gd name="T41" fmla="*/ 418 h 666"/>
                  <a:gd name="T42" fmla="*/ 453 w 560"/>
                  <a:gd name="T43" fmla="*/ 240 h 666"/>
                  <a:gd name="T44" fmla="*/ 329 w 560"/>
                  <a:gd name="T45" fmla="*/ 72 h 666"/>
                  <a:gd name="T46" fmla="*/ 333 w 560"/>
                  <a:gd name="T47" fmla="*/ 53 h 666"/>
                  <a:gd name="T48" fmla="*/ 280 w 560"/>
                  <a:gd name="T49" fmla="*/ 0 h 666"/>
                  <a:gd name="T50" fmla="*/ 280 w 560"/>
                  <a:gd name="T51" fmla="*/ 26 h 666"/>
                  <a:gd name="T52" fmla="*/ 307 w 560"/>
                  <a:gd name="T53" fmla="*/ 53 h 666"/>
                  <a:gd name="T54" fmla="*/ 280 w 560"/>
                  <a:gd name="T55" fmla="*/ 80 h 666"/>
                  <a:gd name="T56" fmla="*/ 253 w 560"/>
                  <a:gd name="T57" fmla="*/ 53 h 666"/>
                  <a:gd name="T58" fmla="*/ 280 w 560"/>
                  <a:gd name="T59" fmla="*/ 26 h 666"/>
                  <a:gd name="T60" fmla="*/ 248 w 560"/>
                  <a:gd name="T61" fmla="*/ 96 h 666"/>
                  <a:gd name="T62" fmla="*/ 280 w 560"/>
                  <a:gd name="T63" fmla="*/ 106 h 666"/>
                  <a:gd name="T64" fmla="*/ 311 w 560"/>
                  <a:gd name="T65" fmla="*/ 96 h 666"/>
                  <a:gd name="T66" fmla="*/ 427 w 560"/>
                  <a:gd name="T67" fmla="*/ 240 h 666"/>
                  <a:gd name="T68" fmla="*/ 483 w 560"/>
                  <a:gd name="T69" fmla="*/ 436 h 666"/>
                  <a:gd name="T70" fmla="*/ 522 w 560"/>
                  <a:gd name="T71" fmla="*/ 469 h 666"/>
                  <a:gd name="T72" fmla="*/ 533 w 560"/>
                  <a:gd name="T73" fmla="*/ 480 h 666"/>
                  <a:gd name="T74" fmla="*/ 518 w 560"/>
                  <a:gd name="T75" fmla="*/ 501 h 666"/>
                  <a:gd name="T76" fmla="*/ 466 w 560"/>
                  <a:gd name="T77" fmla="*/ 520 h 666"/>
                  <a:gd name="T78" fmla="*/ 280 w 560"/>
                  <a:gd name="T79" fmla="*/ 533 h 666"/>
                  <a:gd name="T80" fmla="*/ 94 w 560"/>
                  <a:gd name="T81" fmla="*/ 520 h 666"/>
                  <a:gd name="T82" fmla="*/ 41 w 560"/>
                  <a:gd name="T83" fmla="*/ 501 h 666"/>
                  <a:gd name="T84" fmla="*/ 27 w 560"/>
                  <a:gd name="T85" fmla="*/ 480 h 666"/>
                  <a:gd name="T86" fmla="*/ 38 w 560"/>
                  <a:gd name="T87" fmla="*/ 469 h 666"/>
                  <a:gd name="T88" fmla="*/ 76 w 560"/>
                  <a:gd name="T89" fmla="*/ 436 h 666"/>
                  <a:gd name="T90" fmla="*/ 133 w 560"/>
                  <a:gd name="T91" fmla="*/ 240 h 666"/>
                  <a:gd name="T92" fmla="*/ 248 w 560"/>
                  <a:gd name="T93" fmla="*/ 96 h 666"/>
                  <a:gd name="T94" fmla="*/ 234 w 560"/>
                  <a:gd name="T95" fmla="*/ 559 h 666"/>
                  <a:gd name="T96" fmla="*/ 280 w 560"/>
                  <a:gd name="T97" fmla="*/ 560 h 666"/>
                  <a:gd name="T98" fmla="*/ 326 w 560"/>
                  <a:gd name="T99" fmla="*/ 559 h 666"/>
                  <a:gd name="T100" fmla="*/ 333 w 560"/>
                  <a:gd name="T101" fmla="*/ 586 h 666"/>
                  <a:gd name="T102" fmla="*/ 280 w 560"/>
                  <a:gd name="T103" fmla="*/ 640 h 666"/>
                  <a:gd name="T104" fmla="*/ 227 w 560"/>
                  <a:gd name="T105" fmla="*/ 586 h 666"/>
                  <a:gd name="T106" fmla="*/ 234 w 560"/>
                  <a:gd name="T107" fmla="*/ 55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0" h="666">
                    <a:moveTo>
                      <a:pt x="280" y="0"/>
                    </a:moveTo>
                    <a:cubicBezTo>
                      <a:pt x="251" y="0"/>
                      <a:pt x="227" y="24"/>
                      <a:pt x="227" y="53"/>
                    </a:cubicBezTo>
                    <a:cubicBezTo>
                      <a:pt x="227" y="60"/>
                      <a:pt x="228" y="66"/>
                      <a:pt x="230" y="72"/>
                    </a:cubicBezTo>
                    <a:cubicBezTo>
                      <a:pt x="155" y="92"/>
                      <a:pt x="107" y="157"/>
                      <a:pt x="107" y="240"/>
                    </a:cubicBezTo>
                    <a:cubicBezTo>
                      <a:pt x="107" y="344"/>
                      <a:pt x="81" y="392"/>
                      <a:pt x="57" y="418"/>
                    </a:cubicBezTo>
                    <a:cubicBezTo>
                      <a:pt x="45" y="432"/>
                      <a:pt x="32" y="440"/>
                      <a:pt x="22" y="448"/>
                    </a:cubicBezTo>
                    <a:cubicBezTo>
                      <a:pt x="17" y="452"/>
                      <a:pt x="12" y="455"/>
                      <a:pt x="8" y="460"/>
                    </a:cubicBezTo>
                    <a:cubicBezTo>
                      <a:pt x="4" y="465"/>
                      <a:pt x="0" y="472"/>
                      <a:pt x="0" y="480"/>
                    </a:cubicBezTo>
                    <a:cubicBezTo>
                      <a:pt x="0" y="498"/>
                      <a:pt x="11" y="514"/>
                      <a:pt x="27" y="524"/>
                    </a:cubicBezTo>
                    <a:cubicBezTo>
                      <a:pt x="43" y="534"/>
                      <a:pt x="64" y="541"/>
                      <a:pt x="89" y="546"/>
                    </a:cubicBezTo>
                    <a:cubicBezTo>
                      <a:pt x="121" y="553"/>
                      <a:pt x="161" y="556"/>
                      <a:pt x="205" y="558"/>
                    </a:cubicBezTo>
                    <a:cubicBezTo>
                      <a:pt x="202" y="567"/>
                      <a:pt x="200" y="576"/>
                      <a:pt x="200" y="586"/>
                    </a:cubicBezTo>
                    <a:cubicBezTo>
                      <a:pt x="200" y="630"/>
                      <a:pt x="236" y="666"/>
                      <a:pt x="280" y="666"/>
                    </a:cubicBezTo>
                    <a:cubicBezTo>
                      <a:pt x="324" y="666"/>
                      <a:pt x="360" y="630"/>
                      <a:pt x="360" y="586"/>
                    </a:cubicBezTo>
                    <a:cubicBezTo>
                      <a:pt x="360" y="576"/>
                      <a:pt x="358" y="567"/>
                      <a:pt x="355" y="558"/>
                    </a:cubicBezTo>
                    <a:cubicBezTo>
                      <a:pt x="399" y="556"/>
                      <a:pt x="439" y="553"/>
                      <a:pt x="471" y="546"/>
                    </a:cubicBezTo>
                    <a:cubicBezTo>
                      <a:pt x="496" y="541"/>
                      <a:pt x="517" y="534"/>
                      <a:pt x="533" y="524"/>
                    </a:cubicBezTo>
                    <a:cubicBezTo>
                      <a:pt x="549" y="514"/>
                      <a:pt x="560" y="498"/>
                      <a:pt x="560" y="480"/>
                    </a:cubicBezTo>
                    <a:cubicBezTo>
                      <a:pt x="560" y="472"/>
                      <a:pt x="556" y="465"/>
                      <a:pt x="552" y="460"/>
                    </a:cubicBezTo>
                    <a:cubicBezTo>
                      <a:pt x="548" y="455"/>
                      <a:pt x="543" y="452"/>
                      <a:pt x="538" y="448"/>
                    </a:cubicBezTo>
                    <a:cubicBezTo>
                      <a:pt x="527" y="440"/>
                      <a:pt x="515" y="432"/>
                      <a:pt x="503" y="418"/>
                    </a:cubicBezTo>
                    <a:cubicBezTo>
                      <a:pt x="479" y="392"/>
                      <a:pt x="453" y="344"/>
                      <a:pt x="453" y="240"/>
                    </a:cubicBezTo>
                    <a:cubicBezTo>
                      <a:pt x="453" y="157"/>
                      <a:pt x="404" y="92"/>
                      <a:pt x="329" y="72"/>
                    </a:cubicBezTo>
                    <a:cubicBezTo>
                      <a:pt x="332" y="66"/>
                      <a:pt x="333" y="60"/>
                      <a:pt x="333" y="53"/>
                    </a:cubicBezTo>
                    <a:cubicBezTo>
                      <a:pt x="333" y="24"/>
                      <a:pt x="309" y="0"/>
                      <a:pt x="280" y="0"/>
                    </a:cubicBezTo>
                    <a:close/>
                    <a:moveTo>
                      <a:pt x="280" y="26"/>
                    </a:moveTo>
                    <a:cubicBezTo>
                      <a:pt x="295" y="26"/>
                      <a:pt x="307" y="38"/>
                      <a:pt x="307" y="53"/>
                    </a:cubicBezTo>
                    <a:cubicBezTo>
                      <a:pt x="307" y="68"/>
                      <a:pt x="295" y="80"/>
                      <a:pt x="280" y="80"/>
                    </a:cubicBezTo>
                    <a:cubicBezTo>
                      <a:pt x="265" y="80"/>
                      <a:pt x="253" y="68"/>
                      <a:pt x="253" y="53"/>
                    </a:cubicBezTo>
                    <a:cubicBezTo>
                      <a:pt x="253" y="38"/>
                      <a:pt x="265" y="26"/>
                      <a:pt x="280" y="26"/>
                    </a:cubicBezTo>
                    <a:close/>
                    <a:moveTo>
                      <a:pt x="248" y="96"/>
                    </a:moveTo>
                    <a:cubicBezTo>
                      <a:pt x="257" y="102"/>
                      <a:pt x="268" y="106"/>
                      <a:pt x="280" y="106"/>
                    </a:cubicBezTo>
                    <a:cubicBezTo>
                      <a:pt x="292" y="106"/>
                      <a:pt x="302" y="102"/>
                      <a:pt x="311" y="96"/>
                    </a:cubicBezTo>
                    <a:cubicBezTo>
                      <a:pt x="382" y="109"/>
                      <a:pt x="427" y="163"/>
                      <a:pt x="427" y="240"/>
                    </a:cubicBezTo>
                    <a:cubicBezTo>
                      <a:pt x="427" y="349"/>
                      <a:pt x="454" y="405"/>
                      <a:pt x="483" y="436"/>
                    </a:cubicBezTo>
                    <a:cubicBezTo>
                      <a:pt x="498" y="452"/>
                      <a:pt x="512" y="462"/>
                      <a:pt x="522" y="469"/>
                    </a:cubicBezTo>
                    <a:cubicBezTo>
                      <a:pt x="527" y="472"/>
                      <a:pt x="530" y="476"/>
                      <a:pt x="533" y="480"/>
                    </a:cubicBezTo>
                    <a:cubicBezTo>
                      <a:pt x="533" y="488"/>
                      <a:pt x="530" y="494"/>
                      <a:pt x="518" y="501"/>
                    </a:cubicBezTo>
                    <a:cubicBezTo>
                      <a:pt x="507" y="509"/>
                      <a:pt x="489" y="515"/>
                      <a:pt x="466" y="520"/>
                    </a:cubicBezTo>
                    <a:cubicBezTo>
                      <a:pt x="419" y="530"/>
                      <a:pt x="353" y="533"/>
                      <a:pt x="280" y="533"/>
                    </a:cubicBezTo>
                    <a:cubicBezTo>
                      <a:pt x="207" y="533"/>
                      <a:pt x="140" y="530"/>
                      <a:pt x="94" y="520"/>
                    </a:cubicBezTo>
                    <a:cubicBezTo>
                      <a:pt x="71" y="515"/>
                      <a:pt x="53" y="509"/>
                      <a:pt x="41" y="501"/>
                    </a:cubicBezTo>
                    <a:cubicBezTo>
                      <a:pt x="30" y="494"/>
                      <a:pt x="27" y="488"/>
                      <a:pt x="27" y="480"/>
                    </a:cubicBezTo>
                    <a:cubicBezTo>
                      <a:pt x="28" y="476"/>
                      <a:pt x="35" y="472"/>
                      <a:pt x="38" y="469"/>
                    </a:cubicBezTo>
                    <a:cubicBezTo>
                      <a:pt x="47" y="462"/>
                      <a:pt x="62" y="452"/>
                      <a:pt x="76" y="436"/>
                    </a:cubicBezTo>
                    <a:cubicBezTo>
                      <a:pt x="105" y="405"/>
                      <a:pt x="133" y="349"/>
                      <a:pt x="133" y="240"/>
                    </a:cubicBezTo>
                    <a:cubicBezTo>
                      <a:pt x="133" y="163"/>
                      <a:pt x="178" y="109"/>
                      <a:pt x="248" y="96"/>
                    </a:cubicBezTo>
                    <a:close/>
                    <a:moveTo>
                      <a:pt x="234" y="559"/>
                    </a:moveTo>
                    <a:cubicBezTo>
                      <a:pt x="249" y="559"/>
                      <a:pt x="264" y="560"/>
                      <a:pt x="280" y="560"/>
                    </a:cubicBezTo>
                    <a:cubicBezTo>
                      <a:pt x="296" y="560"/>
                      <a:pt x="311" y="559"/>
                      <a:pt x="326" y="559"/>
                    </a:cubicBezTo>
                    <a:cubicBezTo>
                      <a:pt x="330" y="567"/>
                      <a:pt x="333" y="576"/>
                      <a:pt x="333" y="586"/>
                    </a:cubicBezTo>
                    <a:cubicBezTo>
                      <a:pt x="333" y="616"/>
                      <a:pt x="310" y="640"/>
                      <a:pt x="280" y="640"/>
                    </a:cubicBezTo>
                    <a:cubicBezTo>
                      <a:pt x="250" y="640"/>
                      <a:pt x="227" y="616"/>
                      <a:pt x="227" y="586"/>
                    </a:cubicBezTo>
                    <a:cubicBezTo>
                      <a:pt x="227" y="576"/>
                      <a:pt x="229" y="567"/>
                      <a:pt x="234" y="55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6B68E0FC-27E7-48FD-8EAE-366839DF7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8228" y="912838"/>
                <a:ext cx="295384" cy="295384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6BAF8BC-C228-4BB7-9B1F-A86D8DF84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3" y="914892"/>
                <a:ext cx="291277" cy="291277"/>
              </a:xfrm>
              <a:prstGeom prst="rect">
                <a:avLst/>
              </a:prstGeom>
            </p:spPr>
          </p:pic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7A77CCA-6B61-472D-9079-2088294A08A3}"/>
              </a:ext>
            </a:extLst>
          </p:cNvPr>
          <p:cNvSpPr txBox="1"/>
          <p:nvPr/>
        </p:nvSpPr>
        <p:spPr>
          <a:xfrm>
            <a:off x="4773945" y="5297065"/>
            <a:ext cx="20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데이트 세부 계획 </a:t>
            </a:r>
            <a:endParaRPr lang="en-US" altLang="ko-KR" dirty="0"/>
          </a:p>
          <a:p>
            <a:r>
              <a:rPr lang="ko-KR" altLang="en-US" dirty="0"/>
              <a:t>짜기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F7E35D-4AC1-45F3-A7FB-2CEAC01A0028}"/>
              </a:ext>
            </a:extLst>
          </p:cNvPr>
          <p:cNvGrpSpPr/>
          <p:nvPr/>
        </p:nvGrpSpPr>
        <p:grpSpPr>
          <a:xfrm>
            <a:off x="4840436" y="1768482"/>
            <a:ext cx="1879239" cy="2889903"/>
            <a:chOff x="4840436" y="1768482"/>
            <a:chExt cx="1879239" cy="288990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1EB380A-4275-4ADC-9AD2-0AAC8CBD472D}"/>
                </a:ext>
              </a:extLst>
            </p:cNvPr>
            <p:cNvSpPr/>
            <p:nvPr/>
          </p:nvSpPr>
          <p:spPr>
            <a:xfrm>
              <a:off x="5256741" y="1768482"/>
              <a:ext cx="647747" cy="49543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 descr="텍스트이(가) 표시된 사진&#10;&#10;자동 생성된 설명">
              <a:extLst>
                <a:ext uri="{FF2B5EF4-FFF2-40B4-BE49-F238E27FC236}">
                  <a16:creationId xmlns:a16="http://schemas.microsoft.com/office/drawing/2014/main" id="{276C9741-CEA2-484C-9538-28F563A3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436" y="2241120"/>
              <a:ext cx="1879239" cy="241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C156E-F70A-4242-A614-2309CB540258}"/>
              </a:ext>
            </a:extLst>
          </p:cNvPr>
          <p:cNvSpPr txBox="1"/>
          <p:nvPr/>
        </p:nvSpPr>
        <p:spPr>
          <a:xfrm flipH="1">
            <a:off x="353483" y="5465964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940BF85-BC1D-4050-8778-EFC1C95BCD69}"/>
              </a:ext>
            </a:extLst>
          </p:cNvPr>
          <p:cNvGrpSpPr/>
          <p:nvPr/>
        </p:nvGrpSpPr>
        <p:grpSpPr>
          <a:xfrm>
            <a:off x="342583" y="1635975"/>
            <a:ext cx="2137545" cy="3586050"/>
            <a:chOff x="10472099" y="1494817"/>
            <a:chExt cx="1541547" cy="3247656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09F47EA-F487-43E8-9BA1-E30178ED4F74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133" name="Phone">
                <a:extLst>
                  <a:ext uri="{FF2B5EF4-FFF2-40B4-BE49-F238E27FC236}">
                    <a16:creationId xmlns:a16="http://schemas.microsoft.com/office/drawing/2014/main" id="{016EA8F8-8FB6-41E7-A632-8578BD5F7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143" name="Case">
                  <a:extLst>
                    <a:ext uri="{FF2B5EF4-FFF2-40B4-BE49-F238E27FC236}">
                      <a16:creationId xmlns:a16="http://schemas.microsoft.com/office/drawing/2014/main" id="{D3379940-01B2-4FC5-9784-2B244D5FB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Button">
                  <a:extLst>
                    <a:ext uri="{FF2B5EF4-FFF2-40B4-BE49-F238E27FC236}">
                      <a16:creationId xmlns:a16="http://schemas.microsoft.com/office/drawing/2014/main" id="{FC6FF5F7-028A-4D26-B169-649B39E5B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" name="Camera">
                  <a:extLst>
                    <a:ext uri="{FF2B5EF4-FFF2-40B4-BE49-F238E27FC236}">
                      <a16:creationId xmlns:a16="http://schemas.microsoft.com/office/drawing/2014/main" id="{AE8EA048-2344-4CE4-B68F-EE5FA54AE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" name="Speaker">
                  <a:extLst>
                    <a:ext uri="{FF2B5EF4-FFF2-40B4-BE49-F238E27FC236}">
                      <a16:creationId xmlns:a16="http://schemas.microsoft.com/office/drawing/2014/main" id="{4D58FAD4-FE67-4110-9936-01566B753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Display">
                  <a:extLst>
                    <a:ext uri="{FF2B5EF4-FFF2-40B4-BE49-F238E27FC236}">
                      <a16:creationId xmlns:a16="http://schemas.microsoft.com/office/drawing/2014/main" id="{CC2E19C6-BD65-4613-8892-D1440CD65197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6" name="Content">
                <a:extLst>
                  <a:ext uri="{FF2B5EF4-FFF2-40B4-BE49-F238E27FC236}">
                    <a16:creationId xmlns:a16="http://schemas.microsoft.com/office/drawing/2014/main" id="{9FF11C53-D36E-4C79-96E1-103ECE8DDB7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182E491-F75B-40DC-9754-DFA76BAE0EE4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E1B2844-992C-414C-8144-EDDD6B26BA57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Calendar">
                  <a:extLst>
                    <a:ext uri="{FF2B5EF4-FFF2-40B4-BE49-F238E27FC236}">
                      <a16:creationId xmlns:a16="http://schemas.microsoft.com/office/drawing/2014/main" id="{BCF63889-4F0F-44B3-B8F2-E51DC1CE27D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Bell">
                  <a:extLst>
                    <a:ext uri="{FF2B5EF4-FFF2-40B4-BE49-F238E27FC236}">
                      <a16:creationId xmlns:a16="http://schemas.microsoft.com/office/drawing/2014/main" id="{E334D42B-33D6-4F9E-86C8-07AF13C7F56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141" name="그림 140">
                  <a:extLst>
                    <a:ext uri="{FF2B5EF4-FFF2-40B4-BE49-F238E27FC236}">
                      <a16:creationId xmlns:a16="http://schemas.microsoft.com/office/drawing/2014/main" id="{F715D15B-2F08-4FC2-9EA8-07B851294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142" name="그림 141">
                  <a:extLst>
                    <a:ext uri="{FF2B5EF4-FFF2-40B4-BE49-F238E27FC236}">
                      <a16:creationId xmlns:a16="http://schemas.microsoft.com/office/drawing/2014/main" id="{FD011C8C-A32A-4DDB-81AE-90C33BCD8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E7AA5970-2307-4806-94BA-567784625991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315</Words>
  <Application>Microsoft Office PowerPoint</Application>
  <PresentationFormat>와이드스크린</PresentationFormat>
  <Paragraphs>108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HY헤드라인M</vt:lpstr>
      <vt:lpstr>맑은 고딕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수현 심</cp:lastModifiedBy>
  <cp:revision>58</cp:revision>
  <dcterms:created xsi:type="dcterms:W3CDTF">2019-09-09T06:45:35Z</dcterms:created>
  <dcterms:modified xsi:type="dcterms:W3CDTF">2019-09-11T05:19:39Z</dcterms:modified>
</cp:coreProperties>
</file>