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7" r:id="rId6"/>
    <p:sldId id="272" r:id="rId7"/>
    <p:sldId id="273" r:id="rId8"/>
    <p:sldId id="274" r:id="rId9"/>
    <p:sldId id="275" r:id="rId10"/>
    <p:sldId id="261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현 심" initials="수심" lastIdx="4" clrIdx="0">
    <p:extLst>
      <p:ext uri="{19B8F6BF-5375-455C-9EA6-DF929625EA0E}">
        <p15:presenceInfo xmlns:p15="http://schemas.microsoft.com/office/powerpoint/2012/main" userId="8660eb9f5b934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A9DA74"/>
    <a:srgbClr val="B8E08C"/>
    <a:srgbClr val="FF6D6D"/>
    <a:srgbClr val="FEA4ED"/>
    <a:srgbClr val="FD6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3309" autoAdjust="0"/>
  </p:normalViewPr>
  <p:slideViewPr>
    <p:cSldViewPr snapToGrid="0">
      <p:cViewPr varScale="1">
        <p:scale>
          <a:sx n="67" d="100"/>
          <a:sy n="67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07:56.868" idx="1">
    <p:pos x="10" y="10"/>
    <p:text>자세한 일정을 짜는 것. 일정수정기능을 삭제하였다.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7T18:13:07.149" idx="3">
    <p:pos x="147" y="647"/>
    <p:text>세부계획 짜는것,</p:text>
    <p:extLst>
      <p:ext uri="{C676402C-5697-4E1C-873F-D02D1690AC5C}">
        <p15:threadingInfo xmlns:p15="http://schemas.microsoft.com/office/powerpoint/2012/main" timeZoneBias="-540"/>
      </p:ext>
    </p:extLst>
  </p:cm>
  <p:cm authorId="1" dt="2019-09-17T18:13:24.318" idx="4">
    <p:pos x="147" y="783"/>
    <p:text>일정 수정기능을 삭제한 것 반영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8443-222F-4756-8B20-C0AB7F70B88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DA82E-806D-4549-B3B4-C22267311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일정을 서로가 수정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수정한 일정이 상대방에게도 적용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부분이 사라짐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DA82E-806D-4549-B3B4-C22267311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초기화면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가입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9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4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D0959-B4C1-402D-862C-A458300A9F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3907-AC94-4814-BB3E-6E1B3A7D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439E9-D402-4C09-A9C2-21178DB76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DDC9F-812D-40D4-8BDD-2AEB55C0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2934-A3E6-4754-B2B3-31263AC9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E73AA-B203-4364-AC88-902DDD5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1F1B3-4EFB-464D-B338-3969281A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0E91C-34AC-402F-AA47-8E7DC47D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C2D13-A0C5-496B-880C-0812DC59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8CA28-B230-4F55-A887-5C3E6FA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9E156-2BB0-4842-A462-417BB27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DAC77-F115-43E7-9637-0DF05B7F5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C8D9B-4D32-4FED-878E-39C6EA49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09052-8BB0-45F7-B767-D1BD7A5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5ADBC-C876-4DB5-968D-B0C3524D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583A0-65F1-443B-88C9-C60F1864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5BF96-580A-4D8B-BAA5-0D45F722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5E9EC-22B1-424C-8129-91E6BD77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E7621-D318-4046-9874-794805CD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391BE-544F-457E-9FBC-743BA5E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75EEF-C41A-4A5F-979A-FFFEE52A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02EE-D18C-4FC9-A23A-826C714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38CE4-DB6D-423A-B91A-0E90DCEF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46BB-51AC-4198-89A6-B76941DC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4052-F445-4D53-BC38-DE7ADB2A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D73C6-DEF4-4C95-82CC-037D5B9F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1704-6786-4CE1-BCC1-FF4E107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AC192-4780-4FA9-B870-642904B60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B1E40-2B46-4A01-B167-8A2088A0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8923D-17B2-4DEF-B3D4-BF3C57A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51AD-28C7-4EDB-82C5-7FC8E0F9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4A7EB-E78B-443D-9332-26A08D02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0616-1530-4DCF-8795-CE2ECD67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72F76-3FFC-4D68-B33F-6BB124A9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B889D-3E60-448B-9C02-D1F47321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4BAF0-8817-43A4-8F20-0129B5D1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D999AC-BB73-41FD-B3ED-5BC07AD30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DF979-345E-47C3-91E7-0932EAB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ADE8D-B700-4EA2-AFE7-4C3823EC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91E436-BB6F-41A3-AD8E-90331D7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8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BE719-C5B5-4E00-BDCD-472BD0DF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3C5ABB-6F81-4B93-B0E3-10BC7715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B04E-8CEF-4D7C-B0E6-9A0DA0F7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E2181-97A1-4382-9FA0-9A74E12A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917D9-A5E7-4E7A-91D4-C4CD67C8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1FA75B-C2BD-4488-93DB-8A4F1E19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9A303-FFC1-4088-8CF9-9BB4E3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7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9AC39-F11F-40CD-9AED-AAD1F623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B446-588D-44AB-90F2-F1AC2EE9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62E63-F797-4257-89EE-31A6B317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CBB49-D088-4AED-A7C9-C865E451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DAB29-9C88-4439-B690-F4ED0E09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8892C-4E53-47D3-816E-5FE463E4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8A68-C33C-4660-8E08-78A2431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5F5A4-F0B7-4ACB-A4A6-7F69C782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61CD7-41A2-40AD-91DE-310B1F7E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4A0A3-3E09-4D3D-80C3-CB43B0CE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9B4D3-E8B3-4EF5-B63A-0AD48AFE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095A7-CC98-4544-A72E-53327626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3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08E094-716C-440F-9E8F-F42605CB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93975-BCB8-461D-AEAD-E7888A77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5E83-CD64-4EC9-AA76-AC1A7E70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04DD-4AE5-42F4-8184-2E021B94730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50476-39B7-46C7-A511-C10761324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C7DF9-7B6F-497F-B3D7-C1D7FA874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24590-AA3E-4288-8510-C0E58F0E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9B8B168-9396-4CE3-8590-19934C74C064}"/>
              </a:ext>
            </a:extLst>
          </p:cNvPr>
          <p:cNvSpPr/>
          <p:nvPr/>
        </p:nvSpPr>
        <p:spPr>
          <a:xfrm>
            <a:off x="6917635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9D078E-D349-47D7-8EF0-5086FD0BE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409" y="107537"/>
            <a:ext cx="7772775" cy="3971151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</a:t>
            </a: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스튜디오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발표</a:t>
            </a: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sz="3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5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이날어때</a:t>
            </a:r>
            <a:b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How’s This Day?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A4A9B-F3F6-41C3-A78E-4E7E0443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2771" y="4599664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altLang="ko-KR" sz="2200" dirty="0"/>
          </a:p>
          <a:p>
            <a:pPr algn="l"/>
            <a:r>
              <a:rPr lang="en-US" altLang="ko-KR" sz="2000" dirty="0"/>
              <a:t>2016125088 </a:t>
            </a:r>
            <a:r>
              <a:rPr lang="ko-KR" altLang="en-US" sz="2000" dirty="0"/>
              <a:t>심수현</a:t>
            </a:r>
            <a:endParaRPr lang="en-US" altLang="ko-KR" sz="2000" dirty="0"/>
          </a:p>
          <a:p>
            <a:pPr algn="l"/>
            <a:r>
              <a:rPr lang="en-US" altLang="ko-KR" sz="2000" dirty="0"/>
              <a:t>2017126053 </a:t>
            </a:r>
            <a:r>
              <a:rPr lang="ko-KR" altLang="en-US" sz="2000" dirty="0" err="1"/>
              <a:t>성은비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l"/>
            <a:r>
              <a:rPr lang="en-US" altLang="ko-KR" sz="2000" dirty="0"/>
              <a:t>2016125059 </a:t>
            </a:r>
            <a:r>
              <a:rPr lang="ko-KR" altLang="en-US" sz="2000" dirty="0"/>
              <a:t>이주형 </a:t>
            </a:r>
          </a:p>
        </p:txBody>
      </p:sp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4028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2484" y="1365115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3149378" y="917914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7A4A08-9897-42B0-B581-6024CD8E7CF7}"/>
              </a:ext>
            </a:extLst>
          </p:cNvPr>
          <p:cNvGrpSpPr/>
          <p:nvPr/>
        </p:nvGrpSpPr>
        <p:grpSpPr>
          <a:xfrm>
            <a:off x="1919718" y="3012684"/>
            <a:ext cx="3045532" cy="3027272"/>
            <a:chOff x="6761725" y="2394773"/>
            <a:chExt cx="1593999" cy="15623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7C8E345-EBD6-4D99-9DC4-F0E988B4C5B3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Calendar">
              <a:extLst>
                <a:ext uri="{FF2B5EF4-FFF2-40B4-BE49-F238E27FC236}">
                  <a16:creationId xmlns:a16="http://schemas.microsoft.com/office/drawing/2014/main" id="{88B1A6F3-E9CB-474D-BF01-565F566501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하트 4">
              <a:extLst>
                <a:ext uri="{FF2B5EF4-FFF2-40B4-BE49-F238E27FC236}">
                  <a16:creationId xmlns:a16="http://schemas.microsoft.com/office/drawing/2014/main" id="{6AE24BD7-A383-41C8-8470-C75CBC94EE0A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하트 33">
              <a:extLst>
                <a:ext uri="{FF2B5EF4-FFF2-40B4-BE49-F238E27FC236}">
                  <a16:creationId xmlns:a16="http://schemas.microsoft.com/office/drawing/2014/main" id="{732F4930-F5A3-483B-8F34-51EDB6AB228E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1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FB2CA09A-9CD8-416E-A379-3C0A58C6CFAF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9C77F76-A7F1-490B-A090-8DEB65EA7E54}"/>
              </a:ext>
            </a:extLst>
          </p:cNvPr>
          <p:cNvGrpSpPr/>
          <p:nvPr/>
        </p:nvGrpSpPr>
        <p:grpSpPr>
          <a:xfrm>
            <a:off x="227496" y="1816620"/>
            <a:ext cx="2019002" cy="3569935"/>
            <a:chOff x="622658" y="1305511"/>
            <a:chExt cx="1295924" cy="2540011"/>
          </a:xfrm>
        </p:grpSpPr>
        <p:grpSp>
          <p:nvGrpSpPr>
            <p:cNvPr id="3" name="Phone">
              <a:extLst>
                <a:ext uri="{FF2B5EF4-FFF2-40B4-BE49-F238E27FC236}">
                  <a16:creationId xmlns:a16="http://schemas.microsoft.com/office/drawing/2014/main" id="{3B1A6695-02A7-4A1A-898B-B632E01E79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658" y="1305511"/>
              <a:ext cx="1295924" cy="2540011"/>
              <a:chOff x="595686" y="1262396"/>
              <a:chExt cx="2479208" cy="4859248"/>
            </a:xfrm>
          </p:grpSpPr>
          <p:sp>
            <p:nvSpPr>
              <p:cNvPr id="4" name="Case">
                <a:extLst>
                  <a:ext uri="{FF2B5EF4-FFF2-40B4-BE49-F238E27FC236}">
                    <a16:creationId xmlns:a16="http://schemas.microsoft.com/office/drawing/2014/main" id="{A6F8336C-32FA-4055-B5F9-9950D80E9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" name="Button">
                <a:extLst>
                  <a:ext uri="{FF2B5EF4-FFF2-40B4-BE49-F238E27FC236}">
                    <a16:creationId xmlns:a16="http://schemas.microsoft.com/office/drawing/2014/main" id="{E184641A-5D3E-4732-BA52-97D02258F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Camera">
                <a:extLst>
                  <a:ext uri="{FF2B5EF4-FFF2-40B4-BE49-F238E27FC236}">
                    <a16:creationId xmlns:a16="http://schemas.microsoft.com/office/drawing/2014/main" id="{2D6A0624-F6F2-4815-8912-D63280856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Speaker">
                <a:extLst>
                  <a:ext uri="{FF2B5EF4-FFF2-40B4-BE49-F238E27FC236}">
                    <a16:creationId xmlns:a16="http://schemas.microsoft.com/office/drawing/2014/main" id="{B4100BDC-1470-4000-B98C-E77E93911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Display">
                <a:extLst>
                  <a:ext uri="{FF2B5EF4-FFF2-40B4-BE49-F238E27FC236}">
                    <a16:creationId xmlns:a16="http://schemas.microsoft.com/office/drawing/2014/main" id="{270C1738-EDB7-417D-B5E8-67EDF25B82A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5999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B69230-30D6-4048-A6B7-3DA21F8F0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568" y="2719310"/>
              <a:ext cx="221366" cy="221366"/>
            </a:xfrm>
            <a:prstGeom prst="rect">
              <a:avLst/>
            </a:prstGeom>
          </p:spPr>
        </p:pic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52B8E3A8-FC3D-4437-B583-EFE52D647F93}"/>
                </a:ext>
              </a:extLst>
            </p:cNvPr>
            <p:cNvGrpSpPr/>
            <p:nvPr/>
          </p:nvGrpSpPr>
          <p:grpSpPr>
            <a:xfrm>
              <a:off x="893653" y="1731545"/>
              <a:ext cx="836964" cy="843661"/>
              <a:chOff x="6761725" y="2394773"/>
              <a:chExt cx="1593999" cy="1562372"/>
            </a:xfr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F215E654-229D-4160-93C6-6440A8458A19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Calendar">
                <a:extLst>
                  <a:ext uri="{FF2B5EF4-FFF2-40B4-BE49-F238E27FC236}">
                    <a16:creationId xmlns:a16="http://schemas.microsoft.com/office/drawing/2014/main" id="{67335276-3995-41C8-9A18-AE0409F30F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하트 190">
                <a:extLst>
                  <a:ext uri="{FF2B5EF4-FFF2-40B4-BE49-F238E27FC236}">
                    <a16:creationId xmlns:a16="http://schemas.microsoft.com/office/drawing/2014/main" id="{BA0F0B21-0B02-4D72-A6AC-3E31424844FD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하트 191">
                <a:extLst>
                  <a:ext uri="{FF2B5EF4-FFF2-40B4-BE49-F238E27FC236}">
                    <a16:creationId xmlns:a16="http://schemas.microsoft.com/office/drawing/2014/main" id="{9C816D24-A83C-4DDB-BC79-559772A01DB8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36" name="사각형: 둥근 모서리 1035">
              <a:extLst>
                <a:ext uri="{FF2B5EF4-FFF2-40B4-BE49-F238E27FC236}">
                  <a16:creationId xmlns:a16="http://schemas.microsoft.com/office/drawing/2014/main" id="{FDB3219A-D450-4B5C-B70B-CAF22D41B297}"/>
                </a:ext>
              </a:extLst>
            </p:cNvPr>
            <p:cNvSpPr/>
            <p:nvPr/>
          </p:nvSpPr>
          <p:spPr>
            <a:xfrm>
              <a:off x="925634" y="2719310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A4FEBAC-AB33-4087-8F6A-3CD13C007108}"/>
                </a:ext>
              </a:extLst>
            </p:cNvPr>
            <p:cNvSpPr/>
            <p:nvPr/>
          </p:nvSpPr>
          <p:spPr>
            <a:xfrm>
              <a:off x="925634" y="3009754"/>
              <a:ext cx="830898" cy="2213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</a:rPr>
                <a:t>가입</a:t>
              </a: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0812E146-0E92-411F-AF79-4327B3D4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985" y="3027880"/>
              <a:ext cx="221366" cy="221366"/>
            </a:xfrm>
            <a:prstGeom prst="rect">
              <a:avLst/>
            </a:prstGeom>
          </p:spPr>
        </p:pic>
      </p:grpSp>
      <p:pic>
        <p:nvPicPr>
          <p:cNvPr id="1042" name="그림 1041">
            <a:extLst>
              <a:ext uri="{FF2B5EF4-FFF2-40B4-BE49-F238E27FC236}">
                <a16:creationId xmlns:a16="http://schemas.microsoft.com/office/drawing/2014/main" id="{73E50281-2E27-4EA5-8DCC-4062BB900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5" t="2721" r="73185" b="59163"/>
          <a:stretch/>
        </p:blipFill>
        <p:spPr>
          <a:xfrm>
            <a:off x="2463226" y="1773078"/>
            <a:ext cx="2129843" cy="3647607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:a16="http://schemas.microsoft.com/office/drawing/2014/main" id="{A2808B9D-7AF6-40EC-958A-C784E7D5C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071" y="1685994"/>
            <a:ext cx="2364647" cy="3734691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CDA4B7B8-A691-4D39-90DF-CA8E7B3621C7}"/>
              </a:ext>
            </a:extLst>
          </p:cNvPr>
          <p:cNvSpPr txBox="1"/>
          <p:nvPr/>
        </p:nvSpPr>
        <p:spPr>
          <a:xfrm>
            <a:off x="2514676" y="5397571"/>
            <a:ext cx="2114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카카오톡 </a:t>
            </a:r>
            <a:endParaRPr lang="en-US" altLang="ko-KR" sz="1500" dirty="0"/>
          </a:p>
          <a:p>
            <a:r>
              <a:rPr lang="ko-KR" altLang="en-US" sz="1500" dirty="0"/>
              <a:t>계정으로 가입</a:t>
            </a:r>
            <a:r>
              <a:rPr lang="en-US" altLang="ko-KR" sz="1500" dirty="0"/>
              <a:t>, </a:t>
            </a:r>
            <a:r>
              <a:rPr lang="ko-KR" altLang="en-US" sz="1500" dirty="0"/>
              <a:t>로그인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2551A4-E78F-47A1-B954-164927EA505F}"/>
              </a:ext>
            </a:extLst>
          </p:cNvPr>
          <p:cNvSpPr txBox="1"/>
          <p:nvPr/>
        </p:nvSpPr>
        <p:spPr>
          <a:xfrm>
            <a:off x="10126061" y="5403405"/>
            <a:ext cx="122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공유 요청</a:t>
            </a:r>
            <a:endParaRPr lang="en-US" altLang="ko-KR" sz="1500" dirty="0"/>
          </a:p>
          <a:p>
            <a:r>
              <a:rPr lang="ko-KR" altLang="en-US" sz="1500" dirty="0"/>
              <a:t>메시지 전송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128B5D1-5FD6-428B-8AAA-90DDD6EB8B8E}"/>
              </a:ext>
            </a:extLst>
          </p:cNvPr>
          <p:cNvSpPr txBox="1"/>
          <p:nvPr/>
        </p:nvSpPr>
        <p:spPr>
          <a:xfrm>
            <a:off x="558412" y="5405219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초기화면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4914C87-5586-4A9A-B6A1-232ED63C063C}"/>
              </a:ext>
            </a:extLst>
          </p:cNvPr>
          <p:cNvSpPr txBox="1"/>
          <p:nvPr/>
        </p:nvSpPr>
        <p:spPr>
          <a:xfrm>
            <a:off x="7459152" y="5408421"/>
            <a:ext cx="14709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카카오친구 </a:t>
            </a:r>
            <a:endParaRPr lang="en-US" altLang="ko-KR" sz="1500" dirty="0"/>
          </a:p>
          <a:p>
            <a:r>
              <a:rPr lang="ko-KR" altLang="en-US" sz="1500" dirty="0"/>
              <a:t>목록에서 검색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B1163C-92DA-44FD-8725-E746401690E0}"/>
              </a:ext>
            </a:extLst>
          </p:cNvPr>
          <p:cNvGrpSpPr/>
          <p:nvPr/>
        </p:nvGrpSpPr>
        <p:grpSpPr>
          <a:xfrm>
            <a:off x="7109808" y="1685994"/>
            <a:ext cx="2364647" cy="3798661"/>
            <a:chOff x="7012480" y="1509347"/>
            <a:chExt cx="2364647" cy="3839306"/>
          </a:xfrm>
        </p:grpSpPr>
        <p:pic>
          <p:nvPicPr>
            <p:cNvPr id="253" name="그림 252">
              <a:extLst>
                <a:ext uri="{FF2B5EF4-FFF2-40B4-BE49-F238E27FC236}">
                  <a16:creationId xmlns:a16="http://schemas.microsoft.com/office/drawing/2014/main" id="{C5FEEB3F-CE47-49EC-A995-98F85636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2480" y="1509347"/>
              <a:ext cx="2364647" cy="38393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6225BB-B812-4004-9EB4-6E87884D5D10}"/>
                </a:ext>
              </a:extLst>
            </p:cNvPr>
            <p:cNvSpPr/>
            <p:nvPr/>
          </p:nvSpPr>
          <p:spPr>
            <a:xfrm>
              <a:off x="7468333" y="2000250"/>
              <a:ext cx="947005" cy="193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52E61D7-DF04-4BED-AED4-AF09D3C42B33}"/>
              </a:ext>
            </a:extLst>
          </p:cNvPr>
          <p:cNvSpPr txBox="1"/>
          <p:nvPr/>
        </p:nvSpPr>
        <p:spPr>
          <a:xfrm>
            <a:off x="5109547" y="5404965"/>
            <a:ext cx="2114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연인 초대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73331E-99A0-44B3-B281-9DE435506A28}"/>
              </a:ext>
            </a:extLst>
          </p:cNvPr>
          <p:cNvGrpSpPr/>
          <p:nvPr/>
        </p:nvGrpSpPr>
        <p:grpSpPr>
          <a:xfrm>
            <a:off x="4853340" y="1816620"/>
            <a:ext cx="1996197" cy="3569935"/>
            <a:chOff x="4726962" y="1587795"/>
            <a:chExt cx="1996197" cy="3654970"/>
          </a:xfrm>
        </p:grpSpPr>
        <p:grpSp>
          <p:nvGrpSpPr>
            <p:cNvPr id="54" name="Phone">
              <a:extLst>
                <a:ext uri="{FF2B5EF4-FFF2-40B4-BE49-F238E27FC236}">
                  <a16:creationId xmlns:a16="http://schemas.microsoft.com/office/drawing/2014/main" id="{1323791C-46EF-4F0D-A5C8-D6E60A2AC2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26962" y="1587795"/>
              <a:ext cx="1996197" cy="3647607"/>
              <a:chOff x="595686" y="1262396"/>
              <a:chExt cx="2479208" cy="4859248"/>
            </a:xfrm>
          </p:grpSpPr>
          <p:sp>
            <p:nvSpPr>
              <p:cNvPr id="55" name="Case">
                <a:extLst>
                  <a:ext uri="{FF2B5EF4-FFF2-40B4-BE49-F238E27FC236}">
                    <a16:creationId xmlns:a16="http://schemas.microsoft.com/office/drawing/2014/main" id="{5C4B9CA0-D262-4687-9733-31C6369B2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Button">
                <a:extLst>
                  <a:ext uri="{FF2B5EF4-FFF2-40B4-BE49-F238E27FC236}">
                    <a16:creationId xmlns:a16="http://schemas.microsoft.com/office/drawing/2014/main" id="{679CD017-2761-4648-9398-DAD319D11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amera">
                <a:extLst>
                  <a:ext uri="{FF2B5EF4-FFF2-40B4-BE49-F238E27FC236}">
                    <a16:creationId xmlns:a16="http://schemas.microsoft.com/office/drawing/2014/main" id="{2D9A214A-CD81-43E7-B297-2F4AAEA32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Speaker">
                <a:extLst>
                  <a:ext uri="{FF2B5EF4-FFF2-40B4-BE49-F238E27FC236}">
                    <a16:creationId xmlns:a16="http://schemas.microsoft.com/office/drawing/2014/main" id="{F8AE54C6-30D7-4464-BDDB-C7AD9C6A1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Display">
                <a:extLst>
                  <a:ext uri="{FF2B5EF4-FFF2-40B4-BE49-F238E27FC236}">
                    <a16:creationId xmlns:a16="http://schemas.microsoft.com/office/drawing/2014/main" id="{D088FF9B-323F-4D9F-9BC7-EA31EE1F049E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Case">
              <a:extLst>
                <a:ext uri="{FF2B5EF4-FFF2-40B4-BE49-F238E27FC236}">
                  <a16:creationId xmlns:a16="http://schemas.microsoft.com/office/drawing/2014/main" id="{D69B15BC-2FA7-479C-8198-57CC92CE1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962" y="1595158"/>
              <a:ext cx="1996197" cy="3647607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>
              <a:extLst>
                <a:ext uri="{FF2B5EF4-FFF2-40B4-BE49-F238E27FC236}">
                  <a16:creationId xmlns:a16="http://schemas.microsoft.com/office/drawing/2014/main" id="{27363DF0-E2B7-40E6-9666-D6EC14E6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214" y="5035726"/>
              <a:ext cx="393694" cy="121483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>
              <a:extLst>
                <a:ext uri="{FF2B5EF4-FFF2-40B4-BE49-F238E27FC236}">
                  <a16:creationId xmlns:a16="http://schemas.microsoft.com/office/drawing/2014/main" id="{C8D86E12-A52C-49CC-8770-7AF459FF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460" y="1688209"/>
              <a:ext cx="99810" cy="93051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peaker">
              <a:extLst>
                <a:ext uri="{FF2B5EF4-FFF2-40B4-BE49-F238E27FC236}">
                  <a16:creationId xmlns:a16="http://schemas.microsoft.com/office/drawing/2014/main" id="{0202D613-443F-4F1F-BB10-30459B81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578" y="1734735"/>
              <a:ext cx="426964" cy="46525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Display">
              <a:extLst>
                <a:ext uri="{FF2B5EF4-FFF2-40B4-BE49-F238E27FC236}">
                  <a16:creationId xmlns:a16="http://schemas.microsoft.com/office/drawing/2014/main" id="{82D11C14-89F3-4E34-8316-54CEA301DF80}"/>
                </a:ext>
              </a:extLst>
            </p:cNvPr>
            <p:cNvSpPr/>
            <p:nvPr/>
          </p:nvSpPr>
          <p:spPr>
            <a:xfrm>
              <a:off x="4804745" y="1892203"/>
              <a:ext cx="1840631" cy="305065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50" name="Picture 2" descr="ìì´í° ìì¡ë ë°°ê²½íë©´ì ëí ì´ë¯¸ì§ ê²ìê²°ê³¼">
              <a:extLst>
                <a:ext uri="{FF2B5EF4-FFF2-40B4-BE49-F238E27FC236}">
                  <a16:creationId xmlns:a16="http://schemas.microsoft.com/office/drawing/2014/main" id="{A32738FF-E7A0-4B23-B805-01BE83BC0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822" y="1887199"/>
              <a:ext cx="1832554" cy="3052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DF7B18-9205-4131-BA23-7DE988EF55C1}"/>
                </a:ext>
              </a:extLst>
            </p:cNvPr>
            <p:cNvSpPr/>
            <p:nvPr/>
          </p:nvSpPr>
          <p:spPr>
            <a:xfrm>
              <a:off x="4928292" y="4288005"/>
              <a:ext cx="1508675" cy="432032"/>
            </a:xfrm>
            <a:prstGeom prst="roundRect">
              <a:avLst/>
            </a:prstGeom>
            <a:solidFill>
              <a:srgbClr val="B8E08C"/>
            </a:soli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연인 초대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175660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6905F-F1C6-4262-9406-086739EF8806}"/>
              </a:ext>
            </a:extLst>
          </p:cNvPr>
          <p:cNvSpPr txBox="1"/>
          <p:nvPr/>
        </p:nvSpPr>
        <p:spPr>
          <a:xfrm>
            <a:off x="2460166" y="5402873"/>
            <a:ext cx="209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달력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317BA14-0DD3-4A63-AC8C-7E2F6DEC2CB9}"/>
              </a:ext>
            </a:extLst>
          </p:cNvPr>
          <p:cNvGrpSpPr/>
          <p:nvPr/>
        </p:nvGrpSpPr>
        <p:grpSpPr>
          <a:xfrm>
            <a:off x="2671071" y="1807354"/>
            <a:ext cx="2039354" cy="3557754"/>
            <a:chOff x="205904" y="1611343"/>
            <a:chExt cx="2039354" cy="3545968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83C2564-950C-4AFC-8BBB-E294EF3F2805}"/>
                </a:ext>
              </a:extLst>
            </p:cNvPr>
            <p:cNvGrpSpPr/>
            <p:nvPr/>
          </p:nvGrpSpPr>
          <p:grpSpPr>
            <a:xfrm>
              <a:off x="205904" y="1611343"/>
              <a:ext cx="2039354" cy="3545968"/>
              <a:chOff x="7311998" y="1492457"/>
              <a:chExt cx="1424506" cy="3179714"/>
            </a:xfrm>
          </p:grpSpPr>
          <p:grpSp>
            <p:nvGrpSpPr>
              <p:cNvPr id="90" name="Phone">
                <a:extLst>
                  <a:ext uri="{FF2B5EF4-FFF2-40B4-BE49-F238E27FC236}">
                    <a16:creationId xmlns:a16="http://schemas.microsoft.com/office/drawing/2014/main" id="{70A8BE24-1432-4476-B883-750DA5C67C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11998" y="1492457"/>
                <a:ext cx="1424506" cy="3179714"/>
                <a:chOff x="595686" y="1262396"/>
                <a:chExt cx="2479208" cy="4859248"/>
              </a:xfrm>
            </p:grpSpPr>
            <p:sp>
              <p:nvSpPr>
                <p:cNvPr id="106" name="Case">
                  <a:extLst>
                    <a:ext uri="{FF2B5EF4-FFF2-40B4-BE49-F238E27FC236}">
                      <a16:creationId xmlns:a16="http://schemas.microsoft.com/office/drawing/2014/main" id="{EB5F7613-CA1D-4003-B626-DE52070B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Button">
                  <a:extLst>
                    <a:ext uri="{FF2B5EF4-FFF2-40B4-BE49-F238E27FC236}">
                      <a16:creationId xmlns:a16="http://schemas.microsoft.com/office/drawing/2014/main" id="{E98954BC-5F28-42DA-BCD6-A2119A2F9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Camera">
                  <a:extLst>
                    <a:ext uri="{FF2B5EF4-FFF2-40B4-BE49-F238E27FC236}">
                      <a16:creationId xmlns:a16="http://schemas.microsoft.com/office/drawing/2014/main" id="{553BFB4A-68B3-4ADB-A44B-540DDCA20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Speaker">
                  <a:extLst>
                    <a:ext uri="{FF2B5EF4-FFF2-40B4-BE49-F238E27FC236}">
                      <a16:creationId xmlns:a16="http://schemas.microsoft.com/office/drawing/2014/main" id="{D6175A74-A54A-43AB-B6BB-8E30C6849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Display">
                  <a:extLst>
                    <a:ext uri="{FF2B5EF4-FFF2-40B4-BE49-F238E27FC236}">
                      <a16:creationId xmlns:a16="http://schemas.microsoft.com/office/drawing/2014/main" id="{43322898-C84A-46A3-BDA7-47F3F84B7DC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D76A166-1040-48E2-B55A-D56630C02BDB}"/>
                  </a:ext>
                </a:extLst>
              </p:cNvPr>
              <p:cNvGrpSpPr/>
              <p:nvPr/>
            </p:nvGrpSpPr>
            <p:grpSpPr>
              <a:xfrm>
                <a:off x="7355505" y="1763507"/>
                <a:ext cx="1327433" cy="2347190"/>
                <a:chOff x="5337280" y="1613364"/>
                <a:chExt cx="1209284" cy="1877570"/>
              </a:xfrm>
            </p:grpSpPr>
            <p:grpSp>
              <p:nvGrpSpPr>
                <p:cNvPr id="92" name="Drop-down Field">
                  <a:extLst>
                    <a:ext uri="{FF2B5EF4-FFF2-40B4-BE49-F238E27FC236}">
                      <a16:creationId xmlns:a16="http://schemas.microsoft.com/office/drawing/2014/main" id="{07534AB2-A1AD-46F5-875C-AE2A4F23A18E}"/>
                    </a:ext>
                  </a:extLst>
                </p:cNvPr>
                <p:cNvGrpSpPr/>
                <p:nvPr/>
              </p:nvGrpSpPr>
              <p:grpSpPr>
                <a:xfrm>
                  <a:off x="5712807" y="3420233"/>
                  <a:ext cx="445530" cy="70701"/>
                  <a:chOff x="595686" y="1365327"/>
                  <a:chExt cx="766389" cy="121618"/>
                </a:xfrm>
              </p:grpSpPr>
              <p:cxnSp>
                <p:nvCxnSpPr>
                  <p:cNvPr id="104" name="Divider">
                    <a:extLst>
                      <a:ext uri="{FF2B5EF4-FFF2-40B4-BE49-F238E27FC236}">
                        <a16:creationId xmlns:a16="http://schemas.microsoft.com/office/drawing/2014/main" id="{8E0F43BA-E92B-4E84-BC32-84EF7D2EDE00}"/>
                      </a:ext>
                    </a:extLst>
                  </p:cNvPr>
                  <p:cNvCxnSpPr/>
                  <p:nvPr/>
                </p:nvCxnSpPr>
                <p:spPr>
                  <a:xfrm>
                    <a:off x="595686" y="1486945"/>
                    <a:ext cx="766389" cy="0"/>
                  </a:xfrm>
                  <a:prstGeom prst="line">
                    <a:avLst/>
                  </a:prstGeom>
                  <a:ln w="6350">
                    <a:solidFill>
                      <a:srgbClr val="000000">
                        <a:alpha val="12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Drop-down Arrow">
                    <a:extLst>
                      <a:ext uri="{FF2B5EF4-FFF2-40B4-BE49-F238E27FC236}">
                        <a16:creationId xmlns:a16="http://schemas.microsoft.com/office/drawing/2014/main" id="{5E3D24FE-BEE3-41BD-8265-17540A7F98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50953" y="1365327"/>
                    <a:ext cx="63500" cy="33618"/>
                  </a:xfrm>
                  <a:custGeom>
                    <a:avLst/>
                    <a:gdLst>
                      <a:gd name="T0" fmla="*/ 0 w 353"/>
                      <a:gd name="T1" fmla="*/ 0 h 176"/>
                      <a:gd name="T2" fmla="*/ 176 w 353"/>
                      <a:gd name="T3" fmla="*/ 176 h 176"/>
                      <a:gd name="T4" fmla="*/ 353 w 353"/>
                      <a:gd name="T5" fmla="*/ 0 h 176"/>
                      <a:gd name="T6" fmla="*/ 0 w 353"/>
                      <a:gd name="T7" fmla="*/ 0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3" h="176">
                        <a:moveTo>
                          <a:pt x="0" y="0"/>
                        </a:moveTo>
                        <a:lnTo>
                          <a:pt x="176" y="176"/>
                        </a:lnTo>
                        <a:lnTo>
                          <a:pt x="35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4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2AC14E72-0976-415A-A5AD-5B840BDBE4B8}"/>
                    </a:ext>
                  </a:extLst>
                </p:cNvPr>
                <p:cNvGrpSpPr/>
                <p:nvPr/>
              </p:nvGrpSpPr>
              <p:grpSpPr>
                <a:xfrm>
                  <a:off x="5346272" y="1613364"/>
                  <a:ext cx="1200292" cy="226840"/>
                  <a:chOff x="6730415" y="865429"/>
                  <a:chExt cx="2064705" cy="390203"/>
                </a:xfrm>
              </p:grpSpPr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B3ABAE98-1E65-4EE7-9B6D-6C739AD48747}"/>
                      </a:ext>
                    </a:extLst>
                  </p:cNvPr>
                  <p:cNvSpPr/>
                  <p:nvPr/>
                </p:nvSpPr>
                <p:spPr>
                  <a:xfrm>
                    <a:off x="6730415" y="865429"/>
                    <a:ext cx="2064705" cy="390203"/>
                  </a:xfrm>
                  <a:prstGeom prst="rect">
                    <a:avLst/>
                  </a:prstGeom>
                  <a:solidFill>
                    <a:srgbClr val="FF6D6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0" name="Calendar">
                    <a:extLst>
                      <a:ext uri="{FF2B5EF4-FFF2-40B4-BE49-F238E27FC236}">
                        <a16:creationId xmlns:a16="http://schemas.microsoft.com/office/drawing/2014/main" id="{9FAAB386-AB02-4A33-B07E-E9DE4E65FD2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394945" y="912838"/>
                    <a:ext cx="295384" cy="295384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ysClr val="windowText" lastClr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Bell">
                    <a:extLst>
                      <a:ext uri="{FF2B5EF4-FFF2-40B4-BE49-F238E27FC236}">
                        <a16:creationId xmlns:a16="http://schemas.microsoft.com/office/drawing/2014/main" id="{65BFD06A-EEC6-4239-916C-277F6BF8167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845514" y="910380"/>
                    <a:ext cx="250736" cy="300301"/>
                  </a:xfrm>
                  <a:custGeom>
                    <a:avLst/>
                    <a:gdLst>
                      <a:gd name="T0" fmla="*/ 280 w 560"/>
                      <a:gd name="T1" fmla="*/ 0 h 666"/>
                      <a:gd name="T2" fmla="*/ 227 w 560"/>
                      <a:gd name="T3" fmla="*/ 53 h 666"/>
                      <a:gd name="T4" fmla="*/ 230 w 560"/>
                      <a:gd name="T5" fmla="*/ 72 h 666"/>
                      <a:gd name="T6" fmla="*/ 107 w 560"/>
                      <a:gd name="T7" fmla="*/ 240 h 666"/>
                      <a:gd name="T8" fmla="*/ 57 w 560"/>
                      <a:gd name="T9" fmla="*/ 418 h 666"/>
                      <a:gd name="T10" fmla="*/ 22 w 560"/>
                      <a:gd name="T11" fmla="*/ 448 h 666"/>
                      <a:gd name="T12" fmla="*/ 8 w 560"/>
                      <a:gd name="T13" fmla="*/ 460 h 666"/>
                      <a:gd name="T14" fmla="*/ 0 w 560"/>
                      <a:gd name="T15" fmla="*/ 480 h 666"/>
                      <a:gd name="T16" fmla="*/ 27 w 560"/>
                      <a:gd name="T17" fmla="*/ 524 h 666"/>
                      <a:gd name="T18" fmla="*/ 89 w 560"/>
                      <a:gd name="T19" fmla="*/ 546 h 666"/>
                      <a:gd name="T20" fmla="*/ 205 w 560"/>
                      <a:gd name="T21" fmla="*/ 558 h 666"/>
                      <a:gd name="T22" fmla="*/ 200 w 560"/>
                      <a:gd name="T23" fmla="*/ 586 h 666"/>
                      <a:gd name="T24" fmla="*/ 280 w 560"/>
                      <a:gd name="T25" fmla="*/ 666 h 666"/>
                      <a:gd name="T26" fmla="*/ 360 w 560"/>
                      <a:gd name="T27" fmla="*/ 586 h 666"/>
                      <a:gd name="T28" fmla="*/ 355 w 560"/>
                      <a:gd name="T29" fmla="*/ 558 h 666"/>
                      <a:gd name="T30" fmla="*/ 471 w 560"/>
                      <a:gd name="T31" fmla="*/ 546 h 666"/>
                      <a:gd name="T32" fmla="*/ 533 w 560"/>
                      <a:gd name="T33" fmla="*/ 524 h 666"/>
                      <a:gd name="T34" fmla="*/ 560 w 560"/>
                      <a:gd name="T35" fmla="*/ 480 h 666"/>
                      <a:gd name="T36" fmla="*/ 552 w 560"/>
                      <a:gd name="T37" fmla="*/ 460 h 666"/>
                      <a:gd name="T38" fmla="*/ 538 w 560"/>
                      <a:gd name="T39" fmla="*/ 448 h 666"/>
                      <a:gd name="T40" fmla="*/ 503 w 560"/>
                      <a:gd name="T41" fmla="*/ 418 h 666"/>
                      <a:gd name="T42" fmla="*/ 453 w 560"/>
                      <a:gd name="T43" fmla="*/ 240 h 666"/>
                      <a:gd name="T44" fmla="*/ 329 w 560"/>
                      <a:gd name="T45" fmla="*/ 72 h 666"/>
                      <a:gd name="T46" fmla="*/ 333 w 560"/>
                      <a:gd name="T47" fmla="*/ 53 h 666"/>
                      <a:gd name="T48" fmla="*/ 280 w 560"/>
                      <a:gd name="T49" fmla="*/ 0 h 666"/>
                      <a:gd name="T50" fmla="*/ 280 w 560"/>
                      <a:gd name="T51" fmla="*/ 26 h 666"/>
                      <a:gd name="T52" fmla="*/ 307 w 560"/>
                      <a:gd name="T53" fmla="*/ 53 h 666"/>
                      <a:gd name="T54" fmla="*/ 280 w 560"/>
                      <a:gd name="T55" fmla="*/ 80 h 666"/>
                      <a:gd name="T56" fmla="*/ 253 w 560"/>
                      <a:gd name="T57" fmla="*/ 53 h 666"/>
                      <a:gd name="T58" fmla="*/ 280 w 560"/>
                      <a:gd name="T59" fmla="*/ 26 h 666"/>
                      <a:gd name="T60" fmla="*/ 248 w 560"/>
                      <a:gd name="T61" fmla="*/ 96 h 666"/>
                      <a:gd name="T62" fmla="*/ 280 w 560"/>
                      <a:gd name="T63" fmla="*/ 106 h 666"/>
                      <a:gd name="T64" fmla="*/ 311 w 560"/>
                      <a:gd name="T65" fmla="*/ 96 h 666"/>
                      <a:gd name="T66" fmla="*/ 427 w 560"/>
                      <a:gd name="T67" fmla="*/ 240 h 666"/>
                      <a:gd name="T68" fmla="*/ 483 w 560"/>
                      <a:gd name="T69" fmla="*/ 436 h 666"/>
                      <a:gd name="T70" fmla="*/ 522 w 560"/>
                      <a:gd name="T71" fmla="*/ 469 h 666"/>
                      <a:gd name="T72" fmla="*/ 533 w 560"/>
                      <a:gd name="T73" fmla="*/ 480 h 666"/>
                      <a:gd name="T74" fmla="*/ 518 w 560"/>
                      <a:gd name="T75" fmla="*/ 501 h 666"/>
                      <a:gd name="T76" fmla="*/ 466 w 560"/>
                      <a:gd name="T77" fmla="*/ 520 h 666"/>
                      <a:gd name="T78" fmla="*/ 280 w 560"/>
                      <a:gd name="T79" fmla="*/ 533 h 666"/>
                      <a:gd name="T80" fmla="*/ 94 w 560"/>
                      <a:gd name="T81" fmla="*/ 520 h 666"/>
                      <a:gd name="T82" fmla="*/ 41 w 560"/>
                      <a:gd name="T83" fmla="*/ 501 h 666"/>
                      <a:gd name="T84" fmla="*/ 27 w 560"/>
                      <a:gd name="T85" fmla="*/ 480 h 666"/>
                      <a:gd name="T86" fmla="*/ 38 w 560"/>
                      <a:gd name="T87" fmla="*/ 469 h 666"/>
                      <a:gd name="T88" fmla="*/ 76 w 560"/>
                      <a:gd name="T89" fmla="*/ 436 h 666"/>
                      <a:gd name="T90" fmla="*/ 133 w 560"/>
                      <a:gd name="T91" fmla="*/ 240 h 666"/>
                      <a:gd name="T92" fmla="*/ 248 w 560"/>
                      <a:gd name="T93" fmla="*/ 96 h 666"/>
                      <a:gd name="T94" fmla="*/ 234 w 560"/>
                      <a:gd name="T95" fmla="*/ 559 h 666"/>
                      <a:gd name="T96" fmla="*/ 280 w 560"/>
                      <a:gd name="T97" fmla="*/ 560 h 666"/>
                      <a:gd name="T98" fmla="*/ 326 w 560"/>
                      <a:gd name="T99" fmla="*/ 559 h 666"/>
                      <a:gd name="T100" fmla="*/ 333 w 560"/>
                      <a:gd name="T101" fmla="*/ 586 h 666"/>
                      <a:gd name="T102" fmla="*/ 280 w 560"/>
                      <a:gd name="T103" fmla="*/ 640 h 666"/>
                      <a:gd name="T104" fmla="*/ 227 w 560"/>
                      <a:gd name="T105" fmla="*/ 586 h 666"/>
                      <a:gd name="T106" fmla="*/ 234 w 560"/>
                      <a:gd name="T107" fmla="*/ 559 h 6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560" h="666">
                        <a:moveTo>
                          <a:pt x="280" y="0"/>
                        </a:moveTo>
                        <a:cubicBezTo>
                          <a:pt x="251" y="0"/>
                          <a:pt x="227" y="24"/>
                          <a:pt x="227" y="53"/>
                        </a:cubicBezTo>
                        <a:cubicBezTo>
                          <a:pt x="227" y="60"/>
                          <a:pt x="228" y="66"/>
                          <a:pt x="230" y="72"/>
                        </a:cubicBezTo>
                        <a:cubicBezTo>
                          <a:pt x="155" y="92"/>
                          <a:pt x="107" y="157"/>
                          <a:pt x="107" y="240"/>
                        </a:cubicBezTo>
                        <a:cubicBezTo>
                          <a:pt x="107" y="344"/>
                          <a:pt x="81" y="392"/>
                          <a:pt x="57" y="418"/>
                        </a:cubicBezTo>
                        <a:cubicBezTo>
                          <a:pt x="45" y="432"/>
                          <a:pt x="32" y="440"/>
                          <a:pt x="22" y="448"/>
                        </a:cubicBezTo>
                        <a:cubicBezTo>
                          <a:pt x="17" y="452"/>
                          <a:pt x="12" y="455"/>
                          <a:pt x="8" y="460"/>
                        </a:cubicBezTo>
                        <a:cubicBezTo>
                          <a:pt x="4" y="465"/>
                          <a:pt x="0" y="472"/>
                          <a:pt x="0" y="480"/>
                        </a:cubicBezTo>
                        <a:cubicBezTo>
                          <a:pt x="0" y="498"/>
                          <a:pt x="11" y="514"/>
                          <a:pt x="27" y="524"/>
                        </a:cubicBezTo>
                        <a:cubicBezTo>
                          <a:pt x="43" y="534"/>
                          <a:pt x="64" y="541"/>
                          <a:pt x="89" y="546"/>
                        </a:cubicBezTo>
                        <a:cubicBezTo>
                          <a:pt x="121" y="553"/>
                          <a:pt x="161" y="556"/>
                          <a:pt x="205" y="558"/>
                        </a:cubicBezTo>
                        <a:cubicBezTo>
                          <a:pt x="202" y="567"/>
                          <a:pt x="200" y="576"/>
                          <a:pt x="200" y="586"/>
                        </a:cubicBezTo>
                        <a:cubicBezTo>
                          <a:pt x="200" y="630"/>
                          <a:pt x="236" y="666"/>
                          <a:pt x="280" y="666"/>
                        </a:cubicBezTo>
                        <a:cubicBezTo>
                          <a:pt x="324" y="666"/>
                          <a:pt x="360" y="630"/>
                          <a:pt x="360" y="586"/>
                        </a:cubicBezTo>
                        <a:cubicBezTo>
                          <a:pt x="360" y="576"/>
                          <a:pt x="358" y="567"/>
                          <a:pt x="355" y="558"/>
                        </a:cubicBezTo>
                        <a:cubicBezTo>
                          <a:pt x="399" y="556"/>
                          <a:pt x="439" y="553"/>
                          <a:pt x="471" y="546"/>
                        </a:cubicBezTo>
                        <a:cubicBezTo>
                          <a:pt x="496" y="541"/>
                          <a:pt x="517" y="534"/>
                          <a:pt x="533" y="524"/>
                        </a:cubicBezTo>
                        <a:cubicBezTo>
                          <a:pt x="549" y="514"/>
                          <a:pt x="560" y="498"/>
                          <a:pt x="560" y="480"/>
                        </a:cubicBezTo>
                        <a:cubicBezTo>
                          <a:pt x="560" y="472"/>
                          <a:pt x="556" y="465"/>
                          <a:pt x="552" y="460"/>
                        </a:cubicBezTo>
                        <a:cubicBezTo>
                          <a:pt x="548" y="455"/>
                          <a:pt x="543" y="452"/>
                          <a:pt x="538" y="448"/>
                        </a:cubicBezTo>
                        <a:cubicBezTo>
                          <a:pt x="527" y="440"/>
                          <a:pt x="515" y="432"/>
                          <a:pt x="503" y="418"/>
                        </a:cubicBezTo>
                        <a:cubicBezTo>
                          <a:pt x="479" y="392"/>
                          <a:pt x="453" y="344"/>
                          <a:pt x="453" y="240"/>
                        </a:cubicBezTo>
                        <a:cubicBezTo>
                          <a:pt x="453" y="157"/>
                          <a:pt x="404" y="92"/>
                          <a:pt x="329" y="72"/>
                        </a:cubicBezTo>
                        <a:cubicBezTo>
                          <a:pt x="332" y="66"/>
                          <a:pt x="333" y="60"/>
                          <a:pt x="333" y="53"/>
                        </a:cubicBezTo>
                        <a:cubicBezTo>
                          <a:pt x="333" y="24"/>
                          <a:pt x="309" y="0"/>
                          <a:pt x="280" y="0"/>
                        </a:cubicBezTo>
                        <a:close/>
                        <a:moveTo>
                          <a:pt x="280" y="26"/>
                        </a:moveTo>
                        <a:cubicBezTo>
                          <a:pt x="295" y="26"/>
                          <a:pt x="307" y="38"/>
                          <a:pt x="307" y="53"/>
                        </a:cubicBezTo>
                        <a:cubicBezTo>
                          <a:pt x="307" y="68"/>
                          <a:pt x="295" y="80"/>
                          <a:pt x="280" y="80"/>
                        </a:cubicBezTo>
                        <a:cubicBezTo>
                          <a:pt x="265" y="80"/>
                          <a:pt x="253" y="68"/>
                          <a:pt x="253" y="53"/>
                        </a:cubicBezTo>
                        <a:cubicBezTo>
                          <a:pt x="253" y="38"/>
                          <a:pt x="265" y="26"/>
                          <a:pt x="280" y="26"/>
                        </a:cubicBezTo>
                        <a:close/>
                        <a:moveTo>
                          <a:pt x="248" y="96"/>
                        </a:moveTo>
                        <a:cubicBezTo>
                          <a:pt x="257" y="102"/>
                          <a:pt x="268" y="106"/>
                          <a:pt x="280" y="106"/>
                        </a:cubicBezTo>
                        <a:cubicBezTo>
                          <a:pt x="292" y="106"/>
                          <a:pt x="302" y="102"/>
                          <a:pt x="311" y="96"/>
                        </a:cubicBezTo>
                        <a:cubicBezTo>
                          <a:pt x="382" y="109"/>
                          <a:pt x="427" y="163"/>
                          <a:pt x="427" y="240"/>
                        </a:cubicBezTo>
                        <a:cubicBezTo>
                          <a:pt x="427" y="349"/>
                          <a:pt x="454" y="405"/>
                          <a:pt x="483" y="436"/>
                        </a:cubicBezTo>
                        <a:cubicBezTo>
                          <a:pt x="498" y="452"/>
                          <a:pt x="512" y="462"/>
                          <a:pt x="522" y="469"/>
                        </a:cubicBezTo>
                        <a:cubicBezTo>
                          <a:pt x="527" y="472"/>
                          <a:pt x="530" y="476"/>
                          <a:pt x="533" y="480"/>
                        </a:cubicBezTo>
                        <a:cubicBezTo>
                          <a:pt x="533" y="488"/>
                          <a:pt x="530" y="494"/>
                          <a:pt x="518" y="501"/>
                        </a:cubicBezTo>
                        <a:cubicBezTo>
                          <a:pt x="507" y="509"/>
                          <a:pt x="489" y="515"/>
                          <a:pt x="466" y="520"/>
                        </a:cubicBezTo>
                        <a:cubicBezTo>
                          <a:pt x="419" y="530"/>
                          <a:pt x="353" y="533"/>
                          <a:pt x="280" y="533"/>
                        </a:cubicBezTo>
                        <a:cubicBezTo>
                          <a:pt x="207" y="533"/>
                          <a:pt x="140" y="530"/>
                          <a:pt x="94" y="520"/>
                        </a:cubicBezTo>
                        <a:cubicBezTo>
                          <a:pt x="71" y="515"/>
                          <a:pt x="53" y="509"/>
                          <a:pt x="41" y="501"/>
                        </a:cubicBezTo>
                        <a:cubicBezTo>
                          <a:pt x="30" y="494"/>
                          <a:pt x="27" y="488"/>
                          <a:pt x="27" y="480"/>
                        </a:cubicBezTo>
                        <a:cubicBezTo>
                          <a:pt x="28" y="476"/>
                          <a:pt x="35" y="472"/>
                          <a:pt x="38" y="469"/>
                        </a:cubicBezTo>
                        <a:cubicBezTo>
                          <a:pt x="47" y="462"/>
                          <a:pt x="62" y="452"/>
                          <a:pt x="76" y="436"/>
                        </a:cubicBezTo>
                        <a:cubicBezTo>
                          <a:pt x="105" y="405"/>
                          <a:pt x="133" y="349"/>
                          <a:pt x="133" y="240"/>
                        </a:cubicBezTo>
                        <a:cubicBezTo>
                          <a:pt x="133" y="163"/>
                          <a:pt x="178" y="109"/>
                          <a:pt x="248" y="96"/>
                        </a:cubicBezTo>
                        <a:close/>
                        <a:moveTo>
                          <a:pt x="234" y="559"/>
                        </a:moveTo>
                        <a:cubicBezTo>
                          <a:pt x="249" y="559"/>
                          <a:pt x="264" y="560"/>
                          <a:pt x="280" y="560"/>
                        </a:cubicBezTo>
                        <a:cubicBezTo>
                          <a:pt x="296" y="560"/>
                          <a:pt x="311" y="559"/>
                          <a:pt x="326" y="559"/>
                        </a:cubicBezTo>
                        <a:cubicBezTo>
                          <a:pt x="330" y="567"/>
                          <a:pt x="333" y="576"/>
                          <a:pt x="333" y="586"/>
                        </a:cubicBezTo>
                        <a:cubicBezTo>
                          <a:pt x="333" y="616"/>
                          <a:pt x="310" y="640"/>
                          <a:pt x="280" y="640"/>
                        </a:cubicBezTo>
                        <a:cubicBezTo>
                          <a:pt x="250" y="640"/>
                          <a:pt x="227" y="616"/>
                          <a:pt x="227" y="586"/>
                        </a:cubicBezTo>
                        <a:cubicBezTo>
                          <a:pt x="227" y="576"/>
                          <a:pt x="229" y="567"/>
                          <a:pt x="234" y="559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pic>
                <p:nvPicPr>
                  <p:cNvPr id="102" name="그림 101">
                    <a:extLst>
                      <a:ext uri="{FF2B5EF4-FFF2-40B4-BE49-F238E27FC236}">
                        <a16:creationId xmlns:a16="http://schemas.microsoft.com/office/drawing/2014/main" id="{E274F02C-1736-4010-8D1E-17D5860D35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8228" y="912838"/>
                    <a:ext cx="295384" cy="295384"/>
                  </a:xfrm>
                  <a:prstGeom prst="rect">
                    <a:avLst/>
                  </a:prstGeom>
                </p:spPr>
              </p:pic>
              <p:pic>
                <p:nvPicPr>
                  <p:cNvPr id="103" name="그림 102">
                    <a:extLst>
                      <a:ext uri="{FF2B5EF4-FFF2-40B4-BE49-F238E27FC236}">
                        <a16:creationId xmlns:a16="http://schemas.microsoft.com/office/drawing/2014/main" id="{2D176239-B098-479B-B7D9-DA7002D37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0523" y="914892"/>
                    <a:ext cx="291277" cy="29127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2" descr="2019 september calendarì ëí ì´ë¯¸ì§ ê²ìê²°ê³¼">
                  <a:extLst>
                    <a:ext uri="{FF2B5EF4-FFF2-40B4-BE49-F238E27FC236}">
                      <a16:creationId xmlns:a16="http://schemas.microsoft.com/office/drawing/2014/main" id="{E1834534-67AC-41E8-BBDD-C7FDB285CC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0" t="19649" r="3202" b="7327"/>
                <a:stretch/>
              </p:blipFill>
              <p:spPr bwMode="auto">
                <a:xfrm>
                  <a:off x="5337280" y="2146400"/>
                  <a:ext cx="1196584" cy="11256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E2EC7B6-75D2-4626-9AED-12C1E7D20713}"/>
                    </a:ext>
                  </a:extLst>
                </p:cNvPr>
                <p:cNvSpPr txBox="1"/>
                <p:nvPr/>
              </p:nvSpPr>
              <p:spPr>
                <a:xfrm>
                  <a:off x="5680731" y="1830876"/>
                  <a:ext cx="721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9</a:t>
                  </a:r>
                  <a:r>
                    <a:rPr lang="ko-KR" altLang="en-US" dirty="0"/>
                    <a:t>월</a:t>
                  </a:r>
                </a:p>
              </p:txBody>
            </p:sp>
            <p:pic>
              <p:nvPicPr>
                <p:cNvPr id="96" name="그림 95">
                  <a:extLst>
                    <a:ext uri="{FF2B5EF4-FFF2-40B4-BE49-F238E27FC236}">
                      <a16:creationId xmlns:a16="http://schemas.microsoft.com/office/drawing/2014/main" id="{CFCBAAF6-23B5-4C9A-9832-F6C11A86C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567006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7" name="그림 96">
                  <a:extLst>
                    <a:ext uri="{FF2B5EF4-FFF2-40B4-BE49-F238E27FC236}">
                      <a16:creationId xmlns:a16="http://schemas.microsoft.com/office/drawing/2014/main" id="{A1106B74-439C-491F-9B9B-F5C4B68B0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5706378" y="2544219"/>
                  <a:ext cx="77244" cy="141650"/>
                </a:xfrm>
                <a:prstGeom prst="rect">
                  <a:avLst/>
                </a:prstGeom>
              </p:spPr>
            </p:pic>
            <p:pic>
              <p:nvPicPr>
                <p:cNvPr id="98" name="그림 97">
                  <a:extLst>
                    <a:ext uri="{FF2B5EF4-FFF2-40B4-BE49-F238E27FC236}">
                      <a16:creationId xmlns:a16="http://schemas.microsoft.com/office/drawing/2014/main" id="{7F70D64E-7734-4F11-94FF-68F73AA42F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1040"/>
                <a:stretch/>
              </p:blipFill>
              <p:spPr>
                <a:xfrm>
                  <a:off x="6196087" y="2938929"/>
                  <a:ext cx="77244" cy="141650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C1D5361-8613-44E0-BF29-9037740E8EAF}"/>
                </a:ext>
              </a:extLst>
            </p:cNvPr>
            <p:cNvSpPr/>
            <p:nvPr/>
          </p:nvSpPr>
          <p:spPr>
            <a:xfrm>
              <a:off x="853513" y="1817078"/>
              <a:ext cx="425586" cy="38531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B0D7B91-5A23-4D5F-AB8B-D1D6D405071B}"/>
              </a:ext>
            </a:extLst>
          </p:cNvPr>
          <p:cNvSpPr txBox="1"/>
          <p:nvPr/>
        </p:nvSpPr>
        <p:spPr>
          <a:xfrm>
            <a:off x="5100567" y="5393207"/>
            <a:ext cx="2019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팝업 메시지 띄움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67C8B0-FEB1-4FE8-8833-4440754D3273}"/>
              </a:ext>
            </a:extLst>
          </p:cNvPr>
          <p:cNvGrpSpPr/>
          <p:nvPr/>
        </p:nvGrpSpPr>
        <p:grpSpPr>
          <a:xfrm>
            <a:off x="7406377" y="1807354"/>
            <a:ext cx="2074384" cy="3577528"/>
            <a:chOff x="7254778" y="1591967"/>
            <a:chExt cx="2074384" cy="3577528"/>
          </a:xfrm>
        </p:grpSpPr>
        <p:sp>
          <p:nvSpPr>
            <p:cNvPr id="150" name="Case">
              <a:extLst>
                <a:ext uri="{FF2B5EF4-FFF2-40B4-BE49-F238E27FC236}">
                  <a16:creationId xmlns:a16="http://schemas.microsoft.com/office/drawing/2014/main" id="{58A08418-ED8F-4373-88A2-4D37665FB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778" y="1591967"/>
              <a:ext cx="2074384" cy="357752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utton">
              <a:extLst>
                <a:ext uri="{FF2B5EF4-FFF2-40B4-BE49-F238E27FC236}">
                  <a16:creationId xmlns:a16="http://schemas.microsoft.com/office/drawing/2014/main" id="{CCE42209-7463-42F5-A34A-BBD0607E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7413" y="4966434"/>
              <a:ext cx="409115" cy="119149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Camera">
              <a:extLst>
                <a:ext uri="{FF2B5EF4-FFF2-40B4-BE49-F238E27FC236}">
                  <a16:creationId xmlns:a16="http://schemas.microsoft.com/office/drawing/2014/main" id="{D71923DF-0BF3-4A5C-BD08-C4AB2CAB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432" y="1683230"/>
              <a:ext cx="103719" cy="91263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Speaker">
              <a:extLst>
                <a:ext uri="{FF2B5EF4-FFF2-40B4-BE49-F238E27FC236}">
                  <a16:creationId xmlns:a16="http://schemas.microsoft.com/office/drawing/2014/main" id="{08F3FE5C-C7BA-4828-82A0-3287959A7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126" y="1728862"/>
              <a:ext cx="443688" cy="45632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Display">
              <a:extLst>
                <a:ext uri="{FF2B5EF4-FFF2-40B4-BE49-F238E27FC236}">
                  <a16:creationId xmlns:a16="http://schemas.microsoft.com/office/drawing/2014/main" id="{17573A5E-C0B5-4798-913B-DB8DF29BBA68}"/>
                </a:ext>
              </a:extLst>
            </p:cNvPr>
            <p:cNvSpPr/>
            <p:nvPr/>
          </p:nvSpPr>
          <p:spPr>
            <a:xfrm>
              <a:off x="7335606" y="1901774"/>
              <a:ext cx="1912724" cy="2992042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6B77407-80C2-4196-89D8-4D5B72EC7B84}"/>
                </a:ext>
              </a:extLst>
            </p:cNvPr>
            <p:cNvSpPr/>
            <p:nvPr/>
          </p:nvSpPr>
          <p:spPr>
            <a:xfrm>
              <a:off x="7340374" y="1893538"/>
              <a:ext cx="1912724" cy="310998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Calendar">
              <a:extLst>
                <a:ext uri="{FF2B5EF4-FFF2-40B4-BE49-F238E27FC236}">
                  <a16:creationId xmlns:a16="http://schemas.microsoft.com/office/drawing/2014/main" id="{F58E4FBD-4541-4D39-9216-31ACA129EB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55989" y="1931324"/>
              <a:ext cx="273641" cy="235426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Bell">
              <a:extLst>
                <a:ext uri="{FF2B5EF4-FFF2-40B4-BE49-F238E27FC236}">
                  <a16:creationId xmlns:a16="http://schemas.microsoft.com/office/drawing/2014/main" id="{D8169EBE-9257-425B-8CDB-48440A03B9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73392" y="1929365"/>
              <a:ext cx="232280" cy="239345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130B187C-DB14-488B-B4E9-1A66BD1A0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890" y="1931324"/>
              <a:ext cx="273641" cy="235426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CFCAE99F-608E-4BC6-9CE2-7134BBC2F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380" y="1932961"/>
              <a:ext cx="269836" cy="232152"/>
            </a:xfrm>
            <a:prstGeom prst="rect">
              <a:avLst/>
            </a:prstGeom>
          </p:spPr>
        </p:pic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FEFCCEB3-B9F6-4EAD-A71C-787A038E1F3B}"/>
                </a:ext>
              </a:extLst>
            </p:cNvPr>
            <p:cNvSpPr/>
            <p:nvPr/>
          </p:nvSpPr>
          <p:spPr>
            <a:xfrm>
              <a:off x="8262415" y="1910923"/>
              <a:ext cx="418404" cy="36607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Align Justify">
              <a:extLst>
                <a:ext uri="{FF2B5EF4-FFF2-40B4-BE49-F238E27FC236}">
                  <a16:creationId xmlns:a16="http://schemas.microsoft.com/office/drawing/2014/main" id="{D40CBD37-D6D3-4683-8681-E02E414C5C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28345" y="2508201"/>
              <a:ext cx="1068139" cy="916119"/>
            </a:xfrm>
            <a:custGeom>
              <a:avLst/>
              <a:gdLst>
                <a:gd name="T0" fmla="*/ 0 w 614"/>
                <a:gd name="T1" fmla="*/ 0 h 560"/>
                <a:gd name="T2" fmla="*/ 0 w 614"/>
                <a:gd name="T3" fmla="*/ 27 h 560"/>
                <a:gd name="T4" fmla="*/ 614 w 614"/>
                <a:gd name="T5" fmla="*/ 27 h 560"/>
                <a:gd name="T6" fmla="*/ 614 w 614"/>
                <a:gd name="T7" fmla="*/ 0 h 560"/>
                <a:gd name="T8" fmla="*/ 0 w 614"/>
                <a:gd name="T9" fmla="*/ 0 h 560"/>
                <a:gd name="T10" fmla="*/ 0 w 614"/>
                <a:gd name="T11" fmla="*/ 134 h 560"/>
                <a:gd name="T12" fmla="*/ 0 w 614"/>
                <a:gd name="T13" fmla="*/ 160 h 560"/>
                <a:gd name="T14" fmla="*/ 614 w 614"/>
                <a:gd name="T15" fmla="*/ 160 h 560"/>
                <a:gd name="T16" fmla="*/ 614 w 614"/>
                <a:gd name="T17" fmla="*/ 134 h 560"/>
                <a:gd name="T18" fmla="*/ 0 w 614"/>
                <a:gd name="T19" fmla="*/ 134 h 560"/>
                <a:gd name="T20" fmla="*/ 0 w 614"/>
                <a:gd name="T21" fmla="*/ 267 h 560"/>
                <a:gd name="T22" fmla="*/ 0 w 614"/>
                <a:gd name="T23" fmla="*/ 294 h 560"/>
                <a:gd name="T24" fmla="*/ 614 w 614"/>
                <a:gd name="T25" fmla="*/ 294 h 560"/>
                <a:gd name="T26" fmla="*/ 614 w 614"/>
                <a:gd name="T27" fmla="*/ 267 h 560"/>
                <a:gd name="T28" fmla="*/ 0 w 614"/>
                <a:gd name="T29" fmla="*/ 267 h 560"/>
                <a:gd name="T30" fmla="*/ 0 w 614"/>
                <a:gd name="T31" fmla="*/ 400 h 560"/>
                <a:gd name="T32" fmla="*/ 0 w 614"/>
                <a:gd name="T33" fmla="*/ 427 h 560"/>
                <a:gd name="T34" fmla="*/ 614 w 614"/>
                <a:gd name="T35" fmla="*/ 427 h 560"/>
                <a:gd name="T36" fmla="*/ 614 w 614"/>
                <a:gd name="T37" fmla="*/ 400 h 560"/>
                <a:gd name="T38" fmla="*/ 0 w 614"/>
                <a:gd name="T39" fmla="*/ 400 h 560"/>
                <a:gd name="T40" fmla="*/ 0 w 614"/>
                <a:gd name="T41" fmla="*/ 534 h 560"/>
                <a:gd name="T42" fmla="*/ 0 w 614"/>
                <a:gd name="T43" fmla="*/ 560 h 560"/>
                <a:gd name="T44" fmla="*/ 614 w 614"/>
                <a:gd name="T45" fmla="*/ 560 h 560"/>
                <a:gd name="T46" fmla="*/ 614 w 614"/>
                <a:gd name="T47" fmla="*/ 534 h 560"/>
                <a:gd name="T48" fmla="*/ 0 w 614"/>
                <a:gd name="T49" fmla="*/ 53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4" h="560">
                  <a:moveTo>
                    <a:pt x="0" y="0"/>
                  </a:moveTo>
                  <a:lnTo>
                    <a:pt x="0" y="27"/>
                  </a:lnTo>
                  <a:lnTo>
                    <a:pt x="614" y="27"/>
                  </a:lnTo>
                  <a:lnTo>
                    <a:pt x="614" y="0"/>
                  </a:lnTo>
                  <a:lnTo>
                    <a:pt x="0" y="0"/>
                  </a:lnTo>
                  <a:close/>
                  <a:moveTo>
                    <a:pt x="0" y="134"/>
                  </a:moveTo>
                  <a:lnTo>
                    <a:pt x="0" y="160"/>
                  </a:lnTo>
                  <a:lnTo>
                    <a:pt x="614" y="160"/>
                  </a:lnTo>
                  <a:lnTo>
                    <a:pt x="614" y="134"/>
                  </a:lnTo>
                  <a:lnTo>
                    <a:pt x="0" y="134"/>
                  </a:lnTo>
                  <a:close/>
                  <a:moveTo>
                    <a:pt x="0" y="267"/>
                  </a:moveTo>
                  <a:lnTo>
                    <a:pt x="0" y="294"/>
                  </a:lnTo>
                  <a:lnTo>
                    <a:pt x="614" y="294"/>
                  </a:lnTo>
                  <a:lnTo>
                    <a:pt x="614" y="267"/>
                  </a:lnTo>
                  <a:lnTo>
                    <a:pt x="0" y="267"/>
                  </a:lnTo>
                  <a:close/>
                  <a:moveTo>
                    <a:pt x="0" y="400"/>
                  </a:moveTo>
                  <a:lnTo>
                    <a:pt x="0" y="427"/>
                  </a:lnTo>
                  <a:lnTo>
                    <a:pt x="614" y="427"/>
                  </a:lnTo>
                  <a:lnTo>
                    <a:pt x="614" y="400"/>
                  </a:lnTo>
                  <a:lnTo>
                    <a:pt x="0" y="400"/>
                  </a:lnTo>
                  <a:close/>
                  <a:moveTo>
                    <a:pt x="0" y="534"/>
                  </a:moveTo>
                  <a:lnTo>
                    <a:pt x="0" y="560"/>
                  </a:lnTo>
                  <a:lnTo>
                    <a:pt x="614" y="560"/>
                  </a:lnTo>
                  <a:lnTo>
                    <a:pt x="614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CFCD3AE-8E35-4D05-89B3-649F3D801036}"/>
              </a:ext>
            </a:extLst>
          </p:cNvPr>
          <p:cNvSpPr txBox="1"/>
          <p:nvPr/>
        </p:nvSpPr>
        <p:spPr>
          <a:xfrm>
            <a:off x="7414608" y="5402873"/>
            <a:ext cx="23549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알림 메시지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데이트요청</a:t>
            </a:r>
            <a:r>
              <a:rPr lang="en-US" altLang="ko-KR" sz="1500" dirty="0"/>
              <a:t>,</a:t>
            </a:r>
            <a:r>
              <a:rPr lang="ko-KR" altLang="en-US" sz="1500" dirty="0"/>
              <a:t>수락 메시지 등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</a:p>
        </p:txBody>
      </p:sp>
      <p:grpSp>
        <p:nvGrpSpPr>
          <p:cNvPr id="194" name="Phone">
            <a:extLst>
              <a:ext uri="{FF2B5EF4-FFF2-40B4-BE49-F238E27FC236}">
                <a16:creationId xmlns:a16="http://schemas.microsoft.com/office/drawing/2014/main" id="{63F0FB43-A874-45A7-A441-89143FFD8C6A}"/>
              </a:ext>
            </a:extLst>
          </p:cNvPr>
          <p:cNvGrpSpPr>
            <a:grpSpLocks noChangeAspect="1"/>
          </p:cNvGrpSpPr>
          <p:nvPr/>
        </p:nvGrpSpPr>
        <p:grpSpPr>
          <a:xfrm>
            <a:off x="9760477" y="1807355"/>
            <a:ext cx="2039354" cy="3577528"/>
            <a:chOff x="595686" y="1262396"/>
            <a:chExt cx="2479208" cy="4859248"/>
          </a:xfrm>
        </p:grpSpPr>
        <p:sp>
          <p:nvSpPr>
            <p:cNvPr id="210" name="Case">
              <a:extLst>
                <a:ext uri="{FF2B5EF4-FFF2-40B4-BE49-F238E27FC236}">
                  <a16:creationId xmlns:a16="http://schemas.microsoft.com/office/drawing/2014/main" id="{33F0FC2E-9E74-4CD6-8E1C-64747DFF7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Button">
              <a:extLst>
                <a:ext uri="{FF2B5EF4-FFF2-40B4-BE49-F238E27FC236}">
                  <a16:creationId xmlns:a16="http://schemas.microsoft.com/office/drawing/2014/main" id="{68E31D21-83F3-4145-AB8C-D5DBD666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Camera">
              <a:extLst>
                <a:ext uri="{FF2B5EF4-FFF2-40B4-BE49-F238E27FC236}">
                  <a16:creationId xmlns:a16="http://schemas.microsoft.com/office/drawing/2014/main" id="{780BF45D-1AF6-4139-B6C1-20ABCCFF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Speaker">
              <a:extLst>
                <a:ext uri="{FF2B5EF4-FFF2-40B4-BE49-F238E27FC236}">
                  <a16:creationId xmlns:a16="http://schemas.microsoft.com/office/drawing/2014/main" id="{7F31A483-F49C-4D21-BA38-31439F486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Display">
              <a:extLst>
                <a:ext uri="{FF2B5EF4-FFF2-40B4-BE49-F238E27FC236}">
                  <a16:creationId xmlns:a16="http://schemas.microsoft.com/office/drawing/2014/main" id="{E4532826-E4E7-4094-9975-8313AF7ECBDD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6" name="Drop-down Field">
            <a:extLst>
              <a:ext uri="{FF2B5EF4-FFF2-40B4-BE49-F238E27FC236}">
                <a16:creationId xmlns:a16="http://schemas.microsoft.com/office/drawing/2014/main" id="{F6886EE2-16F7-4010-BBA8-88FAE2484213}"/>
              </a:ext>
            </a:extLst>
          </p:cNvPr>
          <p:cNvGrpSpPr/>
          <p:nvPr/>
        </p:nvGrpSpPr>
        <p:grpSpPr>
          <a:xfrm>
            <a:off x="10428502" y="4660153"/>
            <a:ext cx="700148" cy="99443"/>
            <a:chOff x="595686" y="1365327"/>
            <a:chExt cx="766389" cy="121618"/>
          </a:xfrm>
        </p:grpSpPr>
        <p:cxnSp>
          <p:nvCxnSpPr>
            <p:cNvPr id="208" name="Divider">
              <a:extLst>
                <a:ext uri="{FF2B5EF4-FFF2-40B4-BE49-F238E27FC236}">
                  <a16:creationId xmlns:a16="http://schemas.microsoft.com/office/drawing/2014/main" id="{DA3685BD-4421-4C45-A89A-88054E55B320}"/>
                </a:ext>
              </a:extLst>
            </p:cNvPr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Drop-down Arrow">
              <a:extLst>
                <a:ext uri="{FF2B5EF4-FFF2-40B4-BE49-F238E27FC236}">
                  <a16:creationId xmlns:a16="http://schemas.microsoft.com/office/drawing/2014/main" id="{F1BE8EE9-053D-4761-A005-14A8653D4E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6C8770A-49A1-4B11-A336-89CA75C64004}"/>
              </a:ext>
            </a:extLst>
          </p:cNvPr>
          <p:cNvGrpSpPr/>
          <p:nvPr/>
        </p:nvGrpSpPr>
        <p:grpSpPr>
          <a:xfrm>
            <a:off x="9838206" y="2090263"/>
            <a:ext cx="1886252" cy="319056"/>
            <a:chOff x="6730415" y="865429"/>
            <a:chExt cx="2064705" cy="390203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4BFC11F-5CF1-40A8-B3ED-9CA4A3EAE151}"/>
                </a:ext>
              </a:extLst>
            </p:cNvPr>
            <p:cNvSpPr/>
            <p:nvPr/>
          </p:nvSpPr>
          <p:spPr>
            <a:xfrm>
              <a:off x="6730415" y="865429"/>
              <a:ext cx="2064705" cy="390203"/>
            </a:xfrm>
            <a:prstGeom prst="rect">
              <a:avLst/>
            </a:prstGeom>
            <a:solidFill>
              <a:srgbClr val="FF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Calendar">
              <a:extLst>
                <a:ext uri="{FF2B5EF4-FFF2-40B4-BE49-F238E27FC236}">
                  <a16:creationId xmlns:a16="http://schemas.microsoft.com/office/drawing/2014/main" id="{DB24431D-01E8-4A5C-AEAE-A6E1419F0B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94945" y="912838"/>
              <a:ext cx="295384" cy="295384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Bell">
              <a:extLst>
                <a:ext uri="{FF2B5EF4-FFF2-40B4-BE49-F238E27FC236}">
                  <a16:creationId xmlns:a16="http://schemas.microsoft.com/office/drawing/2014/main" id="{05E97531-89BD-4F57-A2A7-DF84BA1591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45514" y="910380"/>
              <a:ext cx="250736" cy="300301"/>
            </a:xfrm>
            <a:custGeom>
              <a:avLst/>
              <a:gdLst>
                <a:gd name="T0" fmla="*/ 280 w 560"/>
                <a:gd name="T1" fmla="*/ 0 h 666"/>
                <a:gd name="T2" fmla="*/ 227 w 560"/>
                <a:gd name="T3" fmla="*/ 53 h 666"/>
                <a:gd name="T4" fmla="*/ 230 w 560"/>
                <a:gd name="T5" fmla="*/ 72 h 666"/>
                <a:gd name="T6" fmla="*/ 107 w 560"/>
                <a:gd name="T7" fmla="*/ 240 h 666"/>
                <a:gd name="T8" fmla="*/ 57 w 560"/>
                <a:gd name="T9" fmla="*/ 418 h 666"/>
                <a:gd name="T10" fmla="*/ 22 w 560"/>
                <a:gd name="T11" fmla="*/ 448 h 666"/>
                <a:gd name="T12" fmla="*/ 8 w 560"/>
                <a:gd name="T13" fmla="*/ 460 h 666"/>
                <a:gd name="T14" fmla="*/ 0 w 560"/>
                <a:gd name="T15" fmla="*/ 480 h 666"/>
                <a:gd name="T16" fmla="*/ 27 w 560"/>
                <a:gd name="T17" fmla="*/ 524 h 666"/>
                <a:gd name="T18" fmla="*/ 89 w 560"/>
                <a:gd name="T19" fmla="*/ 546 h 666"/>
                <a:gd name="T20" fmla="*/ 205 w 560"/>
                <a:gd name="T21" fmla="*/ 558 h 666"/>
                <a:gd name="T22" fmla="*/ 200 w 560"/>
                <a:gd name="T23" fmla="*/ 586 h 666"/>
                <a:gd name="T24" fmla="*/ 280 w 560"/>
                <a:gd name="T25" fmla="*/ 666 h 666"/>
                <a:gd name="T26" fmla="*/ 360 w 560"/>
                <a:gd name="T27" fmla="*/ 586 h 666"/>
                <a:gd name="T28" fmla="*/ 355 w 560"/>
                <a:gd name="T29" fmla="*/ 558 h 666"/>
                <a:gd name="T30" fmla="*/ 471 w 560"/>
                <a:gd name="T31" fmla="*/ 546 h 666"/>
                <a:gd name="T32" fmla="*/ 533 w 560"/>
                <a:gd name="T33" fmla="*/ 524 h 666"/>
                <a:gd name="T34" fmla="*/ 560 w 560"/>
                <a:gd name="T35" fmla="*/ 480 h 666"/>
                <a:gd name="T36" fmla="*/ 552 w 560"/>
                <a:gd name="T37" fmla="*/ 460 h 666"/>
                <a:gd name="T38" fmla="*/ 538 w 560"/>
                <a:gd name="T39" fmla="*/ 448 h 666"/>
                <a:gd name="T40" fmla="*/ 503 w 560"/>
                <a:gd name="T41" fmla="*/ 418 h 666"/>
                <a:gd name="T42" fmla="*/ 453 w 560"/>
                <a:gd name="T43" fmla="*/ 240 h 666"/>
                <a:gd name="T44" fmla="*/ 329 w 560"/>
                <a:gd name="T45" fmla="*/ 72 h 666"/>
                <a:gd name="T46" fmla="*/ 333 w 560"/>
                <a:gd name="T47" fmla="*/ 53 h 666"/>
                <a:gd name="T48" fmla="*/ 280 w 560"/>
                <a:gd name="T49" fmla="*/ 0 h 666"/>
                <a:gd name="T50" fmla="*/ 280 w 560"/>
                <a:gd name="T51" fmla="*/ 26 h 666"/>
                <a:gd name="T52" fmla="*/ 307 w 560"/>
                <a:gd name="T53" fmla="*/ 53 h 666"/>
                <a:gd name="T54" fmla="*/ 280 w 560"/>
                <a:gd name="T55" fmla="*/ 80 h 666"/>
                <a:gd name="T56" fmla="*/ 253 w 560"/>
                <a:gd name="T57" fmla="*/ 53 h 666"/>
                <a:gd name="T58" fmla="*/ 280 w 560"/>
                <a:gd name="T59" fmla="*/ 26 h 666"/>
                <a:gd name="T60" fmla="*/ 248 w 560"/>
                <a:gd name="T61" fmla="*/ 96 h 666"/>
                <a:gd name="T62" fmla="*/ 280 w 560"/>
                <a:gd name="T63" fmla="*/ 106 h 666"/>
                <a:gd name="T64" fmla="*/ 311 w 560"/>
                <a:gd name="T65" fmla="*/ 96 h 666"/>
                <a:gd name="T66" fmla="*/ 427 w 560"/>
                <a:gd name="T67" fmla="*/ 240 h 666"/>
                <a:gd name="T68" fmla="*/ 483 w 560"/>
                <a:gd name="T69" fmla="*/ 436 h 666"/>
                <a:gd name="T70" fmla="*/ 522 w 560"/>
                <a:gd name="T71" fmla="*/ 469 h 666"/>
                <a:gd name="T72" fmla="*/ 533 w 560"/>
                <a:gd name="T73" fmla="*/ 480 h 666"/>
                <a:gd name="T74" fmla="*/ 518 w 560"/>
                <a:gd name="T75" fmla="*/ 501 h 666"/>
                <a:gd name="T76" fmla="*/ 466 w 560"/>
                <a:gd name="T77" fmla="*/ 520 h 666"/>
                <a:gd name="T78" fmla="*/ 280 w 560"/>
                <a:gd name="T79" fmla="*/ 533 h 666"/>
                <a:gd name="T80" fmla="*/ 94 w 560"/>
                <a:gd name="T81" fmla="*/ 520 h 666"/>
                <a:gd name="T82" fmla="*/ 41 w 560"/>
                <a:gd name="T83" fmla="*/ 501 h 666"/>
                <a:gd name="T84" fmla="*/ 27 w 560"/>
                <a:gd name="T85" fmla="*/ 480 h 666"/>
                <a:gd name="T86" fmla="*/ 38 w 560"/>
                <a:gd name="T87" fmla="*/ 469 h 666"/>
                <a:gd name="T88" fmla="*/ 76 w 560"/>
                <a:gd name="T89" fmla="*/ 436 h 666"/>
                <a:gd name="T90" fmla="*/ 133 w 560"/>
                <a:gd name="T91" fmla="*/ 240 h 666"/>
                <a:gd name="T92" fmla="*/ 248 w 560"/>
                <a:gd name="T93" fmla="*/ 96 h 666"/>
                <a:gd name="T94" fmla="*/ 234 w 560"/>
                <a:gd name="T95" fmla="*/ 559 h 666"/>
                <a:gd name="T96" fmla="*/ 280 w 560"/>
                <a:gd name="T97" fmla="*/ 560 h 666"/>
                <a:gd name="T98" fmla="*/ 326 w 560"/>
                <a:gd name="T99" fmla="*/ 559 h 666"/>
                <a:gd name="T100" fmla="*/ 333 w 560"/>
                <a:gd name="T101" fmla="*/ 586 h 666"/>
                <a:gd name="T102" fmla="*/ 280 w 560"/>
                <a:gd name="T103" fmla="*/ 640 h 666"/>
                <a:gd name="T104" fmla="*/ 227 w 560"/>
                <a:gd name="T105" fmla="*/ 586 h 666"/>
                <a:gd name="T106" fmla="*/ 234 w 560"/>
                <a:gd name="T107" fmla="*/ 55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0" h="666">
                  <a:moveTo>
                    <a:pt x="280" y="0"/>
                  </a:moveTo>
                  <a:cubicBezTo>
                    <a:pt x="251" y="0"/>
                    <a:pt x="227" y="24"/>
                    <a:pt x="227" y="53"/>
                  </a:cubicBezTo>
                  <a:cubicBezTo>
                    <a:pt x="227" y="60"/>
                    <a:pt x="228" y="66"/>
                    <a:pt x="230" y="72"/>
                  </a:cubicBezTo>
                  <a:cubicBezTo>
                    <a:pt x="155" y="92"/>
                    <a:pt x="107" y="157"/>
                    <a:pt x="107" y="240"/>
                  </a:cubicBezTo>
                  <a:cubicBezTo>
                    <a:pt x="107" y="344"/>
                    <a:pt x="81" y="392"/>
                    <a:pt x="57" y="418"/>
                  </a:cubicBezTo>
                  <a:cubicBezTo>
                    <a:pt x="45" y="432"/>
                    <a:pt x="32" y="440"/>
                    <a:pt x="22" y="448"/>
                  </a:cubicBezTo>
                  <a:cubicBezTo>
                    <a:pt x="17" y="452"/>
                    <a:pt x="12" y="455"/>
                    <a:pt x="8" y="460"/>
                  </a:cubicBezTo>
                  <a:cubicBezTo>
                    <a:pt x="4" y="465"/>
                    <a:pt x="0" y="472"/>
                    <a:pt x="0" y="480"/>
                  </a:cubicBezTo>
                  <a:cubicBezTo>
                    <a:pt x="0" y="498"/>
                    <a:pt x="11" y="514"/>
                    <a:pt x="27" y="524"/>
                  </a:cubicBezTo>
                  <a:cubicBezTo>
                    <a:pt x="43" y="534"/>
                    <a:pt x="64" y="541"/>
                    <a:pt x="89" y="546"/>
                  </a:cubicBezTo>
                  <a:cubicBezTo>
                    <a:pt x="121" y="553"/>
                    <a:pt x="161" y="556"/>
                    <a:pt x="205" y="558"/>
                  </a:cubicBezTo>
                  <a:cubicBezTo>
                    <a:pt x="202" y="567"/>
                    <a:pt x="200" y="576"/>
                    <a:pt x="200" y="586"/>
                  </a:cubicBezTo>
                  <a:cubicBezTo>
                    <a:pt x="200" y="630"/>
                    <a:pt x="236" y="666"/>
                    <a:pt x="280" y="666"/>
                  </a:cubicBezTo>
                  <a:cubicBezTo>
                    <a:pt x="324" y="666"/>
                    <a:pt x="360" y="630"/>
                    <a:pt x="360" y="586"/>
                  </a:cubicBezTo>
                  <a:cubicBezTo>
                    <a:pt x="360" y="576"/>
                    <a:pt x="358" y="567"/>
                    <a:pt x="355" y="558"/>
                  </a:cubicBezTo>
                  <a:cubicBezTo>
                    <a:pt x="399" y="556"/>
                    <a:pt x="439" y="553"/>
                    <a:pt x="471" y="546"/>
                  </a:cubicBezTo>
                  <a:cubicBezTo>
                    <a:pt x="496" y="541"/>
                    <a:pt x="517" y="534"/>
                    <a:pt x="533" y="524"/>
                  </a:cubicBezTo>
                  <a:cubicBezTo>
                    <a:pt x="549" y="514"/>
                    <a:pt x="560" y="498"/>
                    <a:pt x="560" y="480"/>
                  </a:cubicBezTo>
                  <a:cubicBezTo>
                    <a:pt x="560" y="472"/>
                    <a:pt x="556" y="465"/>
                    <a:pt x="552" y="460"/>
                  </a:cubicBezTo>
                  <a:cubicBezTo>
                    <a:pt x="548" y="455"/>
                    <a:pt x="543" y="452"/>
                    <a:pt x="538" y="448"/>
                  </a:cubicBezTo>
                  <a:cubicBezTo>
                    <a:pt x="527" y="440"/>
                    <a:pt x="515" y="432"/>
                    <a:pt x="503" y="418"/>
                  </a:cubicBezTo>
                  <a:cubicBezTo>
                    <a:pt x="479" y="392"/>
                    <a:pt x="453" y="344"/>
                    <a:pt x="453" y="240"/>
                  </a:cubicBezTo>
                  <a:cubicBezTo>
                    <a:pt x="453" y="157"/>
                    <a:pt x="404" y="92"/>
                    <a:pt x="329" y="72"/>
                  </a:cubicBezTo>
                  <a:cubicBezTo>
                    <a:pt x="332" y="66"/>
                    <a:pt x="333" y="60"/>
                    <a:pt x="333" y="53"/>
                  </a:cubicBezTo>
                  <a:cubicBezTo>
                    <a:pt x="333" y="24"/>
                    <a:pt x="309" y="0"/>
                    <a:pt x="280" y="0"/>
                  </a:cubicBezTo>
                  <a:close/>
                  <a:moveTo>
                    <a:pt x="280" y="26"/>
                  </a:moveTo>
                  <a:cubicBezTo>
                    <a:pt x="295" y="26"/>
                    <a:pt x="307" y="38"/>
                    <a:pt x="307" y="53"/>
                  </a:cubicBezTo>
                  <a:cubicBezTo>
                    <a:pt x="307" y="68"/>
                    <a:pt x="295" y="80"/>
                    <a:pt x="280" y="80"/>
                  </a:cubicBezTo>
                  <a:cubicBezTo>
                    <a:pt x="265" y="80"/>
                    <a:pt x="253" y="68"/>
                    <a:pt x="253" y="53"/>
                  </a:cubicBezTo>
                  <a:cubicBezTo>
                    <a:pt x="253" y="38"/>
                    <a:pt x="265" y="26"/>
                    <a:pt x="280" y="26"/>
                  </a:cubicBezTo>
                  <a:close/>
                  <a:moveTo>
                    <a:pt x="248" y="96"/>
                  </a:moveTo>
                  <a:cubicBezTo>
                    <a:pt x="257" y="102"/>
                    <a:pt x="268" y="106"/>
                    <a:pt x="280" y="106"/>
                  </a:cubicBezTo>
                  <a:cubicBezTo>
                    <a:pt x="292" y="106"/>
                    <a:pt x="302" y="102"/>
                    <a:pt x="311" y="96"/>
                  </a:cubicBezTo>
                  <a:cubicBezTo>
                    <a:pt x="382" y="109"/>
                    <a:pt x="427" y="163"/>
                    <a:pt x="427" y="240"/>
                  </a:cubicBezTo>
                  <a:cubicBezTo>
                    <a:pt x="427" y="349"/>
                    <a:pt x="454" y="405"/>
                    <a:pt x="483" y="436"/>
                  </a:cubicBezTo>
                  <a:cubicBezTo>
                    <a:pt x="498" y="452"/>
                    <a:pt x="512" y="462"/>
                    <a:pt x="522" y="469"/>
                  </a:cubicBezTo>
                  <a:cubicBezTo>
                    <a:pt x="527" y="472"/>
                    <a:pt x="530" y="476"/>
                    <a:pt x="533" y="480"/>
                  </a:cubicBezTo>
                  <a:cubicBezTo>
                    <a:pt x="533" y="488"/>
                    <a:pt x="530" y="494"/>
                    <a:pt x="518" y="501"/>
                  </a:cubicBezTo>
                  <a:cubicBezTo>
                    <a:pt x="507" y="509"/>
                    <a:pt x="489" y="515"/>
                    <a:pt x="466" y="520"/>
                  </a:cubicBezTo>
                  <a:cubicBezTo>
                    <a:pt x="419" y="530"/>
                    <a:pt x="353" y="533"/>
                    <a:pt x="280" y="533"/>
                  </a:cubicBezTo>
                  <a:cubicBezTo>
                    <a:pt x="207" y="533"/>
                    <a:pt x="140" y="530"/>
                    <a:pt x="94" y="520"/>
                  </a:cubicBezTo>
                  <a:cubicBezTo>
                    <a:pt x="71" y="515"/>
                    <a:pt x="53" y="509"/>
                    <a:pt x="41" y="501"/>
                  </a:cubicBezTo>
                  <a:cubicBezTo>
                    <a:pt x="30" y="494"/>
                    <a:pt x="27" y="488"/>
                    <a:pt x="27" y="480"/>
                  </a:cubicBezTo>
                  <a:cubicBezTo>
                    <a:pt x="28" y="476"/>
                    <a:pt x="35" y="472"/>
                    <a:pt x="38" y="469"/>
                  </a:cubicBezTo>
                  <a:cubicBezTo>
                    <a:pt x="47" y="462"/>
                    <a:pt x="62" y="452"/>
                    <a:pt x="76" y="436"/>
                  </a:cubicBezTo>
                  <a:cubicBezTo>
                    <a:pt x="105" y="405"/>
                    <a:pt x="133" y="349"/>
                    <a:pt x="133" y="240"/>
                  </a:cubicBezTo>
                  <a:cubicBezTo>
                    <a:pt x="133" y="163"/>
                    <a:pt x="178" y="109"/>
                    <a:pt x="248" y="96"/>
                  </a:cubicBezTo>
                  <a:close/>
                  <a:moveTo>
                    <a:pt x="234" y="559"/>
                  </a:moveTo>
                  <a:cubicBezTo>
                    <a:pt x="249" y="559"/>
                    <a:pt x="264" y="560"/>
                    <a:pt x="280" y="560"/>
                  </a:cubicBezTo>
                  <a:cubicBezTo>
                    <a:pt x="296" y="560"/>
                    <a:pt x="311" y="559"/>
                    <a:pt x="326" y="559"/>
                  </a:cubicBezTo>
                  <a:cubicBezTo>
                    <a:pt x="330" y="567"/>
                    <a:pt x="333" y="576"/>
                    <a:pt x="333" y="586"/>
                  </a:cubicBezTo>
                  <a:cubicBezTo>
                    <a:pt x="333" y="616"/>
                    <a:pt x="310" y="640"/>
                    <a:pt x="280" y="640"/>
                  </a:cubicBezTo>
                  <a:cubicBezTo>
                    <a:pt x="250" y="640"/>
                    <a:pt x="227" y="616"/>
                    <a:pt x="227" y="586"/>
                  </a:cubicBezTo>
                  <a:cubicBezTo>
                    <a:pt x="227" y="576"/>
                    <a:pt x="229" y="567"/>
                    <a:pt x="234" y="55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" name="그림 205">
              <a:extLst>
                <a:ext uri="{FF2B5EF4-FFF2-40B4-BE49-F238E27FC236}">
                  <a16:creationId xmlns:a16="http://schemas.microsoft.com/office/drawing/2014/main" id="{1392E750-F1A6-4BCF-934E-83B16BDB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228" y="912838"/>
              <a:ext cx="295384" cy="295384"/>
            </a:xfrm>
            <a:prstGeom prst="rect">
              <a:avLst/>
            </a:prstGeom>
          </p:spPr>
        </p:pic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CACDD8B7-33FD-4DB1-922C-E534D39C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523" y="914892"/>
              <a:ext cx="291277" cy="291277"/>
            </a:xfrm>
            <a:prstGeom prst="rect">
              <a:avLst/>
            </a:prstGeom>
          </p:spPr>
        </p:pic>
      </p:grpSp>
      <p:pic>
        <p:nvPicPr>
          <p:cNvPr id="198" name="Picture 2" descr="2019 september calendarì ëí ì´ë¯¸ì§ ê²ìê²°ê³¼">
            <a:extLst>
              <a:ext uri="{FF2B5EF4-FFF2-40B4-BE49-F238E27FC236}">
                <a16:creationId xmlns:a16="http://schemas.microsoft.com/office/drawing/2014/main" id="{33E3B727-960E-49F5-B3BF-0FBE8EB33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19649" r="3202" b="7327"/>
          <a:stretch/>
        </p:blipFill>
        <p:spPr bwMode="auto">
          <a:xfrm>
            <a:off x="9838363" y="2868477"/>
            <a:ext cx="1880425" cy="158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C7FFD0E-E89C-406D-A7B2-1237AA526ADA}"/>
              </a:ext>
            </a:extLst>
          </p:cNvPr>
          <p:cNvSpPr txBox="1"/>
          <p:nvPr/>
        </p:nvSpPr>
        <p:spPr>
          <a:xfrm>
            <a:off x="10378094" y="2424685"/>
            <a:ext cx="1134534" cy="5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451934E6-7504-4DCE-80A4-7E9FE7CA32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219546" y="3364056"/>
            <a:ext cx="121389" cy="199235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5033E20F-0CD8-4324-97A0-FB892135C8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0657159" y="3388524"/>
            <a:ext cx="121389" cy="199235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FCA82839-CE39-4C35-95D6-2064A0FA01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0"/>
          <a:stretch/>
        </p:blipFill>
        <p:spPr>
          <a:xfrm>
            <a:off x="11187973" y="3925132"/>
            <a:ext cx="121389" cy="199235"/>
          </a:xfrm>
          <a:prstGeom prst="rect">
            <a:avLst/>
          </a:prstGeom>
        </p:spPr>
      </p:pic>
      <p:sp>
        <p:nvSpPr>
          <p:cNvPr id="215" name="타원 214">
            <a:extLst>
              <a:ext uri="{FF2B5EF4-FFF2-40B4-BE49-F238E27FC236}">
                <a16:creationId xmlns:a16="http://schemas.microsoft.com/office/drawing/2014/main" id="{6EE0DAA7-CBDE-4746-BAF5-A08AD0D95DAA}"/>
              </a:ext>
            </a:extLst>
          </p:cNvPr>
          <p:cNvSpPr/>
          <p:nvPr/>
        </p:nvSpPr>
        <p:spPr>
          <a:xfrm>
            <a:off x="10367636" y="2105132"/>
            <a:ext cx="450496" cy="39814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2F6E07-1387-4D69-8C7A-2A9ECD577091}"/>
              </a:ext>
            </a:extLst>
          </p:cNvPr>
          <p:cNvSpPr txBox="1"/>
          <p:nvPr/>
        </p:nvSpPr>
        <p:spPr>
          <a:xfrm>
            <a:off x="9763434" y="5404729"/>
            <a:ext cx="20195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하트를 길게 누르면 </a:t>
            </a:r>
            <a:endParaRPr lang="en-US" altLang="ko-KR" sz="1500" dirty="0"/>
          </a:p>
          <a:p>
            <a:r>
              <a:rPr lang="ko-KR" altLang="en-US" sz="1500" dirty="0"/>
              <a:t>선택 삭제를 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4E0373C6-A94F-426B-BC76-9A608AAB1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0143" y="1807354"/>
            <a:ext cx="2136516" cy="357188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2632FFFB-2CAB-42CF-B360-DD12BDF1FDE1}"/>
              </a:ext>
            </a:extLst>
          </p:cNvPr>
          <p:cNvSpPr/>
          <p:nvPr/>
        </p:nvSpPr>
        <p:spPr>
          <a:xfrm>
            <a:off x="5227470" y="3072304"/>
            <a:ext cx="644292" cy="214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데이트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4DEDA67-E410-469D-8C47-0D3328015824}"/>
              </a:ext>
            </a:extLst>
          </p:cNvPr>
          <p:cNvSpPr txBox="1"/>
          <p:nvPr/>
        </p:nvSpPr>
        <p:spPr>
          <a:xfrm>
            <a:off x="623015" y="5403552"/>
            <a:ext cx="122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사용자정보</a:t>
            </a:r>
          </a:p>
        </p:txBody>
      </p:sp>
      <p:sp>
        <p:nvSpPr>
          <p:cNvPr id="218" name="말풍선: 타원형 217">
            <a:extLst>
              <a:ext uri="{FF2B5EF4-FFF2-40B4-BE49-F238E27FC236}">
                <a16:creationId xmlns:a16="http://schemas.microsoft.com/office/drawing/2014/main" id="{868703A2-E277-4950-89CA-5783401107BA}"/>
              </a:ext>
            </a:extLst>
          </p:cNvPr>
          <p:cNvSpPr/>
          <p:nvPr/>
        </p:nvSpPr>
        <p:spPr>
          <a:xfrm>
            <a:off x="1961207" y="835230"/>
            <a:ext cx="1922428" cy="785192"/>
          </a:xfrm>
          <a:prstGeom prst="wedgeEllipseCallout">
            <a:avLst>
              <a:gd name="adj1" fmla="val -37474"/>
              <a:gd name="adj2" fmla="val 8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가지의 </a:t>
            </a:r>
            <a:endParaRPr lang="en-US" altLang="ko-KR" dirty="0"/>
          </a:p>
          <a:p>
            <a:pPr algn="ctr"/>
            <a:r>
              <a:rPr lang="ko-KR" altLang="en-US" dirty="0"/>
              <a:t>탭 메뉴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8D4271-4F6D-44AF-8F8A-162B82493F6E}"/>
              </a:ext>
            </a:extLst>
          </p:cNvPr>
          <p:cNvGrpSpPr/>
          <p:nvPr/>
        </p:nvGrpSpPr>
        <p:grpSpPr>
          <a:xfrm>
            <a:off x="275620" y="1807354"/>
            <a:ext cx="2115733" cy="3570356"/>
            <a:chOff x="275620" y="1763812"/>
            <a:chExt cx="2115733" cy="3570356"/>
          </a:xfrm>
        </p:grpSpPr>
        <p:grpSp>
          <p:nvGrpSpPr>
            <p:cNvPr id="177" name="Phone">
              <a:extLst>
                <a:ext uri="{FF2B5EF4-FFF2-40B4-BE49-F238E27FC236}">
                  <a16:creationId xmlns:a16="http://schemas.microsoft.com/office/drawing/2014/main" id="{5344D356-95D7-4F7A-AFDB-A085EA4E09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5620" y="1763812"/>
              <a:ext cx="2115733" cy="3570356"/>
              <a:chOff x="595686" y="1262396"/>
              <a:chExt cx="2479208" cy="4859248"/>
            </a:xfrm>
          </p:grpSpPr>
          <p:sp>
            <p:nvSpPr>
              <p:cNvPr id="190" name="Case">
                <a:extLst>
                  <a:ext uri="{FF2B5EF4-FFF2-40B4-BE49-F238E27FC236}">
                    <a16:creationId xmlns:a16="http://schemas.microsoft.com/office/drawing/2014/main" id="{ADBD2C4A-4E0E-4A2D-BD2F-7B48FB654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Button">
                <a:extLst>
                  <a:ext uri="{FF2B5EF4-FFF2-40B4-BE49-F238E27FC236}">
                    <a16:creationId xmlns:a16="http://schemas.microsoft.com/office/drawing/2014/main" id="{84E01222-FBA0-4994-8367-4E0F206EC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3" name="Camera">
                <a:extLst>
                  <a:ext uri="{FF2B5EF4-FFF2-40B4-BE49-F238E27FC236}">
                    <a16:creationId xmlns:a16="http://schemas.microsoft.com/office/drawing/2014/main" id="{8AA124CC-EF82-42E4-ACAC-FB2569957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peaker">
                <a:extLst>
                  <a:ext uri="{FF2B5EF4-FFF2-40B4-BE49-F238E27FC236}">
                    <a16:creationId xmlns:a16="http://schemas.microsoft.com/office/drawing/2014/main" id="{EACD067E-AE81-4B8F-8D9F-E2FD3BEC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Display">
                <a:extLst>
                  <a:ext uri="{FF2B5EF4-FFF2-40B4-BE49-F238E27FC236}">
                    <a16:creationId xmlns:a16="http://schemas.microsoft.com/office/drawing/2014/main" id="{54728D00-30AB-4997-8204-25A2B18BC8B8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D66B2764-4A03-41F4-88AF-3F7C93630F1A}"/>
                </a:ext>
              </a:extLst>
            </p:cNvPr>
            <p:cNvGrpSpPr/>
            <p:nvPr/>
          </p:nvGrpSpPr>
          <p:grpSpPr>
            <a:xfrm>
              <a:off x="354004" y="2068535"/>
              <a:ext cx="1956896" cy="318416"/>
              <a:chOff x="6730415" y="865429"/>
              <a:chExt cx="2064705" cy="390203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7347236-A464-442C-838B-5C4090955401}"/>
                  </a:ext>
                </a:extLst>
              </p:cNvPr>
              <p:cNvSpPr/>
              <p:nvPr/>
            </p:nvSpPr>
            <p:spPr>
              <a:xfrm>
                <a:off x="6730415" y="865429"/>
                <a:ext cx="2064705" cy="390203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6" name="Calendar">
                <a:extLst>
                  <a:ext uri="{FF2B5EF4-FFF2-40B4-BE49-F238E27FC236}">
                    <a16:creationId xmlns:a16="http://schemas.microsoft.com/office/drawing/2014/main" id="{3A0CDAB9-F244-4B47-B8A5-271928DE214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94945" y="912838"/>
                <a:ext cx="295384" cy="295384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Bell">
                <a:extLst>
                  <a:ext uri="{FF2B5EF4-FFF2-40B4-BE49-F238E27FC236}">
                    <a16:creationId xmlns:a16="http://schemas.microsoft.com/office/drawing/2014/main" id="{73D3870C-18B9-4026-AABC-886458411FE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845514" y="910380"/>
                <a:ext cx="250736" cy="300301"/>
              </a:xfrm>
              <a:custGeom>
                <a:avLst/>
                <a:gdLst>
                  <a:gd name="T0" fmla="*/ 280 w 560"/>
                  <a:gd name="T1" fmla="*/ 0 h 666"/>
                  <a:gd name="T2" fmla="*/ 227 w 560"/>
                  <a:gd name="T3" fmla="*/ 53 h 666"/>
                  <a:gd name="T4" fmla="*/ 230 w 560"/>
                  <a:gd name="T5" fmla="*/ 72 h 666"/>
                  <a:gd name="T6" fmla="*/ 107 w 560"/>
                  <a:gd name="T7" fmla="*/ 240 h 666"/>
                  <a:gd name="T8" fmla="*/ 57 w 560"/>
                  <a:gd name="T9" fmla="*/ 418 h 666"/>
                  <a:gd name="T10" fmla="*/ 22 w 560"/>
                  <a:gd name="T11" fmla="*/ 448 h 666"/>
                  <a:gd name="T12" fmla="*/ 8 w 560"/>
                  <a:gd name="T13" fmla="*/ 460 h 666"/>
                  <a:gd name="T14" fmla="*/ 0 w 560"/>
                  <a:gd name="T15" fmla="*/ 480 h 666"/>
                  <a:gd name="T16" fmla="*/ 27 w 560"/>
                  <a:gd name="T17" fmla="*/ 524 h 666"/>
                  <a:gd name="T18" fmla="*/ 89 w 560"/>
                  <a:gd name="T19" fmla="*/ 546 h 666"/>
                  <a:gd name="T20" fmla="*/ 205 w 560"/>
                  <a:gd name="T21" fmla="*/ 558 h 666"/>
                  <a:gd name="T22" fmla="*/ 200 w 560"/>
                  <a:gd name="T23" fmla="*/ 586 h 666"/>
                  <a:gd name="T24" fmla="*/ 280 w 560"/>
                  <a:gd name="T25" fmla="*/ 666 h 666"/>
                  <a:gd name="T26" fmla="*/ 360 w 560"/>
                  <a:gd name="T27" fmla="*/ 586 h 666"/>
                  <a:gd name="T28" fmla="*/ 355 w 560"/>
                  <a:gd name="T29" fmla="*/ 558 h 666"/>
                  <a:gd name="T30" fmla="*/ 471 w 560"/>
                  <a:gd name="T31" fmla="*/ 546 h 666"/>
                  <a:gd name="T32" fmla="*/ 533 w 560"/>
                  <a:gd name="T33" fmla="*/ 524 h 666"/>
                  <a:gd name="T34" fmla="*/ 560 w 560"/>
                  <a:gd name="T35" fmla="*/ 480 h 666"/>
                  <a:gd name="T36" fmla="*/ 552 w 560"/>
                  <a:gd name="T37" fmla="*/ 460 h 666"/>
                  <a:gd name="T38" fmla="*/ 538 w 560"/>
                  <a:gd name="T39" fmla="*/ 448 h 666"/>
                  <a:gd name="T40" fmla="*/ 503 w 560"/>
                  <a:gd name="T41" fmla="*/ 418 h 666"/>
                  <a:gd name="T42" fmla="*/ 453 w 560"/>
                  <a:gd name="T43" fmla="*/ 240 h 666"/>
                  <a:gd name="T44" fmla="*/ 329 w 560"/>
                  <a:gd name="T45" fmla="*/ 72 h 666"/>
                  <a:gd name="T46" fmla="*/ 333 w 560"/>
                  <a:gd name="T47" fmla="*/ 53 h 666"/>
                  <a:gd name="T48" fmla="*/ 280 w 560"/>
                  <a:gd name="T49" fmla="*/ 0 h 666"/>
                  <a:gd name="T50" fmla="*/ 280 w 560"/>
                  <a:gd name="T51" fmla="*/ 26 h 666"/>
                  <a:gd name="T52" fmla="*/ 307 w 560"/>
                  <a:gd name="T53" fmla="*/ 53 h 666"/>
                  <a:gd name="T54" fmla="*/ 280 w 560"/>
                  <a:gd name="T55" fmla="*/ 80 h 666"/>
                  <a:gd name="T56" fmla="*/ 253 w 560"/>
                  <a:gd name="T57" fmla="*/ 53 h 666"/>
                  <a:gd name="T58" fmla="*/ 280 w 560"/>
                  <a:gd name="T59" fmla="*/ 26 h 666"/>
                  <a:gd name="T60" fmla="*/ 248 w 560"/>
                  <a:gd name="T61" fmla="*/ 96 h 666"/>
                  <a:gd name="T62" fmla="*/ 280 w 560"/>
                  <a:gd name="T63" fmla="*/ 106 h 666"/>
                  <a:gd name="T64" fmla="*/ 311 w 560"/>
                  <a:gd name="T65" fmla="*/ 96 h 666"/>
                  <a:gd name="T66" fmla="*/ 427 w 560"/>
                  <a:gd name="T67" fmla="*/ 240 h 666"/>
                  <a:gd name="T68" fmla="*/ 483 w 560"/>
                  <a:gd name="T69" fmla="*/ 436 h 666"/>
                  <a:gd name="T70" fmla="*/ 522 w 560"/>
                  <a:gd name="T71" fmla="*/ 469 h 666"/>
                  <a:gd name="T72" fmla="*/ 533 w 560"/>
                  <a:gd name="T73" fmla="*/ 480 h 666"/>
                  <a:gd name="T74" fmla="*/ 518 w 560"/>
                  <a:gd name="T75" fmla="*/ 501 h 666"/>
                  <a:gd name="T76" fmla="*/ 466 w 560"/>
                  <a:gd name="T77" fmla="*/ 520 h 666"/>
                  <a:gd name="T78" fmla="*/ 280 w 560"/>
                  <a:gd name="T79" fmla="*/ 533 h 666"/>
                  <a:gd name="T80" fmla="*/ 94 w 560"/>
                  <a:gd name="T81" fmla="*/ 520 h 666"/>
                  <a:gd name="T82" fmla="*/ 41 w 560"/>
                  <a:gd name="T83" fmla="*/ 501 h 666"/>
                  <a:gd name="T84" fmla="*/ 27 w 560"/>
                  <a:gd name="T85" fmla="*/ 480 h 666"/>
                  <a:gd name="T86" fmla="*/ 38 w 560"/>
                  <a:gd name="T87" fmla="*/ 469 h 666"/>
                  <a:gd name="T88" fmla="*/ 76 w 560"/>
                  <a:gd name="T89" fmla="*/ 436 h 666"/>
                  <a:gd name="T90" fmla="*/ 133 w 560"/>
                  <a:gd name="T91" fmla="*/ 240 h 666"/>
                  <a:gd name="T92" fmla="*/ 248 w 560"/>
                  <a:gd name="T93" fmla="*/ 96 h 666"/>
                  <a:gd name="T94" fmla="*/ 234 w 560"/>
                  <a:gd name="T95" fmla="*/ 559 h 666"/>
                  <a:gd name="T96" fmla="*/ 280 w 560"/>
                  <a:gd name="T97" fmla="*/ 560 h 666"/>
                  <a:gd name="T98" fmla="*/ 326 w 560"/>
                  <a:gd name="T99" fmla="*/ 559 h 666"/>
                  <a:gd name="T100" fmla="*/ 333 w 560"/>
                  <a:gd name="T101" fmla="*/ 586 h 666"/>
                  <a:gd name="T102" fmla="*/ 280 w 560"/>
                  <a:gd name="T103" fmla="*/ 640 h 666"/>
                  <a:gd name="T104" fmla="*/ 227 w 560"/>
                  <a:gd name="T105" fmla="*/ 586 h 666"/>
                  <a:gd name="T106" fmla="*/ 234 w 560"/>
                  <a:gd name="T107" fmla="*/ 55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0" h="666">
                    <a:moveTo>
                      <a:pt x="280" y="0"/>
                    </a:moveTo>
                    <a:cubicBezTo>
                      <a:pt x="251" y="0"/>
                      <a:pt x="227" y="24"/>
                      <a:pt x="227" y="53"/>
                    </a:cubicBezTo>
                    <a:cubicBezTo>
                      <a:pt x="227" y="60"/>
                      <a:pt x="228" y="66"/>
                      <a:pt x="230" y="72"/>
                    </a:cubicBezTo>
                    <a:cubicBezTo>
                      <a:pt x="155" y="92"/>
                      <a:pt x="107" y="157"/>
                      <a:pt x="107" y="240"/>
                    </a:cubicBezTo>
                    <a:cubicBezTo>
                      <a:pt x="107" y="344"/>
                      <a:pt x="81" y="392"/>
                      <a:pt x="57" y="418"/>
                    </a:cubicBezTo>
                    <a:cubicBezTo>
                      <a:pt x="45" y="432"/>
                      <a:pt x="32" y="440"/>
                      <a:pt x="22" y="448"/>
                    </a:cubicBezTo>
                    <a:cubicBezTo>
                      <a:pt x="17" y="452"/>
                      <a:pt x="12" y="455"/>
                      <a:pt x="8" y="460"/>
                    </a:cubicBezTo>
                    <a:cubicBezTo>
                      <a:pt x="4" y="465"/>
                      <a:pt x="0" y="472"/>
                      <a:pt x="0" y="480"/>
                    </a:cubicBezTo>
                    <a:cubicBezTo>
                      <a:pt x="0" y="498"/>
                      <a:pt x="11" y="514"/>
                      <a:pt x="27" y="524"/>
                    </a:cubicBezTo>
                    <a:cubicBezTo>
                      <a:pt x="43" y="534"/>
                      <a:pt x="64" y="541"/>
                      <a:pt x="89" y="546"/>
                    </a:cubicBezTo>
                    <a:cubicBezTo>
                      <a:pt x="121" y="553"/>
                      <a:pt x="161" y="556"/>
                      <a:pt x="205" y="558"/>
                    </a:cubicBezTo>
                    <a:cubicBezTo>
                      <a:pt x="202" y="567"/>
                      <a:pt x="200" y="576"/>
                      <a:pt x="200" y="586"/>
                    </a:cubicBezTo>
                    <a:cubicBezTo>
                      <a:pt x="200" y="630"/>
                      <a:pt x="236" y="666"/>
                      <a:pt x="280" y="666"/>
                    </a:cubicBezTo>
                    <a:cubicBezTo>
                      <a:pt x="324" y="666"/>
                      <a:pt x="360" y="630"/>
                      <a:pt x="360" y="586"/>
                    </a:cubicBezTo>
                    <a:cubicBezTo>
                      <a:pt x="360" y="576"/>
                      <a:pt x="358" y="567"/>
                      <a:pt x="355" y="558"/>
                    </a:cubicBezTo>
                    <a:cubicBezTo>
                      <a:pt x="399" y="556"/>
                      <a:pt x="439" y="553"/>
                      <a:pt x="471" y="546"/>
                    </a:cubicBezTo>
                    <a:cubicBezTo>
                      <a:pt x="496" y="541"/>
                      <a:pt x="517" y="534"/>
                      <a:pt x="533" y="524"/>
                    </a:cubicBezTo>
                    <a:cubicBezTo>
                      <a:pt x="549" y="514"/>
                      <a:pt x="560" y="498"/>
                      <a:pt x="560" y="480"/>
                    </a:cubicBezTo>
                    <a:cubicBezTo>
                      <a:pt x="560" y="472"/>
                      <a:pt x="556" y="465"/>
                      <a:pt x="552" y="460"/>
                    </a:cubicBezTo>
                    <a:cubicBezTo>
                      <a:pt x="548" y="455"/>
                      <a:pt x="543" y="452"/>
                      <a:pt x="538" y="448"/>
                    </a:cubicBezTo>
                    <a:cubicBezTo>
                      <a:pt x="527" y="440"/>
                      <a:pt x="515" y="432"/>
                      <a:pt x="503" y="418"/>
                    </a:cubicBezTo>
                    <a:cubicBezTo>
                      <a:pt x="479" y="392"/>
                      <a:pt x="453" y="344"/>
                      <a:pt x="453" y="240"/>
                    </a:cubicBezTo>
                    <a:cubicBezTo>
                      <a:pt x="453" y="157"/>
                      <a:pt x="404" y="92"/>
                      <a:pt x="329" y="72"/>
                    </a:cubicBezTo>
                    <a:cubicBezTo>
                      <a:pt x="332" y="66"/>
                      <a:pt x="333" y="60"/>
                      <a:pt x="333" y="53"/>
                    </a:cubicBezTo>
                    <a:cubicBezTo>
                      <a:pt x="333" y="24"/>
                      <a:pt x="309" y="0"/>
                      <a:pt x="280" y="0"/>
                    </a:cubicBezTo>
                    <a:close/>
                    <a:moveTo>
                      <a:pt x="280" y="26"/>
                    </a:moveTo>
                    <a:cubicBezTo>
                      <a:pt x="295" y="26"/>
                      <a:pt x="307" y="38"/>
                      <a:pt x="307" y="53"/>
                    </a:cubicBezTo>
                    <a:cubicBezTo>
                      <a:pt x="307" y="68"/>
                      <a:pt x="295" y="80"/>
                      <a:pt x="280" y="80"/>
                    </a:cubicBezTo>
                    <a:cubicBezTo>
                      <a:pt x="265" y="80"/>
                      <a:pt x="253" y="68"/>
                      <a:pt x="253" y="53"/>
                    </a:cubicBezTo>
                    <a:cubicBezTo>
                      <a:pt x="253" y="38"/>
                      <a:pt x="265" y="26"/>
                      <a:pt x="280" y="26"/>
                    </a:cubicBezTo>
                    <a:close/>
                    <a:moveTo>
                      <a:pt x="248" y="96"/>
                    </a:moveTo>
                    <a:cubicBezTo>
                      <a:pt x="257" y="102"/>
                      <a:pt x="268" y="106"/>
                      <a:pt x="280" y="106"/>
                    </a:cubicBezTo>
                    <a:cubicBezTo>
                      <a:pt x="292" y="106"/>
                      <a:pt x="302" y="102"/>
                      <a:pt x="311" y="96"/>
                    </a:cubicBezTo>
                    <a:cubicBezTo>
                      <a:pt x="382" y="109"/>
                      <a:pt x="427" y="163"/>
                      <a:pt x="427" y="240"/>
                    </a:cubicBezTo>
                    <a:cubicBezTo>
                      <a:pt x="427" y="349"/>
                      <a:pt x="454" y="405"/>
                      <a:pt x="483" y="436"/>
                    </a:cubicBezTo>
                    <a:cubicBezTo>
                      <a:pt x="498" y="452"/>
                      <a:pt x="512" y="462"/>
                      <a:pt x="522" y="469"/>
                    </a:cubicBezTo>
                    <a:cubicBezTo>
                      <a:pt x="527" y="472"/>
                      <a:pt x="530" y="476"/>
                      <a:pt x="533" y="480"/>
                    </a:cubicBezTo>
                    <a:cubicBezTo>
                      <a:pt x="533" y="488"/>
                      <a:pt x="530" y="494"/>
                      <a:pt x="518" y="501"/>
                    </a:cubicBezTo>
                    <a:cubicBezTo>
                      <a:pt x="507" y="509"/>
                      <a:pt x="489" y="515"/>
                      <a:pt x="466" y="520"/>
                    </a:cubicBezTo>
                    <a:cubicBezTo>
                      <a:pt x="419" y="530"/>
                      <a:pt x="353" y="533"/>
                      <a:pt x="280" y="533"/>
                    </a:cubicBezTo>
                    <a:cubicBezTo>
                      <a:pt x="207" y="533"/>
                      <a:pt x="140" y="530"/>
                      <a:pt x="94" y="520"/>
                    </a:cubicBezTo>
                    <a:cubicBezTo>
                      <a:pt x="71" y="515"/>
                      <a:pt x="53" y="509"/>
                      <a:pt x="41" y="501"/>
                    </a:cubicBezTo>
                    <a:cubicBezTo>
                      <a:pt x="30" y="494"/>
                      <a:pt x="27" y="488"/>
                      <a:pt x="27" y="480"/>
                    </a:cubicBezTo>
                    <a:cubicBezTo>
                      <a:pt x="28" y="476"/>
                      <a:pt x="35" y="472"/>
                      <a:pt x="38" y="469"/>
                    </a:cubicBezTo>
                    <a:cubicBezTo>
                      <a:pt x="47" y="462"/>
                      <a:pt x="62" y="452"/>
                      <a:pt x="76" y="436"/>
                    </a:cubicBezTo>
                    <a:cubicBezTo>
                      <a:pt x="105" y="405"/>
                      <a:pt x="133" y="349"/>
                      <a:pt x="133" y="240"/>
                    </a:cubicBezTo>
                    <a:cubicBezTo>
                      <a:pt x="133" y="163"/>
                      <a:pt x="178" y="109"/>
                      <a:pt x="248" y="96"/>
                    </a:cubicBezTo>
                    <a:close/>
                    <a:moveTo>
                      <a:pt x="234" y="559"/>
                    </a:moveTo>
                    <a:cubicBezTo>
                      <a:pt x="249" y="559"/>
                      <a:pt x="264" y="560"/>
                      <a:pt x="280" y="560"/>
                    </a:cubicBezTo>
                    <a:cubicBezTo>
                      <a:pt x="296" y="560"/>
                      <a:pt x="311" y="559"/>
                      <a:pt x="326" y="559"/>
                    </a:cubicBezTo>
                    <a:cubicBezTo>
                      <a:pt x="330" y="567"/>
                      <a:pt x="333" y="576"/>
                      <a:pt x="333" y="586"/>
                    </a:cubicBezTo>
                    <a:cubicBezTo>
                      <a:pt x="333" y="616"/>
                      <a:pt x="310" y="640"/>
                      <a:pt x="280" y="640"/>
                    </a:cubicBezTo>
                    <a:cubicBezTo>
                      <a:pt x="250" y="640"/>
                      <a:pt x="227" y="616"/>
                      <a:pt x="227" y="586"/>
                    </a:cubicBezTo>
                    <a:cubicBezTo>
                      <a:pt x="227" y="576"/>
                      <a:pt x="229" y="567"/>
                      <a:pt x="234" y="559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1DFF5395-6FD7-43DA-8BF9-43C74E0B9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38228" y="912838"/>
                <a:ext cx="295384" cy="295384"/>
              </a:xfrm>
              <a:prstGeom prst="rect">
                <a:avLst/>
              </a:prstGeom>
            </p:spPr>
          </p:pic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857EF6FF-B090-4E6E-AE2F-1AE82A550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0523" y="914892"/>
                <a:ext cx="291277" cy="291277"/>
              </a:xfrm>
              <a:prstGeom prst="rect">
                <a:avLst/>
              </a:prstGeom>
            </p:spPr>
          </p:pic>
        </p:grp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8503183-9F9D-49CE-9708-CA0C1FF10734}"/>
                </a:ext>
              </a:extLst>
            </p:cNvPr>
            <p:cNvSpPr/>
            <p:nvPr/>
          </p:nvSpPr>
          <p:spPr>
            <a:xfrm>
              <a:off x="396457" y="2057370"/>
              <a:ext cx="490090" cy="409852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CB6A5383-A3BA-488C-B3E9-D9F086743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47" y="3148427"/>
              <a:ext cx="1901577" cy="1301645"/>
            </a:xfrm>
            <a:prstGeom prst="rect">
              <a:avLst/>
            </a:prstGeom>
          </p:spPr>
        </p:pic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2B7C8F6-5FAD-494C-9002-462C14CB917A}"/>
                </a:ext>
              </a:extLst>
            </p:cNvPr>
            <p:cNvSpPr/>
            <p:nvPr/>
          </p:nvSpPr>
          <p:spPr>
            <a:xfrm>
              <a:off x="351247" y="2401889"/>
              <a:ext cx="1950851" cy="7552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      A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♥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 B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4FB1EFB-4D42-4004-B81E-6B2D62FB481A}"/>
                </a:ext>
              </a:extLst>
            </p:cNvPr>
            <p:cNvSpPr txBox="1"/>
            <p:nvPr/>
          </p:nvSpPr>
          <p:spPr>
            <a:xfrm>
              <a:off x="371365" y="4450438"/>
              <a:ext cx="191828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로그아웃</a:t>
              </a:r>
            </a:p>
          </p:txBody>
        </p:sp>
        <p:pic>
          <p:nvPicPr>
            <p:cNvPr id="1026" name="Picture 2" descr="ì»¤í ìì¹´ì ëí ì´ë¯¸ì§ ê²ìê²°ê³¼">
              <a:extLst>
                <a:ext uri="{FF2B5EF4-FFF2-40B4-BE49-F238E27FC236}">
                  <a16:creationId xmlns:a16="http://schemas.microsoft.com/office/drawing/2014/main" id="{921716E5-DCDE-4411-9DE0-F58FDF227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92" y="2499877"/>
              <a:ext cx="516080" cy="55213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1EFA4-9513-493C-9632-245B6B39D8CC}"/>
                </a:ext>
              </a:extLst>
            </p:cNvPr>
            <p:cNvSpPr/>
            <p:nvPr/>
          </p:nvSpPr>
          <p:spPr>
            <a:xfrm>
              <a:off x="1263795" y="2540937"/>
              <a:ext cx="811642" cy="422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FA21905-243B-4126-8DB5-D40F0741F5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3679">
            <a:off x="11340034" y="3850448"/>
            <a:ext cx="624894" cy="624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05A21E-6609-4473-A82F-37DB0E651919}"/>
              </a:ext>
            </a:extLst>
          </p:cNvPr>
          <p:cNvSpPr/>
          <p:nvPr/>
        </p:nvSpPr>
        <p:spPr>
          <a:xfrm>
            <a:off x="10776998" y="33114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C6E3CED-77B3-4D15-BB5E-85CDC4494B13}"/>
              </a:ext>
            </a:extLst>
          </p:cNvPr>
          <p:cNvSpPr/>
          <p:nvPr/>
        </p:nvSpPr>
        <p:spPr>
          <a:xfrm>
            <a:off x="11297698" y="33241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B86860-5F0C-4D74-B516-C17BDF21CE83}"/>
              </a:ext>
            </a:extLst>
          </p:cNvPr>
          <p:cNvSpPr/>
          <p:nvPr/>
        </p:nvSpPr>
        <p:spPr>
          <a:xfrm>
            <a:off x="11323098" y="3870251"/>
            <a:ext cx="121389" cy="1389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E69602CD-2B65-48B6-9C0D-531A174B1A3E}"/>
              </a:ext>
            </a:extLst>
          </p:cNvPr>
          <p:cNvSpPr/>
          <p:nvPr/>
        </p:nvSpPr>
        <p:spPr>
          <a:xfrm rot="13547902">
            <a:off x="11340855" y="3704201"/>
            <a:ext cx="186865" cy="19859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BB2E1A-EB26-4C8B-A8FC-E33D9686B8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098" y="4638696"/>
            <a:ext cx="340990" cy="3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7A8604-C196-4119-B002-F3E29B586C55}"/>
              </a:ext>
            </a:extLst>
          </p:cNvPr>
          <p:cNvSpPr/>
          <p:nvPr/>
        </p:nvSpPr>
        <p:spPr>
          <a:xfrm>
            <a:off x="0" y="262745"/>
            <a:ext cx="12192000" cy="799311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D219-5CF1-4C64-BEE4-9F98E113040F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D50B1-09A9-48B1-924E-7042DA746DB1}"/>
              </a:ext>
            </a:extLst>
          </p:cNvPr>
          <p:cNvSpPr txBox="1"/>
          <p:nvPr/>
        </p:nvSpPr>
        <p:spPr>
          <a:xfrm>
            <a:off x="3064159" y="5341225"/>
            <a:ext cx="23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추억 여행 알람 기능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0C18B-46A0-4E20-B415-42991FA861EB}"/>
              </a:ext>
            </a:extLst>
          </p:cNvPr>
          <p:cNvSpPr txBox="1"/>
          <p:nvPr/>
        </p:nvSpPr>
        <p:spPr>
          <a:xfrm flipH="1">
            <a:off x="636162" y="5341611"/>
            <a:ext cx="1823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다이어리 기록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0C692D-BD2E-4E93-B0A2-126469665D58}"/>
              </a:ext>
            </a:extLst>
          </p:cNvPr>
          <p:cNvGrpSpPr/>
          <p:nvPr/>
        </p:nvGrpSpPr>
        <p:grpSpPr>
          <a:xfrm>
            <a:off x="463826" y="1809108"/>
            <a:ext cx="2137545" cy="3558509"/>
            <a:chOff x="10472099" y="1494817"/>
            <a:chExt cx="1541547" cy="324765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405CEC-37B8-4197-9EF4-86EDE86FEC0E}"/>
                </a:ext>
              </a:extLst>
            </p:cNvPr>
            <p:cNvGrpSpPr/>
            <p:nvPr/>
          </p:nvGrpSpPr>
          <p:grpSpPr>
            <a:xfrm>
              <a:off x="10472099" y="1494817"/>
              <a:ext cx="1541547" cy="3247656"/>
              <a:chOff x="10121929" y="1362083"/>
              <a:chExt cx="1297717" cy="2543525"/>
            </a:xfrm>
          </p:grpSpPr>
          <p:grpSp>
            <p:nvGrpSpPr>
              <p:cNvPr id="44" name="Phone">
                <a:extLst>
                  <a:ext uri="{FF2B5EF4-FFF2-40B4-BE49-F238E27FC236}">
                    <a16:creationId xmlns:a16="http://schemas.microsoft.com/office/drawing/2014/main" id="{3E89EB2C-7EE4-4576-B2B9-D91127170F6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21929" y="1362083"/>
                <a:ext cx="1297717" cy="2543525"/>
                <a:chOff x="595686" y="1262396"/>
                <a:chExt cx="2479208" cy="4859248"/>
              </a:xfrm>
            </p:grpSpPr>
            <p:sp>
              <p:nvSpPr>
                <p:cNvPr id="53" name="Case">
                  <a:extLst>
                    <a:ext uri="{FF2B5EF4-FFF2-40B4-BE49-F238E27FC236}">
                      <a16:creationId xmlns:a16="http://schemas.microsoft.com/office/drawing/2014/main" id="{F8E47ED4-4160-42EA-8542-135E5808B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Button">
                  <a:extLst>
                    <a:ext uri="{FF2B5EF4-FFF2-40B4-BE49-F238E27FC236}">
                      <a16:creationId xmlns:a16="http://schemas.microsoft.com/office/drawing/2014/main" id="{6B67F7CE-6DC7-4246-9171-A596DDF0B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mera">
                  <a:extLst>
                    <a:ext uri="{FF2B5EF4-FFF2-40B4-BE49-F238E27FC236}">
                      <a16:creationId xmlns:a16="http://schemas.microsoft.com/office/drawing/2014/main" id="{866F4312-7FBB-439D-AFA5-73195C686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peaker">
                  <a:extLst>
                    <a:ext uri="{FF2B5EF4-FFF2-40B4-BE49-F238E27FC236}">
                      <a16:creationId xmlns:a16="http://schemas.microsoft.com/office/drawing/2014/main" id="{FD5D33CC-23D6-4F5E-9276-851511BF1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Display">
                  <a:extLst>
                    <a:ext uri="{FF2B5EF4-FFF2-40B4-BE49-F238E27FC236}">
                      <a16:creationId xmlns:a16="http://schemas.microsoft.com/office/drawing/2014/main" id="{73411DB8-8712-45AE-A4F3-A785DFE6757A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561CB1A5-4870-4A74-82F3-B6519E8341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211411" y="2050088"/>
                <a:ext cx="1078494" cy="1078487"/>
              </a:xfrm>
              <a:custGeom>
                <a:avLst/>
                <a:gdLst>
                  <a:gd name="T0" fmla="*/ 213 w 671"/>
                  <a:gd name="T1" fmla="*/ 214 h 667"/>
                  <a:gd name="T2" fmla="*/ 27 w 671"/>
                  <a:gd name="T3" fmla="*/ 27 h 667"/>
                  <a:gd name="T4" fmla="*/ 151 w 671"/>
                  <a:gd name="T5" fmla="*/ 101 h 667"/>
                  <a:gd name="T6" fmla="*/ 27 w 671"/>
                  <a:gd name="T7" fmla="*/ 105 h 667"/>
                  <a:gd name="T8" fmla="*/ 133 w 671"/>
                  <a:gd name="T9" fmla="*/ 60 h 667"/>
                  <a:gd name="T10" fmla="*/ 153 w 671"/>
                  <a:gd name="T11" fmla="*/ 40 h 667"/>
                  <a:gd name="T12" fmla="*/ 653 w 671"/>
                  <a:gd name="T13" fmla="*/ 80 h 667"/>
                  <a:gd name="T14" fmla="*/ 71 w 671"/>
                  <a:gd name="T15" fmla="*/ 102 h 667"/>
                  <a:gd name="T16" fmla="*/ 187 w 671"/>
                  <a:gd name="T17" fmla="*/ 171 h 667"/>
                  <a:gd name="T18" fmla="*/ 27 w 671"/>
                  <a:gd name="T19" fmla="*/ 140 h 667"/>
                  <a:gd name="T20" fmla="*/ 280 w 671"/>
                  <a:gd name="T21" fmla="*/ 160 h 667"/>
                  <a:gd name="T22" fmla="*/ 280 w 671"/>
                  <a:gd name="T23" fmla="*/ 134 h 667"/>
                  <a:gd name="T24" fmla="*/ 213 w 671"/>
                  <a:gd name="T25" fmla="*/ 440 h 667"/>
                  <a:gd name="T26" fmla="*/ 27 w 671"/>
                  <a:gd name="T27" fmla="*/ 254 h 667"/>
                  <a:gd name="T28" fmla="*/ 27 w 671"/>
                  <a:gd name="T29" fmla="*/ 414 h 667"/>
                  <a:gd name="T30" fmla="*/ 121 w 671"/>
                  <a:gd name="T31" fmla="*/ 268 h 667"/>
                  <a:gd name="T32" fmla="*/ 86 w 671"/>
                  <a:gd name="T33" fmla="*/ 272 h 667"/>
                  <a:gd name="T34" fmla="*/ 52 w 671"/>
                  <a:gd name="T35" fmla="*/ 320 h 667"/>
                  <a:gd name="T36" fmla="*/ 55 w 671"/>
                  <a:gd name="T37" fmla="*/ 374 h 667"/>
                  <a:gd name="T38" fmla="*/ 95 w 671"/>
                  <a:gd name="T39" fmla="*/ 396 h 667"/>
                  <a:gd name="T40" fmla="*/ 139 w 671"/>
                  <a:gd name="T41" fmla="*/ 379 h 667"/>
                  <a:gd name="T42" fmla="*/ 173 w 671"/>
                  <a:gd name="T43" fmla="*/ 346 h 667"/>
                  <a:gd name="T44" fmla="*/ 155 w 671"/>
                  <a:gd name="T45" fmla="*/ 309 h 667"/>
                  <a:gd name="T46" fmla="*/ 139 w 671"/>
                  <a:gd name="T47" fmla="*/ 271 h 667"/>
                  <a:gd name="T48" fmla="*/ 280 w 671"/>
                  <a:gd name="T49" fmla="*/ 307 h 667"/>
                  <a:gd name="T50" fmla="*/ 280 w 671"/>
                  <a:gd name="T51" fmla="*/ 280 h 667"/>
                  <a:gd name="T52" fmla="*/ 128 w 671"/>
                  <a:gd name="T53" fmla="*/ 312 h 667"/>
                  <a:gd name="T54" fmla="*/ 135 w 671"/>
                  <a:gd name="T55" fmla="*/ 327 h 667"/>
                  <a:gd name="T56" fmla="*/ 144 w 671"/>
                  <a:gd name="T57" fmla="*/ 334 h 667"/>
                  <a:gd name="T58" fmla="*/ 130 w 671"/>
                  <a:gd name="T59" fmla="*/ 347 h 667"/>
                  <a:gd name="T60" fmla="*/ 115 w 671"/>
                  <a:gd name="T61" fmla="*/ 367 h 667"/>
                  <a:gd name="T62" fmla="*/ 98 w 671"/>
                  <a:gd name="T63" fmla="*/ 359 h 667"/>
                  <a:gd name="T64" fmla="*/ 68 w 671"/>
                  <a:gd name="T65" fmla="*/ 351 h 667"/>
                  <a:gd name="T66" fmla="*/ 75 w 671"/>
                  <a:gd name="T67" fmla="*/ 333 h 667"/>
                  <a:gd name="T68" fmla="*/ 76 w 671"/>
                  <a:gd name="T69" fmla="*/ 308 h 667"/>
                  <a:gd name="T70" fmla="*/ 77 w 671"/>
                  <a:gd name="T71" fmla="*/ 299 h 667"/>
                  <a:gd name="T72" fmla="*/ 91 w 671"/>
                  <a:gd name="T73" fmla="*/ 302 h 667"/>
                  <a:gd name="T74" fmla="*/ 102 w 671"/>
                  <a:gd name="T75" fmla="*/ 310 h 667"/>
                  <a:gd name="T76" fmla="*/ 126 w 671"/>
                  <a:gd name="T77" fmla="*/ 294 h 667"/>
                  <a:gd name="T78" fmla="*/ 89 w 671"/>
                  <a:gd name="T79" fmla="*/ 312 h 667"/>
                  <a:gd name="T80" fmla="*/ 105 w 671"/>
                  <a:gd name="T81" fmla="*/ 332 h 667"/>
                  <a:gd name="T82" fmla="*/ 130 w 671"/>
                  <a:gd name="T83" fmla="*/ 335 h 667"/>
                  <a:gd name="T84" fmla="*/ 115 w 671"/>
                  <a:gd name="T85" fmla="*/ 308 h 667"/>
                  <a:gd name="T86" fmla="*/ 653 w 671"/>
                  <a:gd name="T87" fmla="*/ 387 h 667"/>
                  <a:gd name="T88" fmla="*/ 0 w 671"/>
                  <a:gd name="T89" fmla="*/ 454 h 667"/>
                  <a:gd name="T90" fmla="*/ 213 w 671"/>
                  <a:gd name="T91" fmla="*/ 454 h 667"/>
                  <a:gd name="T92" fmla="*/ 187 w 671"/>
                  <a:gd name="T93" fmla="*/ 480 h 667"/>
                  <a:gd name="T94" fmla="*/ 27 w 671"/>
                  <a:gd name="T95" fmla="*/ 480 h 667"/>
                  <a:gd name="T96" fmla="*/ 63 w 671"/>
                  <a:gd name="T97" fmla="*/ 516 h 667"/>
                  <a:gd name="T98" fmla="*/ 45 w 671"/>
                  <a:gd name="T99" fmla="*/ 560 h 667"/>
                  <a:gd name="T100" fmla="*/ 63 w 671"/>
                  <a:gd name="T101" fmla="*/ 604 h 667"/>
                  <a:gd name="T102" fmla="*/ 121 w 671"/>
                  <a:gd name="T103" fmla="*/ 597 h 667"/>
                  <a:gd name="T104" fmla="*/ 169 w 671"/>
                  <a:gd name="T105" fmla="*/ 561 h 667"/>
                  <a:gd name="T106" fmla="*/ 144 w 671"/>
                  <a:gd name="T107" fmla="*/ 546 h 667"/>
                  <a:gd name="T108" fmla="*/ 107 w 671"/>
                  <a:gd name="T109" fmla="*/ 498 h 667"/>
                  <a:gd name="T110" fmla="*/ 653 w 671"/>
                  <a:gd name="T111" fmla="*/ 534 h 667"/>
                  <a:gd name="T112" fmla="*/ 107 w 671"/>
                  <a:gd name="T113" fmla="*/ 541 h 667"/>
                  <a:gd name="T114" fmla="*/ 87 w 671"/>
                  <a:gd name="T115" fmla="*/ 560 h 667"/>
                  <a:gd name="T116" fmla="*/ 280 w 671"/>
                  <a:gd name="T117" fmla="*/ 614 h 667"/>
                  <a:gd name="T118" fmla="*/ 280 w 671"/>
                  <a:gd name="T119" fmla="*/ 587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1" h="667">
                    <a:moveTo>
                      <a:pt x="0" y="0"/>
                    </a:moveTo>
                    <a:lnTo>
                      <a:pt x="0" y="214"/>
                    </a:lnTo>
                    <a:lnTo>
                      <a:pt x="213" y="214"/>
                    </a:lnTo>
                    <a:lnTo>
                      <a:pt x="213" y="0"/>
                    </a:lnTo>
                    <a:lnTo>
                      <a:pt x="0" y="0"/>
                    </a:lnTo>
                    <a:close/>
                    <a:moveTo>
                      <a:pt x="27" y="27"/>
                    </a:moveTo>
                    <a:lnTo>
                      <a:pt x="187" y="27"/>
                    </a:lnTo>
                    <a:lnTo>
                      <a:pt x="187" y="134"/>
                    </a:lnTo>
                    <a:lnTo>
                      <a:pt x="151" y="101"/>
                    </a:lnTo>
                    <a:lnTo>
                      <a:pt x="119" y="117"/>
                    </a:lnTo>
                    <a:lnTo>
                      <a:pt x="74" y="64"/>
                    </a:lnTo>
                    <a:lnTo>
                      <a:pt x="27" y="105"/>
                    </a:lnTo>
                    <a:lnTo>
                      <a:pt x="27" y="27"/>
                    </a:lnTo>
                    <a:close/>
                    <a:moveTo>
                      <a:pt x="153" y="40"/>
                    </a:moveTo>
                    <a:cubicBezTo>
                      <a:pt x="142" y="40"/>
                      <a:pt x="133" y="49"/>
                      <a:pt x="133" y="60"/>
                    </a:cubicBezTo>
                    <a:cubicBezTo>
                      <a:pt x="133" y="72"/>
                      <a:pt x="142" y="80"/>
                      <a:pt x="153" y="80"/>
                    </a:cubicBezTo>
                    <a:cubicBezTo>
                      <a:pt x="164" y="80"/>
                      <a:pt x="173" y="72"/>
                      <a:pt x="173" y="60"/>
                    </a:cubicBezTo>
                    <a:cubicBezTo>
                      <a:pt x="173" y="49"/>
                      <a:pt x="164" y="40"/>
                      <a:pt x="153" y="40"/>
                    </a:cubicBezTo>
                    <a:close/>
                    <a:moveTo>
                      <a:pt x="280" y="54"/>
                    </a:moveTo>
                    <a:cubicBezTo>
                      <a:pt x="262" y="54"/>
                      <a:pt x="262" y="81"/>
                      <a:pt x="280" y="80"/>
                    </a:cubicBezTo>
                    <a:lnTo>
                      <a:pt x="653" y="80"/>
                    </a:lnTo>
                    <a:cubicBezTo>
                      <a:pt x="671" y="81"/>
                      <a:pt x="671" y="54"/>
                      <a:pt x="653" y="54"/>
                    </a:cubicBezTo>
                    <a:lnTo>
                      <a:pt x="280" y="54"/>
                    </a:lnTo>
                    <a:close/>
                    <a:moveTo>
                      <a:pt x="71" y="102"/>
                    </a:moveTo>
                    <a:lnTo>
                      <a:pt x="112" y="151"/>
                    </a:lnTo>
                    <a:lnTo>
                      <a:pt x="147" y="133"/>
                    </a:lnTo>
                    <a:lnTo>
                      <a:pt x="187" y="171"/>
                    </a:lnTo>
                    <a:lnTo>
                      <a:pt x="187" y="187"/>
                    </a:lnTo>
                    <a:lnTo>
                      <a:pt x="27" y="187"/>
                    </a:lnTo>
                    <a:lnTo>
                      <a:pt x="27" y="140"/>
                    </a:lnTo>
                    <a:lnTo>
                      <a:pt x="71" y="102"/>
                    </a:lnTo>
                    <a:close/>
                    <a:moveTo>
                      <a:pt x="280" y="134"/>
                    </a:moveTo>
                    <a:cubicBezTo>
                      <a:pt x="262" y="134"/>
                      <a:pt x="262" y="161"/>
                      <a:pt x="280" y="160"/>
                    </a:cubicBezTo>
                    <a:lnTo>
                      <a:pt x="653" y="160"/>
                    </a:lnTo>
                    <a:cubicBezTo>
                      <a:pt x="671" y="161"/>
                      <a:pt x="671" y="134"/>
                      <a:pt x="653" y="134"/>
                    </a:cubicBezTo>
                    <a:lnTo>
                      <a:pt x="280" y="134"/>
                    </a:lnTo>
                    <a:close/>
                    <a:moveTo>
                      <a:pt x="0" y="227"/>
                    </a:moveTo>
                    <a:lnTo>
                      <a:pt x="0" y="440"/>
                    </a:lnTo>
                    <a:lnTo>
                      <a:pt x="213" y="440"/>
                    </a:lnTo>
                    <a:lnTo>
                      <a:pt x="213" y="227"/>
                    </a:lnTo>
                    <a:lnTo>
                      <a:pt x="0" y="227"/>
                    </a:lnTo>
                    <a:close/>
                    <a:moveTo>
                      <a:pt x="27" y="254"/>
                    </a:moveTo>
                    <a:lnTo>
                      <a:pt x="187" y="254"/>
                    </a:lnTo>
                    <a:lnTo>
                      <a:pt x="187" y="414"/>
                    </a:lnTo>
                    <a:lnTo>
                      <a:pt x="27" y="414"/>
                    </a:lnTo>
                    <a:lnTo>
                      <a:pt x="27" y="254"/>
                    </a:lnTo>
                    <a:close/>
                    <a:moveTo>
                      <a:pt x="125" y="267"/>
                    </a:moveTo>
                    <a:cubicBezTo>
                      <a:pt x="124" y="267"/>
                      <a:pt x="122" y="268"/>
                      <a:pt x="121" y="268"/>
                    </a:cubicBezTo>
                    <a:cubicBezTo>
                      <a:pt x="115" y="269"/>
                      <a:pt x="110" y="271"/>
                      <a:pt x="106" y="273"/>
                    </a:cubicBezTo>
                    <a:cubicBezTo>
                      <a:pt x="102" y="275"/>
                      <a:pt x="102" y="275"/>
                      <a:pt x="100" y="277"/>
                    </a:cubicBezTo>
                    <a:cubicBezTo>
                      <a:pt x="96" y="275"/>
                      <a:pt x="92" y="273"/>
                      <a:pt x="86" y="272"/>
                    </a:cubicBezTo>
                    <a:cubicBezTo>
                      <a:pt x="78" y="271"/>
                      <a:pt x="67" y="272"/>
                      <a:pt x="58" y="280"/>
                    </a:cubicBezTo>
                    <a:cubicBezTo>
                      <a:pt x="48" y="291"/>
                      <a:pt x="48" y="305"/>
                      <a:pt x="49" y="314"/>
                    </a:cubicBezTo>
                    <a:cubicBezTo>
                      <a:pt x="50" y="318"/>
                      <a:pt x="51" y="318"/>
                      <a:pt x="52" y="320"/>
                    </a:cubicBezTo>
                    <a:cubicBezTo>
                      <a:pt x="50" y="322"/>
                      <a:pt x="49" y="322"/>
                      <a:pt x="47" y="325"/>
                    </a:cubicBezTo>
                    <a:cubicBezTo>
                      <a:pt x="42" y="333"/>
                      <a:pt x="37" y="345"/>
                      <a:pt x="42" y="359"/>
                    </a:cubicBezTo>
                    <a:cubicBezTo>
                      <a:pt x="44" y="366"/>
                      <a:pt x="49" y="371"/>
                      <a:pt x="55" y="374"/>
                    </a:cubicBezTo>
                    <a:lnTo>
                      <a:pt x="55" y="374"/>
                    </a:lnTo>
                    <a:cubicBezTo>
                      <a:pt x="63" y="379"/>
                      <a:pt x="72" y="380"/>
                      <a:pt x="78" y="379"/>
                    </a:cubicBezTo>
                    <a:cubicBezTo>
                      <a:pt x="82" y="385"/>
                      <a:pt x="87" y="391"/>
                      <a:pt x="95" y="396"/>
                    </a:cubicBezTo>
                    <a:cubicBezTo>
                      <a:pt x="100" y="398"/>
                      <a:pt x="106" y="400"/>
                      <a:pt x="112" y="400"/>
                    </a:cubicBezTo>
                    <a:cubicBezTo>
                      <a:pt x="119" y="400"/>
                      <a:pt x="126" y="396"/>
                      <a:pt x="130" y="392"/>
                    </a:cubicBezTo>
                    <a:cubicBezTo>
                      <a:pt x="134" y="388"/>
                      <a:pt x="137" y="383"/>
                      <a:pt x="139" y="379"/>
                    </a:cubicBezTo>
                    <a:cubicBezTo>
                      <a:pt x="141" y="375"/>
                      <a:pt x="141" y="374"/>
                      <a:pt x="141" y="371"/>
                    </a:cubicBezTo>
                    <a:cubicBezTo>
                      <a:pt x="144" y="371"/>
                      <a:pt x="145" y="371"/>
                      <a:pt x="149" y="370"/>
                    </a:cubicBezTo>
                    <a:cubicBezTo>
                      <a:pt x="157" y="367"/>
                      <a:pt x="169" y="360"/>
                      <a:pt x="173" y="346"/>
                    </a:cubicBezTo>
                    <a:lnTo>
                      <a:pt x="173" y="346"/>
                    </a:lnTo>
                    <a:cubicBezTo>
                      <a:pt x="176" y="333"/>
                      <a:pt x="169" y="322"/>
                      <a:pt x="163" y="316"/>
                    </a:cubicBezTo>
                    <a:cubicBezTo>
                      <a:pt x="160" y="312"/>
                      <a:pt x="157" y="311"/>
                      <a:pt x="155" y="309"/>
                    </a:cubicBezTo>
                    <a:cubicBezTo>
                      <a:pt x="155" y="306"/>
                      <a:pt x="155" y="306"/>
                      <a:pt x="155" y="301"/>
                    </a:cubicBezTo>
                    <a:cubicBezTo>
                      <a:pt x="155" y="292"/>
                      <a:pt x="152" y="279"/>
                      <a:pt x="140" y="271"/>
                    </a:cubicBezTo>
                    <a:lnTo>
                      <a:pt x="139" y="271"/>
                    </a:lnTo>
                    <a:cubicBezTo>
                      <a:pt x="135" y="269"/>
                      <a:pt x="130" y="267"/>
                      <a:pt x="125" y="267"/>
                    </a:cubicBezTo>
                    <a:close/>
                    <a:moveTo>
                      <a:pt x="280" y="280"/>
                    </a:moveTo>
                    <a:cubicBezTo>
                      <a:pt x="262" y="280"/>
                      <a:pt x="262" y="307"/>
                      <a:pt x="280" y="307"/>
                    </a:cubicBezTo>
                    <a:lnTo>
                      <a:pt x="653" y="307"/>
                    </a:lnTo>
                    <a:cubicBezTo>
                      <a:pt x="671" y="307"/>
                      <a:pt x="671" y="280"/>
                      <a:pt x="653" y="280"/>
                    </a:cubicBezTo>
                    <a:lnTo>
                      <a:pt x="280" y="280"/>
                    </a:lnTo>
                    <a:close/>
                    <a:moveTo>
                      <a:pt x="126" y="294"/>
                    </a:moveTo>
                    <a:cubicBezTo>
                      <a:pt x="127" y="295"/>
                      <a:pt x="128" y="297"/>
                      <a:pt x="129" y="302"/>
                    </a:cubicBezTo>
                    <a:cubicBezTo>
                      <a:pt x="129" y="308"/>
                      <a:pt x="128" y="312"/>
                      <a:pt x="128" y="312"/>
                    </a:cubicBezTo>
                    <a:lnTo>
                      <a:pt x="125" y="323"/>
                    </a:lnTo>
                    <a:lnTo>
                      <a:pt x="135" y="327"/>
                    </a:lnTo>
                    <a:cubicBezTo>
                      <a:pt x="135" y="327"/>
                      <a:pt x="135" y="327"/>
                      <a:pt x="135" y="327"/>
                    </a:cubicBezTo>
                    <a:lnTo>
                      <a:pt x="135" y="327"/>
                    </a:lnTo>
                    <a:lnTo>
                      <a:pt x="135" y="327"/>
                    </a:lnTo>
                    <a:cubicBezTo>
                      <a:pt x="136" y="328"/>
                      <a:pt x="141" y="331"/>
                      <a:pt x="144" y="334"/>
                    </a:cubicBezTo>
                    <a:cubicBezTo>
                      <a:pt x="147" y="337"/>
                      <a:pt x="147" y="339"/>
                      <a:pt x="147" y="339"/>
                    </a:cubicBezTo>
                    <a:cubicBezTo>
                      <a:pt x="147" y="341"/>
                      <a:pt x="144" y="343"/>
                      <a:pt x="139" y="345"/>
                    </a:cubicBezTo>
                    <a:cubicBezTo>
                      <a:pt x="135" y="346"/>
                      <a:pt x="130" y="347"/>
                      <a:pt x="130" y="347"/>
                    </a:cubicBezTo>
                    <a:lnTo>
                      <a:pt x="120" y="348"/>
                    </a:lnTo>
                    <a:lnTo>
                      <a:pt x="118" y="357"/>
                    </a:lnTo>
                    <a:cubicBezTo>
                      <a:pt x="118" y="357"/>
                      <a:pt x="117" y="362"/>
                      <a:pt x="115" y="367"/>
                    </a:cubicBezTo>
                    <a:cubicBezTo>
                      <a:pt x="114" y="370"/>
                      <a:pt x="112" y="372"/>
                      <a:pt x="110" y="373"/>
                    </a:cubicBezTo>
                    <a:cubicBezTo>
                      <a:pt x="110" y="373"/>
                      <a:pt x="110" y="373"/>
                      <a:pt x="109" y="373"/>
                    </a:cubicBezTo>
                    <a:cubicBezTo>
                      <a:pt x="104" y="369"/>
                      <a:pt x="101" y="364"/>
                      <a:pt x="98" y="359"/>
                    </a:cubicBezTo>
                    <a:lnTo>
                      <a:pt x="93" y="350"/>
                    </a:lnTo>
                    <a:lnTo>
                      <a:pt x="83" y="352"/>
                    </a:lnTo>
                    <a:cubicBezTo>
                      <a:pt x="83" y="352"/>
                      <a:pt x="71" y="352"/>
                      <a:pt x="68" y="351"/>
                    </a:cubicBezTo>
                    <a:cubicBezTo>
                      <a:pt x="67" y="350"/>
                      <a:pt x="67" y="350"/>
                      <a:pt x="67" y="349"/>
                    </a:cubicBezTo>
                    <a:cubicBezTo>
                      <a:pt x="66" y="347"/>
                      <a:pt x="67" y="344"/>
                      <a:pt x="69" y="340"/>
                    </a:cubicBezTo>
                    <a:cubicBezTo>
                      <a:pt x="72" y="336"/>
                      <a:pt x="75" y="333"/>
                      <a:pt x="75" y="333"/>
                    </a:cubicBezTo>
                    <a:lnTo>
                      <a:pt x="84" y="326"/>
                    </a:lnTo>
                    <a:lnTo>
                      <a:pt x="79" y="317"/>
                    </a:lnTo>
                    <a:cubicBezTo>
                      <a:pt x="79" y="317"/>
                      <a:pt x="77" y="313"/>
                      <a:pt x="76" y="308"/>
                    </a:cubicBezTo>
                    <a:cubicBezTo>
                      <a:pt x="75" y="304"/>
                      <a:pt x="75" y="301"/>
                      <a:pt x="77" y="299"/>
                    </a:cubicBezTo>
                    <a:lnTo>
                      <a:pt x="77" y="299"/>
                    </a:lnTo>
                    <a:lnTo>
                      <a:pt x="77" y="299"/>
                    </a:lnTo>
                    <a:cubicBezTo>
                      <a:pt x="78" y="298"/>
                      <a:pt x="79" y="298"/>
                      <a:pt x="82" y="299"/>
                    </a:cubicBezTo>
                    <a:cubicBezTo>
                      <a:pt x="85" y="299"/>
                      <a:pt x="89" y="301"/>
                      <a:pt x="91" y="302"/>
                    </a:cubicBezTo>
                    <a:lnTo>
                      <a:pt x="91" y="302"/>
                    </a:lnTo>
                    <a:lnTo>
                      <a:pt x="91" y="302"/>
                    </a:lnTo>
                    <a:cubicBezTo>
                      <a:pt x="93" y="303"/>
                      <a:pt x="93" y="303"/>
                      <a:pt x="93" y="303"/>
                    </a:cubicBezTo>
                    <a:lnTo>
                      <a:pt x="102" y="310"/>
                    </a:lnTo>
                    <a:lnTo>
                      <a:pt x="110" y="302"/>
                    </a:lnTo>
                    <a:cubicBezTo>
                      <a:pt x="110" y="302"/>
                      <a:pt x="114" y="299"/>
                      <a:pt x="118" y="296"/>
                    </a:cubicBezTo>
                    <a:cubicBezTo>
                      <a:pt x="123" y="294"/>
                      <a:pt x="126" y="294"/>
                      <a:pt x="126" y="294"/>
                    </a:cubicBezTo>
                    <a:close/>
                    <a:moveTo>
                      <a:pt x="115" y="308"/>
                    </a:moveTo>
                    <a:cubicBezTo>
                      <a:pt x="109" y="310"/>
                      <a:pt x="105" y="328"/>
                      <a:pt x="105" y="328"/>
                    </a:cubicBezTo>
                    <a:cubicBezTo>
                      <a:pt x="105" y="328"/>
                      <a:pt x="96" y="306"/>
                      <a:pt x="89" y="312"/>
                    </a:cubicBezTo>
                    <a:cubicBezTo>
                      <a:pt x="82" y="317"/>
                      <a:pt x="103" y="330"/>
                      <a:pt x="103" y="330"/>
                    </a:cubicBezTo>
                    <a:cubicBezTo>
                      <a:pt x="103" y="330"/>
                      <a:pt x="80" y="332"/>
                      <a:pt x="83" y="340"/>
                    </a:cubicBezTo>
                    <a:cubicBezTo>
                      <a:pt x="86" y="348"/>
                      <a:pt x="105" y="332"/>
                      <a:pt x="105" y="332"/>
                    </a:cubicBezTo>
                    <a:cubicBezTo>
                      <a:pt x="105" y="332"/>
                      <a:pt x="100" y="356"/>
                      <a:pt x="108" y="355"/>
                    </a:cubicBezTo>
                    <a:cubicBezTo>
                      <a:pt x="117" y="353"/>
                      <a:pt x="107" y="332"/>
                      <a:pt x="107" y="332"/>
                    </a:cubicBezTo>
                    <a:cubicBezTo>
                      <a:pt x="107" y="332"/>
                      <a:pt x="129" y="344"/>
                      <a:pt x="130" y="335"/>
                    </a:cubicBezTo>
                    <a:cubicBezTo>
                      <a:pt x="131" y="326"/>
                      <a:pt x="108" y="329"/>
                      <a:pt x="108" y="329"/>
                    </a:cubicBezTo>
                    <a:cubicBezTo>
                      <a:pt x="108" y="329"/>
                      <a:pt x="126" y="313"/>
                      <a:pt x="118" y="309"/>
                    </a:cubicBezTo>
                    <a:cubicBezTo>
                      <a:pt x="117" y="308"/>
                      <a:pt x="116" y="308"/>
                      <a:pt x="115" y="308"/>
                    </a:cubicBezTo>
                    <a:close/>
                    <a:moveTo>
                      <a:pt x="280" y="360"/>
                    </a:moveTo>
                    <a:cubicBezTo>
                      <a:pt x="262" y="360"/>
                      <a:pt x="262" y="387"/>
                      <a:pt x="280" y="387"/>
                    </a:cubicBezTo>
                    <a:lnTo>
                      <a:pt x="653" y="387"/>
                    </a:lnTo>
                    <a:cubicBezTo>
                      <a:pt x="671" y="387"/>
                      <a:pt x="671" y="360"/>
                      <a:pt x="653" y="360"/>
                    </a:cubicBezTo>
                    <a:lnTo>
                      <a:pt x="280" y="360"/>
                    </a:lnTo>
                    <a:close/>
                    <a:moveTo>
                      <a:pt x="0" y="454"/>
                    </a:moveTo>
                    <a:lnTo>
                      <a:pt x="0" y="667"/>
                    </a:lnTo>
                    <a:lnTo>
                      <a:pt x="213" y="667"/>
                    </a:lnTo>
                    <a:lnTo>
                      <a:pt x="213" y="454"/>
                    </a:lnTo>
                    <a:lnTo>
                      <a:pt x="0" y="454"/>
                    </a:lnTo>
                    <a:close/>
                    <a:moveTo>
                      <a:pt x="27" y="480"/>
                    </a:moveTo>
                    <a:lnTo>
                      <a:pt x="187" y="480"/>
                    </a:lnTo>
                    <a:lnTo>
                      <a:pt x="187" y="640"/>
                    </a:lnTo>
                    <a:lnTo>
                      <a:pt x="27" y="640"/>
                    </a:lnTo>
                    <a:lnTo>
                      <a:pt x="27" y="480"/>
                    </a:lnTo>
                    <a:close/>
                    <a:moveTo>
                      <a:pt x="107" y="498"/>
                    </a:moveTo>
                    <a:cubicBezTo>
                      <a:pt x="107" y="498"/>
                      <a:pt x="99" y="521"/>
                      <a:pt x="92" y="524"/>
                    </a:cubicBezTo>
                    <a:cubicBezTo>
                      <a:pt x="85" y="527"/>
                      <a:pt x="63" y="516"/>
                      <a:pt x="63" y="516"/>
                    </a:cubicBezTo>
                    <a:cubicBezTo>
                      <a:pt x="63" y="516"/>
                      <a:pt x="73" y="538"/>
                      <a:pt x="70" y="546"/>
                    </a:cubicBezTo>
                    <a:cubicBezTo>
                      <a:pt x="68" y="551"/>
                      <a:pt x="44" y="560"/>
                      <a:pt x="44" y="560"/>
                    </a:cubicBezTo>
                    <a:lnTo>
                      <a:pt x="45" y="560"/>
                    </a:lnTo>
                    <a:cubicBezTo>
                      <a:pt x="45" y="560"/>
                      <a:pt x="44" y="561"/>
                      <a:pt x="44" y="561"/>
                    </a:cubicBezTo>
                    <a:cubicBezTo>
                      <a:pt x="44" y="561"/>
                      <a:pt x="68" y="569"/>
                      <a:pt x="69" y="575"/>
                    </a:cubicBezTo>
                    <a:cubicBezTo>
                      <a:pt x="72" y="584"/>
                      <a:pt x="63" y="604"/>
                      <a:pt x="63" y="604"/>
                    </a:cubicBezTo>
                    <a:cubicBezTo>
                      <a:pt x="63" y="604"/>
                      <a:pt x="84" y="593"/>
                      <a:pt x="90" y="597"/>
                    </a:cubicBezTo>
                    <a:cubicBezTo>
                      <a:pt x="97" y="601"/>
                      <a:pt x="107" y="623"/>
                      <a:pt x="107" y="623"/>
                    </a:cubicBezTo>
                    <a:cubicBezTo>
                      <a:pt x="107" y="623"/>
                      <a:pt x="114" y="600"/>
                      <a:pt x="121" y="597"/>
                    </a:cubicBezTo>
                    <a:cubicBezTo>
                      <a:pt x="129" y="594"/>
                      <a:pt x="151" y="605"/>
                      <a:pt x="151" y="605"/>
                    </a:cubicBezTo>
                    <a:cubicBezTo>
                      <a:pt x="151" y="605"/>
                      <a:pt x="141" y="582"/>
                      <a:pt x="143" y="575"/>
                    </a:cubicBezTo>
                    <a:cubicBezTo>
                      <a:pt x="145" y="570"/>
                      <a:pt x="169" y="561"/>
                      <a:pt x="169" y="561"/>
                    </a:cubicBezTo>
                    <a:lnTo>
                      <a:pt x="169" y="561"/>
                    </a:lnTo>
                    <a:cubicBezTo>
                      <a:pt x="169" y="561"/>
                      <a:pt x="169" y="560"/>
                      <a:pt x="169" y="560"/>
                    </a:cubicBezTo>
                    <a:cubicBezTo>
                      <a:pt x="169" y="560"/>
                      <a:pt x="146" y="552"/>
                      <a:pt x="144" y="546"/>
                    </a:cubicBezTo>
                    <a:cubicBezTo>
                      <a:pt x="141" y="537"/>
                      <a:pt x="151" y="516"/>
                      <a:pt x="151" y="516"/>
                    </a:cubicBezTo>
                    <a:cubicBezTo>
                      <a:pt x="151" y="516"/>
                      <a:pt x="130" y="528"/>
                      <a:pt x="123" y="524"/>
                    </a:cubicBezTo>
                    <a:cubicBezTo>
                      <a:pt x="116" y="520"/>
                      <a:pt x="107" y="498"/>
                      <a:pt x="107" y="498"/>
                    </a:cubicBezTo>
                    <a:close/>
                    <a:moveTo>
                      <a:pt x="280" y="507"/>
                    </a:moveTo>
                    <a:cubicBezTo>
                      <a:pt x="262" y="507"/>
                      <a:pt x="262" y="534"/>
                      <a:pt x="280" y="534"/>
                    </a:cubicBezTo>
                    <a:lnTo>
                      <a:pt x="653" y="534"/>
                    </a:lnTo>
                    <a:cubicBezTo>
                      <a:pt x="671" y="534"/>
                      <a:pt x="671" y="507"/>
                      <a:pt x="653" y="507"/>
                    </a:cubicBezTo>
                    <a:lnTo>
                      <a:pt x="280" y="507"/>
                    </a:lnTo>
                    <a:close/>
                    <a:moveTo>
                      <a:pt x="107" y="541"/>
                    </a:moveTo>
                    <a:cubicBezTo>
                      <a:pt x="118" y="541"/>
                      <a:pt x="126" y="550"/>
                      <a:pt x="126" y="560"/>
                    </a:cubicBezTo>
                    <a:cubicBezTo>
                      <a:pt x="126" y="571"/>
                      <a:pt x="118" y="580"/>
                      <a:pt x="107" y="580"/>
                    </a:cubicBezTo>
                    <a:cubicBezTo>
                      <a:pt x="96" y="580"/>
                      <a:pt x="87" y="571"/>
                      <a:pt x="87" y="560"/>
                    </a:cubicBezTo>
                    <a:cubicBezTo>
                      <a:pt x="87" y="550"/>
                      <a:pt x="96" y="541"/>
                      <a:pt x="107" y="541"/>
                    </a:cubicBezTo>
                    <a:close/>
                    <a:moveTo>
                      <a:pt x="280" y="587"/>
                    </a:moveTo>
                    <a:cubicBezTo>
                      <a:pt x="262" y="587"/>
                      <a:pt x="262" y="614"/>
                      <a:pt x="280" y="614"/>
                    </a:cubicBezTo>
                    <a:lnTo>
                      <a:pt x="653" y="614"/>
                    </a:lnTo>
                    <a:cubicBezTo>
                      <a:pt x="671" y="614"/>
                      <a:pt x="671" y="587"/>
                      <a:pt x="653" y="587"/>
                    </a:cubicBezTo>
                    <a:lnTo>
                      <a:pt x="280" y="58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D83F29E-05AB-4E09-A39A-43B9FF70C308}"/>
                  </a:ext>
                </a:extLst>
              </p:cNvPr>
              <p:cNvGrpSpPr/>
              <p:nvPr/>
            </p:nvGrpSpPr>
            <p:grpSpPr>
              <a:xfrm>
                <a:off x="10171042" y="1566716"/>
                <a:ext cx="1200292" cy="226840"/>
                <a:chOff x="6730415" y="865429"/>
                <a:chExt cx="2064705" cy="390203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A774F33-5BED-42A1-BCA6-F4011DA6F119}"/>
                    </a:ext>
                  </a:extLst>
                </p:cNvPr>
                <p:cNvSpPr/>
                <p:nvPr/>
              </p:nvSpPr>
              <p:spPr>
                <a:xfrm>
                  <a:off x="6730415" y="865429"/>
                  <a:ext cx="2064705" cy="390203"/>
                </a:xfrm>
                <a:prstGeom prst="rect">
                  <a:avLst/>
                </a:prstGeom>
                <a:solidFill>
                  <a:srgbClr val="FF6D6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Calendar">
                  <a:extLst>
                    <a:ext uri="{FF2B5EF4-FFF2-40B4-BE49-F238E27FC236}">
                      <a16:creationId xmlns:a16="http://schemas.microsoft.com/office/drawing/2014/main" id="{2FC4931F-1624-4391-A071-EB9B89804D5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394945" y="912838"/>
                  <a:ext cx="295384" cy="295384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ell">
                  <a:extLst>
                    <a:ext uri="{FF2B5EF4-FFF2-40B4-BE49-F238E27FC236}">
                      <a16:creationId xmlns:a16="http://schemas.microsoft.com/office/drawing/2014/main" id="{33B79D0D-593B-428F-B00E-F274394F630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845514" y="910380"/>
                  <a:ext cx="250736" cy="300301"/>
                </a:xfrm>
                <a:custGeom>
                  <a:avLst/>
                  <a:gdLst>
                    <a:gd name="T0" fmla="*/ 280 w 560"/>
                    <a:gd name="T1" fmla="*/ 0 h 666"/>
                    <a:gd name="T2" fmla="*/ 227 w 560"/>
                    <a:gd name="T3" fmla="*/ 53 h 666"/>
                    <a:gd name="T4" fmla="*/ 230 w 560"/>
                    <a:gd name="T5" fmla="*/ 72 h 666"/>
                    <a:gd name="T6" fmla="*/ 107 w 560"/>
                    <a:gd name="T7" fmla="*/ 240 h 666"/>
                    <a:gd name="T8" fmla="*/ 57 w 560"/>
                    <a:gd name="T9" fmla="*/ 418 h 666"/>
                    <a:gd name="T10" fmla="*/ 22 w 560"/>
                    <a:gd name="T11" fmla="*/ 448 h 666"/>
                    <a:gd name="T12" fmla="*/ 8 w 560"/>
                    <a:gd name="T13" fmla="*/ 460 h 666"/>
                    <a:gd name="T14" fmla="*/ 0 w 560"/>
                    <a:gd name="T15" fmla="*/ 480 h 666"/>
                    <a:gd name="T16" fmla="*/ 27 w 560"/>
                    <a:gd name="T17" fmla="*/ 524 h 666"/>
                    <a:gd name="T18" fmla="*/ 89 w 560"/>
                    <a:gd name="T19" fmla="*/ 546 h 666"/>
                    <a:gd name="T20" fmla="*/ 205 w 560"/>
                    <a:gd name="T21" fmla="*/ 558 h 666"/>
                    <a:gd name="T22" fmla="*/ 200 w 560"/>
                    <a:gd name="T23" fmla="*/ 586 h 666"/>
                    <a:gd name="T24" fmla="*/ 280 w 560"/>
                    <a:gd name="T25" fmla="*/ 666 h 666"/>
                    <a:gd name="T26" fmla="*/ 360 w 560"/>
                    <a:gd name="T27" fmla="*/ 586 h 666"/>
                    <a:gd name="T28" fmla="*/ 355 w 560"/>
                    <a:gd name="T29" fmla="*/ 558 h 666"/>
                    <a:gd name="T30" fmla="*/ 471 w 560"/>
                    <a:gd name="T31" fmla="*/ 546 h 666"/>
                    <a:gd name="T32" fmla="*/ 533 w 560"/>
                    <a:gd name="T33" fmla="*/ 524 h 666"/>
                    <a:gd name="T34" fmla="*/ 560 w 560"/>
                    <a:gd name="T35" fmla="*/ 480 h 666"/>
                    <a:gd name="T36" fmla="*/ 552 w 560"/>
                    <a:gd name="T37" fmla="*/ 460 h 666"/>
                    <a:gd name="T38" fmla="*/ 538 w 560"/>
                    <a:gd name="T39" fmla="*/ 448 h 666"/>
                    <a:gd name="T40" fmla="*/ 503 w 560"/>
                    <a:gd name="T41" fmla="*/ 418 h 666"/>
                    <a:gd name="T42" fmla="*/ 453 w 560"/>
                    <a:gd name="T43" fmla="*/ 240 h 666"/>
                    <a:gd name="T44" fmla="*/ 329 w 560"/>
                    <a:gd name="T45" fmla="*/ 72 h 666"/>
                    <a:gd name="T46" fmla="*/ 333 w 560"/>
                    <a:gd name="T47" fmla="*/ 53 h 666"/>
                    <a:gd name="T48" fmla="*/ 280 w 560"/>
                    <a:gd name="T49" fmla="*/ 0 h 666"/>
                    <a:gd name="T50" fmla="*/ 280 w 560"/>
                    <a:gd name="T51" fmla="*/ 26 h 666"/>
                    <a:gd name="T52" fmla="*/ 307 w 560"/>
                    <a:gd name="T53" fmla="*/ 53 h 666"/>
                    <a:gd name="T54" fmla="*/ 280 w 560"/>
                    <a:gd name="T55" fmla="*/ 80 h 666"/>
                    <a:gd name="T56" fmla="*/ 253 w 560"/>
                    <a:gd name="T57" fmla="*/ 53 h 666"/>
                    <a:gd name="T58" fmla="*/ 280 w 560"/>
                    <a:gd name="T59" fmla="*/ 26 h 666"/>
                    <a:gd name="T60" fmla="*/ 248 w 560"/>
                    <a:gd name="T61" fmla="*/ 96 h 666"/>
                    <a:gd name="T62" fmla="*/ 280 w 560"/>
                    <a:gd name="T63" fmla="*/ 106 h 666"/>
                    <a:gd name="T64" fmla="*/ 311 w 560"/>
                    <a:gd name="T65" fmla="*/ 96 h 666"/>
                    <a:gd name="T66" fmla="*/ 427 w 560"/>
                    <a:gd name="T67" fmla="*/ 240 h 666"/>
                    <a:gd name="T68" fmla="*/ 483 w 560"/>
                    <a:gd name="T69" fmla="*/ 436 h 666"/>
                    <a:gd name="T70" fmla="*/ 522 w 560"/>
                    <a:gd name="T71" fmla="*/ 469 h 666"/>
                    <a:gd name="T72" fmla="*/ 533 w 560"/>
                    <a:gd name="T73" fmla="*/ 480 h 666"/>
                    <a:gd name="T74" fmla="*/ 518 w 560"/>
                    <a:gd name="T75" fmla="*/ 501 h 666"/>
                    <a:gd name="T76" fmla="*/ 466 w 560"/>
                    <a:gd name="T77" fmla="*/ 520 h 666"/>
                    <a:gd name="T78" fmla="*/ 280 w 560"/>
                    <a:gd name="T79" fmla="*/ 533 h 666"/>
                    <a:gd name="T80" fmla="*/ 94 w 560"/>
                    <a:gd name="T81" fmla="*/ 520 h 666"/>
                    <a:gd name="T82" fmla="*/ 41 w 560"/>
                    <a:gd name="T83" fmla="*/ 501 h 666"/>
                    <a:gd name="T84" fmla="*/ 27 w 560"/>
                    <a:gd name="T85" fmla="*/ 480 h 666"/>
                    <a:gd name="T86" fmla="*/ 38 w 560"/>
                    <a:gd name="T87" fmla="*/ 469 h 666"/>
                    <a:gd name="T88" fmla="*/ 76 w 560"/>
                    <a:gd name="T89" fmla="*/ 436 h 666"/>
                    <a:gd name="T90" fmla="*/ 133 w 560"/>
                    <a:gd name="T91" fmla="*/ 240 h 666"/>
                    <a:gd name="T92" fmla="*/ 248 w 560"/>
                    <a:gd name="T93" fmla="*/ 96 h 666"/>
                    <a:gd name="T94" fmla="*/ 234 w 560"/>
                    <a:gd name="T95" fmla="*/ 559 h 666"/>
                    <a:gd name="T96" fmla="*/ 280 w 560"/>
                    <a:gd name="T97" fmla="*/ 560 h 666"/>
                    <a:gd name="T98" fmla="*/ 326 w 560"/>
                    <a:gd name="T99" fmla="*/ 559 h 666"/>
                    <a:gd name="T100" fmla="*/ 333 w 560"/>
                    <a:gd name="T101" fmla="*/ 586 h 666"/>
                    <a:gd name="T102" fmla="*/ 280 w 560"/>
                    <a:gd name="T103" fmla="*/ 640 h 666"/>
                    <a:gd name="T104" fmla="*/ 227 w 560"/>
                    <a:gd name="T105" fmla="*/ 586 h 666"/>
                    <a:gd name="T106" fmla="*/ 234 w 560"/>
                    <a:gd name="T107" fmla="*/ 559 h 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0" h="666">
                      <a:moveTo>
                        <a:pt x="280" y="0"/>
                      </a:moveTo>
                      <a:cubicBezTo>
                        <a:pt x="251" y="0"/>
                        <a:pt x="227" y="24"/>
                        <a:pt x="227" y="53"/>
                      </a:cubicBezTo>
                      <a:cubicBezTo>
                        <a:pt x="227" y="60"/>
                        <a:pt x="228" y="66"/>
                        <a:pt x="230" y="72"/>
                      </a:cubicBezTo>
                      <a:cubicBezTo>
                        <a:pt x="155" y="92"/>
                        <a:pt x="107" y="157"/>
                        <a:pt x="107" y="240"/>
                      </a:cubicBezTo>
                      <a:cubicBezTo>
                        <a:pt x="107" y="344"/>
                        <a:pt x="81" y="392"/>
                        <a:pt x="57" y="418"/>
                      </a:cubicBezTo>
                      <a:cubicBezTo>
                        <a:pt x="45" y="432"/>
                        <a:pt x="32" y="440"/>
                        <a:pt x="22" y="448"/>
                      </a:cubicBezTo>
                      <a:cubicBezTo>
                        <a:pt x="17" y="452"/>
                        <a:pt x="12" y="455"/>
                        <a:pt x="8" y="460"/>
                      </a:cubicBezTo>
                      <a:cubicBezTo>
                        <a:pt x="4" y="465"/>
                        <a:pt x="0" y="472"/>
                        <a:pt x="0" y="480"/>
                      </a:cubicBezTo>
                      <a:cubicBezTo>
                        <a:pt x="0" y="498"/>
                        <a:pt x="11" y="514"/>
                        <a:pt x="27" y="524"/>
                      </a:cubicBezTo>
                      <a:cubicBezTo>
                        <a:pt x="43" y="534"/>
                        <a:pt x="64" y="541"/>
                        <a:pt x="89" y="546"/>
                      </a:cubicBezTo>
                      <a:cubicBezTo>
                        <a:pt x="121" y="553"/>
                        <a:pt x="161" y="556"/>
                        <a:pt x="205" y="558"/>
                      </a:cubicBezTo>
                      <a:cubicBezTo>
                        <a:pt x="202" y="567"/>
                        <a:pt x="200" y="576"/>
                        <a:pt x="200" y="586"/>
                      </a:cubicBezTo>
                      <a:cubicBezTo>
                        <a:pt x="200" y="630"/>
                        <a:pt x="236" y="666"/>
                        <a:pt x="280" y="666"/>
                      </a:cubicBezTo>
                      <a:cubicBezTo>
                        <a:pt x="324" y="666"/>
                        <a:pt x="360" y="630"/>
                        <a:pt x="360" y="586"/>
                      </a:cubicBezTo>
                      <a:cubicBezTo>
                        <a:pt x="360" y="576"/>
                        <a:pt x="358" y="567"/>
                        <a:pt x="355" y="558"/>
                      </a:cubicBezTo>
                      <a:cubicBezTo>
                        <a:pt x="399" y="556"/>
                        <a:pt x="439" y="553"/>
                        <a:pt x="471" y="546"/>
                      </a:cubicBezTo>
                      <a:cubicBezTo>
                        <a:pt x="496" y="541"/>
                        <a:pt x="517" y="534"/>
                        <a:pt x="533" y="524"/>
                      </a:cubicBezTo>
                      <a:cubicBezTo>
                        <a:pt x="549" y="514"/>
                        <a:pt x="560" y="498"/>
                        <a:pt x="560" y="480"/>
                      </a:cubicBezTo>
                      <a:cubicBezTo>
                        <a:pt x="560" y="472"/>
                        <a:pt x="556" y="465"/>
                        <a:pt x="552" y="460"/>
                      </a:cubicBezTo>
                      <a:cubicBezTo>
                        <a:pt x="548" y="455"/>
                        <a:pt x="543" y="452"/>
                        <a:pt x="538" y="448"/>
                      </a:cubicBezTo>
                      <a:cubicBezTo>
                        <a:pt x="527" y="440"/>
                        <a:pt x="515" y="432"/>
                        <a:pt x="503" y="418"/>
                      </a:cubicBezTo>
                      <a:cubicBezTo>
                        <a:pt x="479" y="392"/>
                        <a:pt x="453" y="344"/>
                        <a:pt x="453" y="240"/>
                      </a:cubicBezTo>
                      <a:cubicBezTo>
                        <a:pt x="453" y="157"/>
                        <a:pt x="404" y="92"/>
                        <a:pt x="329" y="72"/>
                      </a:cubicBezTo>
                      <a:cubicBezTo>
                        <a:pt x="332" y="66"/>
                        <a:pt x="333" y="60"/>
                        <a:pt x="333" y="53"/>
                      </a:cubicBezTo>
                      <a:cubicBezTo>
                        <a:pt x="333" y="24"/>
                        <a:pt x="309" y="0"/>
                        <a:pt x="280" y="0"/>
                      </a:cubicBezTo>
                      <a:close/>
                      <a:moveTo>
                        <a:pt x="280" y="26"/>
                      </a:moveTo>
                      <a:cubicBezTo>
                        <a:pt x="295" y="26"/>
                        <a:pt x="307" y="38"/>
                        <a:pt x="307" y="53"/>
                      </a:cubicBezTo>
                      <a:cubicBezTo>
                        <a:pt x="307" y="68"/>
                        <a:pt x="295" y="80"/>
                        <a:pt x="280" y="80"/>
                      </a:cubicBezTo>
                      <a:cubicBezTo>
                        <a:pt x="265" y="80"/>
                        <a:pt x="253" y="68"/>
                        <a:pt x="253" y="53"/>
                      </a:cubicBezTo>
                      <a:cubicBezTo>
                        <a:pt x="253" y="38"/>
                        <a:pt x="265" y="26"/>
                        <a:pt x="280" y="26"/>
                      </a:cubicBezTo>
                      <a:close/>
                      <a:moveTo>
                        <a:pt x="248" y="96"/>
                      </a:moveTo>
                      <a:cubicBezTo>
                        <a:pt x="257" y="102"/>
                        <a:pt x="268" y="106"/>
                        <a:pt x="280" y="106"/>
                      </a:cubicBezTo>
                      <a:cubicBezTo>
                        <a:pt x="292" y="106"/>
                        <a:pt x="302" y="102"/>
                        <a:pt x="311" y="96"/>
                      </a:cubicBezTo>
                      <a:cubicBezTo>
                        <a:pt x="382" y="109"/>
                        <a:pt x="427" y="163"/>
                        <a:pt x="427" y="240"/>
                      </a:cubicBezTo>
                      <a:cubicBezTo>
                        <a:pt x="427" y="349"/>
                        <a:pt x="454" y="405"/>
                        <a:pt x="483" y="436"/>
                      </a:cubicBezTo>
                      <a:cubicBezTo>
                        <a:pt x="498" y="452"/>
                        <a:pt x="512" y="462"/>
                        <a:pt x="522" y="469"/>
                      </a:cubicBezTo>
                      <a:cubicBezTo>
                        <a:pt x="527" y="472"/>
                        <a:pt x="530" y="476"/>
                        <a:pt x="533" y="480"/>
                      </a:cubicBezTo>
                      <a:cubicBezTo>
                        <a:pt x="533" y="488"/>
                        <a:pt x="530" y="494"/>
                        <a:pt x="518" y="501"/>
                      </a:cubicBezTo>
                      <a:cubicBezTo>
                        <a:pt x="507" y="509"/>
                        <a:pt x="489" y="515"/>
                        <a:pt x="466" y="520"/>
                      </a:cubicBezTo>
                      <a:cubicBezTo>
                        <a:pt x="419" y="530"/>
                        <a:pt x="353" y="533"/>
                        <a:pt x="280" y="533"/>
                      </a:cubicBezTo>
                      <a:cubicBezTo>
                        <a:pt x="207" y="533"/>
                        <a:pt x="140" y="530"/>
                        <a:pt x="94" y="520"/>
                      </a:cubicBezTo>
                      <a:cubicBezTo>
                        <a:pt x="71" y="515"/>
                        <a:pt x="53" y="509"/>
                        <a:pt x="41" y="501"/>
                      </a:cubicBezTo>
                      <a:cubicBezTo>
                        <a:pt x="30" y="494"/>
                        <a:pt x="27" y="488"/>
                        <a:pt x="27" y="480"/>
                      </a:cubicBezTo>
                      <a:cubicBezTo>
                        <a:pt x="28" y="476"/>
                        <a:pt x="35" y="472"/>
                        <a:pt x="38" y="469"/>
                      </a:cubicBezTo>
                      <a:cubicBezTo>
                        <a:pt x="47" y="462"/>
                        <a:pt x="62" y="452"/>
                        <a:pt x="76" y="436"/>
                      </a:cubicBezTo>
                      <a:cubicBezTo>
                        <a:pt x="105" y="405"/>
                        <a:pt x="133" y="349"/>
                        <a:pt x="133" y="240"/>
                      </a:cubicBezTo>
                      <a:cubicBezTo>
                        <a:pt x="133" y="163"/>
                        <a:pt x="178" y="109"/>
                        <a:pt x="248" y="96"/>
                      </a:cubicBezTo>
                      <a:close/>
                      <a:moveTo>
                        <a:pt x="234" y="559"/>
                      </a:moveTo>
                      <a:cubicBezTo>
                        <a:pt x="249" y="559"/>
                        <a:pt x="264" y="560"/>
                        <a:pt x="280" y="560"/>
                      </a:cubicBezTo>
                      <a:cubicBezTo>
                        <a:pt x="296" y="560"/>
                        <a:pt x="311" y="559"/>
                        <a:pt x="326" y="559"/>
                      </a:cubicBezTo>
                      <a:cubicBezTo>
                        <a:pt x="330" y="567"/>
                        <a:pt x="333" y="576"/>
                        <a:pt x="333" y="586"/>
                      </a:cubicBezTo>
                      <a:cubicBezTo>
                        <a:pt x="333" y="616"/>
                        <a:pt x="310" y="640"/>
                        <a:pt x="280" y="640"/>
                      </a:cubicBezTo>
                      <a:cubicBezTo>
                        <a:pt x="250" y="640"/>
                        <a:pt x="227" y="616"/>
                        <a:pt x="227" y="586"/>
                      </a:cubicBezTo>
                      <a:cubicBezTo>
                        <a:pt x="227" y="576"/>
                        <a:pt x="229" y="567"/>
                        <a:pt x="234" y="55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D1512A58-767B-4E15-9547-88DFC88DB0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8228" y="912838"/>
                  <a:ext cx="295384" cy="295384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D8E92728-E8D8-440A-8F73-1464E4CA38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0523" y="914892"/>
                  <a:ext cx="291277" cy="291277"/>
                </a:xfrm>
                <a:prstGeom prst="rect">
                  <a:avLst/>
                </a:prstGeom>
              </p:spPr>
            </p:pic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C17856-43E8-421C-B963-9B4DA5AF883F}"/>
                </a:ext>
              </a:extLst>
            </p:cNvPr>
            <p:cNvSpPr/>
            <p:nvPr/>
          </p:nvSpPr>
          <p:spPr>
            <a:xfrm>
              <a:off x="11482180" y="1715737"/>
              <a:ext cx="467140" cy="44868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8FBF3C-BC92-4BF3-BF8B-0DC2A7911C06}"/>
              </a:ext>
            </a:extLst>
          </p:cNvPr>
          <p:cNvGrpSpPr/>
          <p:nvPr/>
        </p:nvGrpSpPr>
        <p:grpSpPr>
          <a:xfrm>
            <a:off x="3064159" y="1809107"/>
            <a:ext cx="2137545" cy="3563499"/>
            <a:chOff x="5693059" y="1635975"/>
            <a:chExt cx="2137545" cy="3586050"/>
          </a:xfrm>
        </p:grpSpPr>
        <p:grpSp>
          <p:nvGrpSpPr>
            <p:cNvPr id="24" name="Phone">
              <a:extLst>
                <a:ext uri="{FF2B5EF4-FFF2-40B4-BE49-F238E27FC236}">
                  <a16:creationId xmlns:a16="http://schemas.microsoft.com/office/drawing/2014/main" id="{582524F5-D805-4E4D-A882-D1279824E8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93059" y="1635975"/>
              <a:ext cx="2137545" cy="3586050"/>
              <a:chOff x="595686" y="1262396"/>
              <a:chExt cx="2479208" cy="4859248"/>
            </a:xfrm>
          </p:grpSpPr>
          <p:sp>
            <p:nvSpPr>
              <p:cNvPr id="33" name="Case">
                <a:extLst>
                  <a:ext uri="{FF2B5EF4-FFF2-40B4-BE49-F238E27FC236}">
                    <a16:creationId xmlns:a16="http://schemas.microsoft.com/office/drawing/2014/main" id="{219A70C4-0021-4658-875B-56B54C042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Button">
                <a:extLst>
                  <a:ext uri="{FF2B5EF4-FFF2-40B4-BE49-F238E27FC236}">
                    <a16:creationId xmlns:a16="http://schemas.microsoft.com/office/drawing/2014/main" id="{A6572A52-9CE7-46AC-AF92-A5DBFA11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Camera">
                <a:extLst>
                  <a:ext uri="{FF2B5EF4-FFF2-40B4-BE49-F238E27FC236}">
                    <a16:creationId xmlns:a16="http://schemas.microsoft.com/office/drawing/2014/main" id="{8790116A-0D7B-4591-AD48-9920C5FF6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Speaker">
                <a:extLst>
                  <a:ext uri="{FF2B5EF4-FFF2-40B4-BE49-F238E27FC236}">
                    <a16:creationId xmlns:a16="http://schemas.microsoft.com/office/drawing/2014/main" id="{99ACE9A7-1A4A-4669-9A16-CD917882D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Display">
                <a:extLst>
                  <a:ext uri="{FF2B5EF4-FFF2-40B4-BE49-F238E27FC236}">
                    <a16:creationId xmlns:a16="http://schemas.microsoft.com/office/drawing/2014/main" id="{4A076C95-5E78-4063-AFBA-4478729C1ECB}"/>
                  </a:ext>
                </a:extLst>
              </p:cNvPr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EF8433-85CF-4E52-91BD-C8D7892A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38" y="1935765"/>
              <a:ext cx="1969375" cy="2999169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9344F4F-B566-4BD9-BBDA-B48E0890936F}"/>
                </a:ext>
              </a:extLst>
            </p:cNvPr>
            <p:cNvSpPr/>
            <p:nvPr/>
          </p:nvSpPr>
          <p:spPr>
            <a:xfrm>
              <a:off x="5776350" y="1929476"/>
              <a:ext cx="1969375" cy="521746"/>
            </a:xfrm>
            <a:prstGeom prst="roundRect">
              <a:avLst/>
            </a:prstGeom>
            <a:solidFill>
              <a:schemeClr val="bg2">
                <a:lumMod val="7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2F6A30F-4AE9-45E4-8CBA-A0EDD94F58EE}"/>
                </a:ext>
              </a:extLst>
            </p:cNvPr>
            <p:cNvGrpSpPr/>
            <p:nvPr/>
          </p:nvGrpSpPr>
          <p:grpSpPr>
            <a:xfrm>
              <a:off x="5808662" y="1942054"/>
              <a:ext cx="168275" cy="167266"/>
              <a:chOff x="6761725" y="2394773"/>
              <a:chExt cx="1593999" cy="156237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239F0ED-111C-4035-9D9D-3CE1BE499D25}"/>
                  </a:ext>
                </a:extLst>
              </p:cNvPr>
              <p:cNvSpPr/>
              <p:nvPr/>
            </p:nvSpPr>
            <p:spPr>
              <a:xfrm>
                <a:off x="6761725" y="2394773"/>
                <a:ext cx="1593999" cy="1562372"/>
              </a:xfrm>
              <a:prstGeom prst="ellipse">
                <a:avLst/>
              </a:prstGeom>
              <a:gradFill flip="none" rotWithShape="1">
                <a:gsLst>
                  <a:gs pos="4000">
                    <a:schemeClr val="accent1">
                      <a:lumMod val="5000"/>
                      <a:lumOff val="95000"/>
                    </a:schemeClr>
                  </a:gs>
                  <a:gs pos="41000">
                    <a:schemeClr val="accent1">
                      <a:lumMod val="45000"/>
                      <a:lumOff val="55000"/>
                    </a:schemeClr>
                  </a:gs>
                  <a:gs pos="79000">
                    <a:srgbClr val="FEA4ED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Calendar">
                <a:extLst>
                  <a:ext uri="{FF2B5EF4-FFF2-40B4-BE49-F238E27FC236}">
                    <a16:creationId xmlns:a16="http://schemas.microsoft.com/office/drawing/2014/main" id="{2B4DBA9B-AB61-415C-9CEE-B4457BD568A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5760" y="2780738"/>
                <a:ext cx="805930" cy="790443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하트 66">
                <a:extLst>
                  <a:ext uri="{FF2B5EF4-FFF2-40B4-BE49-F238E27FC236}">
                    <a16:creationId xmlns:a16="http://schemas.microsoft.com/office/drawing/2014/main" id="{8E41E835-006D-48F6-A6F9-B858932DC5EA}"/>
                  </a:ext>
                </a:extLst>
              </p:cNvPr>
              <p:cNvSpPr/>
              <p:nvPr/>
            </p:nvSpPr>
            <p:spPr>
              <a:xfrm>
                <a:off x="7879514" y="3143813"/>
                <a:ext cx="256004" cy="204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하트 67">
                <a:extLst>
                  <a:ext uri="{FF2B5EF4-FFF2-40B4-BE49-F238E27FC236}">
                    <a16:creationId xmlns:a16="http://schemas.microsoft.com/office/drawing/2014/main" id="{307031B3-E4E2-419A-8A80-09A910F4E8EB}"/>
                  </a:ext>
                </a:extLst>
              </p:cNvPr>
              <p:cNvSpPr/>
              <p:nvPr/>
            </p:nvSpPr>
            <p:spPr>
              <a:xfrm>
                <a:off x="7755890" y="3370091"/>
                <a:ext cx="325019" cy="266180"/>
              </a:xfrm>
              <a:prstGeom prst="heart">
                <a:avLst/>
              </a:prstGeom>
              <a:solidFill>
                <a:srgbClr val="FF6D6D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85AFEE-0311-4CEF-9260-6BBAE1B3BF17}"/>
                </a:ext>
              </a:extLst>
            </p:cNvPr>
            <p:cNvSpPr txBox="1"/>
            <p:nvPr/>
          </p:nvSpPr>
          <p:spPr>
            <a:xfrm>
              <a:off x="5935339" y="1932749"/>
              <a:ext cx="10763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이날어때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1E4CA6-4576-425C-BA75-02CF3699C535}"/>
                </a:ext>
              </a:extLst>
            </p:cNvPr>
            <p:cNvSpPr txBox="1"/>
            <p:nvPr/>
          </p:nvSpPr>
          <p:spPr>
            <a:xfrm>
              <a:off x="5922639" y="2120661"/>
              <a:ext cx="17084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1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년 전 당신은 뭘 하고 있었을까요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?</a:t>
              </a:r>
              <a:endParaRPr lang="ko-KR" altLang="en-US" sz="1050" dirty="0">
                <a:solidFill>
                  <a:schemeClr val="bg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25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ndroid">
            <a:extLst>
              <a:ext uri="{FF2B5EF4-FFF2-40B4-BE49-F238E27FC236}">
                <a16:creationId xmlns:a16="http://schemas.microsoft.com/office/drawing/2014/main" id="{4221ABA9-8FFE-47E3-96EA-6CC688C60B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7345" y="2530662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Android">
            <a:extLst>
              <a:ext uri="{FF2B5EF4-FFF2-40B4-BE49-F238E27FC236}">
                <a16:creationId xmlns:a16="http://schemas.microsoft.com/office/drawing/2014/main" id="{B6F9832E-F948-4800-93EB-F744EF4EA5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24473" y="2550137"/>
            <a:ext cx="687128" cy="863102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06C52498-352E-4D5D-BF6F-B83145E34B70}"/>
              </a:ext>
            </a:extLst>
          </p:cNvPr>
          <p:cNvSpPr/>
          <p:nvPr/>
        </p:nvSpPr>
        <p:spPr>
          <a:xfrm>
            <a:off x="4087973" y="2372620"/>
            <a:ext cx="272999" cy="242842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EEFDEA7-0522-43CC-A547-001A7CE38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72" y="2004714"/>
            <a:ext cx="9144000" cy="23876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7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C7F91B-B383-46BE-BC4C-79ABF29C3707}"/>
              </a:ext>
            </a:extLst>
          </p:cNvPr>
          <p:cNvSpPr/>
          <p:nvPr/>
        </p:nvSpPr>
        <p:spPr>
          <a:xfrm>
            <a:off x="0" y="0"/>
            <a:ext cx="5355136" cy="6858000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143AD-9A08-4094-A18F-5F7F96CBC835}"/>
              </a:ext>
            </a:extLst>
          </p:cNvPr>
          <p:cNvSpPr txBox="1"/>
          <p:nvPr/>
        </p:nvSpPr>
        <p:spPr>
          <a:xfrm>
            <a:off x="848139" y="1815548"/>
            <a:ext cx="6228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vs.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 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(use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425E8-8945-4659-A0F8-60B13E007840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9" name="Android">
            <a:extLst>
              <a:ext uri="{FF2B5EF4-FFF2-40B4-BE49-F238E27FC236}">
                <a16:creationId xmlns:a16="http://schemas.microsoft.com/office/drawing/2014/main" id="{AAB14FBC-E9E8-4AB5-8F9C-0F093CC9A8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ndroid">
            <a:extLst>
              <a:ext uri="{FF2B5EF4-FFF2-40B4-BE49-F238E27FC236}">
                <a16:creationId xmlns:a16="http://schemas.microsoft.com/office/drawing/2014/main" id="{4FFC8E61-11A3-4FC1-86C0-8A10F2AF7B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하트 10">
            <a:extLst>
              <a:ext uri="{FF2B5EF4-FFF2-40B4-BE49-F238E27FC236}">
                <a16:creationId xmlns:a16="http://schemas.microsoft.com/office/drawing/2014/main" id="{FEAAA9D4-ACC6-419F-9DE4-532EDC4A9F1C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0738CA-2952-499A-8284-34C16B517BA7}"/>
              </a:ext>
            </a:extLst>
          </p:cNvPr>
          <p:cNvSpPr/>
          <p:nvPr/>
        </p:nvSpPr>
        <p:spPr>
          <a:xfrm>
            <a:off x="0" y="304800"/>
            <a:ext cx="12192000" cy="3737113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B7967-F075-445A-9E42-3712E35A9659}"/>
              </a:ext>
            </a:extLst>
          </p:cNvPr>
          <p:cNvSpPr txBox="1"/>
          <p:nvPr/>
        </p:nvSpPr>
        <p:spPr>
          <a:xfrm>
            <a:off x="463826" y="490331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앱의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3BB16-46C9-420A-83DF-94A99C130F2D}"/>
              </a:ext>
            </a:extLst>
          </p:cNvPr>
          <p:cNvSpPr txBox="1"/>
          <p:nvPr/>
        </p:nvSpPr>
        <p:spPr>
          <a:xfrm>
            <a:off x="1020415" y="1342792"/>
            <a:ext cx="9965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주변 커플들을 보면 한 번 데이트하기 위해 계속 연락하여 맞는 시간을 찾는 것이 번거로워 보인다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서로 가능한 날짜만을 </a:t>
            </a:r>
            <a:r>
              <a:rPr lang="ko-KR" altLang="en-US" i="1" u="sng" dirty="0">
                <a:latin typeface="+mn-ea"/>
              </a:rPr>
              <a:t>시각적으로 한 눈에</a:t>
            </a:r>
            <a:r>
              <a:rPr lang="ko-KR" altLang="en-US" dirty="0">
                <a:latin typeface="+mn-ea"/>
              </a:rPr>
              <a:t> 볼 수 있으면 어떨까</a:t>
            </a:r>
            <a:r>
              <a:rPr lang="en-US" altLang="ko-KR" dirty="0">
                <a:latin typeface="+mn-ea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데이트는 보통 구두로 정하는게 일반적이기 때문에 잠깐 만나는 것을 위해 이 앱을 사용하진 않을 것이다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그렇다면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계획이 필요할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정도의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데이트 일정을 </a:t>
            </a:r>
            <a:r>
              <a:rPr lang="ko-KR" altLang="en-US" i="1" u="sng" dirty="0">
                <a:latin typeface="+mn-ea"/>
              </a:rPr>
              <a:t>서로 수정 가능</a:t>
            </a:r>
            <a:r>
              <a:rPr lang="ko-KR" altLang="en-US" dirty="0">
                <a:latin typeface="+mn-ea"/>
              </a:rPr>
              <a:t>하게 하자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당일 일정에 따라 사진을 추가할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이것이 곧 추억이 될 수 있게 다이어리로 만들어진다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Android">
            <a:extLst>
              <a:ext uri="{FF2B5EF4-FFF2-40B4-BE49-F238E27FC236}">
                <a16:creationId xmlns:a16="http://schemas.microsoft.com/office/drawing/2014/main" id="{A5B3C76E-9E4A-4EFF-A6DC-39E7563016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44184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ndroid">
            <a:extLst>
              <a:ext uri="{FF2B5EF4-FFF2-40B4-BE49-F238E27FC236}">
                <a16:creationId xmlns:a16="http://schemas.microsoft.com/office/drawing/2014/main" id="{BBF95A54-5A0A-462E-AA30-55BBB4FECB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92640" y="4890193"/>
            <a:ext cx="1348456" cy="1693797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4B752783-049B-4291-A897-64C4101C23CD}"/>
              </a:ext>
            </a:extLst>
          </p:cNvPr>
          <p:cNvSpPr/>
          <p:nvPr/>
        </p:nvSpPr>
        <p:spPr>
          <a:xfrm>
            <a:off x="10199534" y="4442992"/>
            <a:ext cx="535747" cy="476566"/>
          </a:xfrm>
          <a:prstGeom prst="heart">
            <a:avLst/>
          </a:prstGeom>
          <a:solidFill>
            <a:srgbClr val="FF6D6D"/>
          </a:solidFill>
          <a:ln w="127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9876D0-5EAA-4AFD-A5FD-85896B625F14}"/>
              </a:ext>
            </a:extLst>
          </p:cNvPr>
          <p:cNvSpPr/>
          <p:nvPr/>
        </p:nvSpPr>
        <p:spPr>
          <a:xfrm>
            <a:off x="0" y="1547683"/>
            <a:ext cx="12192000" cy="3984789"/>
          </a:xfrm>
          <a:prstGeom prst="rect">
            <a:avLst/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08FB5-872D-4011-AAB7-EDC59F171D36}"/>
              </a:ext>
            </a:extLst>
          </p:cNvPr>
          <p:cNvSpPr txBox="1"/>
          <p:nvPr/>
        </p:nvSpPr>
        <p:spPr>
          <a:xfrm>
            <a:off x="4095011" y="862633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커플앱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이날어때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23EB7-6D69-496D-BBF3-24D746D48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2" y="1100914"/>
            <a:ext cx="2615879" cy="4762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E4F1C-450F-4AE5-8795-8B6D75526552}"/>
              </a:ext>
            </a:extLst>
          </p:cNvPr>
          <p:cNvSpPr txBox="1"/>
          <p:nvPr/>
        </p:nvSpPr>
        <p:spPr>
          <a:xfrm>
            <a:off x="3613765" y="1687671"/>
            <a:ext cx="4576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공통점</a:t>
            </a:r>
            <a:r>
              <a:rPr lang="en-US" altLang="ko-KR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캘린더 활용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기념일 표시 기능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사진 업로드 가능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차이점</a:t>
            </a:r>
            <a:r>
              <a:rPr lang="en-US" altLang="ko-KR" dirty="0"/>
              <a:t>&gt;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데이트 가능한 날짜를 잡는 데에 특화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끝난 일정은 다이어리로 고정되어 수정 불가하며 </a:t>
            </a:r>
            <a:r>
              <a:rPr lang="en-US" altLang="ko-KR" dirty="0"/>
              <a:t>1</a:t>
            </a:r>
            <a:r>
              <a:rPr lang="ko-KR" altLang="en-US" dirty="0"/>
              <a:t>주년 단위로 추억여행 기능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grpSp>
        <p:nvGrpSpPr>
          <p:cNvPr id="8" name="Phone">
            <a:extLst>
              <a:ext uri="{FF2B5EF4-FFF2-40B4-BE49-F238E27FC236}">
                <a16:creationId xmlns:a16="http://schemas.microsoft.com/office/drawing/2014/main" id="{580EC9C0-4AA3-4C79-8102-ACA5A476E596}"/>
              </a:ext>
            </a:extLst>
          </p:cNvPr>
          <p:cNvGrpSpPr>
            <a:grpSpLocks noChangeAspect="1"/>
          </p:cNvGrpSpPr>
          <p:nvPr/>
        </p:nvGrpSpPr>
        <p:grpSpPr>
          <a:xfrm>
            <a:off x="8739587" y="1144995"/>
            <a:ext cx="2407103" cy="4717923"/>
            <a:chOff x="595686" y="1262396"/>
            <a:chExt cx="2479208" cy="4859248"/>
          </a:xfrm>
        </p:grpSpPr>
        <p:sp>
          <p:nvSpPr>
            <p:cNvPr id="9" name="Case">
              <a:extLst>
                <a:ext uri="{FF2B5EF4-FFF2-40B4-BE49-F238E27FC236}">
                  <a16:creationId xmlns:a16="http://schemas.microsoft.com/office/drawing/2014/main" id="{DFC51475-8BFB-409B-A62B-ABA109B1C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>
              <a:extLst>
                <a:ext uri="{FF2B5EF4-FFF2-40B4-BE49-F238E27FC236}">
                  <a16:creationId xmlns:a16="http://schemas.microsoft.com/office/drawing/2014/main" id="{0471160E-5B26-4DE0-8D3B-0BE8B8E66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Camera">
              <a:extLst>
                <a:ext uri="{FF2B5EF4-FFF2-40B4-BE49-F238E27FC236}">
                  <a16:creationId xmlns:a16="http://schemas.microsoft.com/office/drawing/2014/main" id="{7077E45C-0C66-44CC-B373-A18C161E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Speaker">
              <a:extLst>
                <a:ext uri="{FF2B5EF4-FFF2-40B4-BE49-F238E27FC236}">
                  <a16:creationId xmlns:a16="http://schemas.microsoft.com/office/drawing/2014/main" id="{0E4D4355-FB45-4923-A7C7-CE3FA2C2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Display">
              <a:extLst>
                <a:ext uri="{FF2B5EF4-FFF2-40B4-BE49-F238E27FC236}">
                  <a16:creationId xmlns:a16="http://schemas.microsoft.com/office/drawing/2014/main" id="{0E8F3897-A88A-4A05-A4BB-AB7B43C927E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7A11CB-E12A-4849-AD39-E0BC822DCBBC}"/>
              </a:ext>
            </a:extLst>
          </p:cNvPr>
          <p:cNvSpPr/>
          <p:nvPr/>
        </p:nvSpPr>
        <p:spPr>
          <a:xfrm>
            <a:off x="1542930" y="1855694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3F8274-28BA-4F32-ACFC-CB55B749F304}"/>
              </a:ext>
            </a:extLst>
          </p:cNvPr>
          <p:cNvGrpSpPr/>
          <p:nvPr/>
        </p:nvGrpSpPr>
        <p:grpSpPr>
          <a:xfrm>
            <a:off x="9119980" y="2622973"/>
            <a:ext cx="1611585" cy="1612053"/>
            <a:chOff x="6761725" y="2394773"/>
            <a:chExt cx="1593999" cy="156237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6AD1516-C157-4E8D-B6C0-507065D6C841}"/>
                </a:ext>
              </a:extLst>
            </p:cNvPr>
            <p:cNvSpPr/>
            <p:nvPr/>
          </p:nvSpPr>
          <p:spPr>
            <a:xfrm>
              <a:off x="6761725" y="2394773"/>
              <a:ext cx="1593999" cy="1562372"/>
            </a:xfrm>
            <a:prstGeom prst="ellipse">
              <a:avLst/>
            </a:prstGeom>
            <a:gradFill flip="none" rotWithShape="1">
              <a:gsLst>
                <a:gs pos="4000">
                  <a:schemeClr val="accent1">
                    <a:lumMod val="5000"/>
                    <a:lumOff val="95000"/>
                  </a:schemeClr>
                </a:gs>
                <a:gs pos="41000">
                  <a:schemeClr val="accent1">
                    <a:lumMod val="45000"/>
                    <a:lumOff val="55000"/>
                  </a:schemeClr>
                </a:gs>
                <a:gs pos="79000">
                  <a:srgbClr val="FEA4E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Calendar">
              <a:extLst>
                <a:ext uri="{FF2B5EF4-FFF2-40B4-BE49-F238E27FC236}">
                  <a16:creationId xmlns:a16="http://schemas.microsoft.com/office/drawing/2014/main" id="{51308547-6347-4F6E-A1E5-F222F94190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55760" y="2780738"/>
              <a:ext cx="805930" cy="790443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:a16="http://schemas.microsoft.com/office/drawing/2014/main" id="{92E219B4-B548-4AEA-974D-AF382418A52E}"/>
                </a:ext>
              </a:extLst>
            </p:cNvPr>
            <p:cNvSpPr/>
            <p:nvPr/>
          </p:nvSpPr>
          <p:spPr>
            <a:xfrm>
              <a:off x="7879514" y="3143813"/>
              <a:ext cx="256004" cy="204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하트 18">
              <a:extLst>
                <a:ext uri="{FF2B5EF4-FFF2-40B4-BE49-F238E27FC236}">
                  <a16:creationId xmlns:a16="http://schemas.microsoft.com/office/drawing/2014/main" id="{960023A9-C56E-4C08-94C9-E9758445182F}"/>
                </a:ext>
              </a:extLst>
            </p:cNvPr>
            <p:cNvSpPr/>
            <p:nvPr/>
          </p:nvSpPr>
          <p:spPr>
            <a:xfrm>
              <a:off x="7755890" y="3370091"/>
              <a:ext cx="325019" cy="266180"/>
            </a:xfrm>
            <a:prstGeom prst="heart">
              <a:avLst/>
            </a:prstGeom>
            <a:solidFill>
              <a:srgbClr val="FF6D6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2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463826" y="490331"/>
            <a:ext cx="312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구조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되는 날 하트 반쪽 표시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B86B92-11B3-4514-9397-893044072E86}"/>
              </a:ext>
            </a:extLst>
          </p:cNvPr>
          <p:cNvSpPr/>
          <p:nvPr/>
        </p:nvSpPr>
        <p:spPr>
          <a:xfrm>
            <a:off x="3591339" y="3267635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66E844-B768-42C3-A492-FD86814E9E04}"/>
              </a:ext>
            </a:extLst>
          </p:cNvPr>
          <p:cNvSpPr/>
          <p:nvPr/>
        </p:nvSpPr>
        <p:spPr>
          <a:xfrm>
            <a:off x="7482459" y="3146611"/>
            <a:ext cx="738614" cy="564777"/>
          </a:xfrm>
          <a:prstGeom prst="rightArrow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003E8A5-8098-4DD2-8E8B-1ED06382CA82}"/>
              </a:ext>
            </a:extLst>
          </p:cNvPr>
          <p:cNvSpPr/>
          <p:nvPr/>
        </p:nvSpPr>
        <p:spPr>
          <a:xfrm>
            <a:off x="4629199" y="2257955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서로 시간 되는 날이 맞을 경우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하트 완성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2354776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이 날 어때</a:t>
            </a:r>
            <a:r>
              <a:rPr lang="en-US" altLang="ko-KR" dirty="0">
                <a:solidFill>
                  <a:schemeClr val="tx1"/>
                </a:solidFill>
              </a:rPr>
              <a:t>?”</a:t>
            </a:r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C2704219-7A5F-40F5-A2F9-217959F99244}"/>
              </a:ext>
            </a:extLst>
          </p:cNvPr>
          <p:cNvSpPr/>
          <p:nvPr/>
        </p:nvSpPr>
        <p:spPr>
          <a:xfrm>
            <a:off x="5489615" y="4756272"/>
            <a:ext cx="738614" cy="689113"/>
          </a:xfrm>
          <a:prstGeom prst="heart">
            <a:avLst/>
          </a:prstGeom>
          <a:solidFill>
            <a:srgbClr val="FF6D6D"/>
          </a:solidFill>
          <a:ln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661A9A-1D7B-44C9-9526-546B82A32720}"/>
              </a:ext>
            </a:extLst>
          </p:cNvPr>
          <p:cNvGrpSpPr/>
          <p:nvPr/>
        </p:nvGrpSpPr>
        <p:grpSpPr>
          <a:xfrm>
            <a:off x="1693062" y="4756272"/>
            <a:ext cx="1288676" cy="914400"/>
            <a:chOff x="1693062" y="4756272"/>
            <a:chExt cx="1288676" cy="914400"/>
          </a:xfrm>
        </p:grpSpPr>
        <p:sp>
          <p:nvSpPr>
            <p:cNvPr id="12" name="하트 11">
              <a:extLst>
                <a:ext uri="{FF2B5EF4-FFF2-40B4-BE49-F238E27FC236}">
                  <a16:creationId xmlns:a16="http://schemas.microsoft.com/office/drawing/2014/main" id="{116DCE67-712B-4F22-80D5-245B1DA9AFEE}"/>
                </a:ext>
              </a:extLst>
            </p:cNvPr>
            <p:cNvSpPr/>
            <p:nvPr/>
          </p:nvSpPr>
          <p:spPr>
            <a:xfrm>
              <a:off x="1693062" y="4756273"/>
              <a:ext cx="738614" cy="689113"/>
            </a:xfrm>
            <a:prstGeom prst="heart">
              <a:avLst/>
            </a:prstGeom>
            <a:solidFill>
              <a:srgbClr val="FF6D6D"/>
            </a:solidFill>
            <a:ln>
              <a:solidFill>
                <a:srgbClr val="FF6D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679E48-7BB5-46F0-A2E5-95F29967B812}"/>
                </a:ext>
              </a:extLst>
            </p:cNvPr>
            <p:cNvSpPr/>
            <p:nvPr/>
          </p:nvSpPr>
          <p:spPr>
            <a:xfrm>
              <a:off x="2067338" y="475627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9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60646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가입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&amp;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초대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479464" y="2539999"/>
            <a:ext cx="4948051" cy="14778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0444" y="2244436"/>
            <a:ext cx="3846090" cy="29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가입 후 사귀기 시작한 날짜 입력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애인 초대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수락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디데이 시작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(ex) 100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200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초대 메시지 전달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3485309" y="5303978"/>
            <a:ext cx="4936359" cy="443345"/>
            <a:chOff x="3327063" y="3054927"/>
            <a:chExt cx="4948051" cy="443345"/>
          </a:xfrm>
        </p:grpSpPr>
        <p:sp>
          <p:nvSpPr>
            <p:cNvPr id="32" name="오른쪽 화살표 31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커플 캘린더 생성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56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데이트 날짜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가능한 날짜 선택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반쪽 나타내기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데이트 요청 메시지 전달 가능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5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일정 변동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하트 지우기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선택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or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전체 지우기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E1BA3-1645-4D10-A8FC-126EDEC20391}"/>
              </a:ext>
            </a:extLst>
          </p:cNvPr>
          <p:cNvSpPr txBox="1"/>
          <p:nvPr/>
        </p:nvSpPr>
        <p:spPr>
          <a:xfrm>
            <a:off x="3988354" y="656585"/>
            <a:ext cx="401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USE CASE 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추억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6C6933-57E0-48F5-B3B9-B93EE755E01D}"/>
              </a:ext>
            </a:extLst>
          </p:cNvPr>
          <p:cNvSpPr/>
          <p:nvPr/>
        </p:nvSpPr>
        <p:spPr>
          <a:xfrm>
            <a:off x="832646" y="2251611"/>
            <a:ext cx="2459447" cy="3659661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FD2323-6464-4421-8C77-EAF5BC647BB0}"/>
              </a:ext>
            </a:extLst>
          </p:cNvPr>
          <p:cNvSpPr/>
          <p:nvPr/>
        </p:nvSpPr>
        <p:spPr>
          <a:xfrm>
            <a:off x="8614887" y="2251612"/>
            <a:ext cx="2459447" cy="3659660"/>
          </a:xfrm>
          <a:prstGeom prst="ellipse">
            <a:avLst/>
          </a:prstGeom>
          <a:solidFill>
            <a:srgbClr val="A9DA7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날 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3479463" y="2763981"/>
            <a:ext cx="4948051" cy="443345"/>
            <a:chOff x="3327063" y="3054927"/>
            <a:chExt cx="4948051" cy="443345"/>
          </a:xfrm>
        </p:grpSpPr>
        <p:sp>
          <p:nvSpPr>
            <p:cNvPr id="17" name="오른쪽 화살표 16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당일 사진 업로드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73619" y="3281216"/>
            <a:ext cx="4948051" cy="443345"/>
            <a:chOff x="3327063" y="3054927"/>
            <a:chExt cx="4948051" cy="443345"/>
          </a:xfrm>
        </p:grpSpPr>
        <p:sp>
          <p:nvSpPr>
            <p:cNvPr id="20" name="오른쪽 화살표 19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다이어리 완성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3485309" y="4269508"/>
            <a:ext cx="4936359" cy="443345"/>
            <a:chOff x="3327063" y="3054927"/>
            <a:chExt cx="4948051" cy="443345"/>
          </a:xfrm>
        </p:grpSpPr>
        <p:sp>
          <p:nvSpPr>
            <p:cNvPr id="23" name="오른쪽 화살표 22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상대방과 사진 공유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flipH="1">
            <a:off x="3485309" y="4786743"/>
            <a:ext cx="4936359" cy="443345"/>
            <a:chOff x="3327063" y="3054927"/>
            <a:chExt cx="4948051" cy="443345"/>
          </a:xfrm>
        </p:grpSpPr>
        <p:sp>
          <p:nvSpPr>
            <p:cNvPr id="29" name="오른쪽 화살표 28"/>
            <p:cNvSpPr/>
            <p:nvPr/>
          </p:nvSpPr>
          <p:spPr>
            <a:xfrm>
              <a:off x="3327063" y="3350490"/>
              <a:ext cx="4948051" cy="147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2200" y="3054927"/>
              <a:ext cx="3846090" cy="295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주년 기념 알림 제공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08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358</Words>
  <Application>Microsoft Office PowerPoint</Application>
  <PresentationFormat>와이드스크린</PresentationFormat>
  <Paragraphs>110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배달의민족 한나는 열한살</vt:lpstr>
      <vt:lpstr>Arial</vt:lpstr>
      <vt:lpstr>Calibri</vt:lpstr>
      <vt:lpstr>Segoe UI</vt:lpstr>
      <vt:lpstr>Wingdings</vt:lpstr>
      <vt:lpstr>Office 테마</vt:lpstr>
      <vt:lpstr>모바일SW스튜디오 기획 발표  이날어때 How’s This Day?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기획 발표  이때어때</dc:title>
  <dc:creator>수현 심</dc:creator>
  <cp:lastModifiedBy>수현 심</cp:lastModifiedBy>
  <cp:revision>76</cp:revision>
  <dcterms:created xsi:type="dcterms:W3CDTF">2019-09-09T06:45:35Z</dcterms:created>
  <dcterms:modified xsi:type="dcterms:W3CDTF">2019-09-17T10:40:24Z</dcterms:modified>
</cp:coreProperties>
</file>