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5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6" r:id="rId18"/>
    <p:sldId id="277" r:id="rId19"/>
    <p:sldId id="274" r:id="rId20"/>
    <p:sldId id="280" r:id="rId21"/>
    <p:sldId id="279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47"/>
    <a:srgbClr val="C5F0FF"/>
    <a:srgbClr val="FFDD71"/>
    <a:srgbClr val="5F6992"/>
    <a:srgbClr val="232D48"/>
    <a:srgbClr val="DDD7D3"/>
    <a:srgbClr val="41C5F2"/>
    <a:srgbClr val="2FC9FF"/>
    <a:srgbClr val="7DDD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5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489C-D57B-496B-9FF6-876AF9A6503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035FC1-F37A-4806-998D-12F0D62A3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1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489C-D57B-496B-9FF6-876AF9A6503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035FC1-F37A-4806-998D-12F0D62A3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7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283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99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432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37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5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489C-D57B-496B-9FF6-876AF9A6503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035FC1-F37A-4806-998D-12F0D62A3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0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489C-D57B-496B-9FF6-876AF9A6503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035FC1-F37A-4806-998D-12F0D62A3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9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489C-D57B-496B-9FF6-876AF9A6503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035FC1-F37A-4806-998D-12F0D62A3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489C-D57B-496B-9FF6-876AF9A6503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035FC1-F37A-4806-998D-12F0D62A3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6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489C-D57B-496B-9FF6-876AF9A6503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035FC1-F37A-4806-998D-12F0D62A3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489C-D57B-496B-9FF6-876AF9A6503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035FC1-F37A-4806-998D-12F0D62A3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8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20489C-D57B-496B-9FF6-876AF9A6503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035FC1-F37A-4806-998D-12F0D62A3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5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32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63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4" y="0"/>
            <a:ext cx="4846211" cy="68580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21780" y="3726766"/>
            <a:ext cx="30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11.21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스터디 자료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121" y="3154005"/>
            <a:ext cx="425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파워포인트 </a:t>
            </a: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100% 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활용법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120" y="2917676"/>
            <a:ext cx="425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&lt;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더 빠르게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이쁘게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기획서 만드는 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048417" y="5105400"/>
            <a:ext cx="0" cy="1739332"/>
          </a:xfrm>
          <a:prstGeom prst="line">
            <a:avLst/>
          </a:prstGeom>
          <a:ln w="31750">
            <a:solidFill>
              <a:srgbClr val="63CA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 rot="20558978">
            <a:off x="7499510" y="3151520"/>
            <a:ext cx="157006" cy="205146"/>
            <a:chOff x="7499434" y="3182409"/>
            <a:chExt cx="157006" cy="205146"/>
          </a:xfrm>
        </p:grpSpPr>
        <p:sp>
          <p:nvSpPr>
            <p:cNvPr id="38" name="자유형 37"/>
            <p:cNvSpPr/>
            <p:nvPr/>
          </p:nvSpPr>
          <p:spPr>
            <a:xfrm rot="20962972">
              <a:off x="7499434" y="3182409"/>
              <a:ext cx="133181" cy="128059"/>
            </a:xfrm>
            <a:custGeom>
              <a:avLst/>
              <a:gdLst>
                <a:gd name="connsiteX0" fmla="*/ 0 w 110067"/>
                <a:gd name="connsiteY0" fmla="*/ 105834 h 105834"/>
                <a:gd name="connsiteX1" fmla="*/ 55034 w 110067"/>
                <a:gd name="connsiteY1" fmla="*/ 0 h 105834"/>
                <a:gd name="connsiteX2" fmla="*/ 110067 w 110067"/>
                <a:gd name="connsiteY2" fmla="*/ 55034 h 105834"/>
                <a:gd name="connsiteX3" fmla="*/ 0 w 110067"/>
                <a:gd name="connsiteY3" fmla="*/ 105834 h 10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67" h="105834">
                  <a:moveTo>
                    <a:pt x="0" y="105834"/>
                  </a:moveTo>
                  <a:lnTo>
                    <a:pt x="55034" y="0"/>
                  </a:lnTo>
                  <a:lnTo>
                    <a:pt x="110067" y="55034"/>
                  </a:lnTo>
                  <a:lnTo>
                    <a:pt x="0" y="105834"/>
                  </a:lnTo>
                  <a:close/>
                </a:path>
              </a:pathLst>
            </a:custGeom>
            <a:solidFill>
              <a:srgbClr val="FFD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2195702">
              <a:off x="7546372" y="3281720"/>
              <a:ext cx="110068" cy="105835"/>
            </a:xfrm>
            <a:custGeom>
              <a:avLst/>
              <a:gdLst>
                <a:gd name="connsiteX0" fmla="*/ 0 w 110067"/>
                <a:gd name="connsiteY0" fmla="*/ 105834 h 105834"/>
                <a:gd name="connsiteX1" fmla="*/ 55034 w 110067"/>
                <a:gd name="connsiteY1" fmla="*/ 0 h 105834"/>
                <a:gd name="connsiteX2" fmla="*/ 110067 w 110067"/>
                <a:gd name="connsiteY2" fmla="*/ 55034 h 105834"/>
                <a:gd name="connsiteX3" fmla="*/ 0 w 110067"/>
                <a:gd name="connsiteY3" fmla="*/ 105834 h 10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67" h="105834">
                  <a:moveTo>
                    <a:pt x="0" y="105834"/>
                  </a:moveTo>
                  <a:lnTo>
                    <a:pt x="55034" y="0"/>
                  </a:lnTo>
                  <a:lnTo>
                    <a:pt x="110067" y="55034"/>
                  </a:lnTo>
                  <a:lnTo>
                    <a:pt x="0" y="105834"/>
                  </a:lnTo>
                  <a:close/>
                </a:path>
              </a:pathLst>
            </a:custGeom>
            <a:solidFill>
              <a:srgbClr val="FFD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22599" y="6059497"/>
            <a:ext cx="30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발표자ㅣ김건호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35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81186" y="2961620"/>
            <a:ext cx="64787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편리한 기능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들을 활용하자</a:t>
            </a:r>
            <a:endParaRPr lang="ko-KR" altLang="en-US" sz="3600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4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22667" y="523220"/>
            <a:ext cx="64787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정렬과 안내선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를 활용하자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37494" y="2267283"/>
            <a:ext cx="5432762" cy="3632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53511" y="1805617"/>
            <a:ext cx="3394033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dirty="0"/>
              <a:t>예제</a:t>
            </a:r>
            <a:r>
              <a:rPr lang="en-US" altLang="ko-KR" dirty="0"/>
              <a:t>1. </a:t>
            </a:r>
            <a:r>
              <a:rPr lang="ko-KR" altLang="en-US" dirty="0"/>
              <a:t>정렬 이용</a:t>
            </a:r>
          </a:p>
        </p:txBody>
      </p:sp>
      <p:sp>
        <p:nvSpPr>
          <p:cNvPr id="2" name="타원 1"/>
          <p:cNvSpPr/>
          <p:nvPr/>
        </p:nvSpPr>
        <p:spPr>
          <a:xfrm>
            <a:off x="3898900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96036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93172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390308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887444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84580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881716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378852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875988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73124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870256" y="2730500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732728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186712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689169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124368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585774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047180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08586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969992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431398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892804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8354210" y="3867488"/>
            <a:ext cx="317500" cy="3175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437494" y="2267283"/>
            <a:ext cx="5432762" cy="3632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53511" y="1805617"/>
            <a:ext cx="3394033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dirty="0"/>
              <a:t>예제</a:t>
            </a:r>
            <a:r>
              <a:rPr lang="en-US" altLang="ko-KR" dirty="0"/>
              <a:t>2. </a:t>
            </a:r>
            <a:r>
              <a:rPr lang="ko-KR" altLang="en-US" dirty="0"/>
              <a:t>정렬과 활용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93498" y="2903348"/>
            <a:ext cx="4517458" cy="5847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sz="3200" dirty="0"/>
              <a:t>현 </a:t>
            </a:r>
            <a:r>
              <a:rPr lang="ko-KR" altLang="en-US" sz="3200" dirty="0" err="1"/>
              <a:t>엠스타즈</a:t>
            </a:r>
            <a:r>
              <a:rPr lang="ko-KR" altLang="en-US" sz="3200" dirty="0"/>
              <a:t> 회장 유정아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93498" y="3602123"/>
            <a:ext cx="4517458" cy="5847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sz="3200" dirty="0"/>
              <a:t>전 </a:t>
            </a:r>
            <a:r>
              <a:rPr lang="ko-KR" altLang="en-US" sz="3200" dirty="0" err="1"/>
              <a:t>엠스타즈</a:t>
            </a:r>
            <a:r>
              <a:rPr lang="ko-KR" altLang="en-US" sz="3200" dirty="0"/>
              <a:t> 회장 이경민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93498" y="4300898"/>
            <a:ext cx="4517458" cy="5847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sz="3200" dirty="0"/>
              <a:t>전전 </a:t>
            </a:r>
            <a:r>
              <a:rPr lang="ko-KR" altLang="en-US" sz="3200" dirty="0" err="1"/>
              <a:t>엠스타즈</a:t>
            </a:r>
            <a:r>
              <a:rPr lang="ko-KR" altLang="en-US" sz="3200" dirty="0"/>
              <a:t> 회장 이경준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05911" y="4999674"/>
            <a:ext cx="4517458" cy="5847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sz="3200" dirty="0" err="1"/>
              <a:t>전전전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엠스타즈</a:t>
            </a:r>
            <a:r>
              <a:rPr lang="ko-KR" altLang="en-US" sz="3200" dirty="0"/>
              <a:t> 회장 </a:t>
            </a:r>
            <a:r>
              <a:rPr lang="ko-KR" altLang="en-US" sz="3200" dirty="0" err="1"/>
              <a:t>신재석</a:t>
            </a:r>
            <a:endParaRPr lang="ko-KR" alt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605911" y="2429651"/>
            <a:ext cx="4191889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dirty="0"/>
              <a:t>상자 아래까지 글자가 꽉 차야 하는데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22667" y="523220"/>
            <a:ext cx="64787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정렬과 안내선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를 활용하자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22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56643" y="523220"/>
            <a:ext cx="64787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정렬과 안내선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을 활용하자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29620" y="2025982"/>
            <a:ext cx="5432762" cy="363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45742" y="1564317"/>
            <a:ext cx="3394033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dirty="0"/>
              <a:t>예제</a:t>
            </a:r>
            <a:r>
              <a:rPr lang="en-US" altLang="ko-KR" dirty="0"/>
              <a:t>2. </a:t>
            </a:r>
            <a:r>
              <a:rPr lang="ko-KR" altLang="en-US" dirty="0"/>
              <a:t>안내선 활용과 활용 </a:t>
            </a:r>
          </a:p>
        </p:txBody>
      </p:sp>
    </p:spTree>
    <p:extLst>
      <p:ext uri="{BB962C8B-B14F-4D97-AF65-F5344CB8AC3E}">
        <p14:creationId xmlns:p14="http://schemas.microsoft.com/office/powerpoint/2010/main" val="234265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6643" y="430697"/>
            <a:ext cx="64787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빠른 실행 도구 모음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을 활용하자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7494" y="2267283"/>
            <a:ext cx="5432762" cy="3632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53511" y="1805617"/>
            <a:ext cx="3394033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dirty="0"/>
              <a:t>빠른 실행 도구 모음이란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8215" y="2729377"/>
            <a:ext cx="3941202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dirty="0"/>
              <a:t>자주 쓰는 도구들을 모아 놓을 수 있는 설정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8215" y="3789147"/>
            <a:ext cx="3941202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옵션 </a:t>
            </a:r>
            <a:r>
              <a:rPr lang="en-US" altLang="ko-KR" dirty="0"/>
              <a:t>&gt; </a:t>
            </a:r>
            <a:r>
              <a:rPr lang="ko-KR" altLang="en-US" dirty="0" err="1"/>
              <a:t>빠른실행도구모음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18215" y="4848916"/>
            <a:ext cx="3941202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en-US" altLang="ko-KR" dirty="0"/>
              <a:t>Alt + </a:t>
            </a:r>
            <a:r>
              <a:rPr lang="ko-KR" altLang="en-US" dirty="0"/>
              <a:t>번호 </a:t>
            </a:r>
            <a:r>
              <a:rPr lang="en-US" altLang="ko-KR" dirty="0"/>
              <a:t>: </a:t>
            </a:r>
            <a:r>
              <a:rPr lang="ko-KR" altLang="en-US" dirty="0" err="1"/>
              <a:t>빠른실행도구모음</a:t>
            </a:r>
            <a:r>
              <a:rPr lang="ko-KR" altLang="en-US" dirty="0"/>
              <a:t> 단축키</a:t>
            </a:r>
          </a:p>
        </p:txBody>
      </p:sp>
      <p:sp>
        <p:nvSpPr>
          <p:cNvPr id="2" name="하트 1"/>
          <p:cNvSpPr/>
          <p:nvPr/>
        </p:nvSpPr>
        <p:spPr>
          <a:xfrm>
            <a:off x="1036948" y="1545996"/>
            <a:ext cx="1743959" cy="14328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1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526" y="1707992"/>
            <a:ext cx="5643223" cy="40435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0442" y="1246327"/>
            <a:ext cx="22707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내 </a:t>
            </a:r>
            <a:r>
              <a:rPr lang="en-US" altLang="ko-KR" sz="2400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PC </a:t>
            </a:r>
            <a:r>
              <a:rPr lang="ko-KR" altLang="en-US" sz="2400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설정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52416" y="2566898"/>
            <a:ext cx="1083366" cy="12622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5374" y="2566898"/>
            <a:ext cx="227075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실제로 많이 쓰는 건 </a:t>
            </a:r>
            <a:endParaRPr lang="en-US" altLang="ko-KR" sz="2400" b="1" dirty="0">
              <a:solidFill>
                <a:srgbClr val="FF0000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4</a:t>
            </a:r>
            <a:r>
              <a:rPr lang="ko-KR" altLang="en-US" sz="2400" b="1" dirty="0">
                <a:solidFill>
                  <a:srgbClr val="FF0000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번 자르기 도구까지</a:t>
            </a:r>
            <a:r>
              <a:rPr lang="en-US" altLang="ko-KR" sz="2400" b="1" dirty="0">
                <a:solidFill>
                  <a:srgbClr val="FF0000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)</a:t>
            </a:r>
            <a:endParaRPr lang="ko-KR" altLang="en-US" sz="2400" b="1" dirty="0">
              <a:solidFill>
                <a:srgbClr val="FF0000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6643" y="430697"/>
            <a:ext cx="64787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빠른 실행 도구 모음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을 활용하자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7040" y="6020260"/>
            <a:ext cx="365706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본인이 가장 </a:t>
            </a:r>
            <a:r>
              <a:rPr lang="ko-KR" altLang="en-US" sz="3600" b="1" dirty="0" err="1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편한대로</a:t>
            </a:r>
            <a:r>
              <a:rPr lang="en-US" altLang="ko-KR" sz="3600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~</a:t>
            </a:r>
            <a:endParaRPr lang="ko-KR" altLang="en-US" sz="3600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53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1C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4333" y="2783355"/>
            <a:ext cx="6600218" cy="3934691"/>
          </a:xfrm>
          <a:custGeom>
            <a:avLst/>
            <a:gdLst/>
            <a:ahLst/>
            <a:cxnLst/>
            <a:rect l="l" t="t" r="r" b="b"/>
            <a:pathLst>
              <a:path w="8830310" h="5264150">
                <a:moveTo>
                  <a:pt x="0" y="5263895"/>
                </a:moveTo>
                <a:lnTo>
                  <a:pt x="8830056" y="5263895"/>
                </a:lnTo>
                <a:lnTo>
                  <a:pt x="8830056" y="0"/>
                </a:lnTo>
                <a:lnTo>
                  <a:pt x="0" y="0"/>
                </a:lnTo>
                <a:lnTo>
                  <a:pt x="0" y="5263895"/>
                </a:lnTo>
                <a:close/>
              </a:path>
            </a:pathLst>
          </a:custGeom>
          <a:solidFill>
            <a:srgbClr val="DDD7D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4333" y="2045209"/>
            <a:ext cx="6600218" cy="738526"/>
          </a:xfrm>
          <a:custGeom>
            <a:avLst/>
            <a:gdLst/>
            <a:ahLst/>
            <a:cxnLst/>
            <a:rect l="l" t="t" r="r" b="b"/>
            <a:pathLst>
              <a:path w="8830310" h="988060">
                <a:moveTo>
                  <a:pt x="0" y="987551"/>
                </a:moveTo>
                <a:lnTo>
                  <a:pt x="8830056" y="987551"/>
                </a:lnTo>
                <a:lnTo>
                  <a:pt x="8830056" y="0"/>
                </a:lnTo>
                <a:lnTo>
                  <a:pt x="0" y="0"/>
                </a:lnTo>
                <a:lnTo>
                  <a:pt x="0" y="987551"/>
                </a:lnTo>
                <a:close/>
              </a:path>
            </a:pathLst>
          </a:custGeom>
          <a:solidFill>
            <a:srgbClr val="232D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7140" y="2178296"/>
            <a:ext cx="645973" cy="217381"/>
          </a:xfrm>
          <a:custGeom>
            <a:avLst/>
            <a:gdLst/>
            <a:ahLst/>
            <a:cxnLst/>
            <a:rect l="l" t="t" r="r" b="b"/>
            <a:pathLst>
              <a:path w="864235" h="290830">
                <a:moveTo>
                  <a:pt x="493471" y="179197"/>
                </a:moveTo>
                <a:lnTo>
                  <a:pt x="353872" y="179197"/>
                </a:lnTo>
                <a:lnTo>
                  <a:pt x="341766" y="180389"/>
                </a:lnTo>
                <a:lnTo>
                  <a:pt x="304657" y="203162"/>
                </a:lnTo>
                <a:lnTo>
                  <a:pt x="294741" y="235076"/>
                </a:lnTo>
                <a:lnTo>
                  <a:pt x="296046" y="246628"/>
                </a:lnTo>
                <a:lnTo>
                  <a:pt x="320811" y="281614"/>
                </a:lnTo>
                <a:lnTo>
                  <a:pt x="353872" y="290829"/>
                </a:lnTo>
                <a:lnTo>
                  <a:pt x="493471" y="290829"/>
                </a:lnTo>
                <a:lnTo>
                  <a:pt x="535914" y="274827"/>
                </a:lnTo>
                <a:lnTo>
                  <a:pt x="552109" y="244855"/>
                </a:lnTo>
                <a:lnTo>
                  <a:pt x="371462" y="244855"/>
                </a:lnTo>
                <a:lnTo>
                  <a:pt x="368363" y="244093"/>
                </a:lnTo>
                <a:lnTo>
                  <a:pt x="365912" y="242697"/>
                </a:lnTo>
                <a:lnTo>
                  <a:pt x="363461" y="241173"/>
                </a:lnTo>
                <a:lnTo>
                  <a:pt x="362191" y="238632"/>
                </a:lnTo>
                <a:lnTo>
                  <a:pt x="362191" y="231012"/>
                </a:lnTo>
                <a:lnTo>
                  <a:pt x="363461" y="228346"/>
                </a:lnTo>
                <a:lnTo>
                  <a:pt x="368363" y="225551"/>
                </a:lnTo>
                <a:lnTo>
                  <a:pt x="371462" y="224916"/>
                </a:lnTo>
                <a:lnTo>
                  <a:pt x="552096" y="224916"/>
                </a:lnTo>
                <a:lnTo>
                  <a:pt x="551909" y="223216"/>
                </a:lnTo>
                <a:lnTo>
                  <a:pt x="526996" y="188251"/>
                </a:lnTo>
                <a:lnTo>
                  <a:pt x="505775" y="180389"/>
                </a:lnTo>
                <a:lnTo>
                  <a:pt x="493471" y="179197"/>
                </a:lnTo>
                <a:close/>
              </a:path>
              <a:path w="864235" h="290830">
                <a:moveTo>
                  <a:pt x="256032" y="6096"/>
                </a:moveTo>
                <a:lnTo>
                  <a:pt x="188976" y="6096"/>
                </a:lnTo>
                <a:lnTo>
                  <a:pt x="188976" y="289305"/>
                </a:lnTo>
                <a:lnTo>
                  <a:pt x="256032" y="289305"/>
                </a:lnTo>
                <a:lnTo>
                  <a:pt x="256032" y="167004"/>
                </a:lnTo>
                <a:lnTo>
                  <a:pt x="293827" y="167004"/>
                </a:lnTo>
                <a:lnTo>
                  <a:pt x="293827" y="130301"/>
                </a:lnTo>
                <a:lnTo>
                  <a:pt x="438893" y="130301"/>
                </a:lnTo>
                <a:lnTo>
                  <a:pt x="441387" y="126132"/>
                </a:lnTo>
                <a:lnTo>
                  <a:pt x="443610" y="120396"/>
                </a:lnTo>
                <a:lnTo>
                  <a:pt x="360921" y="120396"/>
                </a:lnTo>
                <a:lnTo>
                  <a:pt x="355980" y="118617"/>
                </a:lnTo>
                <a:lnTo>
                  <a:pt x="352158" y="115315"/>
                </a:lnTo>
                <a:lnTo>
                  <a:pt x="348348" y="111887"/>
                </a:lnTo>
                <a:lnTo>
                  <a:pt x="347071" y="108838"/>
                </a:lnTo>
                <a:lnTo>
                  <a:pt x="256032" y="108838"/>
                </a:lnTo>
                <a:lnTo>
                  <a:pt x="256032" y="6096"/>
                </a:lnTo>
                <a:close/>
              </a:path>
              <a:path w="864235" h="290830">
                <a:moveTo>
                  <a:pt x="650748" y="195452"/>
                </a:moveTo>
                <a:lnTo>
                  <a:pt x="582777" y="195452"/>
                </a:lnTo>
                <a:lnTo>
                  <a:pt x="582777" y="289305"/>
                </a:lnTo>
                <a:lnTo>
                  <a:pt x="838200" y="289305"/>
                </a:lnTo>
                <a:lnTo>
                  <a:pt x="838200" y="239267"/>
                </a:lnTo>
                <a:lnTo>
                  <a:pt x="650748" y="239267"/>
                </a:lnTo>
                <a:lnTo>
                  <a:pt x="650748" y="195452"/>
                </a:lnTo>
                <a:close/>
              </a:path>
              <a:path w="864235" h="290830">
                <a:moveTo>
                  <a:pt x="552096" y="224916"/>
                </a:moveTo>
                <a:lnTo>
                  <a:pt x="476161" y="224916"/>
                </a:lnTo>
                <a:lnTo>
                  <a:pt x="479615" y="225551"/>
                </a:lnTo>
                <a:lnTo>
                  <a:pt x="484771" y="228346"/>
                </a:lnTo>
                <a:lnTo>
                  <a:pt x="486092" y="231012"/>
                </a:lnTo>
                <a:lnTo>
                  <a:pt x="486092" y="238632"/>
                </a:lnTo>
                <a:lnTo>
                  <a:pt x="484771" y="241173"/>
                </a:lnTo>
                <a:lnTo>
                  <a:pt x="482193" y="242697"/>
                </a:lnTo>
                <a:lnTo>
                  <a:pt x="479615" y="244093"/>
                </a:lnTo>
                <a:lnTo>
                  <a:pt x="476161" y="244855"/>
                </a:lnTo>
                <a:lnTo>
                  <a:pt x="552109" y="244855"/>
                </a:lnTo>
                <a:lnTo>
                  <a:pt x="553212" y="235076"/>
                </a:lnTo>
                <a:lnTo>
                  <a:pt x="552096" y="224916"/>
                </a:lnTo>
                <a:close/>
              </a:path>
              <a:path w="864235" h="290830">
                <a:moveTo>
                  <a:pt x="832104" y="6096"/>
                </a:moveTo>
                <a:lnTo>
                  <a:pt x="765048" y="6096"/>
                </a:lnTo>
                <a:lnTo>
                  <a:pt x="765048" y="215264"/>
                </a:lnTo>
                <a:lnTo>
                  <a:pt x="832104" y="215264"/>
                </a:lnTo>
                <a:lnTo>
                  <a:pt x="832104" y="130428"/>
                </a:lnTo>
                <a:lnTo>
                  <a:pt x="863803" y="130428"/>
                </a:lnTo>
                <a:lnTo>
                  <a:pt x="863803" y="75311"/>
                </a:lnTo>
                <a:lnTo>
                  <a:pt x="832104" y="75311"/>
                </a:lnTo>
                <a:lnTo>
                  <a:pt x="832104" y="6096"/>
                </a:lnTo>
                <a:close/>
              </a:path>
              <a:path w="864235" h="290830">
                <a:moveTo>
                  <a:pt x="739260" y="142621"/>
                </a:moveTo>
                <a:lnTo>
                  <a:pt x="571995" y="142621"/>
                </a:lnTo>
                <a:lnTo>
                  <a:pt x="573532" y="148589"/>
                </a:lnTo>
                <a:lnTo>
                  <a:pt x="605144" y="179552"/>
                </a:lnTo>
                <a:lnTo>
                  <a:pt x="613867" y="180721"/>
                </a:lnTo>
                <a:lnTo>
                  <a:pt x="697382" y="180721"/>
                </a:lnTo>
                <a:lnTo>
                  <a:pt x="733679" y="157448"/>
                </a:lnTo>
                <a:lnTo>
                  <a:pt x="739260" y="142621"/>
                </a:lnTo>
                <a:close/>
              </a:path>
              <a:path w="864235" h="290830">
                <a:moveTo>
                  <a:pt x="547116" y="6096"/>
                </a:moveTo>
                <a:lnTo>
                  <a:pt x="480059" y="6096"/>
                </a:lnTo>
                <a:lnTo>
                  <a:pt x="480059" y="171576"/>
                </a:lnTo>
                <a:lnTo>
                  <a:pt x="547116" y="171576"/>
                </a:lnTo>
                <a:lnTo>
                  <a:pt x="547116" y="142621"/>
                </a:lnTo>
                <a:lnTo>
                  <a:pt x="739260" y="142621"/>
                </a:lnTo>
                <a:lnTo>
                  <a:pt x="740252" y="138779"/>
                </a:lnTo>
                <a:lnTo>
                  <a:pt x="740333" y="137922"/>
                </a:lnTo>
                <a:lnTo>
                  <a:pt x="631202" y="137922"/>
                </a:lnTo>
                <a:lnTo>
                  <a:pt x="629221" y="136905"/>
                </a:lnTo>
                <a:lnTo>
                  <a:pt x="627735" y="134747"/>
                </a:lnTo>
                <a:lnTo>
                  <a:pt x="626249" y="132714"/>
                </a:lnTo>
                <a:lnTo>
                  <a:pt x="625487" y="130428"/>
                </a:lnTo>
                <a:lnTo>
                  <a:pt x="625487" y="125094"/>
                </a:lnTo>
                <a:lnTo>
                  <a:pt x="626249" y="122554"/>
                </a:lnTo>
                <a:lnTo>
                  <a:pt x="629221" y="118744"/>
                </a:lnTo>
                <a:lnTo>
                  <a:pt x="631202" y="117728"/>
                </a:lnTo>
                <a:lnTo>
                  <a:pt x="740297" y="117728"/>
                </a:lnTo>
                <a:lnTo>
                  <a:pt x="740248" y="117236"/>
                </a:lnTo>
                <a:lnTo>
                  <a:pt x="737724" y="107441"/>
                </a:lnTo>
                <a:lnTo>
                  <a:pt x="735478" y="102488"/>
                </a:lnTo>
                <a:lnTo>
                  <a:pt x="575767" y="102488"/>
                </a:lnTo>
                <a:lnTo>
                  <a:pt x="575767" y="96647"/>
                </a:lnTo>
                <a:lnTo>
                  <a:pt x="547116" y="96647"/>
                </a:lnTo>
                <a:lnTo>
                  <a:pt x="547116" y="74422"/>
                </a:lnTo>
                <a:lnTo>
                  <a:pt x="575767" y="74422"/>
                </a:lnTo>
                <a:lnTo>
                  <a:pt x="575767" y="66166"/>
                </a:lnTo>
                <a:lnTo>
                  <a:pt x="743712" y="66166"/>
                </a:lnTo>
                <a:lnTo>
                  <a:pt x="743712" y="28321"/>
                </a:lnTo>
                <a:lnTo>
                  <a:pt x="547116" y="28321"/>
                </a:lnTo>
                <a:lnTo>
                  <a:pt x="547116" y="6096"/>
                </a:lnTo>
                <a:close/>
              </a:path>
              <a:path w="864235" h="290830">
                <a:moveTo>
                  <a:pt x="438893" y="130301"/>
                </a:moveTo>
                <a:lnTo>
                  <a:pt x="293827" y="130301"/>
                </a:lnTo>
                <a:lnTo>
                  <a:pt x="296125" y="134112"/>
                </a:lnTo>
                <a:lnTo>
                  <a:pt x="334803" y="160051"/>
                </a:lnTo>
                <a:lnTo>
                  <a:pt x="366369" y="164337"/>
                </a:lnTo>
                <a:lnTo>
                  <a:pt x="377433" y="163861"/>
                </a:lnTo>
                <a:lnTo>
                  <a:pt x="416091" y="152453"/>
                </a:lnTo>
                <a:lnTo>
                  <a:pt x="438893" y="130301"/>
                </a:lnTo>
                <a:close/>
              </a:path>
              <a:path w="864235" h="290830">
                <a:moveTo>
                  <a:pt x="740297" y="117728"/>
                </a:moveTo>
                <a:lnTo>
                  <a:pt x="681253" y="117728"/>
                </a:lnTo>
                <a:lnTo>
                  <a:pt x="683183" y="118744"/>
                </a:lnTo>
                <a:lnTo>
                  <a:pt x="685977" y="122554"/>
                </a:lnTo>
                <a:lnTo>
                  <a:pt x="686689" y="125094"/>
                </a:lnTo>
                <a:lnTo>
                  <a:pt x="686689" y="130428"/>
                </a:lnTo>
                <a:lnTo>
                  <a:pt x="685977" y="132714"/>
                </a:lnTo>
                <a:lnTo>
                  <a:pt x="684580" y="134747"/>
                </a:lnTo>
                <a:lnTo>
                  <a:pt x="683183" y="136905"/>
                </a:lnTo>
                <a:lnTo>
                  <a:pt x="681253" y="137922"/>
                </a:lnTo>
                <a:lnTo>
                  <a:pt x="740333" y="137922"/>
                </a:lnTo>
                <a:lnTo>
                  <a:pt x="741273" y="128015"/>
                </a:lnTo>
                <a:lnTo>
                  <a:pt x="740297" y="117728"/>
                </a:lnTo>
                <a:close/>
              </a:path>
              <a:path w="864235" h="290830">
                <a:moveTo>
                  <a:pt x="443396" y="50037"/>
                </a:moveTo>
                <a:lnTo>
                  <a:pt x="373062" y="50037"/>
                </a:lnTo>
                <a:lnTo>
                  <a:pt x="378053" y="51815"/>
                </a:lnTo>
                <a:lnTo>
                  <a:pt x="381952" y="55244"/>
                </a:lnTo>
                <a:lnTo>
                  <a:pt x="385864" y="58800"/>
                </a:lnTo>
                <a:lnTo>
                  <a:pt x="387883" y="63500"/>
                </a:lnTo>
                <a:lnTo>
                  <a:pt x="387983" y="102488"/>
                </a:lnTo>
                <a:lnTo>
                  <a:pt x="387883" y="107187"/>
                </a:lnTo>
                <a:lnTo>
                  <a:pt x="385864" y="111887"/>
                </a:lnTo>
                <a:lnTo>
                  <a:pt x="381952" y="115315"/>
                </a:lnTo>
                <a:lnTo>
                  <a:pt x="378053" y="118617"/>
                </a:lnTo>
                <a:lnTo>
                  <a:pt x="373062" y="120396"/>
                </a:lnTo>
                <a:lnTo>
                  <a:pt x="443610" y="120396"/>
                </a:lnTo>
                <a:lnTo>
                  <a:pt x="444834" y="117236"/>
                </a:lnTo>
                <a:lnTo>
                  <a:pt x="446949" y="107441"/>
                </a:lnTo>
                <a:lnTo>
                  <a:pt x="447751" y="96647"/>
                </a:lnTo>
                <a:lnTo>
                  <a:pt x="447751" y="74422"/>
                </a:lnTo>
                <a:lnTo>
                  <a:pt x="446955" y="63636"/>
                </a:lnTo>
                <a:lnTo>
                  <a:pt x="444834" y="53768"/>
                </a:lnTo>
                <a:lnTo>
                  <a:pt x="443396" y="50037"/>
                </a:lnTo>
                <a:close/>
              </a:path>
              <a:path w="864235" h="290830">
                <a:moveTo>
                  <a:pt x="366369" y="6096"/>
                </a:moveTo>
                <a:lnTo>
                  <a:pt x="325361" y="13842"/>
                </a:lnTo>
                <a:lnTo>
                  <a:pt x="291351" y="44829"/>
                </a:lnTo>
                <a:lnTo>
                  <a:pt x="284988" y="74422"/>
                </a:lnTo>
                <a:lnTo>
                  <a:pt x="285100" y="101218"/>
                </a:lnTo>
                <a:lnTo>
                  <a:pt x="285292" y="104012"/>
                </a:lnTo>
                <a:lnTo>
                  <a:pt x="285788" y="107441"/>
                </a:lnTo>
                <a:lnTo>
                  <a:pt x="286092" y="108838"/>
                </a:lnTo>
                <a:lnTo>
                  <a:pt x="347071" y="108838"/>
                </a:lnTo>
                <a:lnTo>
                  <a:pt x="346486" y="107441"/>
                </a:lnTo>
                <a:lnTo>
                  <a:pt x="346379" y="63500"/>
                </a:lnTo>
                <a:lnTo>
                  <a:pt x="348348" y="58800"/>
                </a:lnTo>
                <a:lnTo>
                  <a:pt x="352158" y="55244"/>
                </a:lnTo>
                <a:lnTo>
                  <a:pt x="355980" y="51815"/>
                </a:lnTo>
                <a:lnTo>
                  <a:pt x="360921" y="50037"/>
                </a:lnTo>
                <a:lnTo>
                  <a:pt x="443396" y="50037"/>
                </a:lnTo>
                <a:lnTo>
                  <a:pt x="441387" y="44829"/>
                </a:lnTo>
                <a:lnTo>
                  <a:pt x="407377" y="13842"/>
                </a:lnTo>
                <a:lnTo>
                  <a:pt x="377433" y="6592"/>
                </a:lnTo>
                <a:lnTo>
                  <a:pt x="366369" y="6096"/>
                </a:lnTo>
                <a:close/>
              </a:path>
              <a:path w="864235" h="290830">
                <a:moveTo>
                  <a:pt x="697382" y="75056"/>
                </a:moveTo>
                <a:lnTo>
                  <a:pt x="613867" y="75056"/>
                </a:lnTo>
                <a:lnTo>
                  <a:pt x="605144" y="76227"/>
                </a:lnTo>
                <a:lnTo>
                  <a:pt x="575767" y="102488"/>
                </a:lnTo>
                <a:lnTo>
                  <a:pt x="735478" y="102488"/>
                </a:lnTo>
                <a:lnTo>
                  <a:pt x="706112" y="76227"/>
                </a:lnTo>
                <a:lnTo>
                  <a:pt x="697382" y="75056"/>
                </a:lnTo>
                <a:close/>
              </a:path>
              <a:path w="864235" h="290830">
                <a:moveTo>
                  <a:pt x="743712" y="21971"/>
                </a:moveTo>
                <a:lnTo>
                  <a:pt x="566928" y="21971"/>
                </a:lnTo>
                <a:lnTo>
                  <a:pt x="566928" y="28321"/>
                </a:lnTo>
                <a:lnTo>
                  <a:pt x="743712" y="28321"/>
                </a:lnTo>
                <a:lnTo>
                  <a:pt x="743712" y="21971"/>
                </a:lnTo>
                <a:close/>
              </a:path>
              <a:path w="864235" h="290830">
                <a:moveTo>
                  <a:pt x="690372" y="0"/>
                </a:moveTo>
                <a:lnTo>
                  <a:pt x="620268" y="0"/>
                </a:lnTo>
                <a:lnTo>
                  <a:pt x="620268" y="21971"/>
                </a:lnTo>
                <a:lnTo>
                  <a:pt x="690372" y="21971"/>
                </a:lnTo>
                <a:lnTo>
                  <a:pt x="690372" y="0"/>
                </a:lnTo>
                <a:close/>
              </a:path>
              <a:path w="864235" h="290830">
                <a:moveTo>
                  <a:pt x="167640" y="15239"/>
                </a:moveTo>
                <a:lnTo>
                  <a:pt x="0" y="15239"/>
                </a:lnTo>
                <a:lnTo>
                  <a:pt x="0" y="280162"/>
                </a:lnTo>
                <a:lnTo>
                  <a:pt x="181355" y="267969"/>
                </a:lnTo>
                <a:lnTo>
                  <a:pt x="181355" y="221361"/>
                </a:lnTo>
                <a:lnTo>
                  <a:pt x="67055" y="221361"/>
                </a:lnTo>
                <a:lnTo>
                  <a:pt x="67055" y="67055"/>
                </a:lnTo>
                <a:lnTo>
                  <a:pt x="167640" y="67055"/>
                </a:lnTo>
                <a:lnTo>
                  <a:pt x="167640" y="15239"/>
                </a:lnTo>
                <a:close/>
              </a:path>
              <a:path w="864235" h="290830">
                <a:moveTo>
                  <a:pt x="181355" y="212725"/>
                </a:moveTo>
                <a:lnTo>
                  <a:pt x="67055" y="221361"/>
                </a:lnTo>
                <a:lnTo>
                  <a:pt x="181355" y="221361"/>
                </a:lnTo>
                <a:lnTo>
                  <a:pt x="181355" y="212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7406" y="2178297"/>
            <a:ext cx="633632" cy="218805"/>
          </a:xfrm>
          <a:custGeom>
            <a:avLst/>
            <a:gdLst/>
            <a:ahLst/>
            <a:cxnLst/>
            <a:rect l="l" t="t" r="r" b="b"/>
            <a:pathLst>
              <a:path w="847725" h="292734">
                <a:moveTo>
                  <a:pt x="505714" y="179197"/>
                </a:moveTo>
                <a:lnTo>
                  <a:pt x="360045" y="179197"/>
                </a:lnTo>
                <a:lnTo>
                  <a:pt x="347924" y="180389"/>
                </a:lnTo>
                <a:lnTo>
                  <a:pt x="310828" y="203162"/>
                </a:lnTo>
                <a:lnTo>
                  <a:pt x="300863" y="235076"/>
                </a:lnTo>
                <a:lnTo>
                  <a:pt x="302168" y="246628"/>
                </a:lnTo>
                <a:lnTo>
                  <a:pt x="326969" y="281614"/>
                </a:lnTo>
                <a:lnTo>
                  <a:pt x="360045" y="290829"/>
                </a:lnTo>
                <a:lnTo>
                  <a:pt x="505714" y="290829"/>
                </a:lnTo>
                <a:lnTo>
                  <a:pt x="548131" y="274827"/>
                </a:lnTo>
                <a:lnTo>
                  <a:pt x="564313" y="244855"/>
                </a:lnTo>
                <a:lnTo>
                  <a:pt x="377571" y="244855"/>
                </a:lnTo>
                <a:lnTo>
                  <a:pt x="374522" y="244093"/>
                </a:lnTo>
                <a:lnTo>
                  <a:pt x="372109" y="242697"/>
                </a:lnTo>
                <a:lnTo>
                  <a:pt x="369570" y="241173"/>
                </a:lnTo>
                <a:lnTo>
                  <a:pt x="368299" y="238632"/>
                </a:lnTo>
                <a:lnTo>
                  <a:pt x="368299" y="231012"/>
                </a:lnTo>
                <a:lnTo>
                  <a:pt x="369570" y="228346"/>
                </a:lnTo>
                <a:lnTo>
                  <a:pt x="372109" y="226949"/>
                </a:lnTo>
                <a:lnTo>
                  <a:pt x="374522" y="225551"/>
                </a:lnTo>
                <a:lnTo>
                  <a:pt x="377571" y="224916"/>
                </a:lnTo>
                <a:lnTo>
                  <a:pt x="564300" y="224916"/>
                </a:lnTo>
                <a:lnTo>
                  <a:pt x="564116" y="223216"/>
                </a:lnTo>
                <a:lnTo>
                  <a:pt x="539253" y="188251"/>
                </a:lnTo>
                <a:lnTo>
                  <a:pt x="518021" y="180389"/>
                </a:lnTo>
                <a:lnTo>
                  <a:pt x="505714" y="179197"/>
                </a:lnTo>
                <a:close/>
              </a:path>
              <a:path w="847725" h="292734">
                <a:moveTo>
                  <a:pt x="86867" y="207010"/>
                </a:moveTo>
                <a:lnTo>
                  <a:pt x="18922" y="207010"/>
                </a:lnTo>
                <a:lnTo>
                  <a:pt x="18922" y="289305"/>
                </a:lnTo>
                <a:lnTo>
                  <a:pt x="274319" y="289305"/>
                </a:lnTo>
                <a:lnTo>
                  <a:pt x="274319" y="240791"/>
                </a:lnTo>
                <a:lnTo>
                  <a:pt x="86867" y="240791"/>
                </a:lnTo>
                <a:lnTo>
                  <a:pt x="86867" y="207010"/>
                </a:lnTo>
                <a:close/>
              </a:path>
              <a:path w="847725" h="292734">
                <a:moveTo>
                  <a:pt x="564300" y="224916"/>
                </a:moveTo>
                <a:lnTo>
                  <a:pt x="488441" y="224916"/>
                </a:lnTo>
                <a:lnTo>
                  <a:pt x="491871" y="225551"/>
                </a:lnTo>
                <a:lnTo>
                  <a:pt x="494410" y="226949"/>
                </a:lnTo>
                <a:lnTo>
                  <a:pt x="497078" y="228346"/>
                </a:lnTo>
                <a:lnTo>
                  <a:pt x="498347" y="231012"/>
                </a:lnTo>
                <a:lnTo>
                  <a:pt x="498347" y="238632"/>
                </a:lnTo>
                <a:lnTo>
                  <a:pt x="497078" y="241173"/>
                </a:lnTo>
                <a:lnTo>
                  <a:pt x="494410" y="242697"/>
                </a:lnTo>
                <a:lnTo>
                  <a:pt x="491871" y="244093"/>
                </a:lnTo>
                <a:lnTo>
                  <a:pt x="488441" y="244855"/>
                </a:lnTo>
                <a:lnTo>
                  <a:pt x="564313" y="244855"/>
                </a:lnTo>
                <a:lnTo>
                  <a:pt x="565404" y="235076"/>
                </a:lnTo>
                <a:lnTo>
                  <a:pt x="564300" y="224916"/>
                </a:lnTo>
                <a:close/>
              </a:path>
              <a:path w="847725" h="292734">
                <a:moveTo>
                  <a:pt x="268223" y="6096"/>
                </a:moveTo>
                <a:lnTo>
                  <a:pt x="201167" y="6096"/>
                </a:lnTo>
                <a:lnTo>
                  <a:pt x="201167" y="225298"/>
                </a:lnTo>
                <a:lnTo>
                  <a:pt x="268223" y="225298"/>
                </a:lnTo>
                <a:lnTo>
                  <a:pt x="268223" y="139064"/>
                </a:lnTo>
                <a:lnTo>
                  <a:pt x="417867" y="139064"/>
                </a:lnTo>
                <a:lnTo>
                  <a:pt x="420179" y="137382"/>
                </a:lnTo>
                <a:lnTo>
                  <a:pt x="429462" y="128932"/>
                </a:lnTo>
                <a:lnTo>
                  <a:pt x="433292" y="124587"/>
                </a:lnTo>
                <a:lnTo>
                  <a:pt x="299973" y="124587"/>
                </a:lnTo>
                <a:lnTo>
                  <a:pt x="299973" y="83819"/>
                </a:lnTo>
                <a:lnTo>
                  <a:pt x="268223" y="83819"/>
                </a:lnTo>
                <a:lnTo>
                  <a:pt x="268223" y="6096"/>
                </a:lnTo>
                <a:close/>
              </a:path>
              <a:path w="847725" h="292734">
                <a:moveTo>
                  <a:pt x="125603" y="126491"/>
                </a:moveTo>
                <a:lnTo>
                  <a:pt x="63753" y="126491"/>
                </a:lnTo>
                <a:lnTo>
                  <a:pt x="63753" y="144525"/>
                </a:lnTo>
                <a:lnTo>
                  <a:pt x="0" y="146303"/>
                </a:lnTo>
                <a:lnTo>
                  <a:pt x="0" y="194437"/>
                </a:lnTo>
                <a:lnTo>
                  <a:pt x="193547" y="188340"/>
                </a:lnTo>
                <a:lnTo>
                  <a:pt x="193547" y="142366"/>
                </a:lnTo>
                <a:lnTo>
                  <a:pt x="125603" y="142366"/>
                </a:lnTo>
                <a:lnTo>
                  <a:pt x="125603" y="126491"/>
                </a:lnTo>
                <a:close/>
              </a:path>
              <a:path w="847725" h="292734">
                <a:moveTo>
                  <a:pt x="417867" y="139064"/>
                </a:moveTo>
                <a:lnTo>
                  <a:pt x="289559" y="139064"/>
                </a:lnTo>
                <a:lnTo>
                  <a:pt x="289559" y="173736"/>
                </a:lnTo>
                <a:lnTo>
                  <a:pt x="333351" y="170860"/>
                </a:lnTo>
                <a:lnTo>
                  <a:pt x="374316" y="161559"/>
                </a:lnTo>
                <a:lnTo>
                  <a:pt x="409944" y="144831"/>
                </a:lnTo>
                <a:lnTo>
                  <a:pt x="417867" y="139064"/>
                </a:lnTo>
                <a:close/>
              </a:path>
              <a:path w="847725" h="292734">
                <a:moveTo>
                  <a:pt x="562355" y="119506"/>
                </a:moveTo>
                <a:lnTo>
                  <a:pt x="437768" y="119506"/>
                </a:lnTo>
                <a:lnTo>
                  <a:pt x="437768" y="145668"/>
                </a:lnTo>
                <a:lnTo>
                  <a:pt x="495046" y="145668"/>
                </a:lnTo>
                <a:lnTo>
                  <a:pt x="495046" y="173100"/>
                </a:lnTo>
                <a:lnTo>
                  <a:pt x="562355" y="173100"/>
                </a:lnTo>
                <a:lnTo>
                  <a:pt x="562355" y="119506"/>
                </a:lnTo>
                <a:close/>
              </a:path>
              <a:path w="847725" h="292734">
                <a:moveTo>
                  <a:pt x="193547" y="140207"/>
                </a:moveTo>
                <a:lnTo>
                  <a:pt x="125603" y="142366"/>
                </a:lnTo>
                <a:lnTo>
                  <a:pt x="193547" y="142366"/>
                </a:lnTo>
                <a:lnTo>
                  <a:pt x="193547" y="140207"/>
                </a:lnTo>
                <a:close/>
              </a:path>
              <a:path w="847725" h="292734">
                <a:moveTo>
                  <a:pt x="186562" y="21336"/>
                </a:moveTo>
                <a:lnTo>
                  <a:pt x="3047" y="21336"/>
                </a:lnTo>
                <a:lnTo>
                  <a:pt x="3047" y="64642"/>
                </a:lnTo>
                <a:lnTo>
                  <a:pt x="19303" y="64642"/>
                </a:lnTo>
                <a:lnTo>
                  <a:pt x="18160" y="67563"/>
                </a:lnTo>
                <a:lnTo>
                  <a:pt x="15921" y="82168"/>
                </a:lnTo>
                <a:lnTo>
                  <a:pt x="16712" y="90874"/>
                </a:lnTo>
                <a:lnTo>
                  <a:pt x="40195" y="123062"/>
                </a:lnTo>
                <a:lnTo>
                  <a:pt x="57022" y="126491"/>
                </a:lnTo>
                <a:lnTo>
                  <a:pt x="131063" y="126491"/>
                </a:lnTo>
                <a:lnTo>
                  <a:pt x="166588" y="106824"/>
                </a:lnTo>
                <a:lnTo>
                  <a:pt x="173164" y="84962"/>
                </a:lnTo>
                <a:lnTo>
                  <a:pt x="72643" y="84962"/>
                </a:lnTo>
                <a:lnTo>
                  <a:pt x="70231" y="84074"/>
                </a:lnTo>
                <a:lnTo>
                  <a:pt x="68453" y="82168"/>
                </a:lnTo>
                <a:lnTo>
                  <a:pt x="66547" y="80390"/>
                </a:lnTo>
                <a:lnTo>
                  <a:pt x="65659" y="77977"/>
                </a:lnTo>
                <a:lnTo>
                  <a:pt x="65570" y="75946"/>
                </a:lnTo>
                <a:lnTo>
                  <a:pt x="65659" y="71754"/>
                </a:lnTo>
                <a:lnTo>
                  <a:pt x="66547" y="69087"/>
                </a:lnTo>
                <a:lnTo>
                  <a:pt x="70231" y="65150"/>
                </a:lnTo>
                <a:lnTo>
                  <a:pt x="72643" y="64135"/>
                </a:lnTo>
                <a:lnTo>
                  <a:pt x="75691" y="64007"/>
                </a:lnTo>
                <a:lnTo>
                  <a:pt x="186562" y="64007"/>
                </a:lnTo>
                <a:lnTo>
                  <a:pt x="186562" y="21336"/>
                </a:lnTo>
                <a:close/>
              </a:path>
              <a:path w="847725" h="292734">
                <a:moveTo>
                  <a:pt x="461264" y="10667"/>
                </a:moveTo>
                <a:lnTo>
                  <a:pt x="291084" y="10667"/>
                </a:lnTo>
                <a:lnTo>
                  <a:pt x="291084" y="59436"/>
                </a:lnTo>
                <a:lnTo>
                  <a:pt x="399287" y="59436"/>
                </a:lnTo>
                <a:lnTo>
                  <a:pt x="398623" y="68125"/>
                </a:lnTo>
                <a:lnTo>
                  <a:pt x="372713" y="105378"/>
                </a:lnTo>
                <a:lnTo>
                  <a:pt x="331422" y="121269"/>
                </a:lnTo>
                <a:lnTo>
                  <a:pt x="299973" y="124587"/>
                </a:lnTo>
                <a:lnTo>
                  <a:pt x="433292" y="124587"/>
                </a:lnTo>
                <a:lnTo>
                  <a:pt x="437768" y="119506"/>
                </a:lnTo>
                <a:lnTo>
                  <a:pt x="562355" y="119506"/>
                </a:lnTo>
                <a:lnTo>
                  <a:pt x="562355" y="102742"/>
                </a:lnTo>
                <a:lnTo>
                  <a:pt x="448436" y="102742"/>
                </a:lnTo>
                <a:lnTo>
                  <a:pt x="450253" y="99071"/>
                </a:lnTo>
                <a:lnTo>
                  <a:pt x="451739" y="95757"/>
                </a:lnTo>
                <a:lnTo>
                  <a:pt x="453135" y="91948"/>
                </a:lnTo>
                <a:lnTo>
                  <a:pt x="454659" y="88137"/>
                </a:lnTo>
                <a:lnTo>
                  <a:pt x="455959" y="83819"/>
                </a:lnTo>
                <a:lnTo>
                  <a:pt x="456946" y="79628"/>
                </a:lnTo>
                <a:lnTo>
                  <a:pt x="562355" y="79628"/>
                </a:lnTo>
                <a:lnTo>
                  <a:pt x="562355" y="32892"/>
                </a:lnTo>
                <a:lnTo>
                  <a:pt x="461264" y="32892"/>
                </a:lnTo>
                <a:lnTo>
                  <a:pt x="461264" y="10667"/>
                </a:lnTo>
                <a:close/>
              </a:path>
              <a:path w="847725" h="292734">
                <a:moveTo>
                  <a:pt x="562355" y="79628"/>
                </a:moveTo>
                <a:lnTo>
                  <a:pt x="495046" y="79628"/>
                </a:lnTo>
                <a:lnTo>
                  <a:pt x="495046" y="102742"/>
                </a:lnTo>
                <a:lnTo>
                  <a:pt x="562355" y="102742"/>
                </a:lnTo>
                <a:lnTo>
                  <a:pt x="562355" y="79628"/>
                </a:lnTo>
                <a:close/>
              </a:path>
              <a:path w="847725" h="292734">
                <a:moveTo>
                  <a:pt x="186562" y="64007"/>
                </a:moveTo>
                <a:lnTo>
                  <a:pt x="113791" y="64007"/>
                </a:lnTo>
                <a:lnTo>
                  <a:pt x="116712" y="64135"/>
                </a:lnTo>
                <a:lnTo>
                  <a:pt x="119125" y="65150"/>
                </a:lnTo>
                <a:lnTo>
                  <a:pt x="122809" y="69087"/>
                </a:lnTo>
                <a:lnTo>
                  <a:pt x="123697" y="71754"/>
                </a:lnTo>
                <a:lnTo>
                  <a:pt x="123786" y="75946"/>
                </a:lnTo>
                <a:lnTo>
                  <a:pt x="123697" y="77977"/>
                </a:lnTo>
                <a:lnTo>
                  <a:pt x="122809" y="80390"/>
                </a:lnTo>
                <a:lnTo>
                  <a:pt x="120903" y="82168"/>
                </a:lnTo>
                <a:lnTo>
                  <a:pt x="119125" y="84074"/>
                </a:lnTo>
                <a:lnTo>
                  <a:pt x="116712" y="84962"/>
                </a:lnTo>
                <a:lnTo>
                  <a:pt x="173164" y="84962"/>
                </a:lnTo>
                <a:lnTo>
                  <a:pt x="173433" y="82168"/>
                </a:lnTo>
                <a:lnTo>
                  <a:pt x="173366" y="77977"/>
                </a:lnTo>
                <a:lnTo>
                  <a:pt x="173100" y="75946"/>
                </a:lnTo>
                <a:lnTo>
                  <a:pt x="171831" y="70357"/>
                </a:lnTo>
                <a:lnTo>
                  <a:pt x="170941" y="67563"/>
                </a:lnTo>
                <a:lnTo>
                  <a:pt x="169798" y="64642"/>
                </a:lnTo>
                <a:lnTo>
                  <a:pt x="186562" y="64642"/>
                </a:lnTo>
                <a:lnTo>
                  <a:pt x="186562" y="64007"/>
                </a:lnTo>
                <a:close/>
              </a:path>
              <a:path w="847725" h="292734">
                <a:moveTo>
                  <a:pt x="562355" y="6096"/>
                </a:moveTo>
                <a:lnTo>
                  <a:pt x="495046" y="6096"/>
                </a:lnTo>
                <a:lnTo>
                  <a:pt x="495046" y="32892"/>
                </a:lnTo>
                <a:lnTo>
                  <a:pt x="562355" y="32892"/>
                </a:lnTo>
                <a:lnTo>
                  <a:pt x="562355" y="6096"/>
                </a:lnTo>
                <a:close/>
              </a:path>
              <a:path w="847725" h="292734">
                <a:moveTo>
                  <a:pt x="129540" y="0"/>
                </a:moveTo>
                <a:lnTo>
                  <a:pt x="60070" y="0"/>
                </a:lnTo>
                <a:lnTo>
                  <a:pt x="60070" y="21336"/>
                </a:lnTo>
                <a:lnTo>
                  <a:pt x="129540" y="21336"/>
                </a:lnTo>
                <a:lnTo>
                  <a:pt x="129540" y="0"/>
                </a:lnTo>
                <a:close/>
              </a:path>
              <a:path w="847725" h="292734">
                <a:moveTo>
                  <a:pt x="847343" y="186309"/>
                </a:moveTo>
                <a:lnTo>
                  <a:pt x="586231" y="186309"/>
                </a:lnTo>
                <a:lnTo>
                  <a:pt x="586231" y="235076"/>
                </a:lnTo>
                <a:lnTo>
                  <a:pt x="777240" y="235076"/>
                </a:lnTo>
                <a:lnTo>
                  <a:pt x="777240" y="292353"/>
                </a:lnTo>
                <a:lnTo>
                  <a:pt x="847343" y="292353"/>
                </a:lnTo>
                <a:lnTo>
                  <a:pt x="847343" y="186309"/>
                </a:lnTo>
                <a:close/>
              </a:path>
              <a:path w="847725" h="292734">
                <a:moveTo>
                  <a:pt x="847343" y="6096"/>
                </a:moveTo>
                <a:lnTo>
                  <a:pt x="780287" y="6096"/>
                </a:lnTo>
                <a:lnTo>
                  <a:pt x="780287" y="69468"/>
                </a:lnTo>
                <a:lnTo>
                  <a:pt x="730630" y="69468"/>
                </a:lnTo>
                <a:lnTo>
                  <a:pt x="730630" y="115188"/>
                </a:lnTo>
                <a:lnTo>
                  <a:pt x="780287" y="115188"/>
                </a:lnTo>
                <a:lnTo>
                  <a:pt x="780287" y="178688"/>
                </a:lnTo>
                <a:lnTo>
                  <a:pt x="847343" y="178688"/>
                </a:lnTo>
                <a:lnTo>
                  <a:pt x="847343" y="6096"/>
                </a:lnTo>
                <a:close/>
              </a:path>
              <a:path w="847725" h="292734">
                <a:moveTo>
                  <a:pt x="694054" y="62229"/>
                </a:moveTo>
                <a:lnTo>
                  <a:pt x="633729" y="62229"/>
                </a:lnTo>
                <a:lnTo>
                  <a:pt x="633729" y="66801"/>
                </a:lnTo>
                <a:lnTo>
                  <a:pt x="632519" y="80160"/>
                </a:lnTo>
                <a:lnTo>
                  <a:pt x="607885" y="115188"/>
                </a:lnTo>
                <a:lnTo>
                  <a:pt x="573023" y="124332"/>
                </a:lnTo>
                <a:lnTo>
                  <a:pt x="573023" y="177164"/>
                </a:lnTo>
                <a:lnTo>
                  <a:pt x="613689" y="170932"/>
                </a:lnTo>
                <a:lnTo>
                  <a:pt x="655766" y="146728"/>
                </a:lnTo>
                <a:lnTo>
                  <a:pt x="663955" y="137794"/>
                </a:lnTo>
                <a:lnTo>
                  <a:pt x="754760" y="137794"/>
                </a:lnTo>
                <a:lnTo>
                  <a:pt x="754760" y="124332"/>
                </a:lnTo>
                <a:lnTo>
                  <a:pt x="741735" y="122809"/>
                </a:lnTo>
                <a:lnTo>
                  <a:pt x="730091" y="119761"/>
                </a:lnTo>
                <a:lnTo>
                  <a:pt x="698499" y="91662"/>
                </a:lnTo>
                <a:lnTo>
                  <a:pt x="694054" y="66801"/>
                </a:lnTo>
                <a:lnTo>
                  <a:pt x="694054" y="62229"/>
                </a:lnTo>
                <a:close/>
              </a:path>
              <a:path w="847725" h="292734">
                <a:moveTo>
                  <a:pt x="754760" y="137794"/>
                </a:moveTo>
                <a:lnTo>
                  <a:pt x="663955" y="137794"/>
                </a:lnTo>
                <a:lnTo>
                  <a:pt x="671887" y="146728"/>
                </a:lnTo>
                <a:lnTo>
                  <a:pt x="713684" y="170932"/>
                </a:lnTo>
                <a:lnTo>
                  <a:pt x="754760" y="177164"/>
                </a:lnTo>
                <a:lnTo>
                  <a:pt x="754760" y="137794"/>
                </a:lnTo>
                <a:close/>
              </a:path>
              <a:path w="847725" h="292734">
                <a:moveTo>
                  <a:pt x="751712" y="10667"/>
                </a:moveTo>
                <a:lnTo>
                  <a:pt x="576072" y="10667"/>
                </a:lnTo>
                <a:lnTo>
                  <a:pt x="576072" y="62229"/>
                </a:lnTo>
                <a:lnTo>
                  <a:pt x="751712" y="62229"/>
                </a:lnTo>
                <a:lnTo>
                  <a:pt x="751712" y="1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3404" y="2182852"/>
            <a:ext cx="848640" cy="211685"/>
          </a:xfrm>
          <a:custGeom>
            <a:avLst/>
            <a:gdLst/>
            <a:ahLst/>
            <a:cxnLst/>
            <a:rect l="l" t="t" r="r" b="b"/>
            <a:pathLst>
              <a:path w="1135379" h="283209">
                <a:moveTo>
                  <a:pt x="850391" y="222884"/>
                </a:moveTo>
                <a:lnTo>
                  <a:pt x="569976" y="222884"/>
                </a:lnTo>
                <a:lnTo>
                  <a:pt x="569976" y="278638"/>
                </a:lnTo>
                <a:lnTo>
                  <a:pt x="850391" y="278638"/>
                </a:lnTo>
                <a:lnTo>
                  <a:pt x="850391" y="222884"/>
                </a:lnTo>
                <a:close/>
              </a:path>
              <a:path w="1135379" h="283209">
                <a:moveTo>
                  <a:pt x="371856" y="186308"/>
                </a:moveTo>
                <a:lnTo>
                  <a:pt x="303910" y="186308"/>
                </a:lnTo>
                <a:lnTo>
                  <a:pt x="303910" y="283209"/>
                </a:lnTo>
                <a:lnTo>
                  <a:pt x="566673" y="283209"/>
                </a:lnTo>
                <a:lnTo>
                  <a:pt x="566673" y="233171"/>
                </a:lnTo>
                <a:lnTo>
                  <a:pt x="371856" y="233171"/>
                </a:lnTo>
                <a:lnTo>
                  <a:pt x="371856" y="186308"/>
                </a:lnTo>
                <a:close/>
              </a:path>
              <a:path w="1135379" h="283209">
                <a:moveTo>
                  <a:pt x="562101" y="0"/>
                </a:moveTo>
                <a:lnTo>
                  <a:pt x="493521" y="0"/>
                </a:lnTo>
                <a:lnTo>
                  <a:pt x="493521" y="206120"/>
                </a:lnTo>
                <a:lnTo>
                  <a:pt x="562101" y="206120"/>
                </a:lnTo>
                <a:lnTo>
                  <a:pt x="562101" y="0"/>
                </a:lnTo>
                <a:close/>
              </a:path>
              <a:path w="1135379" h="283209">
                <a:moveTo>
                  <a:pt x="377444" y="0"/>
                </a:moveTo>
                <a:lnTo>
                  <a:pt x="333882" y="8127"/>
                </a:lnTo>
                <a:lnTo>
                  <a:pt x="302894" y="31622"/>
                </a:lnTo>
                <a:lnTo>
                  <a:pt x="291083" y="69468"/>
                </a:lnTo>
                <a:lnTo>
                  <a:pt x="291083" y="101853"/>
                </a:lnTo>
                <a:lnTo>
                  <a:pt x="302894" y="139064"/>
                </a:lnTo>
                <a:lnTo>
                  <a:pt x="333882" y="162432"/>
                </a:lnTo>
                <a:lnTo>
                  <a:pt x="377444" y="170433"/>
                </a:lnTo>
                <a:lnTo>
                  <a:pt x="389084" y="169862"/>
                </a:lnTo>
                <a:lnTo>
                  <a:pt x="429841" y="157978"/>
                </a:lnTo>
                <a:lnTo>
                  <a:pt x="459570" y="123825"/>
                </a:lnTo>
                <a:lnTo>
                  <a:pt x="377444" y="123825"/>
                </a:lnTo>
                <a:lnTo>
                  <a:pt x="371347" y="123697"/>
                </a:lnTo>
                <a:lnTo>
                  <a:pt x="366394" y="121919"/>
                </a:lnTo>
                <a:lnTo>
                  <a:pt x="359028" y="115315"/>
                </a:lnTo>
                <a:lnTo>
                  <a:pt x="357123" y="110870"/>
                </a:lnTo>
                <a:lnTo>
                  <a:pt x="357123" y="60325"/>
                </a:lnTo>
                <a:lnTo>
                  <a:pt x="377444" y="46608"/>
                </a:lnTo>
                <a:lnTo>
                  <a:pt x="459388" y="46608"/>
                </a:lnTo>
                <a:lnTo>
                  <a:pt x="456634" y="39768"/>
                </a:lnTo>
                <a:lnTo>
                  <a:pt x="429841" y="12584"/>
                </a:lnTo>
                <a:lnTo>
                  <a:pt x="389084" y="502"/>
                </a:lnTo>
                <a:lnTo>
                  <a:pt x="377444" y="0"/>
                </a:lnTo>
                <a:close/>
              </a:path>
              <a:path w="1135379" h="283209">
                <a:moveTo>
                  <a:pt x="459388" y="46608"/>
                </a:moveTo>
                <a:lnTo>
                  <a:pt x="377444" y="46608"/>
                </a:lnTo>
                <a:lnTo>
                  <a:pt x="383158" y="46735"/>
                </a:lnTo>
                <a:lnTo>
                  <a:pt x="387984" y="48640"/>
                </a:lnTo>
                <a:lnTo>
                  <a:pt x="395731" y="55879"/>
                </a:lnTo>
                <a:lnTo>
                  <a:pt x="397637" y="60325"/>
                </a:lnTo>
                <a:lnTo>
                  <a:pt x="397637" y="110870"/>
                </a:lnTo>
                <a:lnTo>
                  <a:pt x="395731" y="115315"/>
                </a:lnTo>
                <a:lnTo>
                  <a:pt x="391794" y="118617"/>
                </a:lnTo>
                <a:lnTo>
                  <a:pt x="387984" y="121919"/>
                </a:lnTo>
                <a:lnTo>
                  <a:pt x="383158" y="123697"/>
                </a:lnTo>
                <a:lnTo>
                  <a:pt x="377444" y="123825"/>
                </a:lnTo>
                <a:lnTo>
                  <a:pt x="459570" y="123825"/>
                </a:lnTo>
                <a:lnTo>
                  <a:pt x="460263" y="122126"/>
                </a:lnTo>
                <a:lnTo>
                  <a:pt x="462488" y="112400"/>
                </a:lnTo>
                <a:lnTo>
                  <a:pt x="463295" y="101853"/>
                </a:lnTo>
                <a:lnTo>
                  <a:pt x="463295" y="69468"/>
                </a:lnTo>
                <a:lnTo>
                  <a:pt x="462488" y="58679"/>
                </a:lnTo>
                <a:lnTo>
                  <a:pt x="460263" y="48783"/>
                </a:lnTo>
                <a:lnTo>
                  <a:pt x="459388" y="46608"/>
                </a:lnTo>
                <a:close/>
              </a:path>
              <a:path w="1135379" h="283209">
                <a:moveTo>
                  <a:pt x="1135379" y="224408"/>
                </a:moveTo>
                <a:lnTo>
                  <a:pt x="854963" y="224408"/>
                </a:lnTo>
                <a:lnTo>
                  <a:pt x="854963" y="278638"/>
                </a:lnTo>
                <a:lnTo>
                  <a:pt x="1135379" y="278638"/>
                </a:lnTo>
                <a:lnTo>
                  <a:pt x="1135379" y="224408"/>
                </a:lnTo>
                <a:close/>
              </a:path>
              <a:path w="1135379" h="283209">
                <a:moveTo>
                  <a:pt x="1029715" y="181990"/>
                </a:moveTo>
                <a:lnTo>
                  <a:pt x="960754" y="181990"/>
                </a:lnTo>
                <a:lnTo>
                  <a:pt x="960754" y="224408"/>
                </a:lnTo>
                <a:lnTo>
                  <a:pt x="1029715" y="224408"/>
                </a:lnTo>
                <a:lnTo>
                  <a:pt x="1029715" y="181990"/>
                </a:lnTo>
                <a:close/>
              </a:path>
              <a:path w="1135379" h="283209">
                <a:moveTo>
                  <a:pt x="280415" y="223773"/>
                </a:moveTo>
                <a:lnTo>
                  <a:pt x="0" y="223773"/>
                </a:lnTo>
                <a:lnTo>
                  <a:pt x="0" y="278638"/>
                </a:lnTo>
                <a:lnTo>
                  <a:pt x="280415" y="278638"/>
                </a:lnTo>
                <a:lnTo>
                  <a:pt x="280415" y="223773"/>
                </a:lnTo>
                <a:close/>
              </a:path>
              <a:path w="1135379" h="283209">
                <a:moveTo>
                  <a:pt x="111887" y="175894"/>
                </a:moveTo>
                <a:lnTo>
                  <a:pt x="50037" y="175894"/>
                </a:lnTo>
                <a:lnTo>
                  <a:pt x="50037" y="223773"/>
                </a:lnTo>
                <a:lnTo>
                  <a:pt x="111887" y="223773"/>
                </a:lnTo>
                <a:lnTo>
                  <a:pt x="111887" y="175894"/>
                </a:lnTo>
                <a:close/>
              </a:path>
              <a:path w="1135379" h="283209">
                <a:moveTo>
                  <a:pt x="231647" y="175894"/>
                </a:moveTo>
                <a:lnTo>
                  <a:pt x="169798" y="175894"/>
                </a:lnTo>
                <a:lnTo>
                  <a:pt x="169798" y="223773"/>
                </a:lnTo>
                <a:lnTo>
                  <a:pt x="231647" y="223773"/>
                </a:lnTo>
                <a:lnTo>
                  <a:pt x="231647" y="175894"/>
                </a:lnTo>
                <a:close/>
              </a:path>
              <a:path w="1135379" h="283209">
                <a:moveTo>
                  <a:pt x="766063" y="3047"/>
                </a:moveTo>
                <a:lnTo>
                  <a:pt x="654176" y="3047"/>
                </a:lnTo>
                <a:lnTo>
                  <a:pt x="643197" y="3831"/>
                </a:lnTo>
                <a:lnTo>
                  <a:pt x="606307" y="20351"/>
                </a:lnTo>
                <a:lnTo>
                  <a:pt x="583239" y="53689"/>
                </a:lnTo>
                <a:lnTo>
                  <a:pt x="577595" y="85978"/>
                </a:lnTo>
                <a:lnTo>
                  <a:pt x="578286" y="97147"/>
                </a:lnTo>
                <a:lnTo>
                  <a:pt x="592834" y="136290"/>
                </a:lnTo>
                <a:lnTo>
                  <a:pt x="623333" y="161827"/>
                </a:lnTo>
                <a:lnTo>
                  <a:pt x="654176" y="168275"/>
                </a:lnTo>
                <a:lnTo>
                  <a:pt x="766063" y="168275"/>
                </a:lnTo>
                <a:lnTo>
                  <a:pt x="805941" y="156971"/>
                </a:lnTo>
                <a:lnTo>
                  <a:pt x="832992" y="127507"/>
                </a:lnTo>
                <a:lnTo>
                  <a:pt x="837922" y="115696"/>
                </a:lnTo>
                <a:lnTo>
                  <a:pt x="665733" y="115696"/>
                </a:lnTo>
                <a:lnTo>
                  <a:pt x="659002" y="112775"/>
                </a:lnTo>
                <a:lnTo>
                  <a:pt x="653922" y="107314"/>
                </a:lnTo>
                <a:lnTo>
                  <a:pt x="648969" y="101853"/>
                </a:lnTo>
                <a:lnTo>
                  <a:pt x="646302" y="94741"/>
                </a:lnTo>
                <a:lnTo>
                  <a:pt x="646302" y="77215"/>
                </a:lnTo>
                <a:lnTo>
                  <a:pt x="674242" y="56133"/>
                </a:lnTo>
                <a:lnTo>
                  <a:pt x="837986" y="56133"/>
                </a:lnTo>
                <a:lnTo>
                  <a:pt x="837253" y="53689"/>
                </a:lnTo>
                <a:lnTo>
                  <a:pt x="814133" y="20351"/>
                </a:lnTo>
                <a:lnTo>
                  <a:pt x="777063" y="3831"/>
                </a:lnTo>
                <a:lnTo>
                  <a:pt x="766063" y="3047"/>
                </a:lnTo>
                <a:close/>
              </a:path>
              <a:path w="1135379" h="283209">
                <a:moveTo>
                  <a:pt x="837986" y="56133"/>
                </a:moveTo>
                <a:lnTo>
                  <a:pt x="674242" y="56133"/>
                </a:lnTo>
                <a:lnTo>
                  <a:pt x="755014" y="56260"/>
                </a:lnTo>
                <a:lnTo>
                  <a:pt x="761745" y="59181"/>
                </a:lnTo>
                <a:lnTo>
                  <a:pt x="771906" y="70103"/>
                </a:lnTo>
                <a:lnTo>
                  <a:pt x="774445" y="77215"/>
                </a:lnTo>
                <a:lnTo>
                  <a:pt x="774445" y="94741"/>
                </a:lnTo>
                <a:lnTo>
                  <a:pt x="771906" y="101853"/>
                </a:lnTo>
                <a:lnTo>
                  <a:pt x="761745" y="112775"/>
                </a:lnTo>
                <a:lnTo>
                  <a:pt x="755014" y="115696"/>
                </a:lnTo>
                <a:lnTo>
                  <a:pt x="837922" y="115696"/>
                </a:lnTo>
                <a:lnTo>
                  <a:pt x="840311" y="107791"/>
                </a:lnTo>
                <a:lnTo>
                  <a:pt x="842154" y="97147"/>
                </a:lnTo>
                <a:lnTo>
                  <a:pt x="842771" y="85978"/>
                </a:lnTo>
                <a:lnTo>
                  <a:pt x="842154" y="74644"/>
                </a:lnTo>
                <a:lnTo>
                  <a:pt x="840311" y="63880"/>
                </a:lnTo>
                <a:lnTo>
                  <a:pt x="837986" y="56133"/>
                </a:lnTo>
                <a:close/>
              </a:path>
              <a:path w="1135379" h="283209">
                <a:moveTo>
                  <a:pt x="196087" y="3047"/>
                </a:moveTo>
                <a:lnTo>
                  <a:pt x="84200" y="3047"/>
                </a:lnTo>
                <a:lnTo>
                  <a:pt x="73221" y="3827"/>
                </a:lnTo>
                <a:lnTo>
                  <a:pt x="36331" y="20000"/>
                </a:lnTo>
                <a:lnTo>
                  <a:pt x="13263" y="52736"/>
                </a:lnTo>
                <a:lnTo>
                  <a:pt x="7619" y="84454"/>
                </a:lnTo>
                <a:lnTo>
                  <a:pt x="8310" y="95505"/>
                </a:lnTo>
                <a:lnTo>
                  <a:pt x="22858" y="134018"/>
                </a:lnTo>
                <a:lnTo>
                  <a:pt x="53357" y="159194"/>
                </a:lnTo>
                <a:lnTo>
                  <a:pt x="84200" y="165480"/>
                </a:lnTo>
                <a:lnTo>
                  <a:pt x="196087" y="165480"/>
                </a:lnTo>
                <a:lnTo>
                  <a:pt x="235965" y="154431"/>
                </a:lnTo>
                <a:lnTo>
                  <a:pt x="263016" y="125348"/>
                </a:lnTo>
                <a:lnTo>
                  <a:pt x="267860" y="114045"/>
                </a:lnTo>
                <a:lnTo>
                  <a:pt x="104266" y="114045"/>
                </a:lnTo>
                <a:lnTo>
                  <a:pt x="95757" y="113791"/>
                </a:lnTo>
                <a:lnTo>
                  <a:pt x="89026" y="110997"/>
                </a:lnTo>
                <a:lnTo>
                  <a:pt x="83946" y="105663"/>
                </a:lnTo>
                <a:lnTo>
                  <a:pt x="78993" y="100202"/>
                </a:lnTo>
                <a:lnTo>
                  <a:pt x="76326" y="93090"/>
                </a:lnTo>
                <a:lnTo>
                  <a:pt x="76326" y="75945"/>
                </a:lnTo>
                <a:lnTo>
                  <a:pt x="104266" y="55244"/>
                </a:lnTo>
                <a:lnTo>
                  <a:pt x="268044" y="55244"/>
                </a:lnTo>
                <a:lnTo>
                  <a:pt x="267277" y="52736"/>
                </a:lnTo>
                <a:lnTo>
                  <a:pt x="244157" y="20000"/>
                </a:lnTo>
                <a:lnTo>
                  <a:pt x="207087" y="3827"/>
                </a:lnTo>
                <a:lnTo>
                  <a:pt x="196087" y="3047"/>
                </a:lnTo>
                <a:close/>
              </a:path>
              <a:path w="1135379" h="283209">
                <a:moveTo>
                  <a:pt x="268044" y="55244"/>
                </a:moveTo>
                <a:lnTo>
                  <a:pt x="104266" y="55244"/>
                </a:lnTo>
                <a:lnTo>
                  <a:pt x="185038" y="55371"/>
                </a:lnTo>
                <a:lnTo>
                  <a:pt x="191769" y="58165"/>
                </a:lnTo>
                <a:lnTo>
                  <a:pt x="196850" y="63500"/>
                </a:lnTo>
                <a:lnTo>
                  <a:pt x="201929" y="68960"/>
                </a:lnTo>
                <a:lnTo>
                  <a:pt x="204469" y="75945"/>
                </a:lnTo>
                <a:lnTo>
                  <a:pt x="204469" y="93090"/>
                </a:lnTo>
                <a:lnTo>
                  <a:pt x="176529" y="114045"/>
                </a:lnTo>
                <a:lnTo>
                  <a:pt x="267860" y="114045"/>
                </a:lnTo>
                <a:lnTo>
                  <a:pt x="270335" y="105997"/>
                </a:lnTo>
                <a:lnTo>
                  <a:pt x="272178" y="95505"/>
                </a:lnTo>
                <a:lnTo>
                  <a:pt x="272795" y="84454"/>
                </a:lnTo>
                <a:lnTo>
                  <a:pt x="272178" y="73310"/>
                </a:lnTo>
                <a:lnTo>
                  <a:pt x="270335" y="62737"/>
                </a:lnTo>
                <a:lnTo>
                  <a:pt x="268044" y="55244"/>
                </a:lnTo>
                <a:close/>
              </a:path>
              <a:path w="1135379" h="283209">
                <a:moveTo>
                  <a:pt x="1124712" y="4571"/>
                </a:moveTo>
                <a:lnTo>
                  <a:pt x="865632" y="4571"/>
                </a:lnTo>
                <a:lnTo>
                  <a:pt x="865632" y="50926"/>
                </a:lnTo>
                <a:lnTo>
                  <a:pt x="1058037" y="50926"/>
                </a:lnTo>
                <a:lnTo>
                  <a:pt x="1058037" y="64896"/>
                </a:lnTo>
                <a:lnTo>
                  <a:pt x="865632" y="64896"/>
                </a:lnTo>
                <a:lnTo>
                  <a:pt x="865632" y="172846"/>
                </a:lnTo>
                <a:lnTo>
                  <a:pt x="1127760" y="172846"/>
                </a:lnTo>
                <a:lnTo>
                  <a:pt x="1127760" y="124713"/>
                </a:lnTo>
                <a:lnTo>
                  <a:pt x="932433" y="124713"/>
                </a:lnTo>
                <a:lnTo>
                  <a:pt x="932433" y="109473"/>
                </a:lnTo>
                <a:lnTo>
                  <a:pt x="1124712" y="109473"/>
                </a:lnTo>
                <a:lnTo>
                  <a:pt x="1124712" y="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2584" y="2456239"/>
            <a:ext cx="422896" cy="211685"/>
          </a:xfrm>
          <a:custGeom>
            <a:avLst/>
            <a:gdLst/>
            <a:ahLst/>
            <a:cxnLst/>
            <a:rect l="l" t="t" r="r" b="b"/>
            <a:pathLst>
              <a:path w="565785" h="283209">
                <a:moveTo>
                  <a:pt x="554736" y="189865"/>
                </a:moveTo>
                <a:lnTo>
                  <a:pt x="295656" y="189865"/>
                </a:lnTo>
                <a:lnTo>
                  <a:pt x="295656" y="283210"/>
                </a:lnTo>
                <a:lnTo>
                  <a:pt x="490118" y="275209"/>
                </a:lnTo>
                <a:lnTo>
                  <a:pt x="554736" y="275209"/>
                </a:lnTo>
                <a:lnTo>
                  <a:pt x="554736" y="242062"/>
                </a:lnTo>
                <a:lnTo>
                  <a:pt x="359968" y="242062"/>
                </a:lnTo>
                <a:lnTo>
                  <a:pt x="359968" y="226822"/>
                </a:lnTo>
                <a:lnTo>
                  <a:pt x="554736" y="226822"/>
                </a:lnTo>
                <a:lnTo>
                  <a:pt x="554736" y="189865"/>
                </a:lnTo>
                <a:close/>
              </a:path>
              <a:path w="565785" h="283209">
                <a:moveTo>
                  <a:pt x="554736" y="275209"/>
                </a:moveTo>
                <a:lnTo>
                  <a:pt x="490118" y="275209"/>
                </a:lnTo>
                <a:lnTo>
                  <a:pt x="490118" y="283210"/>
                </a:lnTo>
                <a:lnTo>
                  <a:pt x="554736" y="283210"/>
                </a:lnTo>
                <a:lnTo>
                  <a:pt x="554736" y="275209"/>
                </a:lnTo>
                <a:close/>
              </a:path>
              <a:path w="565785" h="283209">
                <a:moveTo>
                  <a:pt x="554736" y="226822"/>
                </a:moveTo>
                <a:lnTo>
                  <a:pt x="490118" y="226822"/>
                </a:lnTo>
                <a:lnTo>
                  <a:pt x="490118" y="237744"/>
                </a:lnTo>
                <a:lnTo>
                  <a:pt x="359968" y="242062"/>
                </a:lnTo>
                <a:lnTo>
                  <a:pt x="554736" y="242062"/>
                </a:lnTo>
                <a:lnTo>
                  <a:pt x="554736" y="226822"/>
                </a:lnTo>
                <a:close/>
              </a:path>
              <a:path w="565785" h="283209">
                <a:moveTo>
                  <a:pt x="565404" y="131953"/>
                </a:moveTo>
                <a:lnTo>
                  <a:pt x="284988" y="131953"/>
                </a:lnTo>
                <a:lnTo>
                  <a:pt x="284988" y="176149"/>
                </a:lnTo>
                <a:lnTo>
                  <a:pt x="565404" y="176149"/>
                </a:lnTo>
                <a:lnTo>
                  <a:pt x="565404" y="131953"/>
                </a:lnTo>
                <a:close/>
              </a:path>
              <a:path w="565785" h="283209">
                <a:moveTo>
                  <a:pt x="277063" y="164973"/>
                </a:moveTo>
                <a:lnTo>
                  <a:pt x="18897" y="164973"/>
                </a:lnTo>
                <a:lnTo>
                  <a:pt x="18897" y="198755"/>
                </a:lnTo>
                <a:lnTo>
                  <a:pt x="213055" y="198755"/>
                </a:lnTo>
                <a:lnTo>
                  <a:pt x="213055" y="208153"/>
                </a:lnTo>
                <a:lnTo>
                  <a:pt x="18897" y="208153"/>
                </a:lnTo>
                <a:lnTo>
                  <a:pt x="18897" y="283210"/>
                </a:lnTo>
                <a:lnTo>
                  <a:pt x="281635" y="283210"/>
                </a:lnTo>
                <a:lnTo>
                  <a:pt x="281635" y="247776"/>
                </a:lnTo>
                <a:lnTo>
                  <a:pt x="82905" y="247776"/>
                </a:lnTo>
                <a:lnTo>
                  <a:pt x="82905" y="238379"/>
                </a:lnTo>
                <a:lnTo>
                  <a:pt x="277063" y="238379"/>
                </a:lnTo>
                <a:lnTo>
                  <a:pt x="277063" y="164973"/>
                </a:lnTo>
                <a:close/>
              </a:path>
              <a:path w="565785" h="283209">
                <a:moveTo>
                  <a:pt x="125577" y="145669"/>
                </a:moveTo>
                <a:lnTo>
                  <a:pt x="60960" y="145669"/>
                </a:lnTo>
                <a:lnTo>
                  <a:pt x="55778" y="164973"/>
                </a:lnTo>
                <a:lnTo>
                  <a:pt x="120396" y="164973"/>
                </a:lnTo>
                <a:lnTo>
                  <a:pt x="125577" y="145669"/>
                </a:lnTo>
                <a:close/>
              </a:path>
              <a:path w="565785" h="283209">
                <a:moveTo>
                  <a:pt x="277063" y="0"/>
                </a:moveTo>
                <a:lnTo>
                  <a:pt x="208483" y="0"/>
                </a:lnTo>
                <a:lnTo>
                  <a:pt x="208483" y="157353"/>
                </a:lnTo>
                <a:lnTo>
                  <a:pt x="277063" y="157353"/>
                </a:lnTo>
                <a:lnTo>
                  <a:pt x="277063" y="0"/>
                </a:lnTo>
                <a:close/>
              </a:path>
              <a:path w="565785" h="283209">
                <a:moveTo>
                  <a:pt x="200863" y="102488"/>
                </a:moveTo>
                <a:lnTo>
                  <a:pt x="0" y="102488"/>
                </a:lnTo>
                <a:lnTo>
                  <a:pt x="0" y="145669"/>
                </a:lnTo>
                <a:lnTo>
                  <a:pt x="200863" y="145669"/>
                </a:lnTo>
                <a:lnTo>
                  <a:pt x="200863" y="102488"/>
                </a:lnTo>
                <a:close/>
              </a:path>
              <a:path w="565785" h="283209">
                <a:moveTo>
                  <a:pt x="133197" y="1524"/>
                </a:moveTo>
                <a:lnTo>
                  <a:pt x="64617" y="1524"/>
                </a:lnTo>
                <a:lnTo>
                  <a:pt x="64617" y="7620"/>
                </a:lnTo>
                <a:lnTo>
                  <a:pt x="63253" y="17837"/>
                </a:lnTo>
                <a:lnTo>
                  <a:pt x="27203" y="47926"/>
                </a:lnTo>
                <a:lnTo>
                  <a:pt x="3352" y="52197"/>
                </a:lnTo>
                <a:lnTo>
                  <a:pt x="3352" y="94234"/>
                </a:lnTo>
                <a:lnTo>
                  <a:pt x="48958" y="86072"/>
                </a:lnTo>
                <a:lnTo>
                  <a:pt x="91309" y="63355"/>
                </a:lnTo>
                <a:lnTo>
                  <a:pt x="98755" y="55499"/>
                </a:lnTo>
                <a:lnTo>
                  <a:pt x="194462" y="55499"/>
                </a:lnTo>
                <a:lnTo>
                  <a:pt x="194462" y="52197"/>
                </a:lnTo>
                <a:lnTo>
                  <a:pt x="181996" y="50555"/>
                </a:lnTo>
                <a:lnTo>
                  <a:pt x="170621" y="47926"/>
                </a:lnTo>
                <a:lnTo>
                  <a:pt x="138017" y="26590"/>
                </a:lnTo>
                <a:lnTo>
                  <a:pt x="133197" y="7620"/>
                </a:lnTo>
                <a:lnTo>
                  <a:pt x="133197" y="1524"/>
                </a:lnTo>
                <a:close/>
              </a:path>
              <a:path w="565785" h="283209">
                <a:moveTo>
                  <a:pt x="194462" y="55499"/>
                </a:moveTo>
                <a:lnTo>
                  <a:pt x="98755" y="55499"/>
                </a:lnTo>
                <a:lnTo>
                  <a:pt x="106203" y="63355"/>
                </a:lnTo>
                <a:lnTo>
                  <a:pt x="148628" y="86072"/>
                </a:lnTo>
                <a:lnTo>
                  <a:pt x="194462" y="94234"/>
                </a:lnTo>
                <a:lnTo>
                  <a:pt x="194462" y="55499"/>
                </a:lnTo>
                <a:close/>
              </a:path>
              <a:path w="565785" h="283209">
                <a:moveTo>
                  <a:pt x="553211" y="43307"/>
                </a:moveTo>
                <a:lnTo>
                  <a:pt x="295656" y="43307"/>
                </a:lnTo>
                <a:lnTo>
                  <a:pt x="295656" y="121031"/>
                </a:lnTo>
                <a:lnTo>
                  <a:pt x="558088" y="121031"/>
                </a:lnTo>
                <a:lnTo>
                  <a:pt x="558088" y="85979"/>
                </a:lnTo>
                <a:lnTo>
                  <a:pt x="363321" y="85979"/>
                </a:lnTo>
                <a:lnTo>
                  <a:pt x="363321" y="75946"/>
                </a:lnTo>
                <a:lnTo>
                  <a:pt x="553211" y="75946"/>
                </a:lnTo>
                <a:lnTo>
                  <a:pt x="553211" y="43307"/>
                </a:lnTo>
                <a:close/>
              </a:path>
              <a:path w="565785" h="283209">
                <a:moveTo>
                  <a:pt x="554736" y="0"/>
                </a:moveTo>
                <a:lnTo>
                  <a:pt x="295656" y="0"/>
                </a:lnTo>
                <a:lnTo>
                  <a:pt x="295656" y="34162"/>
                </a:lnTo>
                <a:lnTo>
                  <a:pt x="554736" y="34162"/>
                </a:lnTo>
                <a:lnTo>
                  <a:pt x="554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8985" y="2456239"/>
            <a:ext cx="415777" cy="211685"/>
          </a:xfrm>
          <a:custGeom>
            <a:avLst/>
            <a:gdLst/>
            <a:ahLst/>
            <a:cxnLst/>
            <a:rect l="l" t="t" r="r" b="b"/>
            <a:pathLst>
              <a:path w="556260" h="283209">
                <a:moveTo>
                  <a:pt x="61264" y="163068"/>
                </a:moveTo>
                <a:lnTo>
                  <a:pt x="10668" y="163068"/>
                </a:lnTo>
                <a:lnTo>
                  <a:pt x="10668" y="283210"/>
                </a:lnTo>
                <a:lnTo>
                  <a:pt x="84429" y="275844"/>
                </a:lnTo>
                <a:lnTo>
                  <a:pt x="135026" y="275844"/>
                </a:lnTo>
                <a:lnTo>
                  <a:pt x="135026" y="238633"/>
                </a:lnTo>
                <a:lnTo>
                  <a:pt x="61264" y="238633"/>
                </a:lnTo>
                <a:lnTo>
                  <a:pt x="61264" y="218821"/>
                </a:lnTo>
                <a:lnTo>
                  <a:pt x="135026" y="218821"/>
                </a:lnTo>
                <a:lnTo>
                  <a:pt x="135026" y="179197"/>
                </a:lnTo>
                <a:lnTo>
                  <a:pt x="61264" y="179197"/>
                </a:lnTo>
                <a:lnTo>
                  <a:pt x="61264" y="163068"/>
                </a:lnTo>
                <a:close/>
              </a:path>
              <a:path w="556260" h="283209">
                <a:moveTo>
                  <a:pt x="135026" y="275844"/>
                </a:moveTo>
                <a:lnTo>
                  <a:pt x="84429" y="275844"/>
                </a:lnTo>
                <a:lnTo>
                  <a:pt x="84429" y="283210"/>
                </a:lnTo>
                <a:lnTo>
                  <a:pt x="135026" y="283210"/>
                </a:lnTo>
                <a:lnTo>
                  <a:pt x="135026" y="275844"/>
                </a:lnTo>
                <a:close/>
              </a:path>
              <a:path w="556260" h="283209">
                <a:moveTo>
                  <a:pt x="135026" y="218821"/>
                </a:moveTo>
                <a:lnTo>
                  <a:pt x="84429" y="218821"/>
                </a:lnTo>
                <a:lnTo>
                  <a:pt x="84429" y="236220"/>
                </a:lnTo>
                <a:lnTo>
                  <a:pt x="61264" y="238633"/>
                </a:lnTo>
                <a:lnTo>
                  <a:pt x="135026" y="238633"/>
                </a:lnTo>
                <a:lnTo>
                  <a:pt x="135026" y="218821"/>
                </a:lnTo>
                <a:close/>
              </a:path>
              <a:path w="556260" h="283209">
                <a:moveTo>
                  <a:pt x="135026" y="163068"/>
                </a:moveTo>
                <a:lnTo>
                  <a:pt x="84429" y="163068"/>
                </a:lnTo>
                <a:lnTo>
                  <a:pt x="84429" y="179197"/>
                </a:lnTo>
                <a:lnTo>
                  <a:pt x="135026" y="179197"/>
                </a:lnTo>
                <a:lnTo>
                  <a:pt x="135026" y="163068"/>
                </a:lnTo>
                <a:close/>
              </a:path>
              <a:path w="556260" h="283209">
                <a:moveTo>
                  <a:pt x="243535" y="160020"/>
                </a:moveTo>
                <a:lnTo>
                  <a:pt x="187147" y="160020"/>
                </a:lnTo>
                <a:lnTo>
                  <a:pt x="187147" y="177165"/>
                </a:lnTo>
                <a:lnTo>
                  <a:pt x="186080" y="186114"/>
                </a:lnTo>
                <a:lnTo>
                  <a:pt x="158734" y="222631"/>
                </a:lnTo>
                <a:lnTo>
                  <a:pt x="141122" y="229488"/>
                </a:lnTo>
                <a:lnTo>
                  <a:pt x="141122" y="283210"/>
                </a:lnTo>
                <a:lnTo>
                  <a:pt x="182384" y="268478"/>
                </a:lnTo>
                <a:lnTo>
                  <a:pt x="215188" y="236855"/>
                </a:lnTo>
                <a:lnTo>
                  <a:pt x="289509" y="236855"/>
                </a:lnTo>
                <a:lnTo>
                  <a:pt x="289509" y="229488"/>
                </a:lnTo>
                <a:lnTo>
                  <a:pt x="280354" y="226726"/>
                </a:lnTo>
                <a:lnTo>
                  <a:pt x="271937" y="222631"/>
                </a:lnTo>
                <a:lnTo>
                  <a:pt x="244609" y="186114"/>
                </a:lnTo>
                <a:lnTo>
                  <a:pt x="243535" y="177165"/>
                </a:lnTo>
                <a:lnTo>
                  <a:pt x="243535" y="160020"/>
                </a:lnTo>
                <a:close/>
              </a:path>
              <a:path w="556260" h="283209">
                <a:moveTo>
                  <a:pt x="289509" y="236855"/>
                </a:moveTo>
                <a:lnTo>
                  <a:pt x="215188" y="236855"/>
                </a:lnTo>
                <a:lnTo>
                  <a:pt x="222134" y="246189"/>
                </a:lnTo>
                <a:lnTo>
                  <a:pt x="258217" y="273905"/>
                </a:lnTo>
                <a:lnTo>
                  <a:pt x="289509" y="283210"/>
                </a:lnTo>
                <a:lnTo>
                  <a:pt x="289509" y="236855"/>
                </a:lnTo>
                <a:close/>
              </a:path>
              <a:path w="556260" h="283209">
                <a:moveTo>
                  <a:pt x="370916" y="4572"/>
                </a:moveTo>
                <a:lnTo>
                  <a:pt x="327609" y="14097"/>
                </a:lnTo>
                <a:lnTo>
                  <a:pt x="296748" y="40386"/>
                </a:lnTo>
                <a:lnTo>
                  <a:pt x="284937" y="79883"/>
                </a:lnTo>
                <a:lnTo>
                  <a:pt x="284937" y="203326"/>
                </a:lnTo>
                <a:lnTo>
                  <a:pt x="296748" y="242697"/>
                </a:lnTo>
                <a:lnTo>
                  <a:pt x="327609" y="268986"/>
                </a:lnTo>
                <a:lnTo>
                  <a:pt x="370916" y="278638"/>
                </a:lnTo>
                <a:lnTo>
                  <a:pt x="382651" y="277969"/>
                </a:lnTo>
                <a:lnTo>
                  <a:pt x="423768" y="263842"/>
                </a:lnTo>
                <a:lnTo>
                  <a:pt x="450690" y="233937"/>
                </a:lnTo>
                <a:lnTo>
                  <a:pt x="453398" y="226949"/>
                </a:lnTo>
                <a:lnTo>
                  <a:pt x="365201" y="226949"/>
                </a:lnTo>
                <a:lnTo>
                  <a:pt x="359867" y="224790"/>
                </a:lnTo>
                <a:lnTo>
                  <a:pt x="351993" y="216662"/>
                </a:lnTo>
                <a:lnTo>
                  <a:pt x="349961" y="211836"/>
                </a:lnTo>
                <a:lnTo>
                  <a:pt x="349961" y="71500"/>
                </a:lnTo>
                <a:lnTo>
                  <a:pt x="371805" y="55753"/>
                </a:lnTo>
                <a:lnTo>
                  <a:pt x="453212" y="55753"/>
                </a:lnTo>
                <a:lnTo>
                  <a:pt x="450649" y="49149"/>
                </a:lnTo>
                <a:lnTo>
                  <a:pt x="423746" y="19300"/>
                </a:lnTo>
                <a:lnTo>
                  <a:pt x="382651" y="5238"/>
                </a:lnTo>
                <a:lnTo>
                  <a:pt x="370916" y="4572"/>
                </a:lnTo>
                <a:close/>
              </a:path>
              <a:path w="556260" h="283209">
                <a:moveTo>
                  <a:pt x="453212" y="55753"/>
                </a:moveTo>
                <a:lnTo>
                  <a:pt x="371805" y="55753"/>
                </a:lnTo>
                <a:lnTo>
                  <a:pt x="378536" y="56007"/>
                </a:lnTo>
                <a:lnTo>
                  <a:pt x="383870" y="58293"/>
                </a:lnTo>
                <a:lnTo>
                  <a:pt x="387934" y="62484"/>
                </a:lnTo>
                <a:lnTo>
                  <a:pt x="391871" y="66801"/>
                </a:lnTo>
                <a:lnTo>
                  <a:pt x="394030" y="71500"/>
                </a:lnTo>
                <a:lnTo>
                  <a:pt x="394062" y="210438"/>
                </a:lnTo>
                <a:lnTo>
                  <a:pt x="394030" y="211836"/>
                </a:lnTo>
                <a:lnTo>
                  <a:pt x="391871" y="216662"/>
                </a:lnTo>
                <a:lnTo>
                  <a:pt x="387934" y="220725"/>
                </a:lnTo>
                <a:lnTo>
                  <a:pt x="383870" y="224790"/>
                </a:lnTo>
                <a:lnTo>
                  <a:pt x="378536" y="226949"/>
                </a:lnTo>
                <a:lnTo>
                  <a:pt x="453398" y="226949"/>
                </a:lnTo>
                <a:lnTo>
                  <a:pt x="454371" y="224440"/>
                </a:lnTo>
                <a:lnTo>
                  <a:pt x="456647" y="214229"/>
                </a:lnTo>
                <a:lnTo>
                  <a:pt x="457530" y="203326"/>
                </a:lnTo>
                <a:lnTo>
                  <a:pt x="457530" y="79883"/>
                </a:lnTo>
                <a:lnTo>
                  <a:pt x="456647" y="68978"/>
                </a:lnTo>
                <a:lnTo>
                  <a:pt x="454371" y="58753"/>
                </a:lnTo>
                <a:lnTo>
                  <a:pt x="453212" y="55753"/>
                </a:lnTo>
                <a:close/>
              </a:path>
              <a:path w="556260" h="283209">
                <a:moveTo>
                  <a:pt x="271272" y="100965"/>
                </a:moveTo>
                <a:lnTo>
                  <a:pt x="203911" y="100965"/>
                </a:lnTo>
                <a:lnTo>
                  <a:pt x="203911" y="153924"/>
                </a:lnTo>
                <a:lnTo>
                  <a:pt x="271272" y="153924"/>
                </a:lnTo>
                <a:lnTo>
                  <a:pt x="271272" y="100965"/>
                </a:lnTo>
                <a:close/>
              </a:path>
              <a:path w="556260" h="283209">
                <a:moveTo>
                  <a:pt x="81381" y="0"/>
                </a:moveTo>
                <a:lnTo>
                  <a:pt x="40373" y="7747"/>
                </a:lnTo>
                <a:lnTo>
                  <a:pt x="6363" y="38733"/>
                </a:lnTo>
                <a:lnTo>
                  <a:pt x="0" y="81407"/>
                </a:lnTo>
                <a:lnTo>
                  <a:pt x="795" y="92172"/>
                </a:lnTo>
                <a:lnTo>
                  <a:pt x="23893" y="132032"/>
                </a:lnTo>
                <a:lnTo>
                  <a:pt x="59796" y="147192"/>
                </a:lnTo>
                <a:lnTo>
                  <a:pt x="81381" y="149098"/>
                </a:lnTo>
                <a:lnTo>
                  <a:pt x="95254" y="148337"/>
                </a:lnTo>
                <a:lnTo>
                  <a:pt x="141110" y="130218"/>
                </a:lnTo>
                <a:lnTo>
                  <a:pt x="158318" y="105156"/>
                </a:lnTo>
                <a:lnTo>
                  <a:pt x="75933" y="105156"/>
                </a:lnTo>
                <a:lnTo>
                  <a:pt x="70993" y="103378"/>
                </a:lnTo>
                <a:lnTo>
                  <a:pt x="67170" y="100075"/>
                </a:lnTo>
                <a:lnTo>
                  <a:pt x="63360" y="96647"/>
                </a:lnTo>
                <a:lnTo>
                  <a:pt x="61391" y="91948"/>
                </a:lnTo>
                <a:lnTo>
                  <a:pt x="61264" y="85979"/>
                </a:lnTo>
                <a:lnTo>
                  <a:pt x="61391" y="57404"/>
                </a:lnTo>
                <a:lnTo>
                  <a:pt x="63360" y="52705"/>
                </a:lnTo>
                <a:lnTo>
                  <a:pt x="67170" y="49149"/>
                </a:lnTo>
                <a:lnTo>
                  <a:pt x="70993" y="45720"/>
                </a:lnTo>
                <a:lnTo>
                  <a:pt x="75933" y="43942"/>
                </a:lnTo>
                <a:lnTo>
                  <a:pt x="158067" y="43942"/>
                </a:lnTo>
                <a:lnTo>
                  <a:pt x="155455" y="37484"/>
                </a:lnTo>
                <a:lnTo>
                  <a:pt x="120229" y="7018"/>
                </a:lnTo>
                <a:lnTo>
                  <a:pt x="95254" y="783"/>
                </a:lnTo>
                <a:lnTo>
                  <a:pt x="81381" y="0"/>
                </a:lnTo>
                <a:close/>
              </a:path>
              <a:path w="556260" h="283209">
                <a:moveTo>
                  <a:pt x="158067" y="43942"/>
                </a:moveTo>
                <a:lnTo>
                  <a:pt x="88074" y="43942"/>
                </a:lnTo>
                <a:lnTo>
                  <a:pt x="93065" y="45720"/>
                </a:lnTo>
                <a:lnTo>
                  <a:pt x="97040" y="49218"/>
                </a:lnTo>
                <a:lnTo>
                  <a:pt x="100876" y="52705"/>
                </a:lnTo>
                <a:lnTo>
                  <a:pt x="102895" y="57404"/>
                </a:lnTo>
                <a:lnTo>
                  <a:pt x="102799" y="92172"/>
                </a:lnTo>
                <a:lnTo>
                  <a:pt x="100876" y="96647"/>
                </a:lnTo>
                <a:lnTo>
                  <a:pt x="96964" y="100075"/>
                </a:lnTo>
                <a:lnTo>
                  <a:pt x="93065" y="103378"/>
                </a:lnTo>
                <a:lnTo>
                  <a:pt x="88074" y="105156"/>
                </a:lnTo>
                <a:lnTo>
                  <a:pt x="158318" y="105156"/>
                </a:lnTo>
                <a:lnTo>
                  <a:pt x="160019" y="100965"/>
                </a:lnTo>
                <a:lnTo>
                  <a:pt x="271272" y="100965"/>
                </a:lnTo>
                <a:lnTo>
                  <a:pt x="271272" y="48768"/>
                </a:lnTo>
                <a:lnTo>
                  <a:pt x="160019" y="48768"/>
                </a:lnTo>
                <a:lnTo>
                  <a:pt x="158067" y="43942"/>
                </a:lnTo>
                <a:close/>
              </a:path>
              <a:path w="556260" h="283209">
                <a:moveTo>
                  <a:pt x="271272" y="0"/>
                </a:moveTo>
                <a:lnTo>
                  <a:pt x="203911" y="0"/>
                </a:lnTo>
                <a:lnTo>
                  <a:pt x="203911" y="48768"/>
                </a:lnTo>
                <a:lnTo>
                  <a:pt x="271272" y="48768"/>
                </a:lnTo>
                <a:lnTo>
                  <a:pt x="271272" y="0"/>
                </a:lnTo>
                <a:close/>
              </a:path>
              <a:path w="556260" h="283209">
                <a:moveTo>
                  <a:pt x="555955" y="0"/>
                </a:moveTo>
                <a:lnTo>
                  <a:pt x="487375" y="0"/>
                </a:lnTo>
                <a:lnTo>
                  <a:pt x="487375" y="283210"/>
                </a:lnTo>
                <a:lnTo>
                  <a:pt x="555955" y="283210"/>
                </a:lnTo>
                <a:lnTo>
                  <a:pt x="555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8514" y="2453961"/>
            <a:ext cx="846742" cy="215482"/>
          </a:xfrm>
          <a:custGeom>
            <a:avLst/>
            <a:gdLst/>
            <a:ahLst/>
            <a:cxnLst/>
            <a:rect l="l" t="t" r="r" b="b"/>
            <a:pathLst>
              <a:path w="1132839" h="288290">
                <a:moveTo>
                  <a:pt x="211581" y="176149"/>
                </a:moveTo>
                <a:lnTo>
                  <a:pt x="72009" y="176149"/>
                </a:lnTo>
                <a:lnTo>
                  <a:pt x="59888" y="177341"/>
                </a:lnTo>
                <a:lnTo>
                  <a:pt x="22792" y="200114"/>
                </a:lnTo>
                <a:lnTo>
                  <a:pt x="12827" y="232029"/>
                </a:lnTo>
                <a:lnTo>
                  <a:pt x="14132" y="243580"/>
                </a:lnTo>
                <a:lnTo>
                  <a:pt x="38933" y="278566"/>
                </a:lnTo>
                <a:lnTo>
                  <a:pt x="72009" y="287782"/>
                </a:lnTo>
                <a:lnTo>
                  <a:pt x="211581" y="287782"/>
                </a:lnTo>
                <a:lnTo>
                  <a:pt x="254000" y="271780"/>
                </a:lnTo>
                <a:lnTo>
                  <a:pt x="270181" y="241808"/>
                </a:lnTo>
                <a:lnTo>
                  <a:pt x="89535" y="241808"/>
                </a:lnTo>
                <a:lnTo>
                  <a:pt x="86487" y="241046"/>
                </a:lnTo>
                <a:lnTo>
                  <a:pt x="84074" y="239649"/>
                </a:lnTo>
                <a:lnTo>
                  <a:pt x="81534" y="238125"/>
                </a:lnTo>
                <a:lnTo>
                  <a:pt x="80264" y="235585"/>
                </a:lnTo>
                <a:lnTo>
                  <a:pt x="80264" y="227965"/>
                </a:lnTo>
                <a:lnTo>
                  <a:pt x="81534" y="225298"/>
                </a:lnTo>
                <a:lnTo>
                  <a:pt x="84074" y="223901"/>
                </a:lnTo>
                <a:lnTo>
                  <a:pt x="86487" y="222504"/>
                </a:lnTo>
                <a:lnTo>
                  <a:pt x="89535" y="221869"/>
                </a:lnTo>
                <a:lnTo>
                  <a:pt x="270168" y="221869"/>
                </a:lnTo>
                <a:lnTo>
                  <a:pt x="269984" y="220168"/>
                </a:lnTo>
                <a:lnTo>
                  <a:pt x="245121" y="185203"/>
                </a:lnTo>
                <a:lnTo>
                  <a:pt x="223889" y="177341"/>
                </a:lnTo>
                <a:lnTo>
                  <a:pt x="211581" y="176149"/>
                </a:lnTo>
                <a:close/>
              </a:path>
              <a:path w="1132839" h="288290">
                <a:moveTo>
                  <a:pt x="559054" y="3048"/>
                </a:moveTo>
                <a:lnTo>
                  <a:pt x="491998" y="3048"/>
                </a:lnTo>
                <a:lnTo>
                  <a:pt x="491998" y="110617"/>
                </a:lnTo>
                <a:lnTo>
                  <a:pt x="436244" y="110617"/>
                </a:lnTo>
                <a:lnTo>
                  <a:pt x="436244" y="165862"/>
                </a:lnTo>
                <a:lnTo>
                  <a:pt x="491998" y="165862"/>
                </a:lnTo>
                <a:lnTo>
                  <a:pt x="491998" y="286258"/>
                </a:lnTo>
                <a:lnTo>
                  <a:pt x="559054" y="286258"/>
                </a:lnTo>
                <a:lnTo>
                  <a:pt x="559054" y="3048"/>
                </a:lnTo>
                <a:close/>
              </a:path>
              <a:path w="1132839" h="288290">
                <a:moveTo>
                  <a:pt x="408813" y="85090"/>
                </a:moveTo>
                <a:lnTo>
                  <a:pt x="343281" y="85090"/>
                </a:lnTo>
                <a:lnTo>
                  <a:pt x="343238" y="106045"/>
                </a:lnTo>
                <a:lnTo>
                  <a:pt x="342257" y="126682"/>
                </a:lnTo>
                <a:lnTo>
                  <a:pt x="328041" y="176403"/>
                </a:lnTo>
                <a:lnTo>
                  <a:pt x="298251" y="206674"/>
                </a:lnTo>
                <a:lnTo>
                  <a:pt x="284988" y="213106"/>
                </a:lnTo>
                <a:lnTo>
                  <a:pt x="284988" y="278892"/>
                </a:lnTo>
                <a:lnTo>
                  <a:pt x="326501" y="259836"/>
                </a:lnTo>
                <a:lnTo>
                  <a:pt x="359171" y="232886"/>
                </a:lnTo>
                <a:lnTo>
                  <a:pt x="375919" y="210312"/>
                </a:lnTo>
                <a:lnTo>
                  <a:pt x="461247" y="210312"/>
                </a:lnTo>
                <a:lnTo>
                  <a:pt x="423925" y="176403"/>
                </a:lnTo>
                <a:lnTo>
                  <a:pt x="409817" y="126682"/>
                </a:lnTo>
                <a:lnTo>
                  <a:pt x="408854" y="106045"/>
                </a:lnTo>
                <a:lnTo>
                  <a:pt x="408813" y="85090"/>
                </a:lnTo>
                <a:close/>
              </a:path>
              <a:path w="1132839" h="288290">
                <a:moveTo>
                  <a:pt x="461247" y="210312"/>
                </a:moveTo>
                <a:lnTo>
                  <a:pt x="375919" y="210312"/>
                </a:lnTo>
                <a:lnTo>
                  <a:pt x="383888" y="222051"/>
                </a:lnTo>
                <a:lnTo>
                  <a:pt x="413385" y="251714"/>
                </a:lnTo>
                <a:lnTo>
                  <a:pt x="452073" y="273415"/>
                </a:lnTo>
                <a:lnTo>
                  <a:pt x="466979" y="278892"/>
                </a:lnTo>
                <a:lnTo>
                  <a:pt x="466979" y="213106"/>
                </a:lnTo>
                <a:lnTo>
                  <a:pt x="461247" y="210312"/>
                </a:lnTo>
                <a:close/>
              </a:path>
              <a:path w="1132839" h="288290">
                <a:moveTo>
                  <a:pt x="270168" y="221869"/>
                </a:moveTo>
                <a:lnTo>
                  <a:pt x="194310" y="221869"/>
                </a:lnTo>
                <a:lnTo>
                  <a:pt x="197739" y="222504"/>
                </a:lnTo>
                <a:lnTo>
                  <a:pt x="200279" y="223901"/>
                </a:lnTo>
                <a:lnTo>
                  <a:pt x="202946" y="225298"/>
                </a:lnTo>
                <a:lnTo>
                  <a:pt x="204216" y="227965"/>
                </a:lnTo>
                <a:lnTo>
                  <a:pt x="204216" y="235585"/>
                </a:lnTo>
                <a:lnTo>
                  <a:pt x="202946" y="238125"/>
                </a:lnTo>
                <a:lnTo>
                  <a:pt x="200279" y="239649"/>
                </a:lnTo>
                <a:lnTo>
                  <a:pt x="197739" y="241046"/>
                </a:lnTo>
                <a:lnTo>
                  <a:pt x="194310" y="241808"/>
                </a:lnTo>
                <a:lnTo>
                  <a:pt x="270181" y="241808"/>
                </a:lnTo>
                <a:lnTo>
                  <a:pt x="271272" y="232029"/>
                </a:lnTo>
                <a:lnTo>
                  <a:pt x="270168" y="221869"/>
                </a:lnTo>
                <a:close/>
              </a:path>
              <a:path w="1132839" h="288290">
                <a:moveTo>
                  <a:pt x="265175" y="3048"/>
                </a:moveTo>
                <a:lnTo>
                  <a:pt x="198119" y="3048"/>
                </a:lnTo>
                <a:lnTo>
                  <a:pt x="198119" y="170053"/>
                </a:lnTo>
                <a:lnTo>
                  <a:pt x="265175" y="170053"/>
                </a:lnTo>
                <a:lnTo>
                  <a:pt x="265175" y="108585"/>
                </a:lnTo>
                <a:lnTo>
                  <a:pt x="296925" y="108585"/>
                </a:lnTo>
                <a:lnTo>
                  <a:pt x="296925" y="85090"/>
                </a:lnTo>
                <a:lnTo>
                  <a:pt x="463931" y="85090"/>
                </a:lnTo>
                <a:lnTo>
                  <a:pt x="463931" y="55245"/>
                </a:lnTo>
                <a:lnTo>
                  <a:pt x="265175" y="55245"/>
                </a:lnTo>
                <a:lnTo>
                  <a:pt x="265175" y="3048"/>
                </a:lnTo>
                <a:close/>
              </a:path>
              <a:path w="1132839" h="288290">
                <a:moveTo>
                  <a:pt x="124079" y="4572"/>
                </a:moveTo>
                <a:lnTo>
                  <a:pt x="57658" y="4572"/>
                </a:lnTo>
                <a:lnTo>
                  <a:pt x="57658" y="24384"/>
                </a:lnTo>
                <a:lnTo>
                  <a:pt x="56969" y="38812"/>
                </a:lnTo>
                <a:lnTo>
                  <a:pt x="44450" y="76835"/>
                </a:lnTo>
                <a:lnTo>
                  <a:pt x="14356" y="103499"/>
                </a:lnTo>
                <a:lnTo>
                  <a:pt x="0" y="109093"/>
                </a:lnTo>
                <a:lnTo>
                  <a:pt x="0" y="164338"/>
                </a:lnTo>
                <a:lnTo>
                  <a:pt x="42469" y="149836"/>
                </a:lnTo>
                <a:lnTo>
                  <a:pt x="74818" y="128000"/>
                </a:lnTo>
                <a:lnTo>
                  <a:pt x="91186" y="109474"/>
                </a:lnTo>
                <a:lnTo>
                  <a:pt x="181737" y="109474"/>
                </a:lnTo>
                <a:lnTo>
                  <a:pt x="181737" y="106045"/>
                </a:lnTo>
                <a:lnTo>
                  <a:pt x="167399" y="100617"/>
                </a:lnTo>
                <a:lnTo>
                  <a:pt x="155241" y="93678"/>
                </a:lnTo>
                <a:lnTo>
                  <a:pt x="127317" y="51895"/>
                </a:lnTo>
                <a:lnTo>
                  <a:pt x="124079" y="24384"/>
                </a:lnTo>
                <a:lnTo>
                  <a:pt x="124079" y="4572"/>
                </a:lnTo>
                <a:close/>
              </a:path>
              <a:path w="1132839" h="288290">
                <a:moveTo>
                  <a:pt x="181737" y="109474"/>
                </a:moveTo>
                <a:lnTo>
                  <a:pt x="91186" y="109474"/>
                </a:lnTo>
                <a:lnTo>
                  <a:pt x="98925" y="118617"/>
                </a:lnTo>
                <a:lnTo>
                  <a:pt x="139856" y="147645"/>
                </a:lnTo>
                <a:lnTo>
                  <a:pt x="181737" y="161290"/>
                </a:lnTo>
                <a:lnTo>
                  <a:pt x="181737" y="109474"/>
                </a:lnTo>
                <a:close/>
              </a:path>
              <a:path w="1132839" h="288290">
                <a:moveTo>
                  <a:pt x="463931" y="33528"/>
                </a:moveTo>
                <a:lnTo>
                  <a:pt x="288036" y="33528"/>
                </a:lnTo>
                <a:lnTo>
                  <a:pt x="288036" y="55245"/>
                </a:lnTo>
                <a:lnTo>
                  <a:pt x="463931" y="55245"/>
                </a:lnTo>
                <a:lnTo>
                  <a:pt x="463931" y="33528"/>
                </a:lnTo>
                <a:close/>
              </a:path>
              <a:path w="1132839" h="288290">
                <a:moveTo>
                  <a:pt x="409067" y="0"/>
                </a:moveTo>
                <a:lnTo>
                  <a:pt x="343281" y="0"/>
                </a:lnTo>
                <a:lnTo>
                  <a:pt x="343281" y="33528"/>
                </a:lnTo>
                <a:lnTo>
                  <a:pt x="409067" y="33528"/>
                </a:lnTo>
                <a:lnTo>
                  <a:pt x="409067" y="0"/>
                </a:lnTo>
                <a:close/>
              </a:path>
              <a:path w="1132839" h="288290">
                <a:moveTo>
                  <a:pt x="836676" y="176784"/>
                </a:moveTo>
                <a:lnTo>
                  <a:pt x="585851" y="176784"/>
                </a:lnTo>
                <a:lnTo>
                  <a:pt x="585851" y="286258"/>
                </a:lnTo>
                <a:lnTo>
                  <a:pt x="841248" y="286258"/>
                </a:lnTo>
                <a:lnTo>
                  <a:pt x="841248" y="239014"/>
                </a:lnTo>
                <a:lnTo>
                  <a:pt x="653796" y="239014"/>
                </a:lnTo>
                <a:lnTo>
                  <a:pt x="653796" y="223139"/>
                </a:lnTo>
                <a:lnTo>
                  <a:pt x="836676" y="223139"/>
                </a:lnTo>
                <a:lnTo>
                  <a:pt x="836676" y="176784"/>
                </a:lnTo>
                <a:close/>
              </a:path>
              <a:path w="1132839" h="288290">
                <a:moveTo>
                  <a:pt x="1132332" y="226822"/>
                </a:moveTo>
                <a:lnTo>
                  <a:pt x="851916" y="226822"/>
                </a:lnTo>
                <a:lnTo>
                  <a:pt x="851916" y="281686"/>
                </a:lnTo>
                <a:lnTo>
                  <a:pt x="1132332" y="281686"/>
                </a:lnTo>
                <a:lnTo>
                  <a:pt x="1132332" y="226822"/>
                </a:lnTo>
                <a:close/>
              </a:path>
              <a:path w="1132839" h="288290">
                <a:moveTo>
                  <a:pt x="1002284" y="114935"/>
                </a:moveTo>
                <a:lnTo>
                  <a:pt x="936371" y="114935"/>
                </a:lnTo>
                <a:lnTo>
                  <a:pt x="936371" y="226822"/>
                </a:lnTo>
                <a:lnTo>
                  <a:pt x="1002284" y="226822"/>
                </a:lnTo>
                <a:lnTo>
                  <a:pt x="1002284" y="114935"/>
                </a:lnTo>
                <a:close/>
              </a:path>
              <a:path w="1132839" h="288290">
                <a:moveTo>
                  <a:pt x="1119986" y="60960"/>
                </a:moveTo>
                <a:lnTo>
                  <a:pt x="1054100" y="60960"/>
                </a:lnTo>
                <a:lnTo>
                  <a:pt x="1044575" y="219202"/>
                </a:lnTo>
                <a:lnTo>
                  <a:pt x="1110488" y="219202"/>
                </a:lnTo>
                <a:lnTo>
                  <a:pt x="1119986" y="60960"/>
                </a:lnTo>
                <a:close/>
              </a:path>
              <a:path w="1132839" h="288290">
                <a:moveTo>
                  <a:pt x="835152" y="3048"/>
                </a:moveTo>
                <a:lnTo>
                  <a:pt x="768096" y="3048"/>
                </a:lnTo>
                <a:lnTo>
                  <a:pt x="768096" y="169164"/>
                </a:lnTo>
                <a:lnTo>
                  <a:pt x="835152" y="169164"/>
                </a:lnTo>
                <a:lnTo>
                  <a:pt x="835152" y="107569"/>
                </a:lnTo>
                <a:lnTo>
                  <a:pt x="866902" y="107569"/>
                </a:lnTo>
                <a:lnTo>
                  <a:pt x="866902" y="60960"/>
                </a:lnTo>
                <a:lnTo>
                  <a:pt x="1119986" y="60960"/>
                </a:lnTo>
                <a:lnTo>
                  <a:pt x="1120405" y="53975"/>
                </a:lnTo>
                <a:lnTo>
                  <a:pt x="835152" y="53975"/>
                </a:lnTo>
                <a:lnTo>
                  <a:pt x="835152" y="3048"/>
                </a:lnTo>
                <a:close/>
              </a:path>
              <a:path w="1132839" h="288290">
                <a:moveTo>
                  <a:pt x="637413" y="6096"/>
                </a:moveTo>
                <a:lnTo>
                  <a:pt x="573024" y="6096"/>
                </a:lnTo>
                <a:lnTo>
                  <a:pt x="573024" y="162433"/>
                </a:lnTo>
                <a:lnTo>
                  <a:pt x="736092" y="162433"/>
                </a:lnTo>
                <a:lnTo>
                  <a:pt x="736092" y="114046"/>
                </a:lnTo>
                <a:lnTo>
                  <a:pt x="637413" y="114046"/>
                </a:lnTo>
                <a:lnTo>
                  <a:pt x="637413" y="81661"/>
                </a:lnTo>
                <a:lnTo>
                  <a:pt x="736092" y="81661"/>
                </a:lnTo>
                <a:lnTo>
                  <a:pt x="736092" y="33274"/>
                </a:lnTo>
                <a:lnTo>
                  <a:pt x="637413" y="33274"/>
                </a:lnTo>
                <a:lnTo>
                  <a:pt x="637413" y="6096"/>
                </a:lnTo>
                <a:close/>
              </a:path>
              <a:path w="1132839" h="288290">
                <a:moveTo>
                  <a:pt x="736092" y="81661"/>
                </a:moveTo>
                <a:lnTo>
                  <a:pt x="673100" y="81661"/>
                </a:lnTo>
                <a:lnTo>
                  <a:pt x="673100" y="114046"/>
                </a:lnTo>
                <a:lnTo>
                  <a:pt x="736092" y="114046"/>
                </a:lnTo>
                <a:lnTo>
                  <a:pt x="736092" y="81661"/>
                </a:lnTo>
                <a:close/>
              </a:path>
              <a:path w="1132839" h="288290">
                <a:moveTo>
                  <a:pt x="1123188" y="7620"/>
                </a:moveTo>
                <a:lnTo>
                  <a:pt x="861060" y="7620"/>
                </a:lnTo>
                <a:lnTo>
                  <a:pt x="861060" y="53975"/>
                </a:lnTo>
                <a:lnTo>
                  <a:pt x="1120405" y="53975"/>
                </a:lnTo>
                <a:lnTo>
                  <a:pt x="1123188" y="7620"/>
                </a:lnTo>
                <a:close/>
              </a:path>
              <a:path w="1132839" h="288290">
                <a:moveTo>
                  <a:pt x="736092" y="6096"/>
                </a:moveTo>
                <a:lnTo>
                  <a:pt x="673100" y="6096"/>
                </a:lnTo>
                <a:lnTo>
                  <a:pt x="673100" y="33274"/>
                </a:lnTo>
                <a:lnTo>
                  <a:pt x="736092" y="33274"/>
                </a:lnTo>
                <a:lnTo>
                  <a:pt x="736092" y="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79806" y="2455101"/>
            <a:ext cx="418150" cy="216432"/>
          </a:xfrm>
          <a:custGeom>
            <a:avLst/>
            <a:gdLst/>
            <a:ahLst/>
            <a:cxnLst/>
            <a:rect l="l" t="t" r="r" b="b"/>
            <a:pathLst>
              <a:path w="559435" h="289559">
                <a:moveTo>
                  <a:pt x="356616" y="189611"/>
                </a:moveTo>
                <a:lnTo>
                  <a:pt x="289560" y="189611"/>
                </a:lnTo>
                <a:lnTo>
                  <a:pt x="289560" y="284734"/>
                </a:lnTo>
                <a:lnTo>
                  <a:pt x="553212" y="284734"/>
                </a:lnTo>
                <a:lnTo>
                  <a:pt x="553212" y="235966"/>
                </a:lnTo>
                <a:lnTo>
                  <a:pt x="356616" y="235966"/>
                </a:lnTo>
                <a:lnTo>
                  <a:pt x="356616" y="189611"/>
                </a:lnTo>
                <a:close/>
              </a:path>
              <a:path w="559435" h="289559">
                <a:moveTo>
                  <a:pt x="283464" y="251460"/>
                </a:moveTo>
                <a:lnTo>
                  <a:pt x="80264" y="251460"/>
                </a:lnTo>
                <a:lnTo>
                  <a:pt x="85411" y="257917"/>
                </a:lnTo>
                <a:lnTo>
                  <a:pt x="120792" y="283606"/>
                </a:lnTo>
                <a:lnTo>
                  <a:pt x="140208" y="289306"/>
                </a:lnTo>
                <a:lnTo>
                  <a:pt x="151368" y="286831"/>
                </a:lnTo>
                <a:lnTo>
                  <a:pt x="187265" y="269918"/>
                </a:lnTo>
                <a:lnTo>
                  <a:pt x="206375" y="252095"/>
                </a:lnTo>
                <a:lnTo>
                  <a:pt x="283464" y="252095"/>
                </a:lnTo>
                <a:lnTo>
                  <a:pt x="283464" y="251460"/>
                </a:lnTo>
                <a:close/>
              </a:path>
              <a:path w="559435" h="289559">
                <a:moveTo>
                  <a:pt x="107950" y="171577"/>
                </a:moveTo>
                <a:lnTo>
                  <a:pt x="48514" y="171577"/>
                </a:lnTo>
                <a:lnTo>
                  <a:pt x="48514" y="184404"/>
                </a:lnTo>
                <a:lnTo>
                  <a:pt x="47962" y="193145"/>
                </a:lnTo>
                <a:lnTo>
                  <a:pt x="24447" y="228536"/>
                </a:lnTo>
                <a:lnTo>
                  <a:pt x="3683" y="234061"/>
                </a:lnTo>
                <a:lnTo>
                  <a:pt x="3683" y="284734"/>
                </a:lnTo>
                <a:lnTo>
                  <a:pt x="50800" y="274955"/>
                </a:lnTo>
                <a:lnTo>
                  <a:pt x="80264" y="251460"/>
                </a:lnTo>
                <a:lnTo>
                  <a:pt x="283464" y="251460"/>
                </a:lnTo>
                <a:lnTo>
                  <a:pt x="283464" y="235585"/>
                </a:lnTo>
                <a:lnTo>
                  <a:pt x="140208" y="235585"/>
                </a:lnTo>
                <a:lnTo>
                  <a:pt x="133544" y="232779"/>
                </a:lnTo>
                <a:lnTo>
                  <a:pt x="110442" y="201930"/>
                </a:lnTo>
                <a:lnTo>
                  <a:pt x="107950" y="184404"/>
                </a:lnTo>
                <a:lnTo>
                  <a:pt x="107950" y="171577"/>
                </a:lnTo>
                <a:close/>
              </a:path>
              <a:path w="559435" h="289559">
                <a:moveTo>
                  <a:pt x="283464" y="252095"/>
                </a:moveTo>
                <a:lnTo>
                  <a:pt x="206375" y="252095"/>
                </a:lnTo>
                <a:lnTo>
                  <a:pt x="212806" y="258740"/>
                </a:lnTo>
                <a:lnTo>
                  <a:pt x="247316" y="279179"/>
                </a:lnTo>
                <a:lnTo>
                  <a:pt x="283464" y="284734"/>
                </a:lnTo>
                <a:lnTo>
                  <a:pt x="283464" y="252095"/>
                </a:lnTo>
                <a:close/>
              </a:path>
              <a:path w="559435" h="289559">
                <a:moveTo>
                  <a:pt x="235712" y="168529"/>
                </a:moveTo>
                <a:lnTo>
                  <a:pt x="176275" y="168529"/>
                </a:lnTo>
                <a:lnTo>
                  <a:pt x="176275" y="182625"/>
                </a:lnTo>
                <a:lnTo>
                  <a:pt x="175394" y="191740"/>
                </a:lnTo>
                <a:lnTo>
                  <a:pt x="155670" y="228441"/>
                </a:lnTo>
                <a:lnTo>
                  <a:pt x="140208" y="235585"/>
                </a:lnTo>
                <a:lnTo>
                  <a:pt x="283464" y="235585"/>
                </a:lnTo>
                <a:lnTo>
                  <a:pt x="283464" y="232537"/>
                </a:lnTo>
                <a:lnTo>
                  <a:pt x="274391" y="231445"/>
                </a:lnTo>
                <a:lnTo>
                  <a:pt x="266414" y="229520"/>
                </a:lnTo>
                <a:lnTo>
                  <a:pt x="236728" y="196596"/>
                </a:lnTo>
                <a:lnTo>
                  <a:pt x="235585" y="189103"/>
                </a:lnTo>
                <a:lnTo>
                  <a:pt x="235712" y="168529"/>
                </a:lnTo>
                <a:close/>
              </a:path>
              <a:path w="559435" h="289559">
                <a:moveTo>
                  <a:pt x="559307" y="125349"/>
                </a:moveTo>
                <a:lnTo>
                  <a:pt x="278892" y="125349"/>
                </a:lnTo>
                <a:lnTo>
                  <a:pt x="278892" y="175641"/>
                </a:lnTo>
                <a:lnTo>
                  <a:pt x="559307" y="175641"/>
                </a:lnTo>
                <a:lnTo>
                  <a:pt x="559307" y="125349"/>
                </a:lnTo>
                <a:close/>
              </a:path>
              <a:path w="559435" h="289559">
                <a:moveTo>
                  <a:pt x="271018" y="1524"/>
                </a:moveTo>
                <a:lnTo>
                  <a:pt x="202437" y="1524"/>
                </a:lnTo>
                <a:lnTo>
                  <a:pt x="202437" y="157353"/>
                </a:lnTo>
                <a:lnTo>
                  <a:pt x="271018" y="157353"/>
                </a:lnTo>
                <a:lnTo>
                  <a:pt x="271018" y="1524"/>
                </a:lnTo>
                <a:close/>
              </a:path>
              <a:path w="559435" h="289559">
                <a:moveTo>
                  <a:pt x="86360" y="1524"/>
                </a:moveTo>
                <a:lnTo>
                  <a:pt x="42799" y="9271"/>
                </a:lnTo>
                <a:lnTo>
                  <a:pt x="11811" y="32131"/>
                </a:lnTo>
                <a:lnTo>
                  <a:pt x="0" y="69469"/>
                </a:lnTo>
                <a:lnTo>
                  <a:pt x="0" y="84200"/>
                </a:lnTo>
                <a:lnTo>
                  <a:pt x="11811" y="121158"/>
                </a:lnTo>
                <a:lnTo>
                  <a:pt x="42799" y="143637"/>
                </a:lnTo>
                <a:lnTo>
                  <a:pt x="86360" y="151257"/>
                </a:lnTo>
                <a:lnTo>
                  <a:pt x="98000" y="150727"/>
                </a:lnTo>
                <a:lnTo>
                  <a:pt x="138757" y="139374"/>
                </a:lnTo>
                <a:lnTo>
                  <a:pt x="167278" y="109093"/>
                </a:lnTo>
                <a:lnTo>
                  <a:pt x="80264" y="109093"/>
                </a:lnTo>
                <a:lnTo>
                  <a:pt x="75311" y="107315"/>
                </a:lnTo>
                <a:lnTo>
                  <a:pt x="67944" y="100711"/>
                </a:lnTo>
                <a:lnTo>
                  <a:pt x="66040" y="96266"/>
                </a:lnTo>
                <a:lnTo>
                  <a:pt x="66005" y="94797"/>
                </a:lnTo>
                <a:lnTo>
                  <a:pt x="66040" y="57277"/>
                </a:lnTo>
                <a:lnTo>
                  <a:pt x="86360" y="43561"/>
                </a:lnTo>
                <a:lnTo>
                  <a:pt x="166961" y="43561"/>
                </a:lnTo>
                <a:lnTo>
                  <a:pt x="165550" y="40108"/>
                </a:lnTo>
                <a:lnTo>
                  <a:pt x="129540" y="9271"/>
                </a:lnTo>
                <a:lnTo>
                  <a:pt x="98000" y="2020"/>
                </a:lnTo>
                <a:lnTo>
                  <a:pt x="86360" y="1524"/>
                </a:lnTo>
                <a:close/>
              </a:path>
              <a:path w="559435" h="289559">
                <a:moveTo>
                  <a:pt x="166961" y="43561"/>
                </a:moveTo>
                <a:lnTo>
                  <a:pt x="86360" y="43561"/>
                </a:lnTo>
                <a:lnTo>
                  <a:pt x="92075" y="43687"/>
                </a:lnTo>
                <a:lnTo>
                  <a:pt x="96900" y="45593"/>
                </a:lnTo>
                <a:lnTo>
                  <a:pt x="104648" y="52832"/>
                </a:lnTo>
                <a:lnTo>
                  <a:pt x="106553" y="57277"/>
                </a:lnTo>
                <a:lnTo>
                  <a:pt x="106553" y="96266"/>
                </a:lnTo>
                <a:lnTo>
                  <a:pt x="104648" y="100711"/>
                </a:lnTo>
                <a:lnTo>
                  <a:pt x="100711" y="104012"/>
                </a:lnTo>
                <a:lnTo>
                  <a:pt x="96900" y="107315"/>
                </a:lnTo>
                <a:lnTo>
                  <a:pt x="92075" y="109093"/>
                </a:lnTo>
                <a:lnTo>
                  <a:pt x="167278" y="109093"/>
                </a:lnTo>
                <a:lnTo>
                  <a:pt x="169179" y="104489"/>
                </a:lnTo>
                <a:lnTo>
                  <a:pt x="171404" y="94797"/>
                </a:lnTo>
                <a:lnTo>
                  <a:pt x="172212" y="84200"/>
                </a:lnTo>
                <a:lnTo>
                  <a:pt x="172212" y="69469"/>
                </a:lnTo>
                <a:lnTo>
                  <a:pt x="171404" y="58777"/>
                </a:lnTo>
                <a:lnTo>
                  <a:pt x="169179" y="48990"/>
                </a:lnTo>
                <a:lnTo>
                  <a:pt x="166961" y="43561"/>
                </a:lnTo>
                <a:close/>
              </a:path>
              <a:path w="559435" h="289559">
                <a:moveTo>
                  <a:pt x="355092" y="0"/>
                </a:moveTo>
                <a:lnTo>
                  <a:pt x="289560" y="0"/>
                </a:lnTo>
                <a:lnTo>
                  <a:pt x="289560" y="104267"/>
                </a:lnTo>
                <a:lnTo>
                  <a:pt x="550164" y="104267"/>
                </a:lnTo>
                <a:lnTo>
                  <a:pt x="550164" y="58547"/>
                </a:lnTo>
                <a:lnTo>
                  <a:pt x="355092" y="58547"/>
                </a:lnTo>
                <a:lnTo>
                  <a:pt x="355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9372" y="2451683"/>
            <a:ext cx="843894" cy="216432"/>
          </a:xfrm>
          <a:custGeom>
            <a:avLst/>
            <a:gdLst/>
            <a:ahLst/>
            <a:cxnLst/>
            <a:rect l="l" t="t" r="r" b="b"/>
            <a:pathLst>
              <a:path w="1129029" h="289559">
                <a:moveTo>
                  <a:pt x="1052829" y="217677"/>
                </a:moveTo>
                <a:lnTo>
                  <a:pt x="851915" y="229869"/>
                </a:lnTo>
                <a:lnTo>
                  <a:pt x="851915" y="284733"/>
                </a:lnTo>
                <a:lnTo>
                  <a:pt x="1052829" y="272541"/>
                </a:lnTo>
                <a:lnTo>
                  <a:pt x="1052829" y="217677"/>
                </a:lnTo>
                <a:close/>
              </a:path>
              <a:path w="1129029" h="289559">
                <a:moveTo>
                  <a:pt x="86867" y="198500"/>
                </a:moveTo>
                <a:lnTo>
                  <a:pt x="18923" y="198500"/>
                </a:lnTo>
                <a:lnTo>
                  <a:pt x="18923" y="289305"/>
                </a:lnTo>
                <a:lnTo>
                  <a:pt x="278891" y="289305"/>
                </a:lnTo>
                <a:lnTo>
                  <a:pt x="278891" y="239267"/>
                </a:lnTo>
                <a:lnTo>
                  <a:pt x="86867" y="239267"/>
                </a:lnTo>
                <a:lnTo>
                  <a:pt x="86867" y="198500"/>
                </a:lnTo>
                <a:close/>
              </a:path>
              <a:path w="1129029" h="289559">
                <a:moveTo>
                  <a:pt x="274320" y="6095"/>
                </a:moveTo>
                <a:lnTo>
                  <a:pt x="207010" y="6095"/>
                </a:lnTo>
                <a:lnTo>
                  <a:pt x="207010" y="48767"/>
                </a:lnTo>
                <a:lnTo>
                  <a:pt x="173736" y="48767"/>
                </a:lnTo>
                <a:lnTo>
                  <a:pt x="173736" y="94868"/>
                </a:lnTo>
                <a:lnTo>
                  <a:pt x="207010" y="94868"/>
                </a:lnTo>
                <a:lnTo>
                  <a:pt x="207010" y="118617"/>
                </a:lnTo>
                <a:lnTo>
                  <a:pt x="173736" y="118617"/>
                </a:lnTo>
                <a:lnTo>
                  <a:pt x="173736" y="164591"/>
                </a:lnTo>
                <a:lnTo>
                  <a:pt x="207010" y="164591"/>
                </a:lnTo>
                <a:lnTo>
                  <a:pt x="207010" y="218312"/>
                </a:lnTo>
                <a:lnTo>
                  <a:pt x="274320" y="218312"/>
                </a:lnTo>
                <a:lnTo>
                  <a:pt x="274320" y="6095"/>
                </a:lnTo>
                <a:close/>
              </a:path>
              <a:path w="1129029" h="289559">
                <a:moveTo>
                  <a:pt x="119887" y="75056"/>
                </a:moveTo>
                <a:lnTo>
                  <a:pt x="46989" y="75056"/>
                </a:lnTo>
                <a:lnTo>
                  <a:pt x="38276" y="76227"/>
                </a:lnTo>
                <a:lnTo>
                  <a:pt x="6651" y="107426"/>
                </a:lnTo>
                <a:lnTo>
                  <a:pt x="3048" y="128015"/>
                </a:lnTo>
                <a:lnTo>
                  <a:pt x="4093" y="138779"/>
                </a:lnTo>
                <a:lnTo>
                  <a:pt x="30241" y="176609"/>
                </a:lnTo>
                <a:lnTo>
                  <a:pt x="46989" y="180720"/>
                </a:lnTo>
                <a:lnTo>
                  <a:pt x="119887" y="180720"/>
                </a:lnTo>
                <a:lnTo>
                  <a:pt x="156148" y="157448"/>
                </a:lnTo>
                <a:lnTo>
                  <a:pt x="162746" y="138049"/>
                </a:lnTo>
                <a:lnTo>
                  <a:pt x="65277" y="138049"/>
                </a:lnTo>
                <a:lnTo>
                  <a:pt x="62864" y="137921"/>
                </a:lnTo>
                <a:lnTo>
                  <a:pt x="60833" y="136905"/>
                </a:lnTo>
                <a:lnTo>
                  <a:pt x="59309" y="134746"/>
                </a:lnTo>
                <a:lnTo>
                  <a:pt x="57912" y="132714"/>
                </a:lnTo>
                <a:lnTo>
                  <a:pt x="57150" y="130428"/>
                </a:lnTo>
                <a:lnTo>
                  <a:pt x="57150" y="125094"/>
                </a:lnTo>
                <a:lnTo>
                  <a:pt x="57912" y="122554"/>
                </a:lnTo>
                <a:lnTo>
                  <a:pt x="59309" y="120650"/>
                </a:lnTo>
                <a:lnTo>
                  <a:pt x="60833" y="118744"/>
                </a:lnTo>
                <a:lnTo>
                  <a:pt x="62864" y="117728"/>
                </a:lnTo>
                <a:lnTo>
                  <a:pt x="162722" y="117728"/>
                </a:lnTo>
                <a:lnTo>
                  <a:pt x="162677" y="117250"/>
                </a:lnTo>
                <a:lnTo>
                  <a:pt x="143980" y="83950"/>
                </a:lnTo>
                <a:lnTo>
                  <a:pt x="128601" y="76227"/>
                </a:lnTo>
                <a:lnTo>
                  <a:pt x="119887" y="75056"/>
                </a:lnTo>
                <a:close/>
              </a:path>
              <a:path w="1129029" h="289559">
                <a:moveTo>
                  <a:pt x="162722" y="117728"/>
                </a:moveTo>
                <a:lnTo>
                  <a:pt x="105283" y="117728"/>
                </a:lnTo>
                <a:lnTo>
                  <a:pt x="107187" y="118744"/>
                </a:lnTo>
                <a:lnTo>
                  <a:pt x="109982" y="122554"/>
                </a:lnTo>
                <a:lnTo>
                  <a:pt x="110616" y="125094"/>
                </a:lnTo>
                <a:lnTo>
                  <a:pt x="110616" y="130428"/>
                </a:lnTo>
                <a:lnTo>
                  <a:pt x="109982" y="132714"/>
                </a:lnTo>
                <a:lnTo>
                  <a:pt x="108585" y="134746"/>
                </a:lnTo>
                <a:lnTo>
                  <a:pt x="107187" y="136905"/>
                </a:lnTo>
                <a:lnTo>
                  <a:pt x="105283" y="137921"/>
                </a:lnTo>
                <a:lnTo>
                  <a:pt x="102742" y="138049"/>
                </a:lnTo>
                <a:lnTo>
                  <a:pt x="162746" y="138049"/>
                </a:lnTo>
                <a:lnTo>
                  <a:pt x="163702" y="128015"/>
                </a:lnTo>
                <a:lnTo>
                  <a:pt x="162722" y="117728"/>
                </a:lnTo>
                <a:close/>
              </a:path>
              <a:path w="1129029" h="289559">
                <a:moveTo>
                  <a:pt x="166115" y="21970"/>
                </a:moveTo>
                <a:lnTo>
                  <a:pt x="0" y="21970"/>
                </a:lnTo>
                <a:lnTo>
                  <a:pt x="0" y="66166"/>
                </a:lnTo>
                <a:lnTo>
                  <a:pt x="166115" y="66166"/>
                </a:lnTo>
                <a:lnTo>
                  <a:pt x="166115" y="21970"/>
                </a:lnTo>
                <a:close/>
              </a:path>
              <a:path w="1129029" h="289559">
                <a:moveTo>
                  <a:pt x="115824" y="0"/>
                </a:moveTo>
                <a:lnTo>
                  <a:pt x="50291" y="0"/>
                </a:lnTo>
                <a:lnTo>
                  <a:pt x="50291" y="21970"/>
                </a:lnTo>
                <a:lnTo>
                  <a:pt x="115824" y="21970"/>
                </a:lnTo>
                <a:lnTo>
                  <a:pt x="115824" y="0"/>
                </a:lnTo>
                <a:close/>
              </a:path>
              <a:path w="1129029" h="289559">
                <a:moveTo>
                  <a:pt x="653796" y="192404"/>
                </a:moveTo>
                <a:lnTo>
                  <a:pt x="585851" y="192404"/>
                </a:lnTo>
                <a:lnTo>
                  <a:pt x="585851" y="289305"/>
                </a:lnTo>
                <a:lnTo>
                  <a:pt x="848613" y="289305"/>
                </a:lnTo>
                <a:lnTo>
                  <a:pt x="848613" y="239267"/>
                </a:lnTo>
                <a:lnTo>
                  <a:pt x="653796" y="239267"/>
                </a:lnTo>
                <a:lnTo>
                  <a:pt x="653796" y="192404"/>
                </a:lnTo>
                <a:close/>
              </a:path>
              <a:path w="1129029" h="289559">
                <a:moveTo>
                  <a:pt x="844041" y="6095"/>
                </a:moveTo>
                <a:lnTo>
                  <a:pt x="775462" y="6095"/>
                </a:lnTo>
                <a:lnTo>
                  <a:pt x="775462" y="212216"/>
                </a:lnTo>
                <a:lnTo>
                  <a:pt x="844041" y="212216"/>
                </a:lnTo>
                <a:lnTo>
                  <a:pt x="844041" y="6095"/>
                </a:lnTo>
                <a:close/>
              </a:path>
              <a:path w="1129029" h="289559">
                <a:moveTo>
                  <a:pt x="659384" y="6095"/>
                </a:moveTo>
                <a:lnTo>
                  <a:pt x="615823" y="14224"/>
                </a:lnTo>
                <a:lnTo>
                  <a:pt x="584835" y="37718"/>
                </a:lnTo>
                <a:lnTo>
                  <a:pt x="573024" y="75564"/>
                </a:lnTo>
                <a:lnTo>
                  <a:pt x="573024" y="107950"/>
                </a:lnTo>
                <a:lnTo>
                  <a:pt x="584835" y="145161"/>
                </a:lnTo>
                <a:lnTo>
                  <a:pt x="615823" y="168528"/>
                </a:lnTo>
                <a:lnTo>
                  <a:pt x="659384" y="176529"/>
                </a:lnTo>
                <a:lnTo>
                  <a:pt x="671024" y="175958"/>
                </a:lnTo>
                <a:lnTo>
                  <a:pt x="711781" y="164074"/>
                </a:lnTo>
                <a:lnTo>
                  <a:pt x="741562" y="129793"/>
                </a:lnTo>
                <a:lnTo>
                  <a:pt x="653288" y="129793"/>
                </a:lnTo>
                <a:lnTo>
                  <a:pt x="648335" y="128015"/>
                </a:lnTo>
                <a:lnTo>
                  <a:pt x="640968" y="121412"/>
                </a:lnTo>
                <a:lnTo>
                  <a:pt x="639063" y="116966"/>
                </a:lnTo>
                <a:lnTo>
                  <a:pt x="639063" y="66420"/>
                </a:lnTo>
                <a:lnTo>
                  <a:pt x="659384" y="52704"/>
                </a:lnTo>
                <a:lnTo>
                  <a:pt x="741328" y="52704"/>
                </a:lnTo>
                <a:lnTo>
                  <a:pt x="738574" y="45864"/>
                </a:lnTo>
                <a:lnTo>
                  <a:pt x="711781" y="18680"/>
                </a:lnTo>
                <a:lnTo>
                  <a:pt x="671024" y="6598"/>
                </a:lnTo>
                <a:lnTo>
                  <a:pt x="659384" y="6095"/>
                </a:lnTo>
                <a:close/>
              </a:path>
              <a:path w="1129029" h="289559">
                <a:moveTo>
                  <a:pt x="741328" y="52704"/>
                </a:moveTo>
                <a:lnTo>
                  <a:pt x="659384" y="52704"/>
                </a:lnTo>
                <a:lnTo>
                  <a:pt x="665099" y="52831"/>
                </a:lnTo>
                <a:lnTo>
                  <a:pt x="669925" y="54737"/>
                </a:lnTo>
                <a:lnTo>
                  <a:pt x="677672" y="61975"/>
                </a:lnTo>
                <a:lnTo>
                  <a:pt x="679576" y="66420"/>
                </a:lnTo>
                <a:lnTo>
                  <a:pt x="679576" y="116966"/>
                </a:lnTo>
                <a:lnTo>
                  <a:pt x="677672" y="121412"/>
                </a:lnTo>
                <a:lnTo>
                  <a:pt x="673735" y="124713"/>
                </a:lnTo>
                <a:lnTo>
                  <a:pt x="669925" y="128015"/>
                </a:lnTo>
                <a:lnTo>
                  <a:pt x="665099" y="129793"/>
                </a:lnTo>
                <a:lnTo>
                  <a:pt x="741562" y="129793"/>
                </a:lnTo>
                <a:lnTo>
                  <a:pt x="742203" y="128222"/>
                </a:lnTo>
                <a:lnTo>
                  <a:pt x="744428" y="118496"/>
                </a:lnTo>
                <a:lnTo>
                  <a:pt x="745236" y="107950"/>
                </a:lnTo>
                <a:lnTo>
                  <a:pt x="745236" y="75564"/>
                </a:lnTo>
                <a:lnTo>
                  <a:pt x="744428" y="64775"/>
                </a:lnTo>
                <a:lnTo>
                  <a:pt x="742203" y="54879"/>
                </a:lnTo>
                <a:lnTo>
                  <a:pt x="741328" y="52704"/>
                </a:lnTo>
                <a:close/>
              </a:path>
              <a:path w="1129029" h="289559">
                <a:moveTo>
                  <a:pt x="947038" y="6095"/>
                </a:moveTo>
                <a:lnTo>
                  <a:pt x="903732" y="14731"/>
                </a:lnTo>
                <a:lnTo>
                  <a:pt x="872871" y="40512"/>
                </a:lnTo>
                <a:lnTo>
                  <a:pt x="861060" y="83184"/>
                </a:lnTo>
                <a:lnTo>
                  <a:pt x="861060" y="112140"/>
                </a:lnTo>
                <a:lnTo>
                  <a:pt x="872871" y="154431"/>
                </a:lnTo>
                <a:lnTo>
                  <a:pt x="903732" y="179450"/>
                </a:lnTo>
                <a:lnTo>
                  <a:pt x="947038" y="187832"/>
                </a:lnTo>
                <a:lnTo>
                  <a:pt x="958774" y="187309"/>
                </a:lnTo>
                <a:lnTo>
                  <a:pt x="999817" y="174809"/>
                </a:lnTo>
                <a:lnTo>
                  <a:pt x="1026610" y="145502"/>
                </a:lnTo>
                <a:lnTo>
                  <a:pt x="1029308" y="138049"/>
                </a:lnTo>
                <a:lnTo>
                  <a:pt x="940688" y="138049"/>
                </a:lnTo>
                <a:lnTo>
                  <a:pt x="935354" y="136016"/>
                </a:lnTo>
                <a:lnTo>
                  <a:pt x="926846" y="128015"/>
                </a:lnTo>
                <a:lnTo>
                  <a:pt x="924687" y="122427"/>
                </a:lnTo>
                <a:lnTo>
                  <a:pt x="924687" y="72262"/>
                </a:lnTo>
                <a:lnTo>
                  <a:pt x="926846" y="66547"/>
                </a:lnTo>
                <a:lnTo>
                  <a:pt x="931163" y="62356"/>
                </a:lnTo>
                <a:lnTo>
                  <a:pt x="935354" y="58038"/>
                </a:lnTo>
                <a:lnTo>
                  <a:pt x="940688" y="55879"/>
                </a:lnTo>
                <a:lnTo>
                  <a:pt x="947038" y="55752"/>
                </a:lnTo>
                <a:lnTo>
                  <a:pt x="1028808" y="55752"/>
                </a:lnTo>
                <a:lnTo>
                  <a:pt x="1026610" y="49609"/>
                </a:lnTo>
                <a:lnTo>
                  <a:pt x="999817" y="19563"/>
                </a:lnTo>
                <a:lnTo>
                  <a:pt x="958774" y="6641"/>
                </a:lnTo>
                <a:lnTo>
                  <a:pt x="947038" y="6095"/>
                </a:lnTo>
                <a:close/>
              </a:path>
              <a:path w="1129029" h="289559">
                <a:moveTo>
                  <a:pt x="1028808" y="55752"/>
                </a:moveTo>
                <a:lnTo>
                  <a:pt x="947038" y="55752"/>
                </a:lnTo>
                <a:lnTo>
                  <a:pt x="953770" y="55879"/>
                </a:lnTo>
                <a:lnTo>
                  <a:pt x="959358" y="58038"/>
                </a:lnTo>
                <a:lnTo>
                  <a:pt x="963676" y="62356"/>
                </a:lnTo>
                <a:lnTo>
                  <a:pt x="968121" y="66547"/>
                </a:lnTo>
                <a:lnTo>
                  <a:pt x="970407" y="72262"/>
                </a:lnTo>
                <a:lnTo>
                  <a:pt x="970407" y="122427"/>
                </a:lnTo>
                <a:lnTo>
                  <a:pt x="968121" y="128015"/>
                </a:lnTo>
                <a:lnTo>
                  <a:pt x="959358" y="136016"/>
                </a:lnTo>
                <a:lnTo>
                  <a:pt x="953770" y="138049"/>
                </a:lnTo>
                <a:lnTo>
                  <a:pt x="1029308" y="138049"/>
                </a:lnTo>
                <a:lnTo>
                  <a:pt x="1030239" y="135477"/>
                </a:lnTo>
                <a:lnTo>
                  <a:pt x="1032464" y="124356"/>
                </a:lnTo>
                <a:lnTo>
                  <a:pt x="1033272" y="112140"/>
                </a:lnTo>
                <a:lnTo>
                  <a:pt x="1033272" y="83184"/>
                </a:lnTo>
                <a:lnTo>
                  <a:pt x="1032464" y="70945"/>
                </a:lnTo>
                <a:lnTo>
                  <a:pt x="1030239" y="59753"/>
                </a:lnTo>
                <a:lnTo>
                  <a:pt x="1028808" y="55752"/>
                </a:lnTo>
                <a:close/>
              </a:path>
              <a:path w="1129029" h="289559">
                <a:moveTo>
                  <a:pt x="418211" y="15239"/>
                </a:moveTo>
                <a:lnTo>
                  <a:pt x="288036" y="15239"/>
                </a:lnTo>
                <a:lnTo>
                  <a:pt x="288036" y="280162"/>
                </a:lnTo>
                <a:lnTo>
                  <a:pt x="427354" y="267969"/>
                </a:lnTo>
                <a:lnTo>
                  <a:pt x="427354" y="221361"/>
                </a:lnTo>
                <a:lnTo>
                  <a:pt x="345948" y="221361"/>
                </a:lnTo>
                <a:lnTo>
                  <a:pt x="345948" y="67055"/>
                </a:lnTo>
                <a:lnTo>
                  <a:pt x="418211" y="67055"/>
                </a:lnTo>
                <a:lnTo>
                  <a:pt x="418211" y="15239"/>
                </a:lnTo>
                <a:close/>
              </a:path>
              <a:path w="1129029" h="289559">
                <a:moveTo>
                  <a:pt x="427354" y="213994"/>
                </a:moveTo>
                <a:lnTo>
                  <a:pt x="345948" y="221361"/>
                </a:lnTo>
                <a:lnTo>
                  <a:pt x="427354" y="221361"/>
                </a:lnTo>
                <a:lnTo>
                  <a:pt x="427354" y="213994"/>
                </a:lnTo>
                <a:close/>
              </a:path>
              <a:path w="1129029" h="289559">
                <a:moveTo>
                  <a:pt x="1129029" y="6095"/>
                </a:moveTo>
                <a:lnTo>
                  <a:pt x="1060450" y="6095"/>
                </a:lnTo>
                <a:lnTo>
                  <a:pt x="1060450" y="289305"/>
                </a:lnTo>
                <a:lnTo>
                  <a:pt x="1129029" y="289305"/>
                </a:lnTo>
                <a:lnTo>
                  <a:pt x="1129029" y="6095"/>
                </a:lnTo>
                <a:close/>
              </a:path>
              <a:path w="1129029" h="289559">
                <a:moveTo>
                  <a:pt x="489203" y="6095"/>
                </a:moveTo>
                <a:lnTo>
                  <a:pt x="434975" y="6095"/>
                </a:lnTo>
                <a:lnTo>
                  <a:pt x="434975" y="289305"/>
                </a:lnTo>
                <a:lnTo>
                  <a:pt x="489203" y="289305"/>
                </a:lnTo>
                <a:lnTo>
                  <a:pt x="489203" y="165226"/>
                </a:lnTo>
                <a:lnTo>
                  <a:pt x="562355" y="165226"/>
                </a:lnTo>
                <a:lnTo>
                  <a:pt x="562355" y="110108"/>
                </a:lnTo>
                <a:lnTo>
                  <a:pt x="489203" y="110108"/>
                </a:lnTo>
                <a:lnTo>
                  <a:pt x="489203" y="6095"/>
                </a:lnTo>
                <a:close/>
              </a:path>
              <a:path w="1129029" h="289559">
                <a:moveTo>
                  <a:pt x="562355" y="165226"/>
                </a:moveTo>
                <a:lnTo>
                  <a:pt x="505713" y="165226"/>
                </a:lnTo>
                <a:lnTo>
                  <a:pt x="505713" y="289305"/>
                </a:lnTo>
                <a:lnTo>
                  <a:pt x="562355" y="289305"/>
                </a:lnTo>
                <a:lnTo>
                  <a:pt x="562355" y="165226"/>
                </a:lnTo>
                <a:close/>
              </a:path>
              <a:path w="1129029" h="289559">
                <a:moveTo>
                  <a:pt x="562355" y="6095"/>
                </a:moveTo>
                <a:lnTo>
                  <a:pt x="505713" y="6095"/>
                </a:lnTo>
                <a:lnTo>
                  <a:pt x="505713" y="110108"/>
                </a:lnTo>
                <a:lnTo>
                  <a:pt x="562355" y="110108"/>
                </a:lnTo>
                <a:lnTo>
                  <a:pt x="562355" y="6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74082" y="2649699"/>
            <a:ext cx="197446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74082" y="2611253"/>
            <a:ext cx="49836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166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48125" y="2600432"/>
            <a:ext cx="48412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388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6107" y="2564218"/>
            <a:ext cx="209787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416" y="0"/>
                </a:lnTo>
              </a:path>
            </a:pathLst>
          </a:custGeom>
          <a:ln w="511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4082" y="2513954"/>
            <a:ext cx="195073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603" y="0"/>
                </a:lnTo>
              </a:path>
            </a:pathLst>
          </a:custGeom>
          <a:ln w="482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74082" y="2475510"/>
            <a:ext cx="49362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26785" y="6375372"/>
            <a:ext cx="422896" cy="214059"/>
          </a:xfrm>
          <a:custGeom>
            <a:avLst/>
            <a:gdLst/>
            <a:ahLst/>
            <a:cxnLst/>
            <a:rect l="l" t="t" r="r" b="b"/>
            <a:pathLst>
              <a:path w="565785" h="286384">
                <a:moveTo>
                  <a:pt x="269748" y="183489"/>
                </a:moveTo>
                <a:lnTo>
                  <a:pt x="9143" y="183489"/>
                </a:lnTo>
                <a:lnTo>
                  <a:pt x="9143" y="230428"/>
                </a:lnTo>
                <a:lnTo>
                  <a:pt x="203962" y="230428"/>
                </a:lnTo>
                <a:lnTo>
                  <a:pt x="203962" y="286207"/>
                </a:lnTo>
                <a:lnTo>
                  <a:pt x="269748" y="286207"/>
                </a:lnTo>
                <a:lnTo>
                  <a:pt x="269748" y="183489"/>
                </a:lnTo>
                <a:close/>
              </a:path>
              <a:path w="565785" h="286384">
                <a:moveTo>
                  <a:pt x="171577" y="150876"/>
                </a:moveTo>
                <a:lnTo>
                  <a:pt x="106045" y="150876"/>
                </a:lnTo>
                <a:lnTo>
                  <a:pt x="106045" y="183489"/>
                </a:lnTo>
                <a:lnTo>
                  <a:pt x="171577" y="183489"/>
                </a:lnTo>
                <a:lnTo>
                  <a:pt x="171577" y="150876"/>
                </a:lnTo>
                <a:close/>
              </a:path>
              <a:path w="565785" h="286384">
                <a:moveTo>
                  <a:pt x="280416" y="103022"/>
                </a:moveTo>
                <a:lnTo>
                  <a:pt x="0" y="103022"/>
                </a:lnTo>
                <a:lnTo>
                  <a:pt x="0" y="150876"/>
                </a:lnTo>
                <a:lnTo>
                  <a:pt x="280416" y="150876"/>
                </a:lnTo>
                <a:lnTo>
                  <a:pt x="280416" y="103022"/>
                </a:lnTo>
                <a:close/>
              </a:path>
              <a:path w="565785" h="286384">
                <a:moveTo>
                  <a:pt x="352298" y="7620"/>
                </a:moveTo>
                <a:lnTo>
                  <a:pt x="291084" y="7620"/>
                </a:lnTo>
                <a:lnTo>
                  <a:pt x="291084" y="274015"/>
                </a:lnTo>
                <a:lnTo>
                  <a:pt x="430403" y="258775"/>
                </a:lnTo>
                <a:lnTo>
                  <a:pt x="430403" y="212140"/>
                </a:lnTo>
                <a:lnTo>
                  <a:pt x="352298" y="212140"/>
                </a:lnTo>
                <a:lnTo>
                  <a:pt x="352298" y="7620"/>
                </a:lnTo>
                <a:close/>
              </a:path>
              <a:path w="565785" h="286384">
                <a:moveTo>
                  <a:pt x="430403" y="203606"/>
                </a:moveTo>
                <a:lnTo>
                  <a:pt x="352298" y="212140"/>
                </a:lnTo>
                <a:lnTo>
                  <a:pt x="430403" y="212140"/>
                </a:lnTo>
                <a:lnTo>
                  <a:pt x="430403" y="203606"/>
                </a:lnTo>
                <a:close/>
              </a:path>
              <a:path w="565785" h="286384">
                <a:moveTo>
                  <a:pt x="492252" y="0"/>
                </a:moveTo>
                <a:lnTo>
                  <a:pt x="438023" y="0"/>
                </a:lnTo>
                <a:lnTo>
                  <a:pt x="438023" y="283159"/>
                </a:lnTo>
                <a:lnTo>
                  <a:pt x="492252" y="283159"/>
                </a:lnTo>
                <a:lnTo>
                  <a:pt x="492252" y="159105"/>
                </a:lnTo>
                <a:lnTo>
                  <a:pt x="565404" y="159105"/>
                </a:lnTo>
                <a:lnTo>
                  <a:pt x="565404" y="103936"/>
                </a:lnTo>
                <a:lnTo>
                  <a:pt x="492252" y="103936"/>
                </a:lnTo>
                <a:lnTo>
                  <a:pt x="492252" y="0"/>
                </a:lnTo>
                <a:close/>
              </a:path>
              <a:path w="565785" h="286384">
                <a:moveTo>
                  <a:pt x="565404" y="159105"/>
                </a:moveTo>
                <a:lnTo>
                  <a:pt x="508762" y="159105"/>
                </a:lnTo>
                <a:lnTo>
                  <a:pt x="508762" y="283159"/>
                </a:lnTo>
                <a:lnTo>
                  <a:pt x="565404" y="283159"/>
                </a:lnTo>
                <a:lnTo>
                  <a:pt x="565404" y="159105"/>
                </a:lnTo>
                <a:close/>
              </a:path>
              <a:path w="565785" h="286384">
                <a:moveTo>
                  <a:pt x="565404" y="0"/>
                </a:moveTo>
                <a:lnTo>
                  <a:pt x="508762" y="0"/>
                </a:lnTo>
                <a:lnTo>
                  <a:pt x="508762" y="103936"/>
                </a:lnTo>
                <a:lnTo>
                  <a:pt x="565404" y="103936"/>
                </a:lnTo>
                <a:lnTo>
                  <a:pt x="565404" y="0"/>
                </a:lnTo>
                <a:close/>
              </a:path>
              <a:path w="565785" h="286384">
                <a:moveTo>
                  <a:pt x="271272" y="0"/>
                </a:moveTo>
                <a:lnTo>
                  <a:pt x="9143" y="0"/>
                </a:lnTo>
                <a:lnTo>
                  <a:pt x="9143" y="46634"/>
                </a:lnTo>
                <a:lnTo>
                  <a:pt x="202692" y="46634"/>
                </a:lnTo>
                <a:lnTo>
                  <a:pt x="198755" y="95402"/>
                </a:lnTo>
                <a:lnTo>
                  <a:pt x="263017" y="95402"/>
                </a:lnTo>
                <a:lnTo>
                  <a:pt x="271272" y="0"/>
                </a:lnTo>
                <a:close/>
              </a:path>
            </a:pathLst>
          </a:custGeom>
          <a:solidFill>
            <a:srgbClr val="232D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10909" y="6375372"/>
            <a:ext cx="633632" cy="214059"/>
          </a:xfrm>
          <a:custGeom>
            <a:avLst/>
            <a:gdLst/>
            <a:ahLst/>
            <a:cxnLst/>
            <a:rect l="l" t="t" r="r" b="b"/>
            <a:pathLst>
              <a:path w="847725" h="286384">
                <a:moveTo>
                  <a:pt x="274319" y="170383"/>
                </a:moveTo>
                <a:lnTo>
                  <a:pt x="15875" y="170383"/>
                </a:lnTo>
                <a:lnTo>
                  <a:pt x="15875" y="283159"/>
                </a:lnTo>
                <a:lnTo>
                  <a:pt x="207010" y="275234"/>
                </a:lnTo>
                <a:lnTo>
                  <a:pt x="274319" y="275234"/>
                </a:lnTo>
                <a:lnTo>
                  <a:pt x="274319" y="235915"/>
                </a:lnTo>
                <a:lnTo>
                  <a:pt x="83565" y="235915"/>
                </a:lnTo>
                <a:lnTo>
                  <a:pt x="83565" y="214274"/>
                </a:lnTo>
                <a:lnTo>
                  <a:pt x="274319" y="214274"/>
                </a:lnTo>
                <a:lnTo>
                  <a:pt x="274319" y="170383"/>
                </a:lnTo>
                <a:close/>
              </a:path>
              <a:path w="847725" h="286384">
                <a:moveTo>
                  <a:pt x="274319" y="275234"/>
                </a:moveTo>
                <a:lnTo>
                  <a:pt x="207010" y="275234"/>
                </a:lnTo>
                <a:lnTo>
                  <a:pt x="207010" y="283159"/>
                </a:lnTo>
                <a:lnTo>
                  <a:pt x="274319" y="283159"/>
                </a:lnTo>
                <a:lnTo>
                  <a:pt x="274319" y="275234"/>
                </a:lnTo>
                <a:close/>
              </a:path>
              <a:path w="847725" h="286384">
                <a:moveTo>
                  <a:pt x="274319" y="214274"/>
                </a:moveTo>
                <a:lnTo>
                  <a:pt x="207010" y="214274"/>
                </a:lnTo>
                <a:lnTo>
                  <a:pt x="207010" y="231648"/>
                </a:lnTo>
                <a:lnTo>
                  <a:pt x="83565" y="235915"/>
                </a:lnTo>
                <a:lnTo>
                  <a:pt x="274319" y="235915"/>
                </a:lnTo>
                <a:lnTo>
                  <a:pt x="274319" y="214274"/>
                </a:lnTo>
                <a:close/>
              </a:path>
              <a:path w="847725" h="286384">
                <a:moveTo>
                  <a:pt x="847343" y="177698"/>
                </a:moveTo>
                <a:lnTo>
                  <a:pt x="582802" y="177698"/>
                </a:lnTo>
                <a:lnTo>
                  <a:pt x="582802" y="226466"/>
                </a:lnTo>
                <a:lnTo>
                  <a:pt x="779399" y="226466"/>
                </a:lnTo>
                <a:lnTo>
                  <a:pt x="779399" y="286207"/>
                </a:lnTo>
                <a:lnTo>
                  <a:pt x="847343" y="286207"/>
                </a:lnTo>
                <a:lnTo>
                  <a:pt x="847343" y="177698"/>
                </a:lnTo>
                <a:close/>
              </a:path>
              <a:path w="847725" h="286384">
                <a:moveTo>
                  <a:pt x="368807" y="186232"/>
                </a:moveTo>
                <a:lnTo>
                  <a:pt x="300863" y="186232"/>
                </a:lnTo>
                <a:lnTo>
                  <a:pt x="300863" y="283159"/>
                </a:lnTo>
                <a:lnTo>
                  <a:pt x="556260" y="283159"/>
                </a:lnTo>
                <a:lnTo>
                  <a:pt x="556260" y="233172"/>
                </a:lnTo>
                <a:lnTo>
                  <a:pt x="368807" y="233172"/>
                </a:lnTo>
                <a:lnTo>
                  <a:pt x="368807" y="186232"/>
                </a:lnTo>
                <a:close/>
              </a:path>
              <a:path w="847725" h="286384">
                <a:moveTo>
                  <a:pt x="550163" y="0"/>
                </a:moveTo>
                <a:lnTo>
                  <a:pt x="483107" y="0"/>
                </a:lnTo>
                <a:lnTo>
                  <a:pt x="483107" y="206044"/>
                </a:lnTo>
                <a:lnTo>
                  <a:pt x="550163" y="206044"/>
                </a:lnTo>
                <a:lnTo>
                  <a:pt x="550163" y="124358"/>
                </a:lnTo>
                <a:lnTo>
                  <a:pt x="708922" y="124358"/>
                </a:lnTo>
                <a:lnTo>
                  <a:pt x="709945" y="121978"/>
                </a:lnTo>
                <a:lnTo>
                  <a:pt x="710430" y="119989"/>
                </a:lnTo>
                <a:lnTo>
                  <a:pt x="639190" y="119989"/>
                </a:lnTo>
                <a:lnTo>
                  <a:pt x="635380" y="118579"/>
                </a:lnTo>
                <a:lnTo>
                  <a:pt x="632078" y="115862"/>
                </a:lnTo>
                <a:lnTo>
                  <a:pt x="628903" y="113131"/>
                </a:lnTo>
                <a:lnTo>
                  <a:pt x="627126" y="109664"/>
                </a:lnTo>
                <a:lnTo>
                  <a:pt x="627126" y="69189"/>
                </a:lnTo>
                <a:lnTo>
                  <a:pt x="550163" y="69189"/>
                </a:lnTo>
                <a:lnTo>
                  <a:pt x="550163" y="0"/>
                </a:lnTo>
                <a:close/>
              </a:path>
              <a:path w="847725" h="286384">
                <a:moveTo>
                  <a:pt x="369442" y="0"/>
                </a:moveTo>
                <a:lnTo>
                  <a:pt x="328421" y="7747"/>
                </a:lnTo>
                <a:lnTo>
                  <a:pt x="294429" y="38709"/>
                </a:lnTo>
                <a:lnTo>
                  <a:pt x="288036" y="68275"/>
                </a:lnTo>
                <a:lnTo>
                  <a:pt x="288036" y="102717"/>
                </a:lnTo>
                <a:lnTo>
                  <a:pt x="299212" y="140169"/>
                </a:lnTo>
                <a:lnTo>
                  <a:pt x="337849" y="166111"/>
                </a:lnTo>
                <a:lnTo>
                  <a:pt x="369442" y="170383"/>
                </a:lnTo>
                <a:lnTo>
                  <a:pt x="380495" y="169902"/>
                </a:lnTo>
                <a:lnTo>
                  <a:pt x="419153" y="158543"/>
                </a:lnTo>
                <a:lnTo>
                  <a:pt x="447843" y="123380"/>
                </a:lnTo>
                <a:lnTo>
                  <a:pt x="363981" y="123380"/>
                </a:lnTo>
                <a:lnTo>
                  <a:pt x="359028" y="121666"/>
                </a:lnTo>
                <a:lnTo>
                  <a:pt x="351408" y="114922"/>
                </a:lnTo>
                <a:lnTo>
                  <a:pt x="349376" y="110236"/>
                </a:lnTo>
                <a:lnTo>
                  <a:pt x="349376" y="60426"/>
                </a:lnTo>
                <a:lnTo>
                  <a:pt x="351408" y="55689"/>
                </a:lnTo>
                <a:lnTo>
                  <a:pt x="359028" y="48768"/>
                </a:lnTo>
                <a:lnTo>
                  <a:pt x="363981" y="47002"/>
                </a:lnTo>
                <a:lnTo>
                  <a:pt x="370077" y="46939"/>
                </a:lnTo>
                <a:lnTo>
                  <a:pt x="447603" y="46939"/>
                </a:lnTo>
                <a:lnTo>
                  <a:pt x="444438" y="38709"/>
                </a:lnTo>
                <a:lnTo>
                  <a:pt x="410463" y="7747"/>
                </a:lnTo>
                <a:lnTo>
                  <a:pt x="380495" y="490"/>
                </a:lnTo>
                <a:lnTo>
                  <a:pt x="369442" y="0"/>
                </a:lnTo>
                <a:close/>
              </a:path>
              <a:path w="847725" h="286384">
                <a:moveTo>
                  <a:pt x="779399" y="0"/>
                </a:moveTo>
                <a:lnTo>
                  <a:pt x="726058" y="0"/>
                </a:lnTo>
                <a:lnTo>
                  <a:pt x="726058" y="170078"/>
                </a:lnTo>
                <a:lnTo>
                  <a:pt x="779399" y="170078"/>
                </a:lnTo>
                <a:lnTo>
                  <a:pt x="779399" y="108204"/>
                </a:lnTo>
                <a:lnTo>
                  <a:pt x="847343" y="108204"/>
                </a:lnTo>
                <a:lnTo>
                  <a:pt x="847343" y="56388"/>
                </a:lnTo>
                <a:lnTo>
                  <a:pt x="779399" y="56388"/>
                </a:lnTo>
                <a:lnTo>
                  <a:pt x="779399" y="0"/>
                </a:lnTo>
                <a:close/>
              </a:path>
              <a:path w="847725" h="286384">
                <a:moveTo>
                  <a:pt x="847343" y="108204"/>
                </a:moveTo>
                <a:lnTo>
                  <a:pt x="792733" y="108204"/>
                </a:lnTo>
                <a:lnTo>
                  <a:pt x="792733" y="170078"/>
                </a:lnTo>
                <a:lnTo>
                  <a:pt x="847343" y="170078"/>
                </a:lnTo>
                <a:lnTo>
                  <a:pt x="847343" y="108204"/>
                </a:lnTo>
                <a:close/>
              </a:path>
              <a:path w="847725" h="286384">
                <a:moveTo>
                  <a:pt x="708922" y="124358"/>
                </a:moveTo>
                <a:lnTo>
                  <a:pt x="576706" y="124358"/>
                </a:lnTo>
                <a:lnTo>
                  <a:pt x="578866" y="129311"/>
                </a:lnTo>
                <a:lnTo>
                  <a:pt x="608964" y="155765"/>
                </a:lnTo>
                <a:lnTo>
                  <a:pt x="642874" y="162763"/>
                </a:lnTo>
                <a:lnTo>
                  <a:pt x="651706" y="162296"/>
                </a:lnTo>
                <a:lnTo>
                  <a:pt x="690975" y="147373"/>
                </a:lnTo>
                <a:lnTo>
                  <a:pt x="708922" y="124358"/>
                </a:lnTo>
                <a:close/>
              </a:path>
              <a:path w="847725" h="286384">
                <a:moveTo>
                  <a:pt x="447603" y="46939"/>
                </a:moveTo>
                <a:lnTo>
                  <a:pt x="370077" y="46939"/>
                </a:lnTo>
                <a:lnTo>
                  <a:pt x="376046" y="47002"/>
                </a:lnTo>
                <a:lnTo>
                  <a:pt x="381126" y="48768"/>
                </a:lnTo>
                <a:lnTo>
                  <a:pt x="385063" y="52235"/>
                </a:lnTo>
                <a:lnTo>
                  <a:pt x="388874" y="55689"/>
                </a:lnTo>
                <a:lnTo>
                  <a:pt x="390905" y="60426"/>
                </a:lnTo>
                <a:lnTo>
                  <a:pt x="390905" y="110236"/>
                </a:lnTo>
                <a:lnTo>
                  <a:pt x="388874" y="114922"/>
                </a:lnTo>
                <a:lnTo>
                  <a:pt x="385063" y="118300"/>
                </a:lnTo>
                <a:lnTo>
                  <a:pt x="381126" y="121666"/>
                </a:lnTo>
                <a:lnTo>
                  <a:pt x="376046" y="123380"/>
                </a:lnTo>
                <a:lnTo>
                  <a:pt x="447843" y="123380"/>
                </a:lnTo>
                <a:lnTo>
                  <a:pt x="450014" y="113459"/>
                </a:lnTo>
                <a:lnTo>
                  <a:pt x="450850" y="102717"/>
                </a:lnTo>
                <a:lnTo>
                  <a:pt x="450850" y="68275"/>
                </a:lnTo>
                <a:lnTo>
                  <a:pt x="450014" y="57516"/>
                </a:lnTo>
                <a:lnTo>
                  <a:pt x="447881" y="47661"/>
                </a:lnTo>
                <a:lnTo>
                  <a:pt x="447603" y="46939"/>
                </a:lnTo>
                <a:close/>
              </a:path>
              <a:path w="847725" h="286384">
                <a:moveTo>
                  <a:pt x="710407" y="42672"/>
                </a:moveTo>
                <a:lnTo>
                  <a:pt x="643381" y="42672"/>
                </a:lnTo>
                <a:lnTo>
                  <a:pt x="647700" y="42760"/>
                </a:lnTo>
                <a:lnTo>
                  <a:pt x="651510" y="44170"/>
                </a:lnTo>
                <a:lnTo>
                  <a:pt x="654930" y="47002"/>
                </a:lnTo>
                <a:lnTo>
                  <a:pt x="657987" y="49618"/>
                </a:lnTo>
                <a:lnTo>
                  <a:pt x="659764" y="53086"/>
                </a:lnTo>
                <a:lnTo>
                  <a:pt x="659764" y="109664"/>
                </a:lnTo>
                <a:lnTo>
                  <a:pt x="657987" y="113131"/>
                </a:lnTo>
                <a:lnTo>
                  <a:pt x="654812" y="115862"/>
                </a:lnTo>
                <a:lnTo>
                  <a:pt x="651510" y="118579"/>
                </a:lnTo>
                <a:lnTo>
                  <a:pt x="647700" y="119989"/>
                </a:lnTo>
                <a:lnTo>
                  <a:pt x="710430" y="119989"/>
                </a:lnTo>
                <a:lnTo>
                  <a:pt x="711884" y="114028"/>
                </a:lnTo>
                <a:lnTo>
                  <a:pt x="712596" y="105460"/>
                </a:lnTo>
                <a:lnTo>
                  <a:pt x="712520" y="56388"/>
                </a:lnTo>
                <a:lnTo>
                  <a:pt x="711884" y="48732"/>
                </a:lnTo>
                <a:lnTo>
                  <a:pt x="710407" y="42672"/>
                </a:lnTo>
                <a:close/>
              </a:path>
              <a:path w="847725" h="286384">
                <a:moveTo>
                  <a:pt x="642874" y="0"/>
                </a:moveTo>
                <a:lnTo>
                  <a:pt x="601438" y="10824"/>
                </a:lnTo>
                <a:lnTo>
                  <a:pt x="575786" y="40779"/>
                </a:lnTo>
                <a:lnTo>
                  <a:pt x="573024" y="69189"/>
                </a:lnTo>
                <a:lnTo>
                  <a:pt x="627126" y="69189"/>
                </a:lnTo>
                <a:lnTo>
                  <a:pt x="627126" y="53086"/>
                </a:lnTo>
                <a:lnTo>
                  <a:pt x="628903" y="49618"/>
                </a:lnTo>
                <a:lnTo>
                  <a:pt x="632078" y="46901"/>
                </a:lnTo>
                <a:lnTo>
                  <a:pt x="635380" y="44170"/>
                </a:lnTo>
                <a:lnTo>
                  <a:pt x="639190" y="42760"/>
                </a:lnTo>
                <a:lnTo>
                  <a:pt x="643381" y="42672"/>
                </a:lnTo>
                <a:lnTo>
                  <a:pt x="710407" y="42672"/>
                </a:lnTo>
                <a:lnTo>
                  <a:pt x="709945" y="40779"/>
                </a:lnTo>
                <a:lnTo>
                  <a:pt x="684184" y="10824"/>
                </a:lnTo>
                <a:lnTo>
                  <a:pt x="651706" y="466"/>
                </a:lnTo>
                <a:lnTo>
                  <a:pt x="642874" y="0"/>
                </a:lnTo>
                <a:close/>
              </a:path>
              <a:path w="847725" h="286384">
                <a:moveTo>
                  <a:pt x="847343" y="0"/>
                </a:moveTo>
                <a:lnTo>
                  <a:pt x="792733" y="0"/>
                </a:lnTo>
                <a:lnTo>
                  <a:pt x="792733" y="56388"/>
                </a:lnTo>
                <a:lnTo>
                  <a:pt x="847343" y="56388"/>
                </a:lnTo>
                <a:lnTo>
                  <a:pt x="847343" y="0"/>
                </a:lnTo>
                <a:close/>
              </a:path>
              <a:path w="847725" h="286384">
                <a:moveTo>
                  <a:pt x="274319" y="0"/>
                </a:moveTo>
                <a:lnTo>
                  <a:pt x="207010" y="0"/>
                </a:lnTo>
                <a:lnTo>
                  <a:pt x="207010" y="58521"/>
                </a:lnTo>
                <a:lnTo>
                  <a:pt x="163067" y="58521"/>
                </a:lnTo>
                <a:lnTo>
                  <a:pt x="163067" y="104546"/>
                </a:lnTo>
                <a:lnTo>
                  <a:pt x="207010" y="104546"/>
                </a:lnTo>
                <a:lnTo>
                  <a:pt x="207010" y="162763"/>
                </a:lnTo>
                <a:lnTo>
                  <a:pt x="274319" y="162763"/>
                </a:lnTo>
                <a:lnTo>
                  <a:pt x="274319" y="0"/>
                </a:lnTo>
                <a:close/>
              </a:path>
              <a:path w="847725" h="286384">
                <a:moveTo>
                  <a:pt x="121030" y="53035"/>
                </a:moveTo>
                <a:lnTo>
                  <a:pt x="60705" y="53035"/>
                </a:lnTo>
                <a:lnTo>
                  <a:pt x="59183" y="66115"/>
                </a:lnTo>
                <a:lnTo>
                  <a:pt x="55768" y="77523"/>
                </a:lnTo>
                <a:lnTo>
                  <a:pt x="24239" y="106622"/>
                </a:lnTo>
                <a:lnTo>
                  <a:pt x="0" y="111556"/>
                </a:lnTo>
                <a:lnTo>
                  <a:pt x="0" y="161239"/>
                </a:lnTo>
                <a:lnTo>
                  <a:pt x="40594" y="155217"/>
                </a:lnTo>
                <a:lnTo>
                  <a:pt x="82633" y="130254"/>
                </a:lnTo>
                <a:lnTo>
                  <a:pt x="90804" y="120700"/>
                </a:lnTo>
                <a:lnTo>
                  <a:pt x="181610" y="120700"/>
                </a:lnTo>
                <a:lnTo>
                  <a:pt x="181610" y="111556"/>
                </a:lnTo>
                <a:lnTo>
                  <a:pt x="168917" y="109875"/>
                </a:lnTo>
                <a:lnTo>
                  <a:pt x="157491" y="106613"/>
                </a:lnTo>
                <a:lnTo>
                  <a:pt x="125983" y="77781"/>
                </a:lnTo>
                <a:lnTo>
                  <a:pt x="121030" y="53644"/>
                </a:lnTo>
                <a:lnTo>
                  <a:pt x="121030" y="53035"/>
                </a:lnTo>
                <a:close/>
              </a:path>
              <a:path w="847725" h="286384">
                <a:moveTo>
                  <a:pt x="181610" y="120700"/>
                </a:moveTo>
                <a:lnTo>
                  <a:pt x="90804" y="120700"/>
                </a:lnTo>
                <a:lnTo>
                  <a:pt x="98807" y="130254"/>
                </a:lnTo>
                <a:lnTo>
                  <a:pt x="140604" y="155217"/>
                </a:lnTo>
                <a:lnTo>
                  <a:pt x="181610" y="161239"/>
                </a:lnTo>
                <a:lnTo>
                  <a:pt x="181610" y="120700"/>
                </a:lnTo>
                <a:close/>
              </a:path>
              <a:path w="847725" h="286384">
                <a:moveTo>
                  <a:pt x="178562" y="4572"/>
                </a:moveTo>
                <a:lnTo>
                  <a:pt x="3048" y="4572"/>
                </a:lnTo>
                <a:lnTo>
                  <a:pt x="3048" y="53035"/>
                </a:lnTo>
                <a:lnTo>
                  <a:pt x="178562" y="53035"/>
                </a:lnTo>
                <a:lnTo>
                  <a:pt x="178562" y="4572"/>
                </a:lnTo>
                <a:close/>
              </a:path>
            </a:pathLst>
          </a:custGeom>
          <a:solidFill>
            <a:srgbClr val="232D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5768" y="6375372"/>
            <a:ext cx="435237" cy="213109"/>
          </a:xfrm>
          <a:custGeom>
            <a:avLst/>
            <a:gdLst/>
            <a:ahLst/>
            <a:cxnLst/>
            <a:rect l="l" t="t" r="r" b="b"/>
            <a:pathLst>
              <a:path w="582295" h="285115">
                <a:moveTo>
                  <a:pt x="496570" y="170078"/>
                </a:moveTo>
                <a:lnTo>
                  <a:pt x="356870" y="170078"/>
                </a:lnTo>
                <a:lnTo>
                  <a:pt x="344820" y="171261"/>
                </a:lnTo>
                <a:lnTo>
                  <a:pt x="307673" y="194733"/>
                </a:lnTo>
                <a:lnTo>
                  <a:pt x="297814" y="227380"/>
                </a:lnTo>
                <a:lnTo>
                  <a:pt x="299100" y="239387"/>
                </a:lnTo>
                <a:lnTo>
                  <a:pt x="323865" y="275324"/>
                </a:lnTo>
                <a:lnTo>
                  <a:pt x="356870" y="284683"/>
                </a:lnTo>
                <a:lnTo>
                  <a:pt x="496570" y="284683"/>
                </a:lnTo>
                <a:lnTo>
                  <a:pt x="538988" y="268376"/>
                </a:lnTo>
                <a:lnTo>
                  <a:pt x="555179" y="237451"/>
                </a:lnTo>
                <a:lnTo>
                  <a:pt x="372745" y="237451"/>
                </a:lnTo>
                <a:lnTo>
                  <a:pt x="369950" y="236651"/>
                </a:lnTo>
                <a:lnTo>
                  <a:pt x="365887" y="233413"/>
                </a:lnTo>
                <a:lnTo>
                  <a:pt x="364871" y="230860"/>
                </a:lnTo>
                <a:lnTo>
                  <a:pt x="364871" y="223875"/>
                </a:lnTo>
                <a:lnTo>
                  <a:pt x="365887" y="221272"/>
                </a:lnTo>
                <a:lnTo>
                  <a:pt x="369950" y="217855"/>
                </a:lnTo>
                <a:lnTo>
                  <a:pt x="372745" y="217004"/>
                </a:lnTo>
                <a:lnTo>
                  <a:pt x="555150" y="216966"/>
                </a:lnTo>
                <a:lnTo>
                  <a:pt x="554972" y="215288"/>
                </a:lnTo>
                <a:lnTo>
                  <a:pt x="530056" y="179358"/>
                </a:lnTo>
                <a:lnTo>
                  <a:pt x="508859" y="171261"/>
                </a:lnTo>
                <a:lnTo>
                  <a:pt x="496570" y="170078"/>
                </a:lnTo>
                <a:close/>
              </a:path>
              <a:path w="582295" h="285115">
                <a:moveTo>
                  <a:pt x="555150" y="216966"/>
                </a:moveTo>
                <a:lnTo>
                  <a:pt x="485266" y="216966"/>
                </a:lnTo>
                <a:lnTo>
                  <a:pt x="489458" y="220421"/>
                </a:lnTo>
                <a:lnTo>
                  <a:pt x="489458" y="230860"/>
                </a:lnTo>
                <a:lnTo>
                  <a:pt x="488441" y="233413"/>
                </a:lnTo>
                <a:lnTo>
                  <a:pt x="484124" y="236651"/>
                </a:lnTo>
                <a:lnTo>
                  <a:pt x="480949" y="237451"/>
                </a:lnTo>
                <a:lnTo>
                  <a:pt x="555179" y="237451"/>
                </a:lnTo>
                <a:lnTo>
                  <a:pt x="556260" y="227380"/>
                </a:lnTo>
                <a:lnTo>
                  <a:pt x="555150" y="216966"/>
                </a:lnTo>
                <a:close/>
              </a:path>
              <a:path w="582295" h="285115">
                <a:moveTo>
                  <a:pt x="403637" y="217004"/>
                </a:moveTo>
                <a:lnTo>
                  <a:pt x="372745" y="217004"/>
                </a:lnTo>
                <a:lnTo>
                  <a:pt x="376427" y="217017"/>
                </a:lnTo>
                <a:lnTo>
                  <a:pt x="403637" y="217004"/>
                </a:lnTo>
                <a:close/>
              </a:path>
              <a:path w="582295" h="285115">
                <a:moveTo>
                  <a:pt x="127762" y="6096"/>
                </a:moveTo>
                <a:lnTo>
                  <a:pt x="60325" y="6096"/>
                </a:lnTo>
                <a:lnTo>
                  <a:pt x="60325" y="60655"/>
                </a:lnTo>
                <a:lnTo>
                  <a:pt x="59729" y="81688"/>
                </a:lnTo>
                <a:lnTo>
                  <a:pt x="51942" y="132130"/>
                </a:lnTo>
                <a:lnTo>
                  <a:pt x="30099" y="175501"/>
                </a:lnTo>
                <a:lnTo>
                  <a:pt x="0" y="202082"/>
                </a:lnTo>
                <a:lnTo>
                  <a:pt x="0" y="274015"/>
                </a:lnTo>
                <a:lnTo>
                  <a:pt x="41005" y="248847"/>
                </a:lnTo>
                <a:lnTo>
                  <a:pt x="75453" y="215588"/>
                </a:lnTo>
                <a:lnTo>
                  <a:pt x="93852" y="187452"/>
                </a:lnTo>
                <a:lnTo>
                  <a:pt x="169376" y="187452"/>
                </a:lnTo>
                <a:lnTo>
                  <a:pt x="145668" y="156625"/>
                </a:lnTo>
                <a:lnTo>
                  <a:pt x="132548" y="117426"/>
                </a:lnTo>
                <a:lnTo>
                  <a:pt x="127762" y="60655"/>
                </a:lnTo>
                <a:lnTo>
                  <a:pt x="127762" y="6096"/>
                </a:lnTo>
                <a:close/>
              </a:path>
              <a:path w="582295" h="285115">
                <a:moveTo>
                  <a:pt x="169376" y="187452"/>
                </a:moveTo>
                <a:lnTo>
                  <a:pt x="93852" y="187452"/>
                </a:lnTo>
                <a:lnTo>
                  <a:pt x="102669" y="202130"/>
                </a:lnTo>
                <a:lnTo>
                  <a:pt x="134620" y="238848"/>
                </a:lnTo>
                <a:lnTo>
                  <a:pt x="173678" y="266430"/>
                </a:lnTo>
                <a:lnTo>
                  <a:pt x="188087" y="274015"/>
                </a:lnTo>
                <a:lnTo>
                  <a:pt x="188087" y="202082"/>
                </a:lnTo>
                <a:lnTo>
                  <a:pt x="179988" y="196484"/>
                </a:lnTo>
                <a:lnTo>
                  <a:pt x="172259" y="190187"/>
                </a:lnTo>
                <a:lnTo>
                  <a:pt x="169376" y="187452"/>
                </a:lnTo>
                <a:close/>
              </a:path>
              <a:path w="582295" h="285115">
                <a:moveTo>
                  <a:pt x="406018" y="56083"/>
                </a:moveTo>
                <a:lnTo>
                  <a:pt x="345313" y="56083"/>
                </a:lnTo>
                <a:lnTo>
                  <a:pt x="343477" y="68370"/>
                </a:lnTo>
                <a:lnTo>
                  <a:pt x="339867" y="78943"/>
                </a:lnTo>
                <a:lnTo>
                  <a:pt x="308610" y="104775"/>
                </a:lnTo>
                <a:lnTo>
                  <a:pt x="284988" y="109118"/>
                </a:lnTo>
                <a:lnTo>
                  <a:pt x="284988" y="161848"/>
                </a:lnTo>
                <a:lnTo>
                  <a:pt x="326118" y="155812"/>
                </a:lnTo>
                <a:lnTo>
                  <a:pt x="368149" y="130661"/>
                </a:lnTo>
                <a:lnTo>
                  <a:pt x="376174" y="121005"/>
                </a:lnTo>
                <a:lnTo>
                  <a:pt x="466598" y="121005"/>
                </a:lnTo>
                <a:lnTo>
                  <a:pt x="466598" y="106070"/>
                </a:lnTo>
                <a:lnTo>
                  <a:pt x="454217" y="104751"/>
                </a:lnTo>
                <a:lnTo>
                  <a:pt x="442991" y="102203"/>
                </a:lnTo>
                <a:lnTo>
                  <a:pt x="411321" y="78466"/>
                </a:lnTo>
                <a:lnTo>
                  <a:pt x="407729" y="68203"/>
                </a:lnTo>
                <a:lnTo>
                  <a:pt x="406018" y="56083"/>
                </a:lnTo>
                <a:close/>
              </a:path>
              <a:path w="582295" h="285115">
                <a:moveTo>
                  <a:pt x="466598" y="121005"/>
                </a:moveTo>
                <a:lnTo>
                  <a:pt x="376174" y="121005"/>
                </a:lnTo>
                <a:lnTo>
                  <a:pt x="384288" y="129916"/>
                </a:lnTo>
                <a:lnTo>
                  <a:pt x="426110" y="153164"/>
                </a:lnTo>
                <a:lnTo>
                  <a:pt x="466598" y="158800"/>
                </a:lnTo>
                <a:lnTo>
                  <a:pt x="466598" y="121005"/>
                </a:lnTo>
                <a:close/>
              </a:path>
              <a:path w="582295" h="285115">
                <a:moveTo>
                  <a:pt x="463550" y="4572"/>
                </a:moveTo>
                <a:lnTo>
                  <a:pt x="288036" y="4572"/>
                </a:lnTo>
                <a:lnTo>
                  <a:pt x="288036" y="56083"/>
                </a:lnTo>
                <a:lnTo>
                  <a:pt x="463550" y="56083"/>
                </a:lnTo>
                <a:lnTo>
                  <a:pt x="463550" y="4572"/>
                </a:lnTo>
                <a:close/>
              </a:path>
              <a:path w="582295" h="285115">
                <a:moveTo>
                  <a:pt x="550163" y="0"/>
                </a:moveTo>
                <a:lnTo>
                  <a:pt x="483108" y="0"/>
                </a:lnTo>
                <a:lnTo>
                  <a:pt x="483108" y="163982"/>
                </a:lnTo>
                <a:lnTo>
                  <a:pt x="550163" y="163982"/>
                </a:lnTo>
                <a:lnTo>
                  <a:pt x="550163" y="106375"/>
                </a:lnTo>
                <a:lnTo>
                  <a:pt x="581913" y="106375"/>
                </a:lnTo>
                <a:lnTo>
                  <a:pt x="581913" y="53035"/>
                </a:lnTo>
                <a:lnTo>
                  <a:pt x="550163" y="53035"/>
                </a:lnTo>
                <a:lnTo>
                  <a:pt x="550163" y="0"/>
                </a:lnTo>
                <a:close/>
              </a:path>
              <a:path w="582295" h="285115">
                <a:moveTo>
                  <a:pt x="274065" y="0"/>
                </a:moveTo>
                <a:lnTo>
                  <a:pt x="205486" y="0"/>
                </a:lnTo>
                <a:lnTo>
                  <a:pt x="205486" y="283159"/>
                </a:lnTo>
                <a:lnTo>
                  <a:pt x="274065" y="283159"/>
                </a:lnTo>
                <a:lnTo>
                  <a:pt x="274065" y="0"/>
                </a:lnTo>
                <a:close/>
              </a:path>
            </a:pathLst>
          </a:custGeom>
          <a:solidFill>
            <a:srgbClr val="232D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85335" y="6374233"/>
            <a:ext cx="636005" cy="214059"/>
          </a:xfrm>
          <a:custGeom>
            <a:avLst/>
            <a:gdLst/>
            <a:ahLst/>
            <a:cxnLst/>
            <a:rect l="l" t="t" r="r" b="b"/>
            <a:pathLst>
              <a:path w="850900" h="286384">
                <a:moveTo>
                  <a:pt x="647700" y="189585"/>
                </a:moveTo>
                <a:lnTo>
                  <a:pt x="580644" y="189585"/>
                </a:lnTo>
                <a:lnTo>
                  <a:pt x="580644" y="284683"/>
                </a:lnTo>
                <a:lnTo>
                  <a:pt x="844296" y="284683"/>
                </a:lnTo>
                <a:lnTo>
                  <a:pt x="844296" y="235915"/>
                </a:lnTo>
                <a:lnTo>
                  <a:pt x="647700" y="235915"/>
                </a:lnTo>
                <a:lnTo>
                  <a:pt x="647700" y="189585"/>
                </a:lnTo>
                <a:close/>
              </a:path>
              <a:path w="850900" h="286384">
                <a:moveTo>
                  <a:pt x="565404" y="225247"/>
                </a:moveTo>
                <a:lnTo>
                  <a:pt x="284988" y="225247"/>
                </a:lnTo>
                <a:lnTo>
                  <a:pt x="284988" y="280111"/>
                </a:lnTo>
                <a:lnTo>
                  <a:pt x="565404" y="280111"/>
                </a:lnTo>
                <a:lnTo>
                  <a:pt x="565404" y="225247"/>
                </a:lnTo>
                <a:close/>
              </a:path>
              <a:path w="850900" h="286384">
                <a:moveTo>
                  <a:pt x="458977" y="177393"/>
                </a:moveTo>
                <a:lnTo>
                  <a:pt x="391033" y="177393"/>
                </a:lnTo>
                <a:lnTo>
                  <a:pt x="391033" y="225247"/>
                </a:lnTo>
                <a:lnTo>
                  <a:pt x="458977" y="225247"/>
                </a:lnTo>
                <a:lnTo>
                  <a:pt x="458977" y="177393"/>
                </a:lnTo>
                <a:close/>
              </a:path>
              <a:path w="850900" h="286384">
                <a:moveTo>
                  <a:pt x="117348" y="187756"/>
                </a:moveTo>
                <a:lnTo>
                  <a:pt x="50037" y="187756"/>
                </a:lnTo>
                <a:lnTo>
                  <a:pt x="33527" y="286207"/>
                </a:lnTo>
                <a:lnTo>
                  <a:pt x="100837" y="286207"/>
                </a:lnTo>
                <a:lnTo>
                  <a:pt x="117348" y="187756"/>
                </a:lnTo>
                <a:close/>
              </a:path>
              <a:path w="850900" h="286384">
                <a:moveTo>
                  <a:pt x="233425" y="187756"/>
                </a:moveTo>
                <a:lnTo>
                  <a:pt x="167639" y="187756"/>
                </a:lnTo>
                <a:lnTo>
                  <a:pt x="167639" y="286207"/>
                </a:lnTo>
                <a:lnTo>
                  <a:pt x="233425" y="286207"/>
                </a:lnTo>
                <a:lnTo>
                  <a:pt x="233425" y="187756"/>
                </a:lnTo>
                <a:close/>
              </a:path>
              <a:path w="850900" h="286384">
                <a:moveTo>
                  <a:pt x="280416" y="132892"/>
                </a:moveTo>
                <a:lnTo>
                  <a:pt x="0" y="132892"/>
                </a:lnTo>
                <a:lnTo>
                  <a:pt x="0" y="187756"/>
                </a:lnTo>
                <a:lnTo>
                  <a:pt x="280416" y="187756"/>
                </a:lnTo>
                <a:lnTo>
                  <a:pt x="280416" y="132892"/>
                </a:lnTo>
                <a:close/>
              </a:path>
              <a:path w="850900" h="286384">
                <a:moveTo>
                  <a:pt x="850392" y="125272"/>
                </a:moveTo>
                <a:lnTo>
                  <a:pt x="569976" y="125272"/>
                </a:lnTo>
                <a:lnTo>
                  <a:pt x="569976" y="175564"/>
                </a:lnTo>
                <a:lnTo>
                  <a:pt x="850392" y="175564"/>
                </a:lnTo>
                <a:lnTo>
                  <a:pt x="850392" y="125272"/>
                </a:lnTo>
                <a:close/>
              </a:path>
              <a:path w="850900" h="286384">
                <a:moveTo>
                  <a:pt x="554736" y="6095"/>
                </a:moveTo>
                <a:lnTo>
                  <a:pt x="295656" y="6095"/>
                </a:lnTo>
                <a:lnTo>
                  <a:pt x="295656" y="168249"/>
                </a:lnTo>
                <a:lnTo>
                  <a:pt x="554736" y="168249"/>
                </a:lnTo>
                <a:lnTo>
                  <a:pt x="554736" y="116433"/>
                </a:lnTo>
                <a:lnTo>
                  <a:pt x="361188" y="116433"/>
                </a:lnTo>
                <a:lnTo>
                  <a:pt x="361188" y="57911"/>
                </a:lnTo>
                <a:lnTo>
                  <a:pt x="554736" y="57911"/>
                </a:lnTo>
                <a:lnTo>
                  <a:pt x="554736" y="6095"/>
                </a:lnTo>
                <a:close/>
              </a:path>
              <a:path w="850900" h="286384">
                <a:moveTo>
                  <a:pt x="554736" y="57911"/>
                </a:moveTo>
                <a:lnTo>
                  <a:pt x="489204" y="57911"/>
                </a:lnTo>
                <a:lnTo>
                  <a:pt x="489204" y="116433"/>
                </a:lnTo>
                <a:lnTo>
                  <a:pt x="554736" y="116433"/>
                </a:lnTo>
                <a:lnTo>
                  <a:pt x="554736" y="57911"/>
                </a:lnTo>
                <a:close/>
              </a:path>
              <a:path w="850900" h="286384">
                <a:moveTo>
                  <a:pt x="271272" y="6095"/>
                </a:moveTo>
                <a:lnTo>
                  <a:pt x="8889" y="6095"/>
                </a:lnTo>
                <a:lnTo>
                  <a:pt x="8889" y="57911"/>
                </a:lnTo>
                <a:lnTo>
                  <a:pt x="199898" y="57911"/>
                </a:lnTo>
                <a:lnTo>
                  <a:pt x="191135" y="125272"/>
                </a:lnTo>
                <a:lnTo>
                  <a:pt x="256921" y="125272"/>
                </a:lnTo>
                <a:lnTo>
                  <a:pt x="271272" y="6095"/>
                </a:lnTo>
                <a:close/>
              </a:path>
              <a:path w="850900" h="286384">
                <a:moveTo>
                  <a:pt x="646176" y="0"/>
                </a:moveTo>
                <a:lnTo>
                  <a:pt x="580644" y="0"/>
                </a:lnTo>
                <a:lnTo>
                  <a:pt x="580644" y="104241"/>
                </a:lnTo>
                <a:lnTo>
                  <a:pt x="841248" y="104241"/>
                </a:lnTo>
                <a:lnTo>
                  <a:pt x="841248" y="58521"/>
                </a:lnTo>
                <a:lnTo>
                  <a:pt x="646176" y="58521"/>
                </a:lnTo>
                <a:lnTo>
                  <a:pt x="646176" y="0"/>
                </a:lnTo>
                <a:close/>
              </a:path>
            </a:pathLst>
          </a:custGeom>
          <a:solidFill>
            <a:srgbClr val="232D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81333" y="6375371"/>
            <a:ext cx="209787" cy="211685"/>
          </a:xfrm>
          <a:custGeom>
            <a:avLst/>
            <a:gdLst/>
            <a:ahLst/>
            <a:cxnLst/>
            <a:rect l="l" t="t" r="r" b="b"/>
            <a:pathLst>
              <a:path w="280670" h="283209">
                <a:moveTo>
                  <a:pt x="76835" y="193548"/>
                </a:moveTo>
                <a:lnTo>
                  <a:pt x="10668" y="193548"/>
                </a:lnTo>
                <a:lnTo>
                  <a:pt x="10668" y="283159"/>
                </a:lnTo>
                <a:lnTo>
                  <a:pt x="274320" y="283159"/>
                </a:lnTo>
                <a:lnTo>
                  <a:pt x="274320" y="237134"/>
                </a:lnTo>
                <a:lnTo>
                  <a:pt x="76835" y="237134"/>
                </a:lnTo>
                <a:lnTo>
                  <a:pt x="76835" y="193548"/>
                </a:lnTo>
                <a:close/>
              </a:path>
              <a:path w="280670" h="283209">
                <a:moveTo>
                  <a:pt x="280416" y="131978"/>
                </a:moveTo>
                <a:lnTo>
                  <a:pt x="0" y="131978"/>
                </a:lnTo>
                <a:lnTo>
                  <a:pt x="0" y="181051"/>
                </a:lnTo>
                <a:lnTo>
                  <a:pt x="280416" y="181051"/>
                </a:lnTo>
                <a:lnTo>
                  <a:pt x="280416" y="131978"/>
                </a:lnTo>
                <a:close/>
              </a:path>
              <a:path w="280670" h="283209">
                <a:moveTo>
                  <a:pt x="271272" y="0"/>
                </a:moveTo>
                <a:lnTo>
                  <a:pt x="9144" y="0"/>
                </a:lnTo>
                <a:lnTo>
                  <a:pt x="9144" y="46024"/>
                </a:lnTo>
                <a:lnTo>
                  <a:pt x="203327" y="46024"/>
                </a:lnTo>
                <a:lnTo>
                  <a:pt x="202437" y="62788"/>
                </a:lnTo>
                <a:lnTo>
                  <a:pt x="12192" y="62788"/>
                </a:lnTo>
                <a:lnTo>
                  <a:pt x="12192" y="106070"/>
                </a:lnTo>
                <a:lnTo>
                  <a:pt x="200279" y="106070"/>
                </a:lnTo>
                <a:lnTo>
                  <a:pt x="199390" y="124358"/>
                </a:lnTo>
                <a:lnTo>
                  <a:pt x="264541" y="124358"/>
                </a:lnTo>
                <a:lnTo>
                  <a:pt x="271272" y="0"/>
                </a:lnTo>
                <a:close/>
              </a:path>
            </a:pathLst>
          </a:custGeom>
          <a:solidFill>
            <a:srgbClr val="232D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49026" y="6375372"/>
            <a:ext cx="636005" cy="214059"/>
          </a:xfrm>
          <a:custGeom>
            <a:avLst/>
            <a:gdLst/>
            <a:ahLst/>
            <a:cxnLst/>
            <a:rect l="l" t="t" r="r" b="b"/>
            <a:pathLst>
              <a:path w="850900" h="286384">
                <a:moveTo>
                  <a:pt x="565403" y="222808"/>
                </a:moveTo>
                <a:lnTo>
                  <a:pt x="284988" y="222808"/>
                </a:lnTo>
                <a:lnTo>
                  <a:pt x="284988" y="278587"/>
                </a:lnTo>
                <a:lnTo>
                  <a:pt x="565403" y="278587"/>
                </a:lnTo>
                <a:lnTo>
                  <a:pt x="565403" y="222808"/>
                </a:lnTo>
                <a:close/>
              </a:path>
              <a:path w="850900" h="286384">
                <a:moveTo>
                  <a:pt x="269747" y="199339"/>
                </a:moveTo>
                <a:lnTo>
                  <a:pt x="9143" y="199339"/>
                </a:lnTo>
                <a:lnTo>
                  <a:pt x="9143" y="242316"/>
                </a:lnTo>
                <a:lnTo>
                  <a:pt x="203962" y="242316"/>
                </a:lnTo>
                <a:lnTo>
                  <a:pt x="203962" y="285902"/>
                </a:lnTo>
                <a:lnTo>
                  <a:pt x="269747" y="285902"/>
                </a:lnTo>
                <a:lnTo>
                  <a:pt x="269747" y="199339"/>
                </a:lnTo>
                <a:close/>
              </a:path>
              <a:path w="850900" h="286384">
                <a:moveTo>
                  <a:pt x="850391" y="224332"/>
                </a:moveTo>
                <a:lnTo>
                  <a:pt x="569975" y="224332"/>
                </a:lnTo>
                <a:lnTo>
                  <a:pt x="569975" y="278587"/>
                </a:lnTo>
                <a:lnTo>
                  <a:pt x="850391" y="278587"/>
                </a:lnTo>
                <a:lnTo>
                  <a:pt x="850391" y="224332"/>
                </a:lnTo>
                <a:close/>
              </a:path>
              <a:path w="850900" h="286384">
                <a:moveTo>
                  <a:pt x="744600" y="181965"/>
                </a:moveTo>
                <a:lnTo>
                  <a:pt x="675766" y="181965"/>
                </a:lnTo>
                <a:lnTo>
                  <a:pt x="675766" y="224332"/>
                </a:lnTo>
                <a:lnTo>
                  <a:pt x="744600" y="224332"/>
                </a:lnTo>
                <a:lnTo>
                  <a:pt x="744600" y="181965"/>
                </a:lnTo>
                <a:close/>
              </a:path>
              <a:path w="850900" h="286384">
                <a:moveTo>
                  <a:pt x="480948" y="3048"/>
                </a:moveTo>
                <a:lnTo>
                  <a:pt x="369062" y="3048"/>
                </a:lnTo>
                <a:lnTo>
                  <a:pt x="358153" y="3845"/>
                </a:lnTo>
                <a:lnTo>
                  <a:pt x="321212" y="20297"/>
                </a:lnTo>
                <a:lnTo>
                  <a:pt x="298251" y="53628"/>
                </a:lnTo>
                <a:lnTo>
                  <a:pt x="292607" y="85953"/>
                </a:lnTo>
                <a:lnTo>
                  <a:pt x="293298" y="97162"/>
                </a:lnTo>
                <a:lnTo>
                  <a:pt x="307826" y="136273"/>
                </a:lnTo>
                <a:lnTo>
                  <a:pt x="338290" y="161827"/>
                </a:lnTo>
                <a:lnTo>
                  <a:pt x="369062" y="168249"/>
                </a:lnTo>
                <a:lnTo>
                  <a:pt x="480948" y="168249"/>
                </a:lnTo>
                <a:lnTo>
                  <a:pt x="520953" y="157010"/>
                </a:lnTo>
                <a:lnTo>
                  <a:pt x="547877" y="127469"/>
                </a:lnTo>
                <a:lnTo>
                  <a:pt x="552777" y="115824"/>
                </a:lnTo>
                <a:lnTo>
                  <a:pt x="389254" y="115824"/>
                </a:lnTo>
                <a:lnTo>
                  <a:pt x="380745" y="115646"/>
                </a:lnTo>
                <a:lnTo>
                  <a:pt x="374014" y="112801"/>
                </a:lnTo>
                <a:lnTo>
                  <a:pt x="363854" y="101777"/>
                </a:lnTo>
                <a:lnTo>
                  <a:pt x="361314" y="94665"/>
                </a:lnTo>
                <a:lnTo>
                  <a:pt x="361314" y="77241"/>
                </a:lnTo>
                <a:lnTo>
                  <a:pt x="363854" y="70129"/>
                </a:lnTo>
                <a:lnTo>
                  <a:pt x="374014" y="59105"/>
                </a:lnTo>
                <a:lnTo>
                  <a:pt x="380745" y="56261"/>
                </a:lnTo>
                <a:lnTo>
                  <a:pt x="389254" y="56083"/>
                </a:lnTo>
                <a:lnTo>
                  <a:pt x="552879" y="56083"/>
                </a:lnTo>
                <a:lnTo>
                  <a:pt x="552140" y="53628"/>
                </a:lnTo>
                <a:lnTo>
                  <a:pt x="529072" y="20297"/>
                </a:lnTo>
                <a:lnTo>
                  <a:pt x="492003" y="3845"/>
                </a:lnTo>
                <a:lnTo>
                  <a:pt x="480948" y="3048"/>
                </a:lnTo>
                <a:close/>
              </a:path>
              <a:path w="850900" h="286384">
                <a:moveTo>
                  <a:pt x="552879" y="56083"/>
                </a:moveTo>
                <a:lnTo>
                  <a:pt x="461517" y="56083"/>
                </a:lnTo>
                <a:lnTo>
                  <a:pt x="470026" y="56261"/>
                </a:lnTo>
                <a:lnTo>
                  <a:pt x="476758" y="59105"/>
                </a:lnTo>
                <a:lnTo>
                  <a:pt x="481838" y="64617"/>
                </a:lnTo>
                <a:lnTo>
                  <a:pt x="486790" y="70129"/>
                </a:lnTo>
                <a:lnTo>
                  <a:pt x="489331" y="77241"/>
                </a:lnTo>
                <a:lnTo>
                  <a:pt x="489331" y="94665"/>
                </a:lnTo>
                <a:lnTo>
                  <a:pt x="461517" y="115824"/>
                </a:lnTo>
                <a:lnTo>
                  <a:pt x="552777" y="115824"/>
                </a:lnTo>
                <a:lnTo>
                  <a:pt x="555212" y="107816"/>
                </a:lnTo>
                <a:lnTo>
                  <a:pt x="557093" y="97162"/>
                </a:lnTo>
                <a:lnTo>
                  <a:pt x="557784" y="85953"/>
                </a:lnTo>
                <a:lnTo>
                  <a:pt x="557093" y="74602"/>
                </a:lnTo>
                <a:lnTo>
                  <a:pt x="555212" y="63827"/>
                </a:lnTo>
                <a:lnTo>
                  <a:pt x="552879" y="56083"/>
                </a:lnTo>
                <a:close/>
              </a:path>
              <a:path w="850900" h="286384">
                <a:moveTo>
                  <a:pt x="280415" y="135940"/>
                </a:moveTo>
                <a:lnTo>
                  <a:pt x="0" y="135940"/>
                </a:lnTo>
                <a:lnTo>
                  <a:pt x="0" y="183184"/>
                </a:lnTo>
                <a:lnTo>
                  <a:pt x="280415" y="183184"/>
                </a:lnTo>
                <a:lnTo>
                  <a:pt x="280415" y="135940"/>
                </a:lnTo>
                <a:close/>
              </a:path>
              <a:path w="850900" h="286384">
                <a:moveTo>
                  <a:pt x="172212" y="117348"/>
                </a:moveTo>
                <a:lnTo>
                  <a:pt x="107950" y="117348"/>
                </a:lnTo>
                <a:lnTo>
                  <a:pt x="107950" y="135940"/>
                </a:lnTo>
                <a:lnTo>
                  <a:pt x="172212" y="135940"/>
                </a:lnTo>
                <a:lnTo>
                  <a:pt x="172212" y="117348"/>
                </a:lnTo>
                <a:close/>
              </a:path>
              <a:path w="850900" h="286384">
                <a:moveTo>
                  <a:pt x="272795" y="74371"/>
                </a:moveTo>
                <a:lnTo>
                  <a:pt x="7619" y="74371"/>
                </a:lnTo>
                <a:lnTo>
                  <a:pt x="7619" y="117348"/>
                </a:lnTo>
                <a:lnTo>
                  <a:pt x="272795" y="117348"/>
                </a:lnTo>
                <a:lnTo>
                  <a:pt x="272795" y="74371"/>
                </a:lnTo>
                <a:close/>
              </a:path>
              <a:path w="850900" h="286384">
                <a:moveTo>
                  <a:pt x="104266" y="49072"/>
                </a:moveTo>
                <a:lnTo>
                  <a:pt x="42925" y="49072"/>
                </a:lnTo>
                <a:lnTo>
                  <a:pt x="46989" y="74371"/>
                </a:lnTo>
                <a:lnTo>
                  <a:pt x="107568" y="74371"/>
                </a:lnTo>
                <a:lnTo>
                  <a:pt x="104266" y="49072"/>
                </a:lnTo>
                <a:close/>
              </a:path>
              <a:path w="850900" h="286384">
                <a:moveTo>
                  <a:pt x="236473" y="49072"/>
                </a:moveTo>
                <a:lnTo>
                  <a:pt x="175259" y="49072"/>
                </a:lnTo>
                <a:lnTo>
                  <a:pt x="171957" y="74371"/>
                </a:lnTo>
                <a:lnTo>
                  <a:pt x="232282" y="74371"/>
                </a:lnTo>
                <a:lnTo>
                  <a:pt x="236473" y="49072"/>
                </a:lnTo>
                <a:close/>
              </a:path>
              <a:path w="850900" h="286384">
                <a:moveTo>
                  <a:pt x="839723" y="4572"/>
                </a:moveTo>
                <a:lnTo>
                  <a:pt x="580643" y="4572"/>
                </a:lnTo>
                <a:lnTo>
                  <a:pt x="580643" y="50901"/>
                </a:lnTo>
                <a:lnTo>
                  <a:pt x="772921" y="50901"/>
                </a:lnTo>
                <a:lnTo>
                  <a:pt x="772921" y="64922"/>
                </a:lnTo>
                <a:lnTo>
                  <a:pt x="580643" y="64922"/>
                </a:lnTo>
                <a:lnTo>
                  <a:pt x="580643" y="172821"/>
                </a:lnTo>
                <a:lnTo>
                  <a:pt x="842771" y="172821"/>
                </a:lnTo>
                <a:lnTo>
                  <a:pt x="842771" y="124663"/>
                </a:lnTo>
                <a:lnTo>
                  <a:pt x="647445" y="124663"/>
                </a:lnTo>
                <a:lnTo>
                  <a:pt x="647445" y="109423"/>
                </a:lnTo>
                <a:lnTo>
                  <a:pt x="839723" y="109423"/>
                </a:lnTo>
                <a:lnTo>
                  <a:pt x="839723" y="4572"/>
                </a:lnTo>
                <a:close/>
              </a:path>
              <a:path w="850900" h="286384">
                <a:moveTo>
                  <a:pt x="269747" y="0"/>
                </a:moveTo>
                <a:lnTo>
                  <a:pt x="10667" y="0"/>
                </a:lnTo>
                <a:lnTo>
                  <a:pt x="10667" y="42976"/>
                </a:lnTo>
                <a:lnTo>
                  <a:pt x="269747" y="42976"/>
                </a:lnTo>
                <a:lnTo>
                  <a:pt x="269747" y="0"/>
                </a:lnTo>
                <a:close/>
              </a:path>
            </a:pathLst>
          </a:custGeom>
          <a:solidFill>
            <a:srgbClr val="232D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47302" y="6370816"/>
            <a:ext cx="1287199" cy="219754"/>
          </a:xfrm>
          <a:custGeom>
            <a:avLst/>
            <a:gdLst/>
            <a:ahLst/>
            <a:cxnLst/>
            <a:rect l="l" t="t" r="r" b="b"/>
            <a:pathLst>
              <a:path w="1722120" h="294004">
                <a:moveTo>
                  <a:pt x="927480" y="173126"/>
                </a:moveTo>
                <a:lnTo>
                  <a:pt x="862583" y="173126"/>
                </a:lnTo>
                <a:lnTo>
                  <a:pt x="862583" y="289255"/>
                </a:lnTo>
                <a:lnTo>
                  <a:pt x="1056385" y="281330"/>
                </a:lnTo>
                <a:lnTo>
                  <a:pt x="1121663" y="281330"/>
                </a:lnTo>
                <a:lnTo>
                  <a:pt x="1121663" y="243839"/>
                </a:lnTo>
                <a:lnTo>
                  <a:pt x="927480" y="243839"/>
                </a:lnTo>
                <a:lnTo>
                  <a:pt x="927480" y="228295"/>
                </a:lnTo>
                <a:lnTo>
                  <a:pt x="1121663" y="228295"/>
                </a:lnTo>
                <a:lnTo>
                  <a:pt x="1121663" y="185927"/>
                </a:lnTo>
                <a:lnTo>
                  <a:pt x="927480" y="185927"/>
                </a:lnTo>
                <a:lnTo>
                  <a:pt x="927480" y="173126"/>
                </a:lnTo>
                <a:close/>
              </a:path>
              <a:path w="1722120" h="294004">
                <a:moveTo>
                  <a:pt x="1121663" y="281330"/>
                </a:moveTo>
                <a:lnTo>
                  <a:pt x="1056385" y="281330"/>
                </a:lnTo>
                <a:lnTo>
                  <a:pt x="1056385" y="289255"/>
                </a:lnTo>
                <a:lnTo>
                  <a:pt x="1121663" y="289255"/>
                </a:lnTo>
                <a:lnTo>
                  <a:pt x="1121663" y="281330"/>
                </a:lnTo>
                <a:close/>
              </a:path>
              <a:path w="1722120" h="294004">
                <a:moveTo>
                  <a:pt x="1121663" y="228295"/>
                </a:moveTo>
                <a:lnTo>
                  <a:pt x="1056385" y="228295"/>
                </a:lnTo>
                <a:lnTo>
                  <a:pt x="1056385" y="239572"/>
                </a:lnTo>
                <a:lnTo>
                  <a:pt x="927480" y="243839"/>
                </a:lnTo>
                <a:lnTo>
                  <a:pt x="1121663" y="243839"/>
                </a:lnTo>
                <a:lnTo>
                  <a:pt x="1121663" y="228295"/>
                </a:lnTo>
                <a:close/>
              </a:path>
              <a:path w="1722120" h="294004">
                <a:moveTo>
                  <a:pt x="1121663" y="173126"/>
                </a:moveTo>
                <a:lnTo>
                  <a:pt x="1056385" y="173126"/>
                </a:lnTo>
                <a:lnTo>
                  <a:pt x="1056385" y="185927"/>
                </a:lnTo>
                <a:lnTo>
                  <a:pt x="1121663" y="185927"/>
                </a:lnTo>
                <a:lnTo>
                  <a:pt x="1121663" y="173126"/>
                </a:lnTo>
                <a:close/>
              </a:path>
              <a:path w="1722120" h="294004">
                <a:moveTo>
                  <a:pt x="217677" y="179222"/>
                </a:moveTo>
                <a:lnTo>
                  <a:pt x="71881" y="179222"/>
                </a:lnTo>
                <a:lnTo>
                  <a:pt x="59832" y="180358"/>
                </a:lnTo>
                <a:lnTo>
                  <a:pt x="22685" y="203096"/>
                </a:lnTo>
                <a:lnTo>
                  <a:pt x="12826" y="235000"/>
                </a:lnTo>
                <a:lnTo>
                  <a:pt x="14112" y="246595"/>
                </a:lnTo>
                <a:lnTo>
                  <a:pt x="38877" y="281585"/>
                </a:lnTo>
                <a:lnTo>
                  <a:pt x="71881" y="290779"/>
                </a:lnTo>
                <a:lnTo>
                  <a:pt x="217677" y="290779"/>
                </a:lnTo>
                <a:lnTo>
                  <a:pt x="260096" y="274777"/>
                </a:lnTo>
                <a:lnTo>
                  <a:pt x="276278" y="244805"/>
                </a:lnTo>
                <a:lnTo>
                  <a:pt x="89534" y="244805"/>
                </a:lnTo>
                <a:lnTo>
                  <a:pt x="86486" y="244093"/>
                </a:lnTo>
                <a:lnTo>
                  <a:pt x="83947" y="242620"/>
                </a:lnTo>
                <a:lnTo>
                  <a:pt x="81533" y="241147"/>
                </a:lnTo>
                <a:lnTo>
                  <a:pt x="80263" y="238607"/>
                </a:lnTo>
                <a:lnTo>
                  <a:pt x="80263" y="230974"/>
                </a:lnTo>
                <a:lnTo>
                  <a:pt x="81533" y="228269"/>
                </a:lnTo>
                <a:lnTo>
                  <a:pt x="83947" y="226885"/>
                </a:lnTo>
                <a:lnTo>
                  <a:pt x="86486" y="225488"/>
                </a:lnTo>
                <a:lnTo>
                  <a:pt x="89534" y="224840"/>
                </a:lnTo>
                <a:lnTo>
                  <a:pt x="276263" y="224840"/>
                </a:lnTo>
                <a:lnTo>
                  <a:pt x="276080" y="223156"/>
                </a:lnTo>
                <a:lnTo>
                  <a:pt x="251164" y="188187"/>
                </a:lnTo>
                <a:lnTo>
                  <a:pt x="229967" y="180358"/>
                </a:lnTo>
                <a:lnTo>
                  <a:pt x="217677" y="179222"/>
                </a:lnTo>
                <a:close/>
              </a:path>
              <a:path w="1722120" h="294004">
                <a:moveTo>
                  <a:pt x="276263" y="224840"/>
                </a:moveTo>
                <a:lnTo>
                  <a:pt x="200278" y="224840"/>
                </a:lnTo>
                <a:lnTo>
                  <a:pt x="203834" y="225488"/>
                </a:lnTo>
                <a:lnTo>
                  <a:pt x="208914" y="228269"/>
                </a:lnTo>
                <a:lnTo>
                  <a:pt x="210311" y="230974"/>
                </a:lnTo>
                <a:lnTo>
                  <a:pt x="210311" y="238607"/>
                </a:lnTo>
                <a:lnTo>
                  <a:pt x="208914" y="241147"/>
                </a:lnTo>
                <a:lnTo>
                  <a:pt x="203834" y="244093"/>
                </a:lnTo>
                <a:lnTo>
                  <a:pt x="200278" y="244805"/>
                </a:lnTo>
                <a:lnTo>
                  <a:pt x="276278" y="244805"/>
                </a:lnTo>
                <a:lnTo>
                  <a:pt x="277367" y="235000"/>
                </a:lnTo>
                <a:lnTo>
                  <a:pt x="276263" y="224840"/>
                </a:lnTo>
                <a:close/>
              </a:path>
              <a:path w="1722120" h="294004">
                <a:moveTo>
                  <a:pt x="200278" y="224840"/>
                </a:moveTo>
                <a:lnTo>
                  <a:pt x="89534" y="224840"/>
                </a:lnTo>
                <a:lnTo>
                  <a:pt x="93217" y="224942"/>
                </a:lnTo>
                <a:lnTo>
                  <a:pt x="200278" y="224840"/>
                </a:lnTo>
                <a:close/>
              </a:path>
              <a:path w="1722120" h="294004">
                <a:moveTo>
                  <a:pt x="496570" y="176174"/>
                </a:moveTo>
                <a:lnTo>
                  <a:pt x="356870" y="176174"/>
                </a:lnTo>
                <a:lnTo>
                  <a:pt x="344820" y="177357"/>
                </a:lnTo>
                <a:lnTo>
                  <a:pt x="307673" y="200829"/>
                </a:lnTo>
                <a:lnTo>
                  <a:pt x="297814" y="233476"/>
                </a:lnTo>
                <a:lnTo>
                  <a:pt x="299100" y="245483"/>
                </a:lnTo>
                <a:lnTo>
                  <a:pt x="323865" y="281420"/>
                </a:lnTo>
                <a:lnTo>
                  <a:pt x="356870" y="290779"/>
                </a:lnTo>
                <a:lnTo>
                  <a:pt x="496570" y="290779"/>
                </a:lnTo>
                <a:lnTo>
                  <a:pt x="538987" y="274472"/>
                </a:lnTo>
                <a:lnTo>
                  <a:pt x="555179" y="243547"/>
                </a:lnTo>
                <a:lnTo>
                  <a:pt x="372745" y="243547"/>
                </a:lnTo>
                <a:lnTo>
                  <a:pt x="369950" y="242747"/>
                </a:lnTo>
                <a:lnTo>
                  <a:pt x="365886" y="239509"/>
                </a:lnTo>
                <a:lnTo>
                  <a:pt x="364871" y="236956"/>
                </a:lnTo>
                <a:lnTo>
                  <a:pt x="364871" y="229971"/>
                </a:lnTo>
                <a:lnTo>
                  <a:pt x="365886" y="227368"/>
                </a:lnTo>
                <a:lnTo>
                  <a:pt x="369950" y="223951"/>
                </a:lnTo>
                <a:lnTo>
                  <a:pt x="372745" y="223100"/>
                </a:lnTo>
                <a:lnTo>
                  <a:pt x="555150" y="223062"/>
                </a:lnTo>
                <a:lnTo>
                  <a:pt x="554972" y="221384"/>
                </a:lnTo>
                <a:lnTo>
                  <a:pt x="530056" y="185454"/>
                </a:lnTo>
                <a:lnTo>
                  <a:pt x="508859" y="177357"/>
                </a:lnTo>
                <a:lnTo>
                  <a:pt x="496570" y="176174"/>
                </a:lnTo>
                <a:close/>
              </a:path>
              <a:path w="1722120" h="294004">
                <a:moveTo>
                  <a:pt x="555150" y="223062"/>
                </a:moveTo>
                <a:lnTo>
                  <a:pt x="485266" y="223062"/>
                </a:lnTo>
                <a:lnTo>
                  <a:pt x="489457" y="226517"/>
                </a:lnTo>
                <a:lnTo>
                  <a:pt x="489457" y="236956"/>
                </a:lnTo>
                <a:lnTo>
                  <a:pt x="488441" y="239509"/>
                </a:lnTo>
                <a:lnTo>
                  <a:pt x="484124" y="242747"/>
                </a:lnTo>
                <a:lnTo>
                  <a:pt x="480949" y="243547"/>
                </a:lnTo>
                <a:lnTo>
                  <a:pt x="555179" y="243547"/>
                </a:lnTo>
                <a:lnTo>
                  <a:pt x="556259" y="233476"/>
                </a:lnTo>
                <a:lnTo>
                  <a:pt x="555150" y="223062"/>
                </a:lnTo>
                <a:close/>
              </a:path>
              <a:path w="1722120" h="294004">
                <a:moveTo>
                  <a:pt x="403637" y="223100"/>
                </a:moveTo>
                <a:lnTo>
                  <a:pt x="372745" y="223100"/>
                </a:lnTo>
                <a:lnTo>
                  <a:pt x="376427" y="223113"/>
                </a:lnTo>
                <a:lnTo>
                  <a:pt x="403637" y="223100"/>
                </a:lnTo>
                <a:close/>
              </a:path>
              <a:path w="1722120" h="294004">
                <a:moveTo>
                  <a:pt x="782352" y="256336"/>
                </a:moveTo>
                <a:lnTo>
                  <a:pt x="652526" y="256336"/>
                </a:lnTo>
                <a:lnTo>
                  <a:pt x="657909" y="262766"/>
                </a:lnTo>
                <a:lnTo>
                  <a:pt x="695594" y="288226"/>
                </a:lnTo>
                <a:lnTo>
                  <a:pt x="716533" y="293827"/>
                </a:lnTo>
                <a:lnTo>
                  <a:pt x="728059" y="291234"/>
                </a:lnTo>
                <a:lnTo>
                  <a:pt x="764686" y="274053"/>
                </a:lnTo>
                <a:lnTo>
                  <a:pt x="782352" y="256336"/>
                </a:lnTo>
                <a:close/>
              </a:path>
              <a:path w="1722120" h="294004">
                <a:moveTo>
                  <a:pt x="680974" y="187756"/>
                </a:moveTo>
                <a:lnTo>
                  <a:pt x="621537" y="187756"/>
                </a:lnTo>
                <a:lnTo>
                  <a:pt x="621537" y="195071"/>
                </a:lnTo>
                <a:lnTo>
                  <a:pt x="621301" y="203744"/>
                </a:lnTo>
                <a:lnTo>
                  <a:pt x="598138" y="235705"/>
                </a:lnTo>
                <a:lnTo>
                  <a:pt x="576706" y="241706"/>
                </a:lnTo>
                <a:lnTo>
                  <a:pt x="576706" y="289255"/>
                </a:lnTo>
                <a:lnTo>
                  <a:pt x="623570" y="278396"/>
                </a:lnTo>
                <a:lnTo>
                  <a:pt x="652526" y="256336"/>
                </a:lnTo>
                <a:lnTo>
                  <a:pt x="782352" y="256336"/>
                </a:lnTo>
                <a:lnTo>
                  <a:pt x="783081" y="255422"/>
                </a:lnTo>
                <a:lnTo>
                  <a:pt x="856487" y="255422"/>
                </a:lnTo>
                <a:lnTo>
                  <a:pt x="856487" y="243230"/>
                </a:lnTo>
                <a:lnTo>
                  <a:pt x="716533" y="243230"/>
                </a:lnTo>
                <a:lnTo>
                  <a:pt x="709628" y="240775"/>
                </a:lnTo>
                <a:lnTo>
                  <a:pt x="681803" y="205020"/>
                </a:lnTo>
                <a:lnTo>
                  <a:pt x="680974" y="195071"/>
                </a:lnTo>
                <a:lnTo>
                  <a:pt x="680974" y="187756"/>
                </a:lnTo>
                <a:close/>
              </a:path>
              <a:path w="1722120" h="294004">
                <a:moveTo>
                  <a:pt x="856487" y="255422"/>
                </a:moveTo>
                <a:lnTo>
                  <a:pt x="783081" y="255422"/>
                </a:lnTo>
                <a:lnTo>
                  <a:pt x="788795" y="261994"/>
                </a:lnTo>
                <a:lnTo>
                  <a:pt x="821054" y="282397"/>
                </a:lnTo>
                <a:lnTo>
                  <a:pt x="856487" y="289255"/>
                </a:lnTo>
                <a:lnTo>
                  <a:pt x="856487" y="255422"/>
                </a:lnTo>
                <a:close/>
              </a:path>
              <a:path w="1722120" h="294004">
                <a:moveTo>
                  <a:pt x="811656" y="184708"/>
                </a:moveTo>
                <a:lnTo>
                  <a:pt x="752221" y="184708"/>
                </a:lnTo>
                <a:lnTo>
                  <a:pt x="752221" y="192023"/>
                </a:lnTo>
                <a:lnTo>
                  <a:pt x="751389" y="202203"/>
                </a:lnTo>
                <a:lnTo>
                  <a:pt x="729869" y="236810"/>
                </a:lnTo>
                <a:lnTo>
                  <a:pt x="716533" y="243230"/>
                </a:lnTo>
                <a:lnTo>
                  <a:pt x="856487" y="243230"/>
                </a:lnTo>
                <a:lnTo>
                  <a:pt x="856487" y="241706"/>
                </a:lnTo>
                <a:lnTo>
                  <a:pt x="844843" y="239067"/>
                </a:lnTo>
                <a:lnTo>
                  <a:pt x="835056" y="235229"/>
                </a:lnTo>
                <a:lnTo>
                  <a:pt x="811893" y="200863"/>
                </a:lnTo>
                <a:lnTo>
                  <a:pt x="811738" y="195071"/>
                </a:lnTo>
                <a:lnTo>
                  <a:pt x="811656" y="184708"/>
                </a:lnTo>
                <a:close/>
              </a:path>
              <a:path w="1722120" h="294004">
                <a:moveTo>
                  <a:pt x="1132331" y="114299"/>
                </a:moveTo>
                <a:lnTo>
                  <a:pt x="851915" y="114299"/>
                </a:lnTo>
                <a:lnTo>
                  <a:pt x="851915" y="161543"/>
                </a:lnTo>
                <a:lnTo>
                  <a:pt x="1132331" y="161543"/>
                </a:lnTo>
                <a:lnTo>
                  <a:pt x="1132331" y="114299"/>
                </a:lnTo>
                <a:close/>
              </a:path>
              <a:path w="1722120" h="294004">
                <a:moveTo>
                  <a:pt x="712072" y="112471"/>
                </a:moveTo>
                <a:lnTo>
                  <a:pt x="574166" y="112471"/>
                </a:lnTo>
                <a:lnTo>
                  <a:pt x="573912" y="113360"/>
                </a:lnTo>
                <a:lnTo>
                  <a:pt x="573404" y="116471"/>
                </a:lnTo>
                <a:lnTo>
                  <a:pt x="573151" y="119735"/>
                </a:lnTo>
                <a:lnTo>
                  <a:pt x="573024" y="123139"/>
                </a:lnTo>
                <a:lnTo>
                  <a:pt x="573948" y="132735"/>
                </a:lnTo>
                <a:lnTo>
                  <a:pt x="598773" y="167154"/>
                </a:lnTo>
                <a:lnTo>
                  <a:pt x="615060" y="170992"/>
                </a:lnTo>
                <a:lnTo>
                  <a:pt x="671195" y="170992"/>
                </a:lnTo>
                <a:lnTo>
                  <a:pt x="706123" y="149556"/>
                </a:lnTo>
                <a:lnTo>
                  <a:pt x="712264" y="132892"/>
                </a:lnTo>
                <a:lnTo>
                  <a:pt x="626617" y="132892"/>
                </a:lnTo>
                <a:lnTo>
                  <a:pt x="624204" y="132765"/>
                </a:lnTo>
                <a:lnTo>
                  <a:pt x="622300" y="131711"/>
                </a:lnTo>
                <a:lnTo>
                  <a:pt x="619759" y="127736"/>
                </a:lnTo>
                <a:lnTo>
                  <a:pt x="619125" y="125539"/>
                </a:lnTo>
                <a:lnTo>
                  <a:pt x="619125" y="120586"/>
                </a:lnTo>
                <a:lnTo>
                  <a:pt x="619759" y="118300"/>
                </a:lnTo>
                <a:lnTo>
                  <a:pt x="622300" y="114261"/>
                </a:lnTo>
                <a:lnTo>
                  <a:pt x="624204" y="113195"/>
                </a:lnTo>
                <a:lnTo>
                  <a:pt x="626617" y="113080"/>
                </a:lnTo>
                <a:lnTo>
                  <a:pt x="712234" y="113080"/>
                </a:lnTo>
                <a:lnTo>
                  <a:pt x="712072" y="112471"/>
                </a:lnTo>
                <a:close/>
              </a:path>
              <a:path w="1722120" h="294004">
                <a:moveTo>
                  <a:pt x="550163" y="6095"/>
                </a:moveTo>
                <a:lnTo>
                  <a:pt x="483107" y="6095"/>
                </a:lnTo>
                <a:lnTo>
                  <a:pt x="483107" y="170078"/>
                </a:lnTo>
                <a:lnTo>
                  <a:pt x="550163" y="170078"/>
                </a:lnTo>
                <a:lnTo>
                  <a:pt x="550163" y="112471"/>
                </a:lnTo>
                <a:lnTo>
                  <a:pt x="712072" y="112471"/>
                </a:lnTo>
                <a:lnTo>
                  <a:pt x="709929" y="104422"/>
                </a:lnTo>
                <a:lnTo>
                  <a:pt x="706123" y="96342"/>
                </a:lnTo>
                <a:lnTo>
                  <a:pt x="704401" y="93954"/>
                </a:lnTo>
                <a:lnTo>
                  <a:pt x="581913" y="93954"/>
                </a:lnTo>
                <a:lnTo>
                  <a:pt x="581913" y="66141"/>
                </a:lnTo>
                <a:lnTo>
                  <a:pt x="716279" y="66141"/>
                </a:lnTo>
                <a:lnTo>
                  <a:pt x="716279" y="59131"/>
                </a:lnTo>
                <a:lnTo>
                  <a:pt x="550163" y="59131"/>
                </a:lnTo>
                <a:lnTo>
                  <a:pt x="550163" y="6095"/>
                </a:lnTo>
                <a:close/>
              </a:path>
              <a:path w="1722120" h="294004">
                <a:moveTo>
                  <a:pt x="712234" y="113080"/>
                </a:moveTo>
                <a:lnTo>
                  <a:pt x="626617" y="113080"/>
                </a:lnTo>
                <a:lnTo>
                  <a:pt x="662051" y="113195"/>
                </a:lnTo>
                <a:lnTo>
                  <a:pt x="663955" y="114261"/>
                </a:lnTo>
                <a:lnTo>
                  <a:pt x="666496" y="118300"/>
                </a:lnTo>
                <a:lnTo>
                  <a:pt x="667257" y="120586"/>
                </a:lnTo>
                <a:lnTo>
                  <a:pt x="667257" y="125539"/>
                </a:lnTo>
                <a:lnTo>
                  <a:pt x="666496" y="127736"/>
                </a:lnTo>
                <a:lnTo>
                  <a:pt x="663955" y="131711"/>
                </a:lnTo>
                <a:lnTo>
                  <a:pt x="662051" y="132765"/>
                </a:lnTo>
                <a:lnTo>
                  <a:pt x="659637" y="132892"/>
                </a:lnTo>
                <a:lnTo>
                  <a:pt x="712264" y="132892"/>
                </a:lnTo>
                <a:lnTo>
                  <a:pt x="712307" y="132735"/>
                </a:lnTo>
                <a:lnTo>
                  <a:pt x="713231" y="123139"/>
                </a:lnTo>
                <a:lnTo>
                  <a:pt x="712307" y="113354"/>
                </a:lnTo>
                <a:lnTo>
                  <a:pt x="712234" y="113080"/>
                </a:lnTo>
                <a:close/>
              </a:path>
              <a:path w="1722120" h="294004">
                <a:moveTo>
                  <a:pt x="671195" y="74980"/>
                </a:moveTo>
                <a:lnTo>
                  <a:pt x="615060" y="74980"/>
                </a:lnTo>
                <a:lnTo>
                  <a:pt x="606559" y="76057"/>
                </a:lnTo>
                <a:lnTo>
                  <a:pt x="598773" y="78771"/>
                </a:lnTo>
                <a:lnTo>
                  <a:pt x="591700" y="83124"/>
                </a:lnTo>
                <a:lnTo>
                  <a:pt x="585342" y="89115"/>
                </a:lnTo>
                <a:lnTo>
                  <a:pt x="581913" y="93954"/>
                </a:lnTo>
                <a:lnTo>
                  <a:pt x="704401" y="93954"/>
                </a:lnTo>
                <a:lnTo>
                  <a:pt x="671195" y="74980"/>
                </a:lnTo>
                <a:close/>
              </a:path>
              <a:path w="1722120" h="294004">
                <a:moveTo>
                  <a:pt x="716279" y="21945"/>
                </a:moveTo>
                <a:lnTo>
                  <a:pt x="569976" y="21945"/>
                </a:lnTo>
                <a:lnTo>
                  <a:pt x="569976" y="59131"/>
                </a:lnTo>
                <a:lnTo>
                  <a:pt x="716279" y="59131"/>
                </a:lnTo>
                <a:lnTo>
                  <a:pt x="716279" y="21945"/>
                </a:lnTo>
                <a:close/>
              </a:path>
              <a:path w="1722120" h="294004">
                <a:moveTo>
                  <a:pt x="671195" y="0"/>
                </a:moveTo>
                <a:lnTo>
                  <a:pt x="615060" y="0"/>
                </a:lnTo>
                <a:lnTo>
                  <a:pt x="615060" y="21945"/>
                </a:lnTo>
                <a:lnTo>
                  <a:pt x="671195" y="21945"/>
                </a:lnTo>
                <a:lnTo>
                  <a:pt x="671195" y="0"/>
                </a:lnTo>
                <a:close/>
              </a:path>
              <a:path w="1722120" h="294004">
                <a:moveTo>
                  <a:pt x="1595627" y="15239"/>
                </a:moveTo>
                <a:lnTo>
                  <a:pt x="1427987" y="15239"/>
                </a:lnTo>
                <a:lnTo>
                  <a:pt x="1427987" y="280111"/>
                </a:lnTo>
                <a:lnTo>
                  <a:pt x="1609344" y="267919"/>
                </a:lnTo>
                <a:lnTo>
                  <a:pt x="1609344" y="221284"/>
                </a:lnTo>
                <a:lnTo>
                  <a:pt x="1495044" y="221284"/>
                </a:lnTo>
                <a:lnTo>
                  <a:pt x="1495044" y="67055"/>
                </a:lnTo>
                <a:lnTo>
                  <a:pt x="1595627" y="67055"/>
                </a:lnTo>
                <a:lnTo>
                  <a:pt x="1595627" y="15239"/>
                </a:lnTo>
                <a:close/>
              </a:path>
              <a:path w="1722120" h="294004">
                <a:moveTo>
                  <a:pt x="1609344" y="212750"/>
                </a:moveTo>
                <a:lnTo>
                  <a:pt x="1495044" y="221284"/>
                </a:lnTo>
                <a:lnTo>
                  <a:pt x="1609344" y="221284"/>
                </a:lnTo>
                <a:lnTo>
                  <a:pt x="1609344" y="212750"/>
                </a:lnTo>
                <a:close/>
              </a:path>
              <a:path w="1722120" h="294004">
                <a:moveTo>
                  <a:pt x="1213103" y="13715"/>
                </a:moveTo>
                <a:lnTo>
                  <a:pt x="1143000" y="13715"/>
                </a:lnTo>
                <a:lnTo>
                  <a:pt x="1143000" y="280111"/>
                </a:lnTo>
                <a:lnTo>
                  <a:pt x="1337817" y="267919"/>
                </a:lnTo>
                <a:lnTo>
                  <a:pt x="1337817" y="219760"/>
                </a:lnTo>
                <a:lnTo>
                  <a:pt x="1213103" y="219760"/>
                </a:lnTo>
                <a:lnTo>
                  <a:pt x="1213103" y="13715"/>
                </a:lnTo>
                <a:close/>
              </a:path>
              <a:path w="1722120" h="294004">
                <a:moveTo>
                  <a:pt x="1337817" y="211835"/>
                </a:moveTo>
                <a:lnTo>
                  <a:pt x="1213103" y="219760"/>
                </a:lnTo>
                <a:lnTo>
                  <a:pt x="1337817" y="219760"/>
                </a:lnTo>
                <a:lnTo>
                  <a:pt x="1337817" y="211835"/>
                </a:lnTo>
                <a:close/>
              </a:path>
              <a:path w="1722120" h="294004">
                <a:moveTo>
                  <a:pt x="406019" y="62179"/>
                </a:moveTo>
                <a:lnTo>
                  <a:pt x="345312" y="62179"/>
                </a:lnTo>
                <a:lnTo>
                  <a:pt x="343477" y="74466"/>
                </a:lnTo>
                <a:lnTo>
                  <a:pt x="339867" y="85039"/>
                </a:lnTo>
                <a:lnTo>
                  <a:pt x="308609" y="110870"/>
                </a:lnTo>
                <a:lnTo>
                  <a:pt x="284987" y="115214"/>
                </a:lnTo>
                <a:lnTo>
                  <a:pt x="284987" y="167944"/>
                </a:lnTo>
                <a:lnTo>
                  <a:pt x="326118" y="161908"/>
                </a:lnTo>
                <a:lnTo>
                  <a:pt x="368149" y="136757"/>
                </a:lnTo>
                <a:lnTo>
                  <a:pt x="376174" y="127101"/>
                </a:lnTo>
                <a:lnTo>
                  <a:pt x="466598" y="127101"/>
                </a:lnTo>
                <a:lnTo>
                  <a:pt x="466598" y="112166"/>
                </a:lnTo>
                <a:lnTo>
                  <a:pt x="454217" y="110847"/>
                </a:lnTo>
                <a:lnTo>
                  <a:pt x="442991" y="108299"/>
                </a:lnTo>
                <a:lnTo>
                  <a:pt x="411321" y="84562"/>
                </a:lnTo>
                <a:lnTo>
                  <a:pt x="407729" y="74299"/>
                </a:lnTo>
                <a:lnTo>
                  <a:pt x="406019" y="62179"/>
                </a:lnTo>
                <a:close/>
              </a:path>
              <a:path w="1722120" h="294004">
                <a:moveTo>
                  <a:pt x="466598" y="127101"/>
                </a:moveTo>
                <a:lnTo>
                  <a:pt x="376174" y="127101"/>
                </a:lnTo>
                <a:lnTo>
                  <a:pt x="384288" y="136012"/>
                </a:lnTo>
                <a:lnTo>
                  <a:pt x="426110" y="159260"/>
                </a:lnTo>
                <a:lnTo>
                  <a:pt x="466598" y="164896"/>
                </a:lnTo>
                <a:lnTo>
                  <a:pt x="466598" y="127101"/>
                </a:lnTo>
                <a:close/>
              </a:path>
              <a:path w="1722120" h="294004">
                <a:moveTo>
                  <a:pt x="463550" y="10667"/>
                </a:moveTo>
                <a:lnTo>
                  <a:pt x="288035" y="10667"/>
                </a:lnTo>
                <a:lnTo>
                  <a:pt x="288035" y="62179"/>
                </a:lnTo>
                <a:lnTo>
                  <a:pt x="463550" y="62179"/>
                </a:lnTo>
                <a:lnTo>
                  <a:pt x="463550" y="10667"/>
                </a:lnTo>
                <a:close/>
              </a:path>
              <a:path w="1722120" h="294004">
                <a:moveTo>
                  <a:pt x="274320" y="6095"/>
                </a:moveTo>
                <a:lnTo>
                  <a:pt x="207263" y="6095"/>
                </a:lnTo>
                <a:lnTo>
                  <a:pt x="207263" y="42062"/>
                </a:lnTo>
                <a:lnTo>
                  <a:pt x="151129" y="42062"/>
                </a:lnTo>
                <a:lnTo>
                  <a:pt x="151129" y="93268"/>
                </a:lnTo>
                <a:lnTo>
                  <a:pt x="207263" y="93268"/>
                </a:lnTo>
                <a:lnTo>
                  <a:pt x="207263" y="173126"/>
                </a:lnTo>
                <a:lnTo>
                  <a:pt x="274320" y="173126"/>
                </a:lnTo>
                <a:lnTo>
                  <a:pt x="274320" y="6095"/>
                </a:lnTo>
                <a:close/>
              </a:path>
              <a:path w="1722120" h="294004">
                <a:moveTo>
                  <a:pt x="124078" y="7619"/>
                </a:moveTo>
                <a:lnTo>
                  <a:pt x="57657" y="7619"/>
                </a:lnTo>
                <a:lnTo>
                  <a:pt x="57657" y="38404"/>
                </a:lnTo>
                <a:lnTo>
                  <a:pt x="56896" y="52342"/>
                </a:lnTo>
                <a:lnTo>
                  <a:pt x="36486" y="95904"/>
                </a:lnTo>
                <a:lnTo>
                  <a:pt x="0" y="115214"/>
                </a:lnTo>
                <a:lnTo>
                  <a:pt x="0" y="170687"/>
                </a:lnTo>
                <a:lnTo>
                  <a:pt x="42290" y="157029"/>
                </a:lnTo>
                <a:lnTo>
                  <a:pt x="83373" y="128958"/>
                </a:lnTo>
                <a:lnTo>
                  <a:pt x="91185" y="120091"/>
                </a:lnTo>
                <a:lnTo>
                  <a:pt x="181609" y="120091"/>
                </a:lnTo>
                <a:lnTo>
                  <a:pt x="181609" y="112166"/>
                </a:lnTo>
                <a:lnTo>
                  <a:pt x="167326" y="107196"/>
                </a:lnTo>
                <a:lnTo>
                  <a:pt x="155162" y="101069"/>
                </a:lnTo>
                <a:lnTo>
                  <a:pt x="127206" y="64589"/>
                </a:lnTo>
                <a:lnTo>
                  <a:pt x="124078" y="38404"/>
                </a:lnTo>
                <a:lnTo>
                  <a:pt x="124078" y="7619"/>
                </a:lnTo>
                <a:close/>
              </a:path>
              <a:path w="1722120" h="294004">
                <a:moveTo>
                  <a:pt x="181609" y="120091"/>
                </a:moveTo>
                <a:lnTo>
                  <a:pt x="91185" y="120091"/>
                </a:lnTo>
                <a:lnTo>
                  <a:pt x="98923" y="128747"/>
                </a:lnTo>
                <a:lnTo>
                  <a:pt x="139783" y="156098"/>
                </a:lnTo>
                <a:lnTo>
                  <a:pt x="181609" y="169163"/>
                </a:lnTo>
                <a:lnTo>
                  <a:pt x="181609" y="120091"/>
                </a:lnTo>
                <a:close/>
              </a:path>
              <a:path w="1722120" h="294004">
                <a:moveTo>
                  <a:pt x="1684020" y="6095"/>
                </a:moveTo>
                <a:lnTo>
                  <a:pt x="1616963" y="6095"/>
                </a:lnTo>
                <a:lnTo>
                  <a:pt x="1616963" y="289255"/>
                </a:lnTo>
                <a:lnTo>
                  <a:pt x="1684020" y="289255"/>
                </a:lnTo>
                <a:lnTo>
                  <a:pt x="1684020" y="167030"/>
                </a:lnTo>
                <a:lnTo>
                  <a:pt x="1721865" y="167030"/>
                </a:lnTo>
                <a:lnTo>
                  <a:pt x="1721865" y="108813"/>
                </a:lnTo>
                <a:lnTo>
                  <a:pt x="1684020" y="108813"/>
                </a:lnTo>
                <a:lnTo>
                  <a:pt x="1684020" y="6095"/>
                </a:lnTo>
                <a:close/>
              </a:path>
              <a:path w="1722120" h="294004">
                <a:moveTo>
                  <a:pt x="1414017" y="6095"/>
                </a:moveTo>
                <a:lnTo>
                  <a:pt x="1345437" y="6095"/>
                </a:lnTo>
                <a:lnTo>
                  <a:pt x="1345437" y="289255"/>
                </a:lnTo>
                <a:lnTo>
                  <a:pt x="1414017" y="289255"/>
                </a:lnTo>
                <a:lnTo>
                  <a:pt x="1414017" y="6095"/>
                </a:lnTo>
                <a:close/>
              </a:path>
              <a:path w="1722120" h="294004">
                <a:moveTo>
                  <a:pt x="779399" y="6095"/>
                </a:moveTo>
                <a:lnTo>
                  <a:pt x="726058" y="6095"/>
                </a:lnTo>
                <a:lnTo>
                  <a:pt x="726058" y="178612"/>
                </a:lnTo>
                <a:lnTo>
                  <a:pt x="779399" y="178612"/>
                </a:lnTo>
                <a:lnTo>
                  <a:pt x="779399" y="115214"/>
                </a:lnTo>
                <a:lnTo>
                  <a:pt x="847344" y="115214"/>
                </a:lnTo>
                <a:lnTo>
                  <a:pt x="847344" y="63398"/>
                </a:lnTo>
                <a:lnTo>
                  <a:pt x="779399" y="63398"/>
                </a:lnTo>
                <a:lnTo>
                  <a:pt x="779399" y="6095"/>
                </a:lnTo>
                <a:close/>
              </a:path>
              <a:path w="1722120" h="294004">
                <a:moveTo>
                  <a:pt x="847344" y="115214"/>
                </a:moveTo>
                <a:lnTo>
                  <a:pt x="792733" y="115214"/>
                </a:lnTo>
                <a:lnTo>
                  <a:pt x="792733" y="178612"/>
                </a:lnTo>
                <a:lnTo>
                  <a:pt x="847344" y="178612"/>
                </a:lnTo>
                <a:lnTo>
                  <a:pt x="847344" y="115214"/>
                </a:lnTo>
                <a:close/>
              </a:path>
              <a:path w="1722120" h="294004">
                <a:moveTo>
                  <a:pt x="847344" y="6095"/>
                </a:moveTo>
                <a:lnTo>
                  <a:pt x="792733" y="6095"/>
                </a:lnTo>
                <a:lnTo>
                  <a:pt x="792733" y="63398"/>
                </a:lnTo>
                <a:lnTo>
                  <a:pt x="847344" y="63398"/>
                </a:lnTo>
                <a:lnTo>
                  <a:pt x="847344" y="6095"/>
                </a:lnTo>
                <a:close/>
              </a:path>
              <a:path w="1722120" h="294004">
                <a:moveTo>
                  <a:pt x="1026540" y="3047"/>
                </a:moveTo>
                <a:lnTo>
                  <a:pt x="957960" y="3047"/>
                </a:lnTo>
                <a:lnTo>
                  <a:pt x="957960" y="8229"/>
                </a:lnTo>
                <a:lnTo>
                  <a:pt x="956411" y="18866"/>
                </a:lnTo>
                <a:lnTo>
                  <a:pt x="919186" y="50399"/>
                </a:lnTo>
                <a:lnTo>
                  <a:pt x="859535" y="58521"/>
                </a:lnTo>
                <a:lnTo>
                  <a:pt x="859535" y="103022"/>
                </a:lnTo>
                <a:lnTo>
                  <a:pt x="905287" y="100098"/>
                </a:lnTo>
                <a:lnTo>
                  <a:pt x="957258" y="85758"/>
                </a:lnTo>
                <a:lnTo>
                  <a:pt x="991870" y="61569"/>
                </a:lnTo>
                <a:lnTo>
                  <a:pt x="1124711" y="61569"/>
                </a:lnTo>
                <a:lnTo>
                  <a:pt x="1124711" y="58521"/>
                </a:lnTo>
                <a:lnTo>
                  <a:pt x="1101921" y="57485"/>
                </a:lnTo>
                <a:lnTo>
                  <a:pt x="1082119" y="54778"/>
                </a:lnTo>
                <a:lnTo>
                  <a:pt x="1040596" y="36926"/>
                </a:lnTo>
                <a:lnTo>
                  <a:pt x="1026540" y="8229"/>
                </a:lnTo>
                <a:lnTo>
                  <a:pt x="1026540" y="3047"/>
                </a:lnTo>
                <a:close/>
              </a:path>
              <a:path w="1722120" h="294004">
                <a:moveTo>
                  <a:pt x="1124711" y="61569"/>
                </a:moveTo>
                <a:lnTo>
                  <a:pt x="991870" y="61569"/>
                </a:lnTo>
                <a:lnTo>
                  <a:pt x="1001486" y="70651"/>
                </a:lnTo>
                <a:lnTo>
                  <a:pt x="1041526" y="91782"/>
                </a:lnTo>
                <a:lnTo>
                  <a:pt x="1100355" y="102234"/>
                </a:lnTo>
                <a:lnTo>
                  <a:pt x="1124711" y="103022"/>
                </a:lnTo>
                <a:lnTo>
                  <a:pt x="1124711" y="61569"/>
                </a:lnTo>
                <a:close/>
              </a:path>
            </a:pathLst>
          </a:custGeom>
          <a:solidFill>
            <a:srgbClr val="232D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01620" y="1830960"/>
            <a:ext cx="429066" cy="124353"/>
          </a:xfrm>
          <a:custGeom>
            <a:avLst/>
            <a:gdLst/>
            <a:ahLst/>
            <a:cxnLst/>
            <a:rect l="l" t="t" r="r" b="b"/>
            <a:pathLst>
              <a:path w="574040" h="166370">
                <a:moveTo>
                  <a:pt x="223596" y="113029"/>
                </a:moveTo>
                <a:lnTo>
                  <a:pt x="183159" y="120015"/>
                </a:lnTo>
                <a:lnTo>
                  <a:pt x="168770" y="147954"/>
                </a:lnTo>
                <a:lnTo>
                  <a:pt x="173558" y="154559"/>
                </a:lnTo>
                <a:lnTo>
                  <a:pt x="211291" y="165486"/>
                </a:lnTo>
                <a:lnTo>
                  <a:pt x="223774" y="165989"/>
                </a:lnTo>
                <a:lnTo>
                  <a:pt x="236096" y="165486"/>
                </a:lnTo>
                <a:lnTo>
                  <a:pt x="273735" y="154559"/>
                </a:lnTo>
                <a:lnTo>
                  <a:pt x="274942" y="152908"/>
                </a:lnTo>
                <a:lnTo>
                  <a:pt x="223596" y="152908"/>
                </a:lnTo>
                <a:lnTo>
                  <a:pt x="215402" y="152693"/>
                </a:lnTo>
                <a:lnTo>
                  <a:pt x="186436" y="135254"/>
                </a:lnTo>
                <a:lnTo>
                  <a:pt x="189776" y="131952"/>
                </a:lnTo>
                <a:lnTo>
                  <a:pt x="223596" y="125984"/>
                </a:lnTo>
                <a:lnTo>
                  <a:pt x="274618" y="125984"/>
                </a:lnTo>
                <a:lnTo>
                  <a:pt x="273659" y="124714"/>
                </a:lnTo>
                <a:lnTo>
                  <a:pt x="264045" y="120015"/>
                </a:lnTo>
                <a:lnTo>
                  <a:pt x="256109" y="116994"/>
                </a:lnTo>
                <a:lnTo>
                  <a:pt x="246721" y="114808"/>
                </a:lnTo>
                <a:lnTo>
                  <a:pt x="235883" y="113478"/>
                </a:lnTo>
                <a:lnTo>
                  <a:pt x="223596" y="113029"/>
                </a:lnTo>
                <a:close/>
              </a:path>
              <a:path w="574040" h="166370">
                <a:moveTo>
                  <a:pt x="274618" y="125984"/>
                </a:moveTo>
                <a:lnTo>
                  <a:pt x="223596" y="125984"/>
                </a:lnTo>
                <a:lnTo>
                  <a:pt x="231935" y="126198"/>
                </a:lnTo>
                <a:lnTo>
                  <a:pt x="239294" y="126841"/>
                </a:lnTo>
                <a:lnTo>
                  <a:pt x="260946" y="144018"/>
                </a:lnTo>
                <a:lnTo>
                  <a:pt x="257644" y="147320"/>
                </a:lnTo>
                <a:lnTo>
                  <a:pt x="223596" y="152908"/>
                </a:lnTo>
                <a:lnTo>
                  <a:pt x="274942" y="152908"/>
                </a:lnTo>
                <a:lnTo>
                  <a:pt x="278561" y="147954"/>
                </a:lnTo>
                <a:lnTo>
                  <a:pt x="278549" y="131191"/>
                </a:lnTo>
                <a:lnTo>
                  <a:pt x="274618" y="125984"/>
                </a:lnTo>
                <a:close/>
              </a:path>
              <a:path w="574040" h="166370">
                <a:moveTo>
                  <a:pt x="573773" y="105537"/>
                </a:moveTo>
                <a:lnTo>
                  <a:pt x="462864" y="105537"/>
                </a:lnTo>
                <a:lnTo>
                  <a:pt x="462864" y="119125"/>
                </a:lnTo>
                <a:lnTo>
                  <a:pt x="557009" y="119125"/>
                </a:lnTo>
                <a:lnTo>
                  <a:pt x="557009" y="165989"/>
                </a:lnTo>
                <a:lnTo>
                  <a:pt x="573773" y="165989"/>
                </a:lnTo>
                <a:lnTo>
                  <a:pt x="573773" y="105537"/>
                </a:lnTo>
                <a:close/>
              </a:path>
              <a:path w="574040" h="166370">
                <a:moveTo>
                  <a:pt x="328434" y="115316"/>
                </a:moveTo>
                <a:lnTo>
                  <a:pt x="311670" y="115316"/>
                </a:lnTo>
                <a:lnTo>
                  <a:pt x="311670" y="160781"/>
                </a:lnTo>
                <a:lnTo>
                  <a:pt x="425246" y="160781"/>
                </a:lnTo>
                <a:lnTo>
                  <a:pt x="425246" y="147066"/>
                </a:lnTo>
                <a:lnTo>
                  <a:pt x="328434" y="147066"/>
                </a:lnTo>
                <a:lnTo>
                  <a:pt x="328434" y="115316"/>
                </a:lnTo>
                <a:close/>
              </a:path>
              <a:path w="574040" h="166370">
                <a:moveTo>
                  <a:pt x="376936" y="99949"/>
                </a:moveTo>
                <a:lnTo>
                  <a:pt x="360172" y="99949"/>
                </a:lnTo>
                <a:lnTo>
                  <a:pt x="360172" y="130683"/>
                </a:lnTo>
                <a:lnTo>
                  <a:pt x="376936" y="130683"/>
                </a:lnTo>
                <a:lnTo>
                  <a:pt x="376936" y="99949"/>
                </a:lnTo>
                <a:close/>
              </a:path>
              <a:path w="574040" h="166370">
                <a:moveTo>
                  <a:pt x="277088" y="0"/>
                </a:moveTo>
                <a:lnTo>
                  <a:pt x="260502" y="0"/>
                </a:lnTo>
                <a:lnTo>
                  <a:pt x="260502" y="112268"/>
                </a:lnTo>
                <a:lnTo>
                  <a:pt x="277088" y="112268"/>
                </a:lnTo>
                <a:lnTo>
                  <a:pt x="277088" y="68452"/>
                </a:lnTo>
                <a:lnTo>
                  <a:pt x="301688" y="68452"/>
                </a:lnTo>
                <a:lnTo>
                  <a:pt x="301688" y="54355"/>
                </a:lnTo>
                <a:lnTo>
                  <a:pt x="277088" y="54355"/>
                </a:lnTo>
                <a:lnTo>
                  <a:pt x="277088" y="0"/>
                </a:lnTo>
                <a:close/>
              </a:path>
              <a:path w="574040" h="166370">
                <a:moveTo>
                  <a:pt x="494423" y="7493"/>
                </a:moveTo>
                <a:lnTo>
                  <a:pt x="477316" y="7493"/>
                </a:lnTo>
                <a:lnTo>
                  <a:pt x="477210" y="24765"/>
                </a:lnTo>
                <a:lnTo>
                  <a:pt x="476438" y="33101"/>
                </a:lnTo>
                <a:lnTo>
                  <a:pt x="452483" y="70485"/>
                </a:lnTo>
                <a:lnTo>
                  <a:pt x="436118" y="79883"/>
                </a:lnTo>
                <a:lnTo>
                  <a:pt x="441363" y="86487"/>
                </a:lnTo>
                <a:lnTo>
                  <a:pt x="292950" y="86487"/>
                </a:lnTo>
                <a:lnTo>
                  <a:pt x="292950" y="99949"/>
                </a:lnTo>
                <a:lnTo>
                  <a:pt x="442722" y="99949"/>
                </a:lnTo>
                <a:lnTo>
                  <a:pt x="442722" y="88138"/>
                </a:lnTo>
                <a:lnTo>
                  <a:pt x="454817" y="88138"/>
                </a:lnTo>
                <a:lnTo>
                  <a:pt x="483818" y="57658"/>
                </a:lnTo>
                <a:lnTo>
                  <a:pt x="486232" y="51308"/>
                </a:lnTo>
                <a:lnTo>
                  <a:pt x="503053" y="51308"/>
                </a:lnTo>
                <a:lnTo>
                  <a:pt x="496557" y="39497"/>
                </a:lnTo>
                <a:lnTo>
                  <a:pt x="494563" y="31623"/>
                </a:lnTo>
                <a:lnTo>
                  <a:pt x="494452" y="24765"/>
                </a:lnTo>
                <a:lnTo>
                  <a:pt x="494423" y="7493"/>
                </a:lnTo>
                <a:close/>
              </a:path>
              <a:path w="574040" h="166370">
                <a:moveTo>
                  <a:pt x="573773" y="0"/>
                </a:moveTo>
                <a:lnTo>
                  <a:pt x="557009" y="0"/>
                </a:lnTo>
                <a:lnTo>
                  <a:pt x="557009" y="36702"/>
                </a:lnTo>
                <a:lnTo>
                  <a:pt x="524916" y="36702"/>
                </a:lnTo>
                <a:lnTo>
                  <a:pt x="524916" y="50419"/>
                </a:lnTo>
                <a:lnTo>
                  <a:pt x="557009" y="50419"/>
                </a:lnTo>
                <a:lnTo>
                  <a:pt x="557009" y="96900"/>
                </a:lnTo>
                <a:lnTo>
                  <a:pt x="573773" y="96900"/>
                </a:lnTo>
                <a:lnTo>
                  <a:pt x="573773" y="0"/>
                </a:lnTo>
                <a:close/>
              </a:path>
              <a:path w="574040" h="166370">
                <a:moveTo>
                  <a:pt x="454817" y="88138"/>
                </a:moveTo>
                <a:lnTo>
                  <a:pt x="442722" y="88138"/>
                </a:lnTo>
                <a:lnTo>
                  <a:pt x="446468" y="92837"/>
                </a:lnTo>
                <a:lnTo>
                  <a:pt x="453491" y="89003"/>
                </a:lnTo>
                <a:lnTo>
                  <a:pt x="454817" y="88138"/>
                </a:lnTo>
                <a:close/>
              </a:path>
              <a:path w="574040" h="166370">
                <a:moveTo>
                  <a:pt x="503053" y="51308"/>
                </a:moveTo>
                <a:lnTo>
                  <a:pt x="486232" y="51308"/>
                </a:lnTo>
                <a:lnTo>
                  <a:pt x="489284" y="57330"/>
                </a:lnTo>
                <a:lnTo>
                  <a:pt x="518163" y="85048"/>
                </a:lnTo>
                <a:lnTo>
                  <a:pt x="523849" y="87884"/>
                </a:lnTo>
                <a:lnTo>
                  <a:pt x="533654" y="74802"/>
                </a:lnTo>
                <a:lnTo>
                  <a:pt x="527227" y="72644"/>
                </a:lnTo>
                <a:lnTo>
                  <a:pt x="521030" y="69088"/>
                </a:lnTo>
                <a:lnTo>
                  <a:pt x="509143" y="59436"/>
                </a:lnTo>
                <a:lnTo>
                  <a:pt x="504240" y="53467"/>
                </a:lnTo>
                <a:lnTo>
                  <a:pt x="503053" y="51308"/>
                </a:lnTo>
                <a:close/>
              </a:path>
              <a:path w="574040" h="166370">
                <a:moveTo>
                  <a:pt x="328434" y="5334"/>
                </a:moveTo>
                <a:lnTo>
                  <a:pt x="311670" y="5334"/>
                </a:lnTo>
                <a:lnTo>
                  <a:pt x="311670" y="69342"/>
                </a:lnTo>
                <a:lnTo>
                  <a:pt x="424002" y="69342"/>
                </a:lnTo>
                <a:lnTo>
                  <a:pt x="424002" y="55752"/>
                </a:lnTo>
                <a:lnTo>
                  <a:pt x="328434" y="55752"/>
                </a:lnTo>
                <a:lnTo>
                  <a:pt x="328434" y="38100"/>
                </a:lnTo>
                <a:lnTo>
                  <a:pt x="424002" y="38100"/>
                </a:lnTo>
                <a:lnTo>
                  <a:pt x="424002" y="24765"/>
                </a:lnTo>
                <a:lnTo>
                  <a:pt x="328434" y="24765"/>
                </a:lnTo>
                <a:lnTo>
                  <a:pt x="328434" y="5334"/>
                </a:lnTo>
                <a:close/>
              </a:path>
              <a:path w="574040" h="166370">
                <a:moveTo>
                  <a:pt x="424002" y="38100"/>
                </a:moveTo>
                <a:lnTo>
                  <a:pt x="407238" y="38100"/>
                </a:lnTo>
                <a:lnTo>
                  <a:pt x="407238" y="55752"/>
                </a:lnTo>
                <a:lnTo>
                  <a:pt x="424002" y="55752"/>
                </a:lnTo>
                <a:lnTo>
                  <a:pt x="424002" y="38100"/>
                </a:lnTo>
                <a:close/>
              </a:path>
              <a:path w="574040" h="166370">
                <a:moveTo>
                  <a:pt x="424002" y="5079"/>
                </a:moveTo>
                <a:lnTo>
                  <a:pt x="407238" y="5079"/>
                </a:lnTo>
                <a:lnTo>
                  <a:pt x="407238" y="24765"/>
                </a:lnTo>
                <a:lnTo>
                  <a:pt x="424002" y="24765"/>
                </a:lnTo>
                <a:lnTo>
                  <a:pt x="424002" y="5079"/>
                </a:lnTo>
                <a:close/>
              </a:path>
              <a:path w="574040" h="166370">
                <a:moveTo>
                  <a:pt x="77736" y="100838"/>
                </a:moveTo>
                <a:lnTo>
                  <a:pt x="36728" y="109600"/>
                </a:lnTo>
                <a:lnTo>
                  <a:pt x="21932" y="133350"/>
                </a:lnTo>
                <a:lnTo>
                  <a:pt x="22935" y="140489"/>
                </a:lnTo>
                <a:lnTo>
                  <a:pt x="54275" y="163560"/>
                </a:lnTo>
                <a:lnTo>
                  <a:pt x="77736" y="165735"/>
                </a:lnTo>
                <a:lnTo>
                  <a:pt x="90269" y="165189"/>
                </a:lnTo>
                <a:lnTo>
                  <a:pt x="125622" y="152019"/>
                </a:lnTo>
                <a:lnTo>
                  <a:pt x="77736" y="152019"/>
                </a:lnTo>
                <a:lnTo>
                  <a:pt x="69193" y="151709"/>
                </a:lnTo>
                <a:lnTo>
                  <a:pt x="39331" y="139319"/>
                </a:lnTo>
                <a:lnTo>
                  <a:pt x="39331" y="127380"/>
                </a:lnTo>
                <a:lnTo>
                  <a:pt x="77736" y="114553"/>
                </a:lnTo>
                <a:lnTo>
                  <a:pt x="125532" y="114553"/>
                </a:lnTo>
                <a:lnTo>
                  <a:pt x="125315" y="114294"/>
                </a:lnTo>
                <a:lnTo>
                  <a:pt x="118910" y="109600"/>
                </a:lnTo>
                <a:lnTo>
                  <a:pt x="110856" y="105838"/>
                </a:lnTo>
                <a:lnTo>
                  <a:pt x="101309" y="103124"/>
                </a:lnTo>
                <a:lnTo>
                  <a:pt x="90269" y="101457"/>
                </a:lnTo>
                <a:lnTo>
                  <a:pt x="77736" y="100838"/>
                </a:lnTo>
                <a:close/>
              </a:path>
              <a:path w="574040" h="166370">
                <a:moveTo>
                  <a:pt x="125532" y="114553"/>
                </a:moveTo>
                <a:lnTo>
                  <a:pt x="77736" y="114553"/>
                </a:lnTo>
                <a:lnTo>
                  <a:pt x="86352" y="114934"/>
                </a:lnTo>
                <a:lnTo>
                  <a:pt x="93967" y="115887"/>
                </a:lnTo>
                <a:lnTo>
                  <a:pt x="100582" y="117411"/>
                </a:lnTo>
                <a:lnTo>
                  <a:pt x="106197" y="119506"/>
                </a:lnTo>
                <a:lnTo>
                  <a:pt x="113030" y="122809"/>
                </a:lnTo>
                <a:lnTo>
                  <a:pt x="116497" y="127380"/>
                </a:lnTo>
                <a:lnTo>
                  <a:pt x="116497" y="139319"/>
                </a:lnTo>
                <a:lnTo>
                  <a:pt x="77736" y="152019"/>
                </a:lnTo>
                <a:lnTo>
                  <a:pt x="125622" y="152019"/>
                </a:lnTo>
                <a:lnTo>
                  <a:pt x="129921" y="146843"/>
                </a:lnTo>
                <a:lnTo>
                  <a:pt x="132726" y="140489"/>
                </a:lnTo>
                <a:lnTo>
                  <a:pt x="133731" y="133350"/>
                </a:lnTo>
                <a:lnTo>
                  <a:pt x="132726" y="126156"/>
                </a:lnTo>
                <a:lnTo>
                  <a:pt x="129921" y="119808"/>
                </a:lnTo>
                <a:lnTo>
                  <a:pt x="125532" y="114553"/>
                </a:lnTo>
                <a:close/>
              </a:path>
              <a:path w="574040" h="166370">
                <a:moveTo>
                  <a:pt x="198805" y="40640"/>
                </a:moveTo>
                <a:lnTo>
                  <a:pt x="161086" y="56006"/>
                </a:lnTo>
                <a:lnTo>
                  <a:pt x="160905" y="66675"/>
                </a:lnTo>
                <a:lnTo>
                  <a:pt x="160985" y="69976"/>
                </a:lnTo>
                <a:lnTo>
                  <a:pt x="163741" y="75056"/>
                </a:lnTo>
                <a:lnTo>
                  <a:pt x="174485" y="82423"/>
                </a:lnTo>
                <a:lnTo>
                  <a:pt x="181533" y="84709"/>
                </a:lnTo>
                <a:lnTo>
                  <a:pt x="190246" y="85598"/>
                </a:lnTo>
                <a:lnTo>
                  <a:pt x="190246" y="94869"/>
                </a:lnTo>
                <a:lnTo>
                  <a:pt x="182181" y="95123"/>
                </a:lnTo>
                <a:lnTo>
                  <a:pt x="174155" y="95250"/>
                </a:lnTo>
                <a:lnTo>
                  <a:pt x="166154" y="95503"/>
                </a:lnTo>
                <a:lnTo>
                  <a:pt x="150977" y="95758"/>
                </a:lnTo>
                <a:lnTo>
                  <a:pt x="144602" y="95758"/>
                </a:lnTo>
                <a:lnTo>
                  <a:pt x="147091" y="109600"/>
                </a:lnTo>
                <a:lnTo>
                  <a:pt x="206231" y="107289"/>
                </a:lnTo>
                <a:lnTo>
                  <a:pt x="251409" y="103250"/>
                </a:lnTo>
                <a:lnTo>
                  <a:pt x="250243" y="93979"/>
                </a:lnTo>
                <a:lnTo>
                  <a:pt x="207010" y="93979"/>
                </a:lnTo>
                <a:lnTo>
                  <a:pt x="207010" y="85598"/>
                </a:lnTo>
                <a:lnTo>
                  <a:pt x="215836" y="84709"/>
                </a:lnTo>
                <a:lnTo>
                  <a:pt x="223011" y="82296"/>
                </a:lnTo>
                <a:lnTo>
                  <a:pt x="234111" y="74929"/>
                </a:lnTo>
                <a:lnTo>
                  <a:pt x="234754" y="73787"/>
                </a:lnTo>
                <a:lnTo>
                  <a:pt x="192366" y="73787"/>
                </a:lnTo>
                <a:lnTo>
                  <a:pt x="187147" y="72771"/>
                </a:lnTo>
                <a:lnTo>
                  <a:pt x="179209" y="69215"/>
                </a:lnTo>
                <a:lnTo>
                  <a:pt x="177165" y="66675"/>
                </a:lnTo>
                <a:lnTo>
                  <a:pt x="177165" y="60071"/>
                </a:lnTo>
                <a:lnTo>
                  <a:pt x="179209" y="57658"/>
                </a:lnTo>
                <a:lnTo>
                  <a:pt x="187147" y="54101"/>
                </a:lnTo>
                <a:lnTo>
                  <a:pt x="192366" y="53340"/>
                </a:lnTo>
                <a:lnTo>
                  <a:pt x="198805" y="53213"/>
                </a:lnTo>
                <a:lnTo>
                  <a:pt x="235110" y="53213"/>
                </a:lnTo>
                <a:lnTo>
                  <a:pt x="233172" y="50292"/>
                </a:lnTo>
                <a:lnTo>
                  <a:pt x="225996" y="46354"/>
                </a:lnTo>
                <a:lnTo>
                  <a:pt x="220267" y="43854"/>
                </a:lnTo>
                <a:lnTo>
                  <a:pt x="213825" y="42068"/>
                </a:lnTo>
                <a:lnTo>
                  <a:pt x="206670" y="40997"/>
                </a:lnTo>
                <a:lnTo>
                  <a:pt x="198805" y="40640"/>
                </a:lnTo>
                <a:close/>
              </a:path>
              <a:path w="574040" h="166370">
                <a:moveTo>
                  <a:pt x="131406" y="0"/>
                </a:moveTo>
                <a:lnTo>
                  <a:pt x="114655" y="0"/>
                </a:lnTo>
                <a:lnTo>
                  <a:pt x="114655" y="101092"/>
                </a:lnTo>
                <a:lnTo>
                  <a:pt x="131406" y="101092"/>
                </a:lnTo>
                <a:lnTo>
                  <a:pt x="131406" y="57150"/>
                </a:lnTo>
                <a:lnTo>
                  <a:pt x="156197" y="57150"/>
                </a:lnTo>
                <a:lnTo>
                  <a:pt x="156197" y="43306"/>
                </a:lnTo>
                <a:lnTo>
                  <a:pt x="131406" y="43306"/>
                </a:lnTo>
                <a:lnTo>
                  <a:pt x="131406" y="0"/>
                </a:lnTo>
                <a:close/>
              </a:path>
              <a:path w="574040" h="166370">
                <a:moveTo>
                  <a:pt x="249796" y="90424"/>
                </a:moveTo>
                <a:lnTo>
                  <a:pt x="244881" y="91186"/>
                </a:lnTo>
                <a:lnTo>
                  <a:pt x="238582" y="91821"/>
                </a:lnTo>
                <a:lnTo>
                  <a:pt x="230873" y="92455"/>
                </a:lnTo>
                <a:lnTo>
                  <a:pt x="207010" y="93979"/>
                </a:lnTo>
                <a:lnTo>
                  <a:pt x="250243" y="93979"/>
                </a:lnTo>
                <a:lnTo>
                  <a:pt x="249796" y="90424"/>
                </a:lnTo>
                <a:close/>
              </a:path>
              <a:path w="574040" h="166370">
                <a:moveTo>
                  <a:pt x="58305" y="7620"/>
                </a:moveTo>
                <a:lnTo>
                  <a:pt x="41186" y="7620"/>
                </a:lnTo>
                <a:lnTo>
                  <a:pt x="41186" y="23495"/>
                </a:lnTo>
                <a:lnTo>
                  <a:pt x="40326" y="32974"/>
                </a:lnTo>
                <a:lnTo>
                  <a:pt x="16440" y="70294"/>
                </a:lnTo>
                <a:lnTo>
                  <a:pt x="0" y="79628"/>
                </a:lnTo>
                <a:lnTo>
                  <a:pt x="10337" y="92837"/>
                </a:lnTo>
                <a:lnTo>
                  <a:pt x="44316" y="63992"/>
                </a:lnTo>
                <a:lnTo>
                  <a:pt x="50101" y="51308"/>
                </a:lnTo>
                <a:lnTo>
                  <a:pt x="66933" y="51308"/>
                </a:lnTo>
                <a:lnTo>
                  <a:pt x="60426" y="39497"/>
                </a:lnTo>
                <a:lnTo>
                  <a:pt x="58445" y="31496"/>
                </a:lnTo>
                <a:lnTo>
                  <a:pt x="58317" y="23495"/>
                </a:lnTo>
                <a:lnTo>
                  <a:pt x="58305" y="7620"/>
                </a:lnTo>
                <a:close/>
              </a:path>
              <a:path w="574040" h="166370">
                <a:moveTo>
                  <a:pt x="66933" y="51308"/>
                </a:moveTo>
                <a:lnTo>
                  <a:pt x="50101" y="51308"/>
                </a:lnTo>
                <a:lnTo>
                  <a:pt x="53154" y="57310"/>
                </a:lnTo>
                <a:lnTo>
                  <a:pt x="82039" y="85028"/>
                </a:lnTo>
                <a:lnTo>
                  <a:pt x="87731" y="87884"/>
                </a:lnTo>
                <a:lnTo>
                  <a:pt x="97536" y="74675"/>
                </a:lnTo>
                <a:lnTo>
                  <a:pt x="91097" y="72517"/>
                </a:lnTo>
                <a:lnTo>
                  <a:pt x="84912" y="68961"/>
                </a:lnTo>
                <a:lnTo>
                  <a:pt x="78968" y="64135"/>
                </a:lnTo>
                <a:lnTo>
                  <a:pt x="73012" y="59436"/>
                </a:lnTo>
                <a:lnTo>
                  <a:pt x="68122" y="53467"/>
                </a:lnTo>
                <a:lnTo>
                  <a:pt x="66933" y="51308"/>
                </a:lnTo>
                <a:close/>
              </a:path>
              <a:path w="574040" h="166370">
                <a:moveTo>
                  <a:pt x="235110" y="53213"/>
                </a:moveTo>
                <a:lnTo>
                  <a:pt x="198805" y="53213"/>
                </a:lnTo>
                <a:lnTo>
                  <a:pt x="205346" y="53340"/>
                </a:lnTo>
                <a:lnTo>
                  <a:pt x="210629" y="54101"/>
                </a:lnTo>
                <a:lnTo>
                  <a:pt x="218719" y="57658"/>
                </a:lnTo>
                <a:lnTo>
                  <a:pt x="220802" y="60071"/>
                </a:lnTo>
                <a:lnTo>
                  <a:pt x="220802" y="66675"/>
                </a:lnTo>
                <a:lnTo>
                  <a:pt x="218719" y="69215"/>
                </a:lnTo>
                <a:lnTo>
                  <a:pt x="210629" y="72771"/>
                </a:lnTo>
                <a:lnTo>
                  <a:pt x="205346" y="73787"/>
                </a:lnTo>
                <a:lnTo>
                  <a:pt x="234754" y="73787"/>
                </a:lnTo>
                <a:lnTo>
                  <a:pt x="236897" y="69976"/>
                </a:lnTo>
                <a:lnTo>
                  <a:pt x="237014" y="68220"/>
                </a:lnTo>
                <a:lnTo>
                  <a:pt x="237133" y="63992"/>
                </a:lnTo>
                <a:lnTo>
                  <a:pt x="237027" y="60071"/>
                </a:lnTo>
                <a:lnTo>
                  <a:pt x="236880" y="55879"/>
                </a:lnTo>
                <a:lnTo>
                  <a:pt x="235110" y="53213"/>
                </a:lnTo>
                <a:close/>
              </a:path>
              <a:path w="574040" h="166370">
                <a:moveTo>
                  <a:pt x="246062" y="23368"/>
                </a:moveTo>
                <a:lnTo>
                  <a:pt x="150660" y="23368"/>
                </a:lnTo>
                <a:lnTo>
                  <a:pt x="150660" y="36322"/>
                </a:lnTo>
                <a:lnTo>
                  <a:pt x="246062" y="36322"/>
                </a:lnTo>
                <a:lnTo>
                  <a:pt x="246062" y="23368"/>
                </a:lnTo>
                <a:close/>
              </a:path>
              <a:path w="574040" h="166370">
                <a:moveTo>
                  <a:pt x="221627" y="1904"/>
                </a:moveTo>
                <a:lnTo>
                  <a:pt x="175450" y="1904"/>
                </a:lnTo>
                <a:lnTo>
                  <a:pt x="175450" y="15113"/>
                </a:lnTo>
                <a:lnTo>
                  <a:pt x="221627" y="15113"/>
                </a:lnTo>
                <a:lnTo>
                  <a:pt x="221627" y="190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34131" y="1834473"/>
            <a:ext cx="107267" cy="106317"/>
          </a:xfrm>
          <a:custGeom>
            <a:avLst/>
            <a:gdLst/>
            <a:ahLst/>
            <a:cxnLst/>
            <a:rect l="l" t="t" r="r" b="b"/>
            <a:pathLst>
              <a:path w="143509" h="142240">
                <a:moveTo>
                  <a:pt x="71628" y="0"/>
                </a:moveTo>
                <a:lnTo>
                  <a:pt x="43746" y="5572"/>
                </a:lnTo>
                <a:lnTo>
                  <a:pt x="20978" y="20764"/>
                </a:lnTo>
                <a:lnTo>
                  <a:pt x="5628" y="43291"/>
                </a:lnTo>
                <a:lnTo>
                  <a:pt x="0" y="70866"/>
                </a:lnTo>
                <a:lnTo>
                  <a:pt x="5628" y="98440"/>
                </a:lnTo>
                <a:lnTo>
                  <a:pt x="20978" y="120967"/>
                </a:lnTo>
                <a:lnTo>
                  <a:pt x="43746" y="136159"/>
                </a:lnTo>
                <a:lnTo>
                  <a:pt x="71628" y="141731"/>
                </a:lnTo>
                <a:lnTo>
                  <a:pt x="99509" y="136159"/>
                </a:lnTo>
                <a:lnTo>
                  <a:pt x="122277" y="120967"/>
                </a:lnTo>
                <a:lnTo>
                  <a:pt x="137627" y="98440"/>
                </a:lnTo>
                <a:lnTo>
                  <a:pt x="143256" y="70866"/>
                </a:lnTo>
                <a:lnTo>
                  <a:pt x="137627" y="43291"/>
                </a:lnTo>
                <a:lnTo>
                  <a:pt x="122277" y="20764"/>
                </a:lnTo>
                <a:lnTo>
                  <a:pt x="99509" y="5572"/>
                </a:lnTo>
                <a:lnTo>
                  <a:pt x="71628" y="0"/>
                </a:lnTo>
                <a:close/>
              </a:path>
            </a:pathLst>
          </a:custGeom>
          <a:solidFill>
            <a:srgbClr val="5F699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68548" y="1834473"/>
            <a:ext cx="106317" cy="106317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70865" y="0"/>
                </a:moveTo>
                <a:lnTo>
                  <a:pt x="43280" y="5572"/>
                </a:lnTo>
                <a:lnTo>
                  <a:pt x="20754" y="20764"/>
                </a:lnTo>
                <a:lnTo>
                  <a:pt x="5568" y="43291"/>
                </a:lnTo>
                <a:lnTo>
                  <a:pt x="0" y="70866"/>
                </a:lnTo>
                <a:lnTo>
                  <a:pt x="5568" y="98440"/>
                </a:lnTo>
                <a:lnTo>
                  <a:pt x="20754" y="120967"/>
                </a:lnTo>
                <a:lnTo>
                  <a:pt x="43280" y="136159"/>
                </a:lnTo>
                <a:lnTo>
                  <a:pt x="70865" y="141731"/>
                </a:lnTo>
                <a:lnTo>
                  <a:pt x="98440" y="136159"/>
                </a:lnTo>
                <a:lnTo>
                  <a:pt x="120967" y="120967"/>
                </a:lnTo>
                <a:lnTo>
                  <a:pt x="136159" y="98440"/>
                </a:lnTo>
                <a:lnTo>
                  <a:pt x="141731" y="70866"/>
                </a:lnTo>
                <a:lnTo>
                  <a:pt x="136159" y="43291"/>
                </a:lnTo>
                <a:lnTo>
                  <a:pt x="120967" y="20764"/>
                </a:lnTo>
                <a:lnTo>
                  <a:pt x="98440" y="5572"/>
                </a:lnTo>
                <a:lnTo>
                  <a:pt x="70865" y="0"/>
                </a:lnTo>
                <a:close/>
              </a:path>
            </a:pathLst>
          </a:custGeom>
          <a:solidFill>
            <a:srgbClr val="5F699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02962" y="1834473"/>
            <a:ext cx="106317" cy="106317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70866" y="0"/>
                </a:moveTo>
                <a:lnTo>
                  <a:pt x="43291" y="5572"/>
                </a:lnTo>
                <a:lnTo>
                  <a:pt x="20764" y="20764"/>
                </a:lnTo>
                <a:lnTo>
                  <a:pt x="5572" y="43291"/>
                </a:lnTo>
                <a:lnTo>
                  <a:pt x="0" y="70866"/>
                </a:lnTo>
                <a:lnTo>
                  <a:pt x="5572" y="98440"/>
                </a:lnTo>
                <a:lnTo>
                  <a:pt x="20764" y="120967"/>
                </a:lnTo>
                <a:lnTo>
                  <a:pt x="43291" y="136159"/>
                </a:lnTo>
                <a:lnTo>
                  <a:pt x="70866" y="141731"/>
                </a:lnTo>
                <a:lnTo>
                  <a:pt x="98440" y="136159"/>
                </a:lnTo>
                <a:lnTo>
                  <a:pt x="120967" y="120967"/>
                </a:lnTo>
                <a:lnTo>
                  <a:pt x="136159" y="98440"/>
                </a:lnTo>
                <a:lnTo>
                  <a:pt x="141732" y="70866"/>
                </a:lnTo>
                <a:lnTo>
                  <a:pt x="136159" y="43291"/>
                </a:lnTo>
                <a:lnTo>
                  <a:pt x="120967" y="20764"/>
                </a:lnTo>
                <a:lnTo>
                  <a:pt x="98440" y="5572"/>
                </a:lnTo>
                <a:lnTo>
                  <a:pt x="70866" y="0"/>
                </a:lnTo>
                <a:close/>
              </a:path>
            </a:pathLst>
          </a:custGeom>
          <a:solidFill>
            <a:srgbClr val="5F699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36239" y="1834473"/>
            <a:ext cx="106317" cy="106317"/>
          </a:xfrm>
          <a:custGeom>
            <a:avLst/>
            <a:gdLst/>
            <a:ahLst/>
            <a:cxnLst/>
            <a:rect l="l" t="t" r="r" b="b"/>
            <a:pathLst>
              <a:path w="142239" h="142240">
                <a:moveTo>
                  <a:pt x="70865" y="0"/>
                </a:moveTo>
                <a:lnTo>
                  <a:pt x="43291" y="5572"/>
                </a:lnTo>
                <a:lnTo>
                  <a:pt x="20764" y="20764"/>
                </a:lnTo>
                <a:lnTo>
                  <a:pt x="5572" y="43291"/>
                </a:lnTo>
                <a:lnTo>
                  <a:pt x="0" y="70866"/>
                </a:lnTo>
                <a:lnTo>
                  <a:pt x="5572" y="98440"/>
                </a:lnTo>
                <a:lnTo>
                  <a:pt x="20764" y="120967"/>
                </a:lnTo>
                <a:lnTo>
                  <a:pt x="43291" y="136159"/>
                </a:lnTo>
                <a:lnTo>
                  <a:pt x="70865" y="141731"/>
                </a:lnTo>
                <a:lnTo>
                  <a:pt x="98440" y="136159"/>
                </a:lnTo>
                <a:lnTo>
                  <a:pt x="120967" y="120967"/>
                </a:lnTo>
                <a:lnTo>
                  <a:pt x="136159" y="98440"/>
                </a:lnTo>
                <a:lnTo>
                  <a:pt x="141732" y="70866"/>
                </a:lnTo>
                <a:lnTo>
                  <a:pt x="136159" y="43291"/>
                </a:lnTo>
                <a:lnTo>
                  <a:pt x="120967" y="20764"/>
                </a:lnTo>
                <a:lnTo>
                  <a:pt x="98440" y="5572"/>
                </a:lnTo>
                <a:lnTo>
                  <a:pt x="70865" y="0"/>
                </a:lnTo>
                <a:close/>
              </a:path>
            </a:pathLst>
          </a:custGeom>
          <a:solidFill>
            <a:srgbClr val="5F699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00855" y="1834473"/>
            <a:ext cx="106317" cy="106317"/>
          </a:xfrm>
          <a:custGeom>
            <a:avLst/>
            <a:gdLst/>
            <a:ahLst/>
            <a:cxnLst/>
            <a:rect l="l" t="t" r="r" b="b"/>
            <a:pathLst>
              <a:path w="142240" h="142240">
                <a:moveTo>
                  <a:pt x="70865" y="0"/>
                </a:moveTo>
                <a:lnTo>
                  <a:pt x="43280" y="5572"/>
                </a:lnTo>
                <a:lnTo>
                  <a:pt x="20754" y="20764"/>
                </a:lnTo>
                <a:lnTo>
                  <a:pt x="5568" y="43291"/>
                </a:lnTo>
                <a:lnTo>
                  <a:pt x="0" y="70866"/>
                </a:lnTo>
                <a:lnTo>
                  <a:pt x="5568" y="98440"/>
                </a:lnTo>
                <a:lnTo>
                  <a:pt x="20754" y="120967"/>
                </a:lnTo>
                <a:lnTo>
                  <a:pt x="43280" y="136159"/>
                </a:lnTo>
                <a:lnTo>
                  <a:pt x="70865" y="141731"/>
                </a:lnTo>
                <a:lnTo>
                  <a:pt x="98451" y="136159"/>
                </a:lnTo>
                <a:lnTo>
                  <a:pt x="120977" y="120967"/>
                </a:lnTo>
                <a:lnTo>
                  <a:pt x="136163" y="98440"/>
                </a:lnTo>
                <a:lnTo>
                  <a:pt x="141732" y="70866"/>
                </a:lnTo>
                <a:lnTo>
                  <a:pt x="136163" y="43291"/>
                </a:lnTo>
                <a:lnTo>
                  <a:pt x="120977" y="20764"/>
                </a:lnTo>
                <a:lnTo>
                  <a:pt x="98451" y="5572"/>
                </a:lnTo>
                <a:lnTo>
                  <a:pt x="70865" y="0"/>
                </a:lnTo>
                <a:close/>
              </a:path>
            </a:pathLst>
          </a:custGeom>
          <a:solidFill>
            <a:srgbClr val="232D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96598" y="6234871"/>
            <a:ext cx="4687549" cy="1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67465" y="1766127"/>
            <a:ext cx="612843" cy="243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26499" y="3053610"/>
            <a:ext cx="1340452" cy="116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11046" y="3121387"/>
            <a:ext cx="0" cy="49362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17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51294" y="3121387"/>
            <a:ext cx="0" cy="49362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17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77826" y="3150102"/>
            <a:ext cx="105368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4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23581" y="3131354"/>
            <a:ext cx="13764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3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78724" y="3115977"/>
            <a:ext cx="105368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90926" y="3112464"/>
            <a:ext cx="79738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172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90926" y="3090631"/>
            <a:ext cx="13764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6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90926" y="3068324"/>
            <a:ext cx="79738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17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053531" y="3108667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5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054089" y="3105819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3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054475" y="3103446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32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54894" y="3100598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3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055187" y="3098225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310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055484" y="3095378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347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055689" y="3093005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1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055945" y="3089682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47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056147" y="3086834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56302" y="3083986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57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56523" y="3078766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67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056612" y="3075443"/>
            <a:ext cx="1329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056639" y="3073070"/>
            <a:ext cx="13764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813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991065" y="3069273"/>
            <a:ext cx="79263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669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991065" y="3064052"/>
            <a:ext cx="79263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756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156805" y="3090394"/>
            <a:ext cx="13764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45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198573" y="3053609"/>
            <a:ext cx="195073" cy="116759"/>
          </a:xfrm>
          <a:custGeom>
            <a:avLst/>
            <a:gdLst/>
            <a:ahLst/>
            <a:cxnLst/>
            <a:rect l="l" t="t" r="r" b="b"/>
            <a:pathLst>
              <a:path w="260984" h="156210">
                <a:moveTo>
                  <a:pt x="79247" y="107569"/>
                </a:moveTo>
                <a:lnTo>
                  <a:pt x="61213" y="107569"/>
                </a:lnTo>
                <a:lnTo>
                  <a:pt x="61213" y="155956"/>
                </a:lnTo>
                <a:lnTo>
                  <a:pt x="79247" y="155956"/>
                </a:lnTo>
                <a:lnTo>
                  <a:pt x="79247" y="107569"/>
                </a:lnTo>
                <a:close/>
              </a:path>
              <a:path w="260984" h="156210">
                <a:moveTo>
                  <a:pt x="177037" y="12192"/>
                </a:moveTo>
                <a:lnTo>
                  <a:pt x="143233" y="35157"/>
                </a:lnTo>
                <a:lnTo>
                  <a:pt x="137294" y="66929"/>
                </a:lnTo>
                <a:lnTo>
                  <a:pt x="137900" y="77724"/>
                </a:lnTo>
                <a:lnTo>
                  <a:pt x="153517" y="112783"/>
                </a:lnTo>
                <a:lnTo>
                  <a:pt x="177037" y="121285"/>
                </a:lnTo>
                <a:lnTo>
                  <a:pt x="185941" y="120213"/>
                </a:lnTo>
                <a:lnTo>
                  <a:pt x="193786" y="117379"/>
                </a:lnTo>
                <a:lnTo>
                  <a:pt x="200558" y="112783"/>
                </a:lnTo>
                <a:lnTo>
                  <a:pt x="206020" y="106680"/>
                </a:lnTo>
                <a:lnTo>
                  <a:pt x="170433" y="106680"/>
                </a:lnTo>
                <a:lnTo>
                  <a:pt x="164972" y="103124"/>
                </a:lnTo>
                <a:lnTo>
                  <a:pt x="154929" y="69087"/>
                </a:lnTo>
                <a:lnTo>
                  <a:pt x="155013" y="62864"/>
                </a:lnTo>
                <a:lnTo>
                  <a:pt x="170433" y="26924"/>
                </a:lnTo>
                <a:lnTo>
                  <a:pt x="177037" y="26797"/>
                </a:lnTo>
                <a:lnTo>
                  <a:pt x="205911" y="26797"/>
                </a:lnTo>
                <a:lnTo>
                  <a:pt x="200558" y="20728"/>
                </a:lnTo>
                <a:lnTo>
                  <a:pt x="193786" y="16065"/>
                </a:lnTo>
                <a:lnTo>
                  <a:pt x="185941" y="13211"/>
                </a:lnTo>
                <a:lnTo>
                  <a:pt x="177037" y="12192"/>
                </a:lnTo>
                <a:close/>
              </a:path>
              <a:path w="260984" h="156210">
                <a:moveTo>
                  <a:pt x="140969" y="93345"/>
                </a:moveTo>
                <a:lnTo>
                  <a:pt x="0" y="93345"/>
                </a:lnTo>
                <a:lnTo>
                  <a:pt x="0" y="107569"/>
                </a:lnTo>
                <a:lnTo>
                  <a:pt x="140969" y="107569"/>
                </a:lnTo>
                <a:lnTo>
                  <a:pt x="140969" y="93345"/>
                </a:lnTo>
                <a:close/>
              </a:path>
              <a:path w="260984" h="156210">
                <a:moveTo>
                  <a:pt x="205911" y="26797"/>
                </a:moveTo>
                <a:lnTo>
                  <a:pt x="177037" y="26797"/>
                </a:lnTo>
                <a:lnTo>
                  <a:pt x="183895" y="26924"/>
                </a:lnTo>
                <a:lnTo>
                  <a:pt x="189229" y="30480"/>
                </a:lnTo>
                <a:lnTo>
                  <a:pt x="199522" y="69087"/>
                </a:lnTo>
                <a:lnTo>
                  <a:pt x="199169" y="75707"/>
                </a:lnTo>
                <a:lnTo>
                  <a:pt x="183895" y="106680"/>
                </a:lnTo>
                <a:lnTo>
                  <a:pt x="206020" y="106680"/>
                </a:lnTo>
                <a:lnTo>
                  <a:pt x="216773" y="67183"/>
                </a:lnTo>
                <a:lnTo>
                  <a:pt x="216741" y="66167"/>
                </a:lnTo>
                <a:lnTo>
                  <a:pt x="216042" y="54967"/>
                </a:lnTo>
                <a:lnTo>
                  <a:pt x="214037" y="44418"/>
                </a:lnTo>
                <a:lnTo>
                  <a:pt x="210769" y="35155"/>
                </a:lnTo>
                <a:lnTo>
                  <a:pt x="206247" y="27177"/>
                </a:lnTo>
                <a:lnTo>
                  <a:pt x="205911" y="26797"/>
                </a:lnTo>
                <a:close/>
              </a:path>
              <a:path w="260984" h="156210">
                <a:moveTo>
                  <a:pt x="80644" y="39624"/>
                </a:moveTo>
                <a:lnTo>
                  <a:pt x="60578" y="39624"/>
                </a:lnTo>
                <a:lnTo>
                  <a:pt x="58800" y="45085"/>
                </a:lnTo>
                <a:lnTo>
                  <a:pt x="55117" y="49911"/>
                </a:lnTo>
                <a:lnTo>
                  <a:pt x="14985" y="68199"/>
                </a:lnTo>
                <a:lnTo>
                  <a:pt x="6730" y="69087"/>
                </a:lnTo>
                <a:lnTo>
                  <a:pt x="14858" y="83565"/>
                </a:lnTo>
                <a:lnTo>
                  <a:pt x="22859" y="82550"/>
                </a:lnTo>
                <a:lnTo>
                  <a:pt x="30606" y="80645"/>
                </a:lnTo>
                <a:lnTo>
                  <a:pt x="38100" y="77724"/>
                </a:lnTo>
                <a:lnTo>
                  <a:pt x="45592" y="74930"/>
                </a:lnTo>
                <a:lnTo>
                  <a:pt x="70611" y="53339"/>
                </a:lnTo>
                <a:lnTo>
                  <a:pt x="91011" y="53339"/>
                </a:lnTo>
                <a:lnTo>
                  <a:pt x="86232" y="49784"/>
                </a:lnTo>
                <a:lnTo>
                  <a:pt x="82676" y="45085"/>
                </a:lnTo>
                <a:lnTo>
                  <a:pt x="80644" y="39624"/>
                </a:lnTo>
                <a:close/>
              </a:path>
              <a:path w="260984" h="156210">
                <a:moveTo>
                  <a:pt x="91011" y="53339"/>
                </a:moveTo>
                <a:lnTo>
                  <a:pt x="70611" y="53339"/>
                </a:lnTo>
                <a:lnTo>
                  <a:pt x="73786" y="58293"/>
                </a:lnTo>
                <a:lnTo>
                  <a:pt x="111632" y="80390"/>
                </a:lnTo>
                <a:lnTo>
                  <a:pt x="126110" y="83058"/>
                </a:lnTo>
                <a:lnTo>
                  <a:pt x="133984" y="68580"/>
                </a:lnTo>
                <a:lnTo>
                  <a:pt x="126110" y="67818"/>
                </a:lnTo>
                <a:lnTo>
                  <a:pt x="118363" y="66167"/>
                </a:lnTo>
                <a:lnTo>
                  <a:pt x="110997" y="63754"/>
                </a:lnTo>
                <a:lnTo>
                  <a:pt x="103504" y="61213"/>
                </a:lnTo>
                <a:lnTo>
                  <a:pt x="97133" y="57896"/>
                </a:lnTo>
                <a:lnTo>
                  <a:pt x="91011" y="53339"/>
                </a:lnTo>
                <a:close/>
              </a:path>
              <a:path w="260984" h="156210">
                <a:moveTo>
                  <a:pt x="127126" y="25526"/>
                </a:moveTo>
                <a:lnTo>
                  <a:pt x="13842" y="25526"/>
                </a:lnTo>
                <a:lnTo>
                  <a:pt x="13842" y="39624"/>
                </a:lnTo>
                <a:lnTo>
                  <a:pt x="127126" y="39624"/>
                </a:lnTo>
                <a:lnTo>
                  <a:pt x="127126" y="25526"/>
                </a:lnTo>
                <a:close/>
              </a:path>
              <a:path w="260984" h="156210">
                <a:moveTo>
                  <a:pt x="95884" y="1015"/>
                </a:moveTo>
                <a:lnTo>
                  <a:pt x="44957" y="1015"/>
                </a:lnTo>
                <a:lnTo>
                  <a:pt x="44957" y="15239"/>
                </a:lnTo>
                <a:lnTo>
                  <a:pt x="95884" y="15239"/>
                </a:lnTo>
                <a:lnTo>
                  <a:pt x="95884" y="1015"/>
                </a:lnTo>
                <a:close/>
              </a:path>
              <a:path w="260984" h="156210">
                <a:moveTo>
                  <a:pt x="260984" y="0"/>
                </a:moveTo>
                <a:lnTo>
                  <a:pt x="243077" y="0"/>
                </a:lnTo>
                <a:lnTo>
                  <a:pt x="243077" y="155956"/>
                </a:lnTo>
                <a:lnTo>
                  <a:pt x="260984" y="155956"/>
                </a:lnTo>
                <a:lnTo>
                  <a:pt x="26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435413" y="3057027"/>
            <a:ext cx="42717" cy="111064"/>
          </a:xfrm>
          <a:custGeom>
            <a:avLst/>
            <a:gdLst/>
            <a:ahLst/>
            <a:cxnLst/>
            <a:rect l="l" t="t" r="r" b="b"/>
            <a:pathLst>
              <a:path w="57150" h="148589">
                <a:moveTo>
                  <a:pt x="57023" y="0"/>
                </a:moveTo>
                <a:lnTo>
                  <a:pt x="41655" y="0"/>
                </a:lnTo>
                <a:lnTo>
                  <a:pt x="0" y="148462"/>
                </a:lnTo>
                <a:lnTo>
                  <a:pt x="15494" y="148462"/>
                </a:lnTo>
                <a:lnTo>
                  <a:pt x="57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161172" y="3421259"/>
            <a:ext cx="2770325" cy="1985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655548" y="4791614"/>
            <a:ext cx="1783188" cy="0"/>
          </a:xfrm>
          <a:custGeom>
            <a:avLst/>
            <a:gdLst/>
            <a:ahLst/>
            <a:cxnLst/>
            <a:rect l="l" t="t" r="r" b="b"/>
            <a:pathLst>
              <a:path w="2385695">
                <a:moveTo>
                  <a:pt x="0" y="0"/>
                </a:moveTo>
                <a:lnTo>
                  <a:pt x="2385187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97651" y="4355808"/>
            <a:ext cx="135744" cy="70245"/>
          </a:xfrm>
          <a:custGeom>
            <a:avLst/>
            <a:gdLst/>
            <a:ahLst/>
            <a:cxnLst/>
            <a:rect l="l" t="t" r="r" b="b"/>
            <a:pathLst>
              <a:path w="181610" h="93979">
                <a:moveTo>
                  <a:pt x="90550" y="0"/>
                </a:moveTo>
                <a:lnTo>
                  <a:pt x="61288" y="25146"/>
                </a:lnTo>
                <a:lnTo>
                  <a:pt x="59315" y="43941"/>
                </a:lnTo>
                <a:lnTo>
                  <a:pt x="59340" y="50037"/>
                </a:lnTo>
                <a:lnTo>
                  <a:pt x="71566" y="87205"/>
                </a:lnTo>
                <a:lnTo>
                  <a:pt x="90550" y="93599"/>
                </a:lnTo>
                <a:lnTo>
                  <a:pt x="97809" y="92833"/>
                </a:lnTo>
                <a:lnTo>
                  <a:pt x="104139" y="90709"/>
                </a:lnTo>
                <a:lnTo>
                  <a:pt x="109517" y="87205"/>
                </a:lnTo>
                <a:lnTo>
                  <a:pt x="112324" y="84074"/>
                </a:lnTo>
                <a:lnTo>
                  <a:pt x="83947" y="84074"/>
                </a:lnTo>
                <a:lnTo>
                  <a:pt x="79248" y="81280"/>
                </a:lnTo>
                <a:lnTo>
                  <a:pt x="72037" y="50037"/>
                </a:lnTo>
                <a:lnTo>
                  <a:pt x="72124" y="39624"/>
                </a:lnTo>
                <a:lnTo>
                  <a:pt x="84074" y="9398"/>
                </a:lnTo>
                <a:lnTo>
                  <a:pt x="112097" y="9398"/>
                </a:lnTo>
                <a:lnTo>
                  <a:pt x="109410" y="6375"/>
                </a:lnTo>
                <a:lnTo>
                  <a:pt x="104076" y="2841"/>
                </a:lnTo>
                <a:lnTo>
                  <a:pt x="97789" y="712"/>
                </a:lnTo>
                <a:lnTo>
                  <a:pt x="90550" y="0"/>
                </a:lnTo>
                <a:close/>
              </a:path>
              <a:path w="181610" h="93979">
                <a:moveTo>
                  <a:pt x="132767" y="65912"/>
                </a:moveTo>
                <a:lnTo>
                  <a:pt x="120268" y="65912"/>
                </a:lnTo>
                <a:lnTo>
                  <a:pt x="120780" y="68468"/>
                </a:lnTo>
                <a:lnTo>
                  <a:pt x="149987" y="93599"/>
                </a:lnTo>
                <a:lnTo>
                  <a:pt x="157245" y="92833"/>
                </a:lnTo>
                <a:lnTo>
                  <a:pt x="163575" y="90709"/>
                </a:lnTo>
                <a:lnTo>
                  <a:pt x="168953" y="87205"/>
                </a:lnTo>
                <a:lnTo>
                  <a:pt x="171760" y="84074"/>
                </a:lnTo>
                <a:lnTo>
                  <a:pt x="143382" y="84074"/>
                </a:lnTo>
                <a:lnTo>
                  <a:pt x="138683" y="81280"/>
                </a:lnTo>
                <a:lnTo>
                  <a:pt x="135762" y="75565"/>
                </a:lnTo>
                <a:lnTo>
                  <a:pt x="133838" y="70629"/>
                </a:lnTo>
                <a:lnTo>
                  <a:pt x="132767" y="65912"/>
                </a:lnTo>
                <a:close/>
              </a:path>
              <a:path w="181610" h="93979">
                <a:moveTo>
                  <a:pt x="52763" y="9906"/>
                </a:moveTo>
                <a:lnTo>
                  <a:pt x="31876" y="9906"/>
                </a:lnTo>
                <a:lnTo>
                  <a:pt x="36575" y="11302"/>
                </a:lnTo>
                <a:lnTo>
                  <a:pt x="40131" y="14224"/>
                </a:lnTo>
                <a:lnTo>
                  <a:pt x="43687" y="17018"/>
                </a:lnTo>
                <a:lnTo>
                  <a:pt x="45592" y="21336"/>
                </a:lnTo>
                <a:lnTo>
                  <a:pt x="45538" y="33948"/>
                </a:lnTo>
                <a:lnTo>
                  <a:pt x="43687" y="39624"/>
                </a:lnTo>
                <a:lnTo>
                  <a:pt x="39750" y="44831"/>
                </a:lnTo>
                <a:lnTo>
                  <a:pt x="35940" y="50037"/>
                </a:lnTo>
                <a:lnTo>
                  <a:pt x="30606" y="55625"/>
                </a:lnTo>
                <a:lnTo>
                  <a:pt x="23749" y="61849"/>
                </a:lnTo>
                <a:lnTo>
                  <a:pt x="0" y="84074"/>
                </a:lnTo>
                <a:lnTo>
                  <a:pt x="0" y="91821"/>
                </a:lnTo>
                <a:lnTo>
                  <a:pt x="59436" y="91821"/>
                </a:lnTo>
                <a:lnTo>
                  <a:pt x="59436" y="81915"/>
                </a:lnTo>
                <a:lnTo>
                  <a:pt x="16890" y="81915"/>
                </a:lnTo>
                <a:lnTo>
                  <a:pt x="32385" y="67691"/>
                </a:lnTo>
                <a:lnTo>
                  <a:pt x="57150" y="36702"/>
                </a:lnTo>
                <a:lnTo>
                  <a:pt x="58165" y="31750"/>
                </a:lnTo>
                <a:lnTo>
                  <a:pt x="58165" y="18796"/>
                </a:lnTo>
                <a:lnTo>
                  <a:pt x="55499" y="12573"/>
                </a:lnTo>
                <a:lnTo>
                  <a:pt x="52763" y="9906"/>
                </a:lnTo>
                <a:close/>
              </a:path>
              <a:path w="181610" h="93979">
                <a:moveTo>
                  <a:pt x="112097" y="9398"/>
                </a:moveTo>
                <a:lnTo>
                  <a:pt x="97027" y="9398"/>
                </a:lnTo>
                <a:lnTo>
                  <a:pt x="101726" y="12191"/>
                </a:lnTo>
                <a:lnTo>
                  <a:pt x="104648" y="17907"/>
                </a:lnTo>
                <a:lnTo>
                  <a:pt x="106574" y="22713"/>
                </a:lnTo>
                <a:lnTo>
                  <a:pt x="107965" y="28733"/>
                </a:lnTo>
                <a:lnTo>
                  <a:pt x="108809" y="35944"/>
                </a:lnTo>
                <a:lnTo>
                  <a:pt x="109080" y="43941"/>
                </a:lnTo>
                <a:lnTo>
                  <a:pt x="109062" y="50037"/>
                </a:lnTo>
                <a:lnTo>
                  <a:pt x="97027" y="84074"/>
                </a:lnTo>
                <a:lnTo>
                  <a:pt x="112324" y="84074"/>
                </a:lnTo>
                <a:lnTo>
                  <a:pt x="120268" y="65912"/>
                </a:lnTo>
                <a:lnTo>
                  <a:pt x="132767" y="65912"/>
                </a:lnTo>
                <a:lnTo>
                  <a:pt x="132461" y="64563"/>
                </a:lnTo>
                <a:lnTo>
                  <a:pt x="131655" y="57330"/>
                </a:lnTo>
                <a:lnTo>
                  <a:pt x="131473" y="50037"/>
                </a:lnTo>
                <a:lnTo>
                  <a:pt x="131560" y="39624"/>
                </a:lnTo>
                <a:lnTo>
                  <a:pt x="131655" y="35835"/>
                </a:lnTo>
                <a:lnTo>
                  <a:pt x="132460" y="28654"/>
                </a:lnTo>
                <a:lnTo>
                  <a:pt x="132682" y="27686"/>
                </a:lnTo>
                <a:lnTo>
                  <a:pt x="120268" y="27686"/>
                </a:lnTo>
                <a:lnTo>
                  <a:pt x="119761" y="25019"/>
                </a:lnTo>
                <a:lnTo>
                  <a:pt x="118363" y="19558"/>
                </a:lnTo>
                <a:lnTo>
                  <a:pt x="116458" y="14986"/>
                </a:lnTo>
                <a:lnTo>
                  <a:pt x="113791" y="11302"/>
                </a:lnTo>
                <a:lnTo>
                  <a:pt x="112097" y="9398"/>
                </a:lnTo>
                <a:close/>
              </a:path>
              <a:path w="181610" h="93979">
                <a:moveTo>
                  <a:pt x="171533" y="9398"/>
                </a:moveTo>
                <a:lnTo>
                  <a:pt x="156463" y="9398"/>
                </a:lnTo>
                <a:lnTo>
                  <a:pt x="161162" y="12191"/>
                </a:lnTo>
                <a:lnTo>
                  <a:pt x="164083" y="17907"/>
                </a:lnTo>
                <a:lnTo>
                  <a:pt x="166010" y="22713"/>
                </a:lnTo>
                <a:lnTo>
                  <a:pt x="167401" y="28733"/>
                </a:lnTo>
                <a:lnTo>
                  <a:pt x="168245" y="35944"/>
                </a:lnTo>
                <a:lnTo>
                  <a:pt x="168516" y="43941"/>
                </a:lnTo>
                <a:lnTo>
                  <a:pt x="168498" y="50037"/>
                </a:lnTo>
                <a:lnTo>
                  <a:pt x="156463" y="84074"/>
                </a:lnTo>
                <a:lnTo>
                  <a:pt x="171760" y="84074"/>
                </a:lnTo>
                <a:lnTo>
                  <a:pt x="181101" y="43941"/>
                </a:lnTo>
                <a:lnTo>
                  <a:pt x="180593" y="33782"/>
                </a:lnTo>
                <a:lnTo>
                  <a:pt x="179107" y="25019"/>
                </a:lnTo>
                <a:lnTo>
                  <a:pt x="176655" y="17545"/>
                </a:lnTo>
                <a:lnTo>
                  <a:pt x="173227" y="11302"/>
                </a:lnTo>
                <a:lnTo>
                  <a:pt x="171533" y="9398"/>
                </a:lnTo>
                <a:close/>
              </a:path>
              <a:path w="181610" h="93979">
                <a:moveTo>
                  <a:pt x="149987" y="0"/>
                </a:moveTo>
                <a:lnTo>
                  <a:pt x="120776" y="25146"/>
                </a:lnTo>
                <a:lnTo>
                  <a:pt x="120268" y="27686"/>
                </a:lnTo>
                <a:lnTo>
                  <a:pt x="132682" y="27686"/>
                </a:lnTo>
                <a:lnTo>
                  <a:pt x="133838" y="22639"/>
                </a:lnTo>
                <a:lnTo>
                  <a:pt x="135762" y="17779"/>
                </a:lnTo>
                <a:lnTo>
                  <a:pt x="138683" y="12191"/>
                </a:lnTo>
                <a:lnTo>
                  <a:pt x="143510" y="9398"/>
                </a:lnTo>
                <a:lnTo>
                  <a:pt x="171533" y="9398"/>
                </a:lnTo>
                <a:lnTo>
                  <a:pt x="168846" y="6375"/>
                </a:lnTo>
                <a:lnTo>
                  <a:pt x="163512" y="2841"/>
                </a:lnTo>
                <a:lnTo>
                  <a:pt x="157225" y="712"/>
                </a:lnTo>
                <a:lnTo>
                  <a:pt x="149987" y="0"/>
                </a:lnTo>
                <a:close/>
              </a:path>
              <a:path w="181610" h="93979">
                <a:moveTo>
                  <a:pt x="28066" y="0"/>
                </a:moveTo>
                <a:lnTo>
                  <a:pt x="22860" y="0"/>
                </a:lnTo>
                <a:lnTo>
                  <a:pt x="18033" y="762"/>
                </a:lnTo>
                <a:lnTo>
                  <a:pt x="8762" y="3810"/>
                </a:lnTo>
                <a:lnTo>
                  <a:pt x="4825" y="5841"/>
                </a:lnTo>
                <a:lnTo>
                  <a:pt x="1397" y="8127"/>
                </a:lnTo>
                <a:lnTo>
                  <a:pt x="4952" y="16256"/>
                </a:lnTo>
                <a:lnTo>
                  <a:pt x="8381" y="14224"/>
                </a:lnTo>
                <a:lnTo>
                  <a:pt x="11937" y="12573"/>
                </a:lnTo>
                <a:lnTo>
                  <a:pt x="15366" y="11557"/>
                </a:lnTo>
                <a:lnTo>
                  <a:pt x="18923" y="10540"/>
                </a:lnTo>
                <a:lnTo>
                  <a:pt x="22478" y="9906"/>
                </a:lnTo>
                <a:lnTo>
                  <a:pt x="52763" y="9906"/>
                </a:lnTo>
                <a:lnTo>
                  <a:pt x="50418" y="7620"/>
                </a:lnTo>
                <a:lnTo>
                  <a:pt x="45212" y="2666"/>
                </a:lnTo>
                <a:lnTo>
                  <a:pt x="37718" y="126"/>
                </a:lnTo>
                <a:lnTo>
                  <a:pt x="2806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929505" y="4347928"/>
            <a:ext cx="146661" cy="88281"/>
          </a:xfrm>
          <a:custGeom>
            <a:avLst/>
            <a:gdLst/>
            <a:ahLst/>
            <a:cxnLst/>
            <a:rect l="l" t="t" r="r" b="b"/>
            <a:pathLst>
              <a:path w="196214" h="118110">
                <a:moveTo>
                  <a:pt x="95503" y="75056"/>
                </a:moveTo>
                <a:lnTo>
                  <a:pt x="16763" y="75056"/>
                </a:lnTo>
                <a:lnTo>
                  <a:pt x="16763" y="84581"/>
                </a:lnTo>
                <a:lnTo>
                  <a:pt x="83565" y="84581"/>
                </a:lnTo>
                <a:lnTo>
                  <a:pt x="83565" y="117728"/>
                </a:lnTo>
                <a:lnTo>
                  <a:pt x="95503" y="117728"/>
                </a:lnTo>
                <a:lnTo>
                  <a:pt x="95503" y="75056"/>
                </a:lnTo>
                <a:close/>
              </a:path>
              <a:path w="196214" h="118110">
                <a:moveTo>
                  <a:pt x="122554" y="80390"/>
                </a:moveTo>
                <a:lnTo>
                  <a:pt x="110744" y="80390"/>
                </a:lnTo>
                <a:lnTo>
                  <a:pt x="110744" y="114553"/>
                </a:lnTo>
                <a:lnTo>
                  <a:pt x="196087" y="114553"/>
                </a:lnTo>
                <a:lnTo>
                  <a:pt x="196087" y="105028"/>
                </a:lnTo>
                <a:lnTo>
                  <a:pt x="122554" y="105028"/>
                </a:lnTo>
                <a:lnTo>
                  <a:pt x="122554" y="80390"/>
                </a:lnTo>
                <a:close/>
              </a:path>
              <a:path w="196214" h="118110">
                <a:moveTo>
                  <a:pt x="193801" y="0"/>
                </a:moveTo>
                <a:lnTo>
                  <a:pt x="182117" y="0"/>
                </a:lnTo>
                <a:lnTo>
                  <a:pt x="182117" y="69087"/>
                </a:lnTo>
                <a:lnTo>
                  <a:pt x="158876" y="69087"/>
                </a:lnTo>
                <a:lnTo>
                  <a:pt x="158876" y="77977"/>
                </a:lnTo>
                <a:lnTo>
                  <a:pt x="182117" y="77977"/>
                </a:lnTo>
                <a:lnTo>
                  <a:pt x="182117" y="90423"/>
                </a:lnTo>
                <a:lnTo>
                  <a:pt x="193801" y="90423"/>
                </a:lnTo>
                <a:lnTo>
                  <a:pt x="193801" y="0"/>
                </a:lnTo>
                <a:close/>
              </a:path>
              <a:path w="196214" h="118110">
                <a:moveTo>
                  <a:pt x="140842" y="64388"/>
                </a:moveTo>
                <a:lnTo>
                  <a:pt x="128904" y="64388"/>
                </a:lnTo>
                <a:lnTo>
                  <a:pt x="128904" y="85216"/>
                </a:lnTo>
                <a:lnTo>
                  <a:pt x="140842" y="85216"/>
                </a:lnTo>
                <a:lnTo>
                  <a:pt x="140842" y="64388"/>
                </a:lnTo>
                <a:close/>
              </a:path>
              <a:path w="196214" h="118110">
                <a:moveTo>
                  <a:pt x="95376" y="0"/>
                </a:moveTo>
                <a:lnTo>
                  <a:pt x="83565" y="0"/>
                </a:lnTo>
                <a:lnTo>
                  <a:pt x="83565" y="29210"/>
                </a:lnTo>
                <a:lnTo>
                  <a:pt x="64642" y="29210"/>
                </a:lnTo>
                <a:lnTo>
                  <a:pt x="64642" y="38988"/>
                </a:lnTo>
                <a:lnTo>
                  <a:pt x="83565" y="38988"/>
                </a:lnTo>
                <a:lnTo>
                  <a:pt x="83565" y="68960"/>
                </a:lnTo>
                <a:lnTo>
                  <a:pt x="95376" y="68960"/>
                </a:lnTo>
                <a:lnTo>
                  <a:pt x="95376" y="57276"/>
                </a:lnTo>
                <a:lnTo>
                  <a:pt x="172356" y="57276"/>
                </a:lnTo>
                <a:lnTo>
                  <a:pt x="172169" y="55372"/>
                </a:lnTo>
                <a:lnTo>
                  <a:pt x="95376" y="55372"/>
                </a:lnTo>
                <a:lnTo>
                  <a:pt x="95376" y="0"/>
                </a:lnTo>
                <a:close/>
              </a:path>
              <a:path w="196214" h="118110">
                <a:moveTo>
                  <a:pt x="172356" y="57276"/>
                </a:moveTo>
                <a:lnTo>
                  <a:pt x="95376" y="57276"/>
                </a:lnTo>
                <a:lnTo>
                  <a:pt x="96900" y="65277"/>
                </a:lnTo>
                <a:lnTo>
                  <a:pt x="123189" y="64642"/>
                </a:lnTo>
                <a:lnTo>
                  <a:pt x="128904" y="64388"/>
                </a:lnTo>
                <a:lnTo>
                  <a:pt x="140842" y="64388"/>
                </a:lnTo>
                <a:lnTo>
                  <a:pt x="140842" y="63753"/>
                </a:lnTo>
                <a:lnTo>
                  <a:pt x="146812" y="63500"/>
                </a:lnTo>
                <a:lnTo>
                  <a:pt x="152653" y="62991"/>
                </a:lnTo>
                <a:lnTo>
                  <a:pt x="158241" y="62610"/>
                </a:lnTo>
                <a:lnTo>
                  <a:pt x="163829" y="62102"/>
                </a:lnTo>
                <a:lnTo>
                  <a:pt x="168655" y="61594"/>
                </a:lnTo>
                <a:lnTo>
                  <a:pt x="172720" y="60959"/>
                </a:lnTo>
                <a:lnTo>
                  <a:pt x="172356" y="57276"/>
                </a:lnTo>
                <a:close/>
              </a:path>
              <a:path w="196214" h="118110">
                <a:moveTo>
                  <a:pt x="36067" y="5968"/>
                </a:moveTo>
                <a:lnTo>
                  <a:pt x="24764" y="5968"/>
                </a:lnTo>
                <a:lnTo>
                  <a:pt x="19558" y="7238"/>
                </a:lnTo>
                <a:lnTo>
                  <a:pt x="14986" y="9651"/>
                </a:lnTo>
                <a:lnTo>
                  <a:pt x="10413" y="12191"/>
                </a:lnTo>
                <a:lnTo>
                  <a:pt x="6730" y="15493"/>
                </a:lnTo>
                <a:lnTo>
                  <a:pt x="3436" y="20954"/>
                </a:lnTo>
                <a:lnTo>
                  <a:pt x="1397" y="24256"/>
                </a:lnTo>
                <a:lnTo>
                  <a:pt x="0" y="29210"/>
                </a:lnTo>
                <a:lnTo>
                  <a:pt x="0" y="40639"/>
                </a:lnTo>
                <a:lnTo>
                  <a:pt x="15112" y="59562"/>
                </a:lnTo>
                <a:lnTo>
                  <a:pt x="19685" y="61975"/>
                </a:lnTo>
                <a:lnTo>
                  <a:pt x="24764" y="63118"/>
                </a:lnTo>
                <a:lnTo>
                  <a:pt x="36067" y="63118"/>
                </a:lnTo>
                <a:lnTo>
                  <a:pt x="54506" y="53339"/>
                </a:lnTo>
                <a:lnTo>
                  <a:pt x="24891" y="53339"/>
                </a:lnTo>
                <a:lnTo>
                  <a:pt x="20447" y="51562"/>
                </a:lnTo>
                <a:lnTo>
                  <a:pt x="17145" y="48132"/>
                </a:lnTo>
                <a:lnTo>
                  <a:pt x="13715" y="44703"/>
                </a:lnTo>
                <a:lnTo>
                  <a:pt x="12112" y="40386"/>
                </a:lnTo>
                <a:lnTo>
                  <a:pt x="24891" y="16382"/>
                </a:lnTo>
                <a:lnTo>
                  <a:pt x="54550" y="16382"/>
                </a:lnTo>
                <a:lnTo>
                  <a:pt x="53975" y="15493"/>
                </a:lnTo>
                <a:lnTo>
                  <a:pt x="50291" y="12064"/>
                </a:lnTo>
                <a:lnTo>
                  <a:pt x="41148" y="7238"/>
                </a:lnTo>
                <a:lnTo>
                  <a:pt x="36067" y="5968"/>
                </a:lnTo>
                <a:close/>
              </a:path>
              <a:path w="196214" h="118110">
                <a:moveTo>
                  <a:pt x="171830" y="51942"/>
                </a:moveTo>
                <a:lnTo>
                  <a:pt x="121285" y="55244"/>
                </a:lnTo>
                <a:lnTo>
                  <a:pt x="95376" y="55372"/>
                </a:lnTo>
                <a:lnTo>
                  <a:pt x="172169" y="55372"/>
                </a:lnTo>
                <a:lnTo>
                  <a:pt x="171830" y="51942"/>
                </a:lnTo>
                <a:close/>
              </a:path>
              <a:path w="196214" h="118110">
                <a:moveTo>
                  <a:pt x="54550" y="16382"/>
                </a:moveTo>
                <a:lnTo>
                  <a:pt x="36195" y="16382"/>
                </a:lnTo>
                <a:lnTo>
                  <a:pt x="40766" y="18161"/>
                </a:lnTo>
                <a:lnTo>
                  <a:pt x="43941" y="21589"/>
                </a:lnTo>
                <a:lnTo>
                  <a:pt x="47244" y="25018"/>
                </a:lnTo>
                <a:lnTo>
                  <a:pt x="48800" y="29210"/>
                </a:lnTo>
                <a:lnTo>
                  <a:pt x="48797" y="40639"/>
                </a:lnTo>
                <a:lnTo>
                  <a:pt x="47244" y="44703"/>
                </a:lnTo>
                <a:lnTo>
                  <a:pt x="43814" y="48132"/>
                </a:lnTo>
                <a:lnTo>
                  <a:pt x="40512" y="51562"/>
                </a:lnTo>
                <a:lnTo>
                  <a:pt x="36067" y="53339"/>
                </a:lnTo>
                <a:lnTo>
                  <a:pt x="54506" y="53339"/>
                </a:lnTo>
                <a:lnTo>
                  <a:pt x="56769" y="49784"/>
                </a:lnTo>
                <a:lnTo>
                  <a:pt x="59562" y="45592"/>
                </a:lnTo>
                <a:lnTo>
                  <a:pt x="60960" y="40639"/>
                </a:lnTo>
                <a:lnTo>
                  <a:pt x="60960" y="29210"/>
                </a:lnTo>
                <a:lnTo>
                  <a:pt x="59562" y="24129"/>
                </a:lnTo>
                <a:lnTo>
                  <a:pt x="54550" y="16382"/>
                </a:lnTo>
                <a:close/>
              </a:path>
              <a:path w="196214" h="118110">
                <a:moveTo>
                  <a:pt x="133858" y="5461"/>
                </a:moveTo>
                <a:lnTo>
                  <a:pt x="124713" y="5587"/>
                </a:lnTo>
                <a:lnTo>
                  <a:pt x="117221" y="7492"/>
                </a:lnTo>
                <a:lnTo>
                  <a:pt x="111505" y="11429"/>
                </a:lnTo>
                <a:lnTo>
                  <a:pt x="105790" y="15239"/>
                </a:lnTo>
                <a:lnTo>
                  <a:pt x="102742" y="20574"/>
                </a:lnTo>
                <a:lnTo>
                  <a:pt x="102742" y="34162"/>
                </a:lnTo>
                <a:lnTo>
                  <a:pt x="105790" y="39497"/>
                </a:lnTo>
                <a:lnTo>
                  <a:pt x="117221" y="47116"/>
                </a:lnTo>
                <a:lnTo>
                  <a:pt x="124713" y="49022"/>
                </a:lnTo>
                <a:lnTo>
                  <a:pt x="143128" y="49022"/>
                </a:lnTo>
                <a:lnTo>
                  <a:pt x="150622" y="47116"/>
                </a:lnTo>
                <a:lnTo>
                  <a:pt x="162051" y="39497"/>
                </a:lnTo>
                <a:lnTo>
                  <a:pt x="128270" y="39497"/>
                </a:lnTo>
                <a:lnTo>
                  <a:pt x="123698" y="38353"/>
                </a:lnTo>
                <a:lnTo>
                  <a:pt x="120396" y="36194"/>
                </a:lnTo>
                <a:lnTo>
                  <a:pt x="117094" y="33909"/>
                </a:lnTo>
                <a:lnTo>
                  <a:pt x="115442" y="30987"/>
                </a:lnTo>
                <a:lnTo>
                  <a:pt x="115442" y="23875"/>
                </a:lnTo>
                <a:lnTo>
                  <a:pt x="117094" y="20827"/>
                </a:lnTo>
                <a:lnTo>
                  <a:pt x="123698" y="16255"/>
                </a:lnTo>
                <a:lnTo>
                  <a:pt x="128270" y="15112"/>
                </a:lnTo>
                <a:lnTo>
                  <a:pt x="161683" y="15112"/>
                </a:lnTo>
                <a:lnTo>
                  <a:pt x="150622" y="7492"/>
                </a:lnTo>
                <a:lnTo>
                  <a:pt x="143128" y="5587"/>
                </a:lnTo>
                <a:lnTo>
                  <a:pt x="133858" y="5461"/>
                </a:lnTo>
                <a:close/>
              </a:path>
              <a:path w="196214" h="118110">
                <a:moveTo>
                  <a:pt x="161683" y="15112"/>
                </a:moveTo>
                <a:lnTo>
                  <a:pt x="139573" y="15112"/>
                </a:lnTo>
                <a:lnTo>
                  <a:pt x="144017" y="16382"/>
                </a:lnTo>
                <a:lnTo>
                  <a:pt x="150622" y="20954"/>
                </a:lnTo>
                <a:lnTo>
                  <a:pt x="152273" y="23875"/>
                </a:lnTo>
                <a:lnTo>
                  <a:pt x="152273" y="30987"/>
                </a:lnTo>
                <a:lnTo>
                  <a:pt x="150622" y="33909"/>
                </a:lnTo>
                <a:lnTo>
                  <a:pt x="147320" y="36194"/>
                </a:lnTo>
                <a:lnTo>
                  <a:pt x="144017" y="38353"/>
                </a:lnTo>
                <a:lnTo>
                  <a:pt x="139573" y="39497"/>
                </a:lnTo>
                <a:lnTo>
                  <a:pt x="162051" y="39497"/>
                </a:lnTo>
                <a:lnTo>
                  <a:pt x="164973" y="34162"/>
                </a:lnTo>
                <a:lnTo>
                  <a:pt x="164903" y="20574"/>
                </a:lnTo>
                <a:lnTo>
                  <a:pt x="162051" y="15366"/>
                </a:lnTo>
                <a:lnTo>
                  <a:pt x="161683" y="1511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068903" y="3755969"/>
            <a:ext cx="176563" cy="70245"/>
          </a:xfrm>
          <a:custGeom>
            <a:avLst/>
            <a:gdLst/>
            <a:ahLst/>
            <a:cxnLst/>
            <a:rect l="l" t="t" r="r" b="b"/>
            <a:pathLst>
              <a:path w="236220" h="93980">
                <a:moveTo>
                  <a:pt x="145288" y="0"/>
                </a:moveTo>
                <a:lnTo>
                  <a:pt x="116030" y="25225"/>
                </a:lnTo>
                <a:lnTo>
                  <a:pt x="114046" y="49402"/>
                </a:lnTo>
                <a:lnTo>
                  <a:pt x="114544" y="59596"/>
                </a:lnTo>
                <a:lnTo>
                  <a:pt x="138029" y="92886"/>
                </a:lnTo>
                <a:lnTo>
                  <a:pt x="145288" y="93599"/>
                </a:lnTo>
                <a:lnTo>
                  <a:pt x="152546" y="92886"/>
                </a:lnTo>
                <a:lnTo>
                  <a:pt x="158876" y="90757"/>
                </a:lnTo>
                <a:lnTo>
                  <a:pt x="164254" y="87223"/>
                </a:lnTo>
                <a:lnTo>
                  <a:pt x="166954" y="84200"/>
                </a:lnTo>
                <a:lnTo>
                  <a:pt x="138684" y="84200"/>
                </a:lnTo>
                <a:lnTo>
                  <a:pt x="133985" y="81279"/>
                </a:lnTo>
                <a:lnTo>
                  <a:pt x="126752" y="44069"/>
                </a:lnTo>
                <a:lnTo>
                  <a:pt x="126956" y="35891"/>
                </a:lnTo>
                <a:lnTo>
                  <a:pt x="138811" y="9398"/>
                </a:lnTo>
                <a:lnTo>
                  <a:pt x="166834" y="9398"/>
                </a:lnTo>
                <a:lnTo>
                  <a:pt x="164147" y="6375"/>
                </a:lnTo>
                <a:lnTo>
                  <a:pt x="158813" y="2841"/>
                </a:lnTo>
                <a:lnTo>
                  <a:pt x="152526" y="712"/>
                </a:lnTo>
                <a:lnTo>
                  <a:pt x="145288" y="0"/>
                </a:lnTo>
                <a:close/>
              </a:path>
              <a:path w="236220" h="93980">
                <a:moveTo>
                  <a:pt x="187493" y="65912"/>
                </a:moveTo>
                <a:lnTo>
                  <a:pt x="175005" y="65912"/>
                </a:lnTo>
                <a:lnTo>
                  <a:pt x="175517" y="68468"/>
                </a:lnTo>
                <a:lnTo>
                  <a:pt x="204724" y="93599"/>
                </a:lnTo>
                <a:lnTo>
                  <a:pt x="211982" y="92886"/>
                </a:lnTo>
                <a:lnTo>
                  <a:pt x="218313" y="90757"/>
                </a:lnTo>
                <a:lnTo>
                  <a:pt x="223690" y="87223"/>
                </a:lnTo>
                <a:lnTo>
                  <a:pt x="226390" y="84200"/>
                </a:lnTo>
                <a:lnTo>
                  <a:pt x="198120" y="84200"/>
                </a:lnTo>
                <a:lnTo>
                  <a:pt x="193421" y="81279"/>
                </a:lnTo>
                <a:lnTo>
                  <a:pt x="190500" y="75564"/>
                </a:lnTo>
                <a:lnTo>
                  <a:pt x="188575" y="70683"/>
                </a:lnTo>
                <a:lnTo>
                  <a:pt x="187493" y="65912"/>
                </a:lnTo>
                <a:close/>
              </a:path>
              <a:path w="236220" h="93980">
                <a:moveTo>
                  <a:pt x="116459" y="81914"/>
                </a:moveTo>
                <a:lnTo>
                  <a:pt x="60451" y="81914"/>
                </a:lnTo>
                <a:lnTo>
                  <a:pt x="60451" y="91821"/>
                </a:lnTo>
                <a:lnTo>
                  <a:pt x="116459" y="91821"/>
                </a:lnTo>
                <a:lnTo>
                  <a:pt x="116459" y="81914"/>
                </a:lnTo>
                <a:close/>
              </a:path>
              <a:path w="236220" h="93980">
                <a:moveTo>
                  <a:pt x="166834" y="9398"/>
                </a:moveTo>
                <a:lnTo>
                  <a:pt x="151765" y="9398"/>
                </a:lnTo>
                <a:lnTo>
                  <a:pt x="156464" y="12191"/>
                </a:lnTo>
                <a:lnTo>
                  <a:pt x="159385" y="17907"/>
                </a:lnTo>
                <a:lnTo>
                  <a:pt x="163821" y="49402"/>
                </a:lnTo>
                <a:lnTo>
                  <a:pt x="163564" y="57582"/>
                </a:lnTo>
                <a:lnTo>
                  <a:pt x="151765" y="84200"/>
                </a:lnTo>
                <a:lnTo>
                  <a:pt x="166954" y="84200"/>
                </a:lnTo>
                <a:lnTo>
                  <a:pt x="175005" y="65912"/>
                </a:lnTo>
                <a:lnTo>
                  <a:pt x="187493" y="65912"/>
                </a:lnTo>
                <a:lnTo>
                  <a:pt x="187198" y="64611"/>
                </a:lnTo>
                <a:lnTo>
                  <a:pt x="186392" y="57348"/>
                </a:lnTo>
                <a:lnTo>
                  <a:pt x="186194" y="49402"/>
                </a:lnTo>
                <a:lnTo>
                  <a:pt x="186188" y="44069"/>
                </a:lnTo>
                <a:lnTo>
                  <a:pt x="186392" y="35891"/>
                </a:lnTo>
                <a:lnTo>
                  <a:pt x="187198" y="28686"/>
                </a:lnTo>
                <a:lnTo>
                  <a:pt x="187427" y="27686"/>
                </a:lnTo>
                <a:lnTo>
                  <a:pt x="175005" y="27686"/>
                </a:lnTo>
                <a:lnTo>
                  <a:pt x="174498" y="25019"/>
                </a:lnTo>
                <a:lnTo>
                  <a:pt x="173100" y="19558"/>
                </a:lnTo>
                <a:lnTo>
                  <a:pt x="171196" y="14986"/>
                </a:lnTo>
                <a:lnTo>
                  <a:pt x="168528" y="11302"/>
                </a:lnTo>
                <a:lnTo>
                  <a:pt x="166834" y="9398"/>
                </a:lnTo>
                <a:close/>
              </a:path>
              <a:path w="236220" h="93980">
                <a:moveTo>
                  <a:pt x="226270" y="9398"/>
                </a:moveTo>
                <a:lnTo>
                  <a:pt x="211200" y="9398"/>
                </a:lnTo>
                <a:lnTo>
                  <a:pt x="215900" y="12191"/>
                </a:lnTo>
                <a:lnTo>
                  <a:pt x="218821" y="17907"/>
                </a:lnTo>
                <a:lnTo>
                  <a:pt x="223257" y="49402"/>
                </a:lnTo>
                <a:lnTo>
                  <a:pt x="223000" y="57582"/>
                </a:lnTo>
                <a:lnTo>
                  <a:pt x="211200" y="84200"/>
                </a:lnTo>
                <a:lnTo>
                  <a:pt x="226390" y="84200"/>
                </a:lnTo>
                <a:lnTo>
                  <a:pt x="235839" y="49402"/>
                </a:lnTo>
                <a:lnTo>
                  <a:pt x="235839" y="44069"/>
                </a:lnTo>
                <a:lnTo>
                  <a:pt x="227965" y="11302"/>
                </a:lnTo>
                <a:lnTo>
                  <a:pt x="226270" y="9398"/>
                </a:lnTo>
                <a:close/>
              </a:path>
              <a:path w="236220" h="93980">
                <a:moveTo>
                  <a:pt x="95630" y="13715"/>
                </a:moveTo>
                <a:lnTo>
                  <a:pt x="83820" y="13715"/>
                </a:lnTo>
                <a:lnTo>
                  <a:pt x="83820" y="81914"/>
                </a:lnTo>
                <a:lnTo>
                  <a:pt x="95630" y="81914"/>
                </a:lnTo>
                <a:lnTo>
                  <a:pt x="95630" y="13715"/>
                </a:lnTo>
                <a:close/>
              </a:path>
              <a:path w="236220" h="93980">
                <a:moveTo>
                  <a:pt x="204724" y="0"/>
                </a:moveTo>
                <a:lnTo>
                  <a:pt x="175498" y="25225"/>
                </a:lnTo>
                <a:lnTo>
                  <a:pt x="175005" y="27686"/>
                </a:lnTo>
                <a:lnTo>
                  <a:pt x="187427" y="27686"/>
                </a:lnTo>
                <a:lnTo>
                  <a:pt x="188575" y="22695"/>
                </a:lnTo>
                <a:lnTo>
                  <a:pt x="190500" y="17907"/>
                </a:lnTo>
                <a:lnTo>
                  <a:pt x="193421" y="12191"/>
                </a:lnTo>
                <a:lnTo>
                  <a:pt x="198247" y="9398"/>
                </a:lnTo>
                <a:lnTo>
                  <a:pt x="226270" y="9398"/>
                </a:lnTo>
                <a:lnTo>
                  <a:pt x="223583" y="6375"/>
                </a:lnTo>
                <a:lnTo>
                  <a:pt x="218249" y="2841"/>
                </a:lnTo>
                <a:lnTo>
                  <a:pt x="211963" y="712"/>
                </a:lnTo>
                <a:lnTo>
                  <a:pt x="204724" y="0"/>
                </a:lnTo>
                <a:close/>
              </a:path>
              <a:path w="236220" h="93980">
                <a:moveTo>
                  <a:pt x="95630" y="888"/>
                </a:moveTo>
                <a:lnTo>
                  <a:pt x="88773" y="888"/>
                </a:lnTo>
                <a:lnTo>
                  <a:pt x="59436" y="12191"/>
                </a:lnTo>
                <a:lnTo>
                  <a:pt x="59436" y="21462"/>
                </a:lnTo>
                <a:lnTo>
                  <a:pt x="83820" y="13715"/>
                </a:lnTo>
                <a:lnTo>
                  <a:pt x="95630" y="13715"/>
                </a:lnTo>
                <a:lnTo>
                  <a:pt x="95630" y="888"/>
                </a:lnTo>
                <a:close/>
              </a:path>
              <a:path w="236220" h="93980">
                <a:moveTo>
                  <a:pt x="151765" y="9398"/>
                </a:moveTo>
                <a:lnTo>
                  <a:pt x="138811" y="9398"/>
                </a:lnTo>
                <a:lnTo>
                  <a:pt x="145288" y="9525"/>
                </a:lnTo>
                <a:lnTo>
                  <a:pt x="151765" y="9398"/>
                </a:lnTo>
                <a:close/>
              </a:path>
              <a:path w="236220" h="93980">
                <a:moveTo>
                  <a:pt x="211200" y="9398"/>
                </a:moveTo>
                <a:lnTo>
                  <a:pt x="198247" y="9398"/>
                </a:lnTo>
                <a:lnTo>
                  <a:pt x="204724" y="9525"/>
                </a:lnTo>
                <a:lnTo>
                  <a:pt x="211200" y="9398"/>
                </a:lnTo>
                <a:close/>
              </a:path>
              <a:path w="236220" h="93980">
                <a:moveTo>
                  <a:pt x="57023" y="81914"/>
                </a:moveTo>
                <a:lnTo>
                  <a:pt x="1016" y="81914"/>
                </a:lnTo>
                <a:lnTo>
                  <a:pt x="1016" y="91821"/>
                </a:lnTo>
                <a:lnTo>
                  <a:pt x="57023" y="91821"/>
                </a:lnTo>
                <a:lnTo>
                  <a:pt x="57023" y="81914"/>
                </a:lnTo>
                <a:close/>
              </a:path>
              <a:path w="236220" h="93980">
                <a:moveTo>
                  <a:pt x="36195" y="13715"/>
                </a:moveTo>
                <a:lnTo>
                  <a:pt x="24384" y="13715"/>
                </a:lnTo>
                <a:lnTo>
                  <a:pt x="24384" y="81914"/>
                </a:lnTo>
                <a:lnTo>
                  <a:pt x="36195" y="81914"/>
                </a:lnTo>
                <a:lnTo>
                  <a:pt x="36195" y="13715"/>
                </a:lnTo>
                <a:close/>
              </a:path>
              <a:path w="236220" h="93980">
                <a:moveTo>
                  <a:pt x="36195" y="888"/>
                </a:moveTo>
                <a:lnTo>
                  <a:pt x="29337" y="888"/>
                </a:lnTo>
                <a:lnTo>
                  <a:pt x="0" y="12191"/>
                </a:lnTo>
                <a:lnTo>
                  <a:pt x="0" y="21462"/>
                </a:lnTo>
                <a:lnTo>
                  <a:pt x="24384" y="13715"/>
                </a:lnTo>
                <a:lnTo>
                  <a:pt x="36195" y="13715"/>
                </a:lnTo>
                <a:lnTo>
                  <a:pt x="36195" y="88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256478" y="3748090"/>
            <a:ext cx="146661" cy="88281"/>
          </a:xfrm>
          <a:custGeom>
            <a:avLst/>
            <a:gdLst/>
            <a:ahLst/>
            <a:cxnLst/>
            <a:rect l="l" t="t" r="r" b="b"/>
            <a:pathLst>
              <a:path w="196215" h="118110">
                <a:moveTo>
                  <a:pt x="95503" y="75056"/>
                </a:moveTo>
                <a:lnTo>
                  <a:pt x="16764" y="75056"/>
                </a:lnTo>
                <a:lnTo>
                  <a:pt x="16764" y="84708"/>
                </a:lnTo>
                <a:lnTo>
                  <a:pt x="83566" y="84708"/>
                </a:lnTo>
                <a:lnTo>
                  <a:pt x="83566" y="117855"/>
                </a:lnTo>
                <a:lnTo>
                  <a:pt x="95503" y="117855"/>
                </a:lnTo>
                <a:lnTo>
                  <a:pt x="95503" y="75056"/>
                </a:lnTo>
                <a:close/>
              </a:path>
              <a:path w="196215" h="118110">
                <a:moveTo>
                  <a:pt x="122555" y="80390"/>
                </a:moveTo>
                <a:lnTo>
                  <a:pt x="110744" y="80390"/>
                </a:lnTo>
                <a:lnTo>
                  <a:pt x="110744" y="114680"/>
                </a:lnTo>
                <a:lnTo>
                  <a:pt x="196088" y="114680"/>
                </a:lnTo>
                <a:lnTo>
                  <a:pt x="196088" y="105028"/>
                </a:lnTo>
                <a:lnTo>
                  <a:pt x="122555" y="105028"/>
                </a:lnTo>
                <a:lnTo>
                  <a:pt x="122555" y="80390"/>
                </a:lnTo>
                <a:close/>
              </a:path>
              <a:path w="196215" h="118110">
                <a:moveTo>
                  <a:pt x="193801" y="0"/>
                </a:moveTo>
                <a:lnTo>
                  <a:pt x="182118" y="0"/>
                </a:lnTo>
                <a:lnTo>
                  <a:pt x="182118" y="69087"/>
                </a:lnTo>
                <a:lnTo>
                  <a:pt x="158876" y="69087"/>
                </a:lnTo>
                <a:lnTo>
                  <a:pt x="158876" y="77977"/>
                </a:lnTo>
                <a:lnTo>
                  <a:pt x="182118" y="77977"/>
                </a:lnTo>
                <a:lnTo>
                  <a:pt x="182118" y="90424"/>
                </a:lnTo>
                <a:lnTo>
                  <a:pt x="193801" y="90424"/>
                </a:lnTo>
                <a:lnTo>
                  <a:pt x="193801" y="0"/>
                </a:lnTo>
                <a:close/>
              </a:path>
              <a:path w="196215" h="118110">
                <a:moveTo>
                  <a:pt x="140843" y="64388"/>
                </a:moveTo>
                <a:lnTo>
                  <a:pt x="128905" y="64388"/>
                </a:lnTo>
                <a:lnTo>
                  <a:pt x="128905" y="85343"/>
                </a:lnTo>
                <a:lnTo>
                  <a:pt x="140843" y="85343"/>
                </a:lnTo>
                <a:lnTo>
                  <a:pt x="140843" y="64388"/>
                </a:lnTo>
                <a:close/>
              </a:path>
              <a:path w="196215" h="118110">
                <a:moveTo>
                  <a:pt x="95376" y="0"/>
                </a:moveTo>
                <a:lnTo>
                  <a:pt x="83566" y="0"/>
                </a:lnTo>
                <a:lnTo>
                  <a:pt x="83566" y="29210"/>
                </a:lnTo>
                <a:lnTo>
                  <a:pt x="64643" y="29210"/>
                </a:lnTo>
                <a:lnTo>
                  <a:pt x="64643" y="38988"/>
                </a:lnTo>
                <a:lnTo>
                  <a:pt x="83566" y="38988"/>
                </a:lnTo>
                <a:lnTo>
                  <a:pt x="83566" y="68961"/>
                </a:lnTo>
                <a:lnTo>
                  <a:pt x="95376" y="68961"/>
                </a:lnTo>
                <a:lnTo>
                  <a:pt x="95376" y="57403"/>
                </a:lnTo>
                <a:lnTo>
                  <a:pt x="172364" y="57403"/>
                </a:lnTo>
                <a:lnTo>
                  <a:pt x="172173" y="55499"/>
                </a:lnTo>
                <a:lnTo>
                  <a:pt x="95376" y="55499"/>
                </a:lnTo>
                <a:lnTo>
                  <a:pt x="95376" y="0"/>
                </a:lnTo>
                <a:close/>
              </a:path>
              <a:path w="196215" h="118110">
                <a:moveTo>
                  <a:pt x="172364" y="57403"/>
                </a:moveTo>
                <a:lnTo>
                  <a:pt x="95376" y="57403"/>
                </a:lnTo>
                <a:lnTo>
                  <a:pt x="96900" y="65277"/>
                </a:lnTo>
                <a:lnTo>
                  <a:pt x="117728" y="64897"/>
                </a:lnTo>
                <a:lnTo>
                  <a:pt x="128905" y="64388"/>
                </a:lnTo>
                <a:lnTo>
                  <a:pt x="140843" y="64388"/>
                </a:lnTo>
                <a:lnTo>
                  <a:pt x="140843" y="63753"/>
                </a:lnTo>
                <a:lnTo>
                  <a:pt x="146812" y="63500"/>
                </a:lnTo>
                <a:lnTo>
                  <a:pt x="152653" y="63118"/>
                </a:lnTo>
                <a:lnTo>
                  <a:pt x="163830" y="62102"/>
                </a:lnTo>
                <a:lnTo>
                  <a:pt x="168656" y="61594"/>
                </a:lnTo>
                <a:lnTo>
                  <a:pt x="172720" y="60960"/>
                </a:lnTo>
                <a:lnTo>
                  <a:pt x="172364" y="57403"/>
                </a:lnTo>
                <a:close/>
              </a:path>
              <a:path w="196215" h="118110">
                <a:moveTo>
                  <a:pt x="36068" y="5968"/>
                </a:moveTo>
                <a:lnTo>
                  <a:pt x="24765" y="5968"/>
                </a:lnTo>
                <a:lnTo>
                  <a:pt x="19558" y="7238"/>
                </a:lnTo>
                <a:lnTo>
                  <a:pt x="14986" y="9778"/>
                </a:lnTo>
                <a:lnTo>
                  <a:pt x="10414" y="12191"/>
                </a:lnTo>
                <a:lnTo>
                  <a:pt x="6731" y="15620"/>
                </a:lnTo>
                <a:lnTo>
                  <a:pt x="1397" y="24256"/>
                </a:lnTo>
                <a:lnTo>
                  <a:pt x="0" y="29210"/>
                </a:lnTo>
                <a:lnTo>
                  <a:pt x="0" y="40639"/>
                </a:lnTo>
                <a:lnTo>
                  <a:pt x="24765" y="63118"/>
                </a:lnTo>
                <a:lnTo>
                  <a:pt x="36068" y="63118"/>
                </a:lnTo>
                <a:lnTo>
                  <a:pt x="41148" y="61975"/>
                </a:lnTo>
                <a:lnTo>
                  <a:pt x="45847" y="59562"/>
                </a:lnTo>
                <a:lnTo>
                  <a:pt x="50419" y="57276"/>
                </a:lnTo>
                <a:lnTo>
                  <a:pt x="54101" y="53975"/>
                </a:lnTo>
                <a:lnTo>
                  <a:pt x="54506" y="53339"/>
                </a:lnTo>
                <a:lnTo>
                  <a:pt x="24892" y="53339"/>
                </a:lnTo>
                <a:lnTo>
                  <a:pt x="20447" y="51562"/>
                </a:lnTo>
                <a:lnTo>
                  <a:pt x="17145" y="48132"/>
                </a:lnTo>
                <a:lnTo>
                  <a:pt x="13716" y="44703"/>
                </a:lnTo>
                <a:lnTo>
                  <a:pt x="12112" y="40386"/>
                </a:lnTo>
                <a:lnTo>
                  <a:pt x="30352" y="16382"/>
                </a:lnTo>
                <a:lnTo>
                  <a:pt x="54550" y="16382"/>
                </a:lnTo>
                <a:lnTo>
                  <a:pt x="53975" y="15493"/>
                </a:lnTo>
                <a:lnTo>
                  <a:pt x="50292" y="12191"/>
                </a:lnTo>
                <a:lnTo>
                  <a:pt x="45720" y="9651"/>
                </a:lnTo>
                <a:lnTo>
                  <a:pt x="41148" y="7238"/>
                </a:lnTo>
                <a:lnTo>
                  <a:pt x="36068" y="5968"/>
                </a:lnTo>
                <a:close/>
              </a:path>
              <a:path w="196215" h="118110">
                <a:moveTo>
                  <a:pt x="171831" y="52069"/>
                </a:moveTo>
                <a:lnTo>
                  <a:pt x="166370" y="52704"/>
                </a:lnTo>
                <a:lnTo>
                  <a:pt x="160655" y="53212"/>
                </a:lnTo>
                <a:lnTo>
                  <a:pt x="148336" y="53975"/>
                </a:lnTo>
                <a:lnTo>
                  <a:pt x="141605" y="54482"/>
                </a:lnTo>
                <a:lnTo>
                  <a:pt x="134112" y="54863"/>
                </a:lnTo>
                <a:lnTo>
                  <a:pt x="127762" y="54990"/>
                </a:lnTo>
                <a:lnTo>
                  <a:pt x="121285" y="55244"/>
                </a:lnTo>
                <a:lnTo>
                  <a:pt x="114808" y="55372"/>
                </a:lnTo>
                <a:lnTo>
                  <a:pt x="95376" y="55499"/>
                </a:lnTo>
                <a:lnTo>
                  <a:pt x="172173" y="55499"/>
                </a:lnTo>
                <a:lnTo>
                  <a:pt x="171831" y="52069"/>
                </a:lnTo>
                <a:close/>
              </a:path>
              <a:path w="196215" h="118110">
                <a:moveTo>
                  <a:pt x="54550" y="16382"/>
                </a:moveTo>
                <a:lnTo>
                  <a:pt x="30352" y="16382"/>
                </a:lnTo>
                <a:lnTo>
                  <a:pt x="36195" y="16510"/>
                </a:lnTo>
                <a:lnTo>
                  <a:pt x="40767" y="18287"/>
                </a:lnTo>
                <a:lnTo>
                  <a:pt x="44069" y="21716"/>
                </a:lnTo>
                <a:lnTo>
                  <a:pt x="47244" y="25145"/>
                </a:lnTo>
                <a:lnTo>
                  <a:pt x="48797" y="29210"/>
                </a:lnTo>
                <a:lnTo>
                  <a:pt x="48800" y="40639"/>
                </a:lnTo>
                <a:lnTo>
                  <a:pt x="47244" y="44830"/>
                </a:lnTo>
                <a:lnTo>
                  <a:pt x="43815" y="48132"/>
                </a:lnTo>
                <a:lnTo>
                  <a:pt x="40513" y="51562"/>
                </a:lnTo>
                <a:lnTo>
                  <a:pt x="36068" y="53339"/>
                </a:lnTo>
                <a:lnTo>
                  <a:pt x="54506" y="53339"/>
                </a:lnTo>
                <a:lnTo>
                  <a:pt x="56769" y="49783"/>
                </a:lnTo>
                <a:lnTo>
                  <a:pt x="59563" y="45592"/>
                </a:lnTo>
                <a:lnTo>
                  <a:pt x="60960" y="40639"/>
                </a:lnTo>
                <a:lnTo>
                  <a:pt x="60960" y="29210"/>
                </a:lnTo>
                <a:lnTo>
                  <a:pt x="59563" y="24129"/>
                </a:lnTo>
                <a:lnTo>
                  <a:pt x="54550" y="16382"/>
                </a:lnTo>
                <a:close/>
              </a:path>
              <a:path w="196215" h="118110">
                <a:moveTo>
                  <a:pt x="133858" y="5461"/>
                </a:moveTo>
                <a:lnTo>
                  <a:pt x="102686" y="29210"/>
                </a:lnTo>
                <a:lnTo>
                  <a:pt x="102870" y="34162"/>
                </a:lnTo>
                <a:lnTo>
                  <a:pt x="105791" y="39497"/>
                </a:lnTo>
                <a:lnTo>
                  <a:pt x="117221" y="47116"/>
                </a:lnTo>
                <a:lnTo>
                  <a:pt x="124714" y="49022"/>
                </a:lnTo>
                <a:lnTo>
                  <a:pt x="143128" y="49022"/>
                </a:lnTo>
                <a:lnTo>
                  <a:pt x="150622" y="47116"/>
                </a:lnTo>
                <a:lnTo>
                  <a:pt x="162051" y="39497"/>
                </a:lnTo>
                <a:lnTo>
                  <a:pt x="128270" y="39497"/>
                </a:lnTo>
                <a:lnTo>
                  <a:pt x="123825" y="38353"/>
                </a:lnTo>
                <a:lnTo>
                  <a:pt x="120523" y="36194"/>
                </a:lnTo>
                <a:lnTo>
                  <a:pt x="117221" y="33908"/>
                </a:lnTo>
                <a:lnTo>
                  <a:pt x="115443" y="30987"/>
                </a:lnTo>
                <a:lnTo>
                  <a:pt x="115443" y="23875"/>
                </a:lnTo>
                <a:lnTo>
                  <a:pt x="117221" y="20954"/>
                </a:lnTo>
                <a:lnTo>
                  <a:pt x="123825" y="16382"/>
                </a:lnTo>
                <a:lnTo>
                  <a:pt x="128270" y="15112"/>
                </a:lnTo>
                <a:lnTo>
                  <a:pt x="161683" y="15112"/>
                </a:lnTo>
                <a:lnTo>
                  <a:pt x="150622" y="7492"/>
                </a:lnTo>
                <a:lnTo>
                  <a:pt x="143128" y="5587"/>
                </a:lnTo>
                <a:lnTo>
                  <a:pt x="133858" y="5461"/>
                </a:lnTo>
                <a:close/>
              </a:path>
              <a:path w="196215" h="118110">
                <a:moveTo>
                  <a:pt x="161683" y="15112"/>
                </a:moveTo>
                <a:lnTo>
                  <a:pt x="139573" y="15112"/>
                </a:lnTo>
                <a:lnTo>
                  <a:pt x="144018" y="16382"/>
                </a:lnTo>
                <a:lnTo>
                  <a:pt x="150622" y="20954"/>
                </a:lnTo>
                <a:lnTo>
                  <a:pt x="152273" y="23875"/>
                </a:lnTo>
                <a:lnTo>
                  <a:pt x="152273" y="30987"/>
                </a:lnTo>
                <a:lnTo>
                  <a:pt x="150622" y="33908"/>
                </a:lnTo>
                <a:lnTo>
                  <a:pt x="147320" y="36194"/>
                </a:lnTo>
                <a:lnTo>
                  <a:pt x="144018" y="38353"/>
                </a:lnTo>
                <a:lnTo>
                  <a:pt x="139573" y="39497"/>
                </a:lnTo>
                <a:lnTo>
                  <a:pt x="162051" y="39497"/>
                </a:lnTo>
                <a:lnTo>
                  <a:pt x="164973" y="34162"/>
                </a:lnTo>
                <a:lnTo>
                  <a:pt x="164903" y="20574"/>
                </a:lnTo>
                <a:lnTo>
                  <a:pt x="162051" y="15366"/>
                </a:lnTo>
                <a:lnTo>
                  <a:pt x="161683" y="1511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888259" y="5136006"/>
            <a:ext cx="145237" cy="88281"/>
          </a:xfrm>
          <a:custGeom>
            <a:avLst/>
            <a:gdLst/>
            <a:ahLst/>
            <a:cxnLst/>
            <a:rect l="l" t="t" r="r" b="b"/>
            <a:pathLst>
              <a:path w="194309" h="118110">
                <a:moveTo>
                  <a:pt x="193928" y="0"/>
                </a:moveTo>
                <a:lnTo>
                  <a:pt x="181991" y="0"/>
                </a:lnTo>
                <a:lnTo>
                  <a:pt x="181991" y="51435"/>
                </a:lnTo>
                <a:lnTo>
                  <a:pt x="158242" y="51435"/>
                </a:lnTo>
                <a:lnTo>
                  <a:pt x="158242" y="61468"/>
                </a:lnTo>
                <a:lnTo>
                  <a:pt x="181991" y="61468"/>
                </a:lnTo>
                <a:lnTo>
                  <a:pt x="181991" y="117602"/>
                </a:lnTo>
                <a:lnTo>
                  <a:pt x="193928" y="117602"/>
                </a:lnTo>
                <a:lnTo>
                  <a:pt x="193928" y="0"/>
                </a:lnTo>
                <a:close/>
              </a:path>
              <a:path w="194309" h="118110">
                <a:moveTo>
                  <a:pt x="93345" y="72390"/>
                </a:moveTo>
                <a:lnTo>
                  <a:pt x="12700" y="72390"/>
                </a:lnTo>
                <a:lnTo>
                  <a:pt x="12700" y="81661"/>
                </a:lnTo>
                <a:lnTo>
                  <a:pt x="81533" y="81661"/>
                </a:lnTo>
                <a:lnTo>
                  <a:pt x="81533" y="89154"/>
                </a:lnTo>
                <a:lnTo>
                  <a:pt x="13207" y="89154"/>
                </a:lnTo>
                <a:lnTo>
                  <a:pt x="13207" y="115316"/>
                </a:lnTo>
                <a:lnTo>
                  <a:pt x="97281" y="115316"/>
                </a:lnTo>
                <a:lnTo>
                  <a:pt x="97281" y="106044"/>
                </a:lnTo>
                <a:lnTo>
                  <a:pt x="25019" y="106044"/>
                </a:lnTo>
                <a:lnTo>
                  <a:pt x="25019" y="97790"/>
                </a:lnTo>
                <a:lnTo>
                  <a:pt x="93345" y="97790"/>
                </a:lnTo>
                <a:lnTo>
                  <a:pt x="93345" y="72390"/>
                </a:lnTo>
                <a:close/>
              </a:path>
              <a:path w="194309" h="118110">
                <a:moveTo>
                  <a:pt x="137541" y="37592"/>
                </a:moveTo>
                <a:lnTo>
                  <a:pt x="125222" y="37592"/>
                </a:lnTo>
                <a:lnTo>
                  <a:pt x="125137" y="48387"/>
                </a:lnTo>
                <a:lnTo>
                  <a:pt x="123698" y="54863"/>
                </a:lnTo>
                <a:lnTo>
                  <a:pt x="100202" y="85725"/>
                </a:lnTo>
                <a:lnTo>
                  <a:pt x="94615" y="88518"/>
                </a:lnTo>
                <a:lnTo>
                  <a:pt x="102361" y="97155"/>
                </a:lnTo>
                <a:lnTo>
                  <a:pt x="106806" y="94742"/>
                </a:lnTo>
                <a:lnTo>
                  <a:pt x="110998" y="91693"/>
                </a:lnTo>
                <a:lnTo>
                  <a:pt x="114934" y="88011"/>
                </a:lnTo>
                <a:lnTo>
                  <a:pt x="118999" y="84328"/>
                </a:lnTo>
                <a:lnTo>
                  <a:pt x="122427" y="80263"/>
                </a:lnTo>
                <a:lnTo>
                  <a:pt x="128270" y="71628"/>
                </a:lnTo>
                <a:lnTo>
                  <a:pt x="130301" y="67310"/>
                </a:lnTo>
                <a:lnTo>
                  <a:pt x="131445" y="63118"/>
                </a:lnTo>
                <a:lnTo>
                  <a:pt x="142993" y="63118"/>
                </a:lnTo>
                <a:lnTo>
                  <a:pt x="141858" y="60579"/>
                </a:lnTo>
                <a:lnTo>
                  <a:pt x="139065" y="54610"/>
                </a:lnTo>
                <a:lnTo>
                  <a:pt x="137773" y="48387"/>
                </a:lnTo>
                <a:lnTo>
                  <a:pt x="137650" y="46481"/>
                </a:lnTo>
                <a:lnTo>
                  <a:pt x="137541" y="37592"/>
                </a:lnTo>
                <a:close/>
              </a:path>
              <a:path w="194309" h="118110">
                <a:moveTo>
                  <a:pt x="142993" y="63118"/>
                </a:moveTo>
                <a:lnTo>
                  <a:pt x="131445" y="63118"/>
                </a:lnTo>
                <a:lnTo>
                  <a:pt x="132715" y="67183"/>
                </a:lnTo>
                <a:lnTo>
                  <a:pt x="134874" y="71247"/>
                </a:lnTo>
                <a:lnTo>
                  <a:pt x="137922" y="75311"/>
                </a:lnTo>
                <a:lnTo>
                  <a:pt x="140843" y="79248"/>
                </a:lnTo>
                <a:lnTo>
                  <a:pt x="160020" y="94361"/>
                </a:lnTo>
                <a:lnTo>
                  <a:pt x="166877" y="85471"/>
                </a:lnTo>
                <a:lnTo>
                  <a:pt x="161798" y="83185"/>
                </a:lnTo>
                <a:lnTo>
                  <a:pt x="157099" y="80010"/>
                </a:lnTo>
                <a:lnTo>
                  <a:pt x="148208" y="71628"/>
                </a:lnTo>
                <a:lnTo>
                  <a:pt x="144525" y="66548"/>
                </a:lnTo>
                <a:lnTo>
                  <a:pt x="142993" y="63118"/>
                </a:lnTo>
                <a:close/>
              </a:path>
              <a:path w="194309" h="118110">
                <a:moveTo>
                  <a:pt x="58800" y="63754"/>
                </a:moveTo>
                <a:lnTo>
                  <a:pt x="46990" y="63754"/>
                </a:lnTo>
                <a:lnTo>
                  <a:pt x="46990" y="72390"/>
                </a:lnTo>
                <a:lnTo>
                  <a:pt x="58800" y="72390"/>
                </a:lnTo>
                <a:lnTo>
                  <a:pt x="58800" y="63754"/>
                </a:lnTo>
                <a:close/>
              </a:path>
              <a:path w="194309" h="118110">
                <a:moveTo>
                  <a:pt x="106299" y="54483"/>
                </a:moveTo>
                <a:lnTo>
                  <a:pt x="0" y="54483"/>
                </a:lnTo>
                <a:lnTo>
                  <a:pt x="0" y="63754"/>
                </a:lnTo>
                <a:lnTo>
                  <a:pt x="106299" y="63754"/>
                </a:lnTo>
                <a:lnTo>
                  <a:pt x="106299" y="54483"/>
                </a:lnTo>
                <a:close/>
              </a:path>
              <a:path w="194309" h="118110">
                <a:moveTo>
                  <a:pt x="60705" y="25527"/>
                </a:moveTo>
                <a:lnTo>
                  <a:pt x="45720" y="25527"/>
                </a:lnTo>
                <a:lnTo>
                  <a:pt x="43815" y="28321"/>
                </a:lnTo>
                <a:lnTo>
                  <a:pt x="40767" y="30861"/>
                </a:lnTo>
                <a:lnTo>
                  <a:pt x="36575" y="33147"/>
                </a:lnTo>
                <a:lnTo>
                  <a:pt x="32384" y="35306"/>
                </a:lnTo>
                <a:lnTo>
                  <a:pt x="27558" y="37084"/>
                </a:lnTo>
                <a:lnTo>
                  <a:pt x="22098" y="38354"/>
                </a:lnTo>
                <a:lnTo>
                  <a:pt x="16636" y="39750"/>
                </a:lnTo>
                <a:lnTo>
                  <a:pt x="10922" y="40386"/>
                </a:lnTo>
                <a:lnTo>
                  <a:pt x="5206" y="40640"/>
                </a:lnTo>
                <a:lnTo>
                  <a:pt x="10414" y="50292"/>
                </a:lnTo>
                <a:lnTo>
                  <a:pt x="50038" y="36322"/>
                </a:lnTo>
                <a:lnTo>
                  <a:pt x="53085" y="31623"/>
                </a:lnTo>
                <a:lnTo>
                  <a:pt x="67392" y="31623"/>
                </a:lnTo>
                <a:lnTo>
                  <a:pt x="65913" y="30861"/>
                </a:lnTo>
                <a:lnTo>
                  <a:pt x="62738" y="28321"/>
                </a:lnTo>
                <a:lnTo>
                  <a:pt x="60705" y="25527"/>
                </a:lnTo>
                <a:close/>
              </a:path>
              <a:path w="194309" h="118110">
                <a:moveTo>
                  <a:pt x="67392" y="31623"/>
                </a:moveTo>
                <a:lnTo>
                  <a:pt x="53085" y="31623"/>
                </a:lnTo>
                <a:lnTo>
                  <a:pt x="55245" y="34671"/>
                </a:lnTo>
                <a:lnTo>
                  <a:pt x="58420" y="37465"/>
                </a:lnTo>
                <a:lnTo>
                  <a:pt x="67055" y="42544"/>
                </a:lnTo>
                <a:lnTo>
                  <a:pt x="72008" y="44704"/>
                </a:lnTo>
                <a:lnTo>
                  <a:pt x="77724" y="46481"/>
                </a:lnTo>
                <a:lnTo>
                  <a:pt x="83566" y="48387"/>
                </a:lnTo>
                <a:lnTo>
                  <a:pt x="89534" y="49530"/>
                </a:lnTo>
                <a:lnTo>
                  <a:pt x="96011" y="50292"/>
                </a:lnTo>
                <a:lnTo>
                  <a:pt x="100965" y="40640"/>
                </a:lnTo>
                <a:lnTo>
                  <a:pt x="95503" y="40386"/>
                </a:lnTo>
                <a:lnTo>
                  <a:pt x="90043" y="39624"/>
                </a:lnTo>
                <a:lnTo>
                  <a:pt x="84708" y="38354"/>
                </a:lnTo>
                <a:lnTo>
                  <a:pt x="79248" y="36956"/>
                </a:lnTo>
                <a:lnTo>
                  <a:pt x="74422" y="35179"/>
                </a:lnTo>
                <a:lnTo>
                  <a:pt x="70103" y="33019"/>
                </a:lnTo>
                <a:lnTo>
                  <a:pt x="67392" y="31623"/>
                </a:lnTo>
                <a:close/>
              </a:path>
              <a:path w="194309" h="118110">
                <a:moveTo>
                  <a:pt x="163956" y="27812"/>
                </a:moveTo>
                <a:lnTo>
                  <a:pt x="98805" y="27812"/>
                </a:lnTo>
                <a:lnTo>
                  <a:pt x="98805" y="37592"/>
                </a:lnTo>
                <a:lnTo>
                  <a:pt x="163956" y="37592"/>
                </a:lnTo>
                <a:lnTo>
                  <a:pt x="163956" y="27812"/>
                </a:lnTo>
                <a:close/>
              </a:path>
              <a:path w="194309" h="118110">
                <a:moveTo>
                  <a:pt x="94996" y="16129"/>
                </a:moveTo>
                <a:lnTo>
                  <a:pt x="11175" y="16129"/>
                </a:lnTo>
                <a:lnTo>
                  <a:pt x="11175" y="25527"/>
                </a:lnTo>
                <a:lnTo>
                  <a:pt x="94996" y="25527"/>
                </a:lnTo>
                <a:lnTo>
                  <a:pt x="94996" y="16129"/>
                </a:lnTo>
                <a:close/>
              </a:path>
              <a:path w="194309" h="118110">
                <a:moveTo>
                  <a:pt x="148844" y="7366"/>
                </a:moveTo>
                <a:lnTo>
                  <a:pt x="113665" y="7366"/>
                </a:lnTo>
                <a:lnTo>
                  <a:pt x="113665" y="17144"/>
                </a:lnTo>
                <a:lnTo>
                  <a:pt x="148844" y="17144"/>
                </a:lnTo>
                <a:lnTo>
                  <a:pt x="148844" y="7366"/>
                </a:lnTo>
                <a:close/>
              </a:path>
              <a:path w="194309" h="118110">
                <a:moveTo>
                  <a:pt x="72135" y="0"/>
                </a:moveTo>
                <a:lnTo>
                  <a:pt x="34035" y="0"/>
                </a:lnTo>
                <a:lnTo>
                  <a:pt x="34035" y="9398"/>
                </a:lnTo>
                <a:lnTo>
                  <a:pt x="72135" y="9398"/>
                </a:lnTo>
                <a:lnTo>
                  <a:pt x="7213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053620" y="5143980"/>
            <a:ext cx="525416" cy="70245"/>
          </a:xfrm>
          <a:custGeom>
            <a:avLst/>
            <a:gdLst/>
            <a:ahLst/>
            <a:cxnLst/>
            <a:rect l="l" t="t" r="r" b="b"/>
            <a:pathLst>
              <a:path w="702945" h="93979">
                <a:moveTo>
                  <a:pt x="12954" y="70485"/>
                </a:moveTo>
                <a:lnTo>
                  <a:pt x="0" y="70485"/>
                </a:lnTo>
                <a:lnTo>
                  <a:pt x="0" y="83693"/>
                </a:lnTo>
                <a:lnTo>
                  <a:pt x="12954" y="83693"/>
                </a:lnTo>
                <a:lnTo>
                  <a:pt x="12954" y="70485"/>
                </a:lnTo>
                <a:close/>
              </a:path>
              <a:path w="702945" h="93979">
                <a:moveTo>
                  <a:pt x="12954" y="21463"/>
                </a:moveTo>
                <a:lnTo>
                  <a:pt x="0" y="21463"/>
                </a:lnTo>
                <a:lnTo>
                  <a:pt x="0" y="34544"/>
                </a:lnTo>
                <a:lnTo>
                  <a:pt x="12954" y="34544"/>
                </a:lnTo>
                <a:lnTo>
                  <a:pt x="12954" y="21463"/>
                </a:lnTo>
                <a:close/>
              </a:path>
              <a:path w="702945" h="93979">
                <a:moveTo>
                  <a:pt x="670306" y="1524"/>
                </a:moveTo>
                <a:lnTo>
                  <a:pt x="658749" y="1524"/>
                </a:lnTo>
                <a:lnTo>
                  <a:pt x="625856" y="91821"/>
                </a:lnTo>
                <a:lnTo>
                  <a:pt x="637159" y="91821"/>
                </a:lnTo>
                <a:lnTo>
                  <a:pt x="646176" y="66294"/>
                </a:lnTo>
                <a:lnTo>
                  <a:pt x="693717" y="66294"/>
                </a:lnTo>
                <a:lnTo>
                  <a:pt x="690137" y="56388"/>
                </a:lnTo>
                <a:lnTo>
                  <a:pt x="649605" y="56388"/>
                </a:lnTo>
                <a:lnTo>
                  <a:pt x="663448" y="17272"/>
                </a:lnTo>
                <a:lnTo>
                  <a:pt x="675998" y="17272"/>
                </a:lnTo>
                <a:lnTo>
                  <a:pt x="670306" y="1524"/>
                </a:lnTo>
                <a:close/>
              </a:path>
              <a:path w="702945" h="93979">
                <a:moveTo>
                  <a:pt x="693717" y="66294"/>
                </a:moveTo>
                <a:lnTo>
                  <a:pt x="681355" y="66294"/>
                </a:lnTo>
                <a:lnTo>
                  <a:pt x="690499" y="91821"/>
                </a:lnTo>
                <a:lnTo>
                  <a:pt x="702945" y="91821"/>
                </a:lnTo>
                <a:lnTo>
                  <a:pt x="693717" y="66294"/>
                </a:lnTo>
                <a:close/>
              </a:path>
              <a:path w="702945" h="93979">
                <a:moveTo>
                  <a:pt x="675998" y="17272"/>
                </a:moveTo>
                <a:lnTo>
                  <a:pt x="663829" y="17272"/>
                </a:lnTo>
                <a:lnTo>
                  <a:pt x="677799" y="56388"/>
                </a:lnTo>
                <a:lnTo>
                  <a:pt x="690137" y="56388"/>
                </a:lnTo>
                <a:lnTo>
                  <a:pt x="675998" y="17272"/>
                </a:lnTo>
                <a:close/>
              </a:path>
              <a:path w="702945" h="93979">
                <a:moveTo>
                  <a:pt x="520700" y="1524"/>
                </a:moveTo>
                <a:lnTo>
                  <a:pt x="484250" y="1524"/>
                </a:lnTo>
                <a:lnTo>
                  <a:pt x="484250" y="91821"/>
                </a:lnTo>
                <a:lnTo>
                  <a:pt x="496189" y="91821"/>
                </a:lnTo>
                <a:lnTo>
                  <a:pt x="496189" y="53594"/>
                </a:lnTo>
                <a:lnTo>
                  <a:pt x="525264" y="53594"/>
                </a:lnTo>
                <a:lnTo>
                  <a:pt x="524001" y="51435"/>
                </a:lnTo>
                <a:lnTo>
                  <a:pt x="524001" y="50800"/>
                </a:lnTo>
                <a:lnTo>
                  <a:pt x="529336" y="48895"/>
                </a:lnTo>
                <a:lnTo>
                  <a:pt x="533526" y="46101"/>
                </a:lnTo>
                <a:lnTo>
                  <a:pt x="535044" y="44196"/>
                </a:lnTo>
                <a:lnTo>
                  <a:pt x="496189" y="44196"/>
                </a:lnTo>
                <a:lnTo>
                  <a:pt x="496189" y="11557"/>
                </a:lnTo>
                <a:lnTo>
                  <a:pt x="537710" y="11557"/>
                </a:lnTo>
                <a:lnTo>
                  <a:pt x="533400" y="8001"/>
                </a:lnTo>
                <a:lnTo>
                  <a:pt x="528320" y="3683"/>
                </a:lnTo>
                <a:lnTo>
                  <a:pt x="520700" y="1524"/>
                </a:lnTo>
                <a:close/>
              </a:path>
              <a:path w="702945" h="93979">
                <a:moveTo>
                  <a:pt x="525264" y="53594"/>
                </a:moveTo>
                <a:lnTo>
                  <a:pt x="512318" y="53594"/>
                </a:lnTo>
                <a:lnTo>
                  <a:pt x="534035" y="91821"/>
                </a:lnTo>
                <a:lnTo>
                  <a:pt x="547624" y="91821"/>
                </a:lnTo>
                <a:lnTo>
                  <a:pt x="525264" y="53594"/>
                </a:lnTo>
                <a:close/>
              </a:path>
              <a:path w="702945" h="93979">
                <a:moveTo>
                  <a:pt x="537710" y="11557"/>
                </a:moveTo>
                <a:lnTo>
                  <a:pt x="516382" y="11557"/>
                </a:lnTo>
                <a:lnTo>
                  <a:pt x="521081" y="12827"/>
                </a:lnTo>
                <a:lnTo>
                  <a:pt x="524129" y="15240"/>
                </a:lnTo>
                <a:lnTo>
                  <a:pt x="527050" y="17780"/>
                </a:lnTo>
                <a:lnTo>
                  <a:pt x="528574" y="21844"/>
                </a:lnTo>
                <a:lnTo>
                  <a:pt x="528447" y="33528"/>
                </a:lnTo>
                <a:lnTo>
                  <a:pt x="527176" y="37338"/>
                </a:lnTo>
                <a:lnTo>
                  <a:pt x="521335" y="42926"/>
                </a:lnTo>
                <a:lnTo>
                  <a:pt x="516509" y="44196"/>
                </a:lnTo>
                <a:lnTo>
                  <a:pt x="535044" y="44196"/>
                </a:lnTo>
                <a:lnTo>
                  <a:pt x="539496" y="38608"/>
                </a:lnTo>
                <a:lnTo>
                  <a:pt x="541020" y="33528"/>
                </a:lnTo>
                <a:lnTo>
                  <a:pt x="541020" y="18669"/>
                </a:lnTo>
                <a:lnTo>
                  <a:pt x="538480" y="12192"/>
                </a:lnTo>
                <a:lnTo>
                  <a:pt x="537710" y="11557"/>
                </a:lnTo>
                <a:close/>
              </a:path>
              <a:path w="702945" h="93979">
                <a:moveTo>
                  <a:pt x="427736" y="0"/>
                </a:moveTo>
                <a:lnTo>
                  <a:pt x="393676" y="18637"/>
                </a:lnTo>
                <a:lnTo>
                  <a:pt x="387604" y="45212"/>
                </a:lnTo>
                <a:lnTo>
                  <a:pt x="387613" y="48006"/>
                </a:lnTo>
                <a:lnTo>
                  <a:pt x="403939" y="86629"/>
                </a:lnTo>
                <a:lnTo>
                  <a:pt x="427227" y="93345"/>
                </a:lnTo>
                <a:lnTo>
                  <a:pt x="436133" y="92457"/>
                </a:lnTo>
                <a:lnTo>
                  <a:pt x="443992" y="90154"/>
                </a:lnTo>
                <a:lnTo>
                  <a:pt x="450802" y="86397"/>
                </a:lnTo>
                <a:lnTo>
                  <a:pt x="453913" y="83566"/>
                </a:lnTo>
                <a:lnTo>
                  <a:pt x="427609" y="83566"/>
                </a:lnTo>
                <a:lnTo>
                  <a:pt x="417702" y="83312"/>
                </a:lnTo>
                <a:lnTo>
                  <a:pt x="400446" y="48006"/>
                </a:lnTo>
                <a:lnTo>
                  <a:pt x="400304" y="33401"/>
                </a:lnTo>
                <a:lnTo>
                  <a:pt x="402590" y="25527"/>
                </a:lnTo>
                <a:lnTo>
                  <a:pt x="411225" y="13081"/>
                </a:lnTo>
                <a:lnTo>
                  <a:pt x="417957" y="9906"/>
                </a:lnTo>
                <a:lnTo>
                  <a:pt x="427100" y="9652"/>
                </a:lnTo>
                <a:lnTo>
                  <a:pt x="454402" y="9652"/>
                </a:lnTo>
                <a:lnTo>
                  <a:pt x="450953" y="6590"/>
                </a:lnTo>
                <a:lnTo>
                  <a:pt x="444214" y="2936"/>
                </a:lnTo>
                <a:lnTo>
                  <a:pt x="436475" y="736"/>
                </a:lnTo>
                <a:lnTo>
                  <a:pt x="427736" y="0"/>
                </a:lnTo>
                <a:close/>
              </a:path>
              <a:path w="702945" h="93979">
                <a:moveTo>
                  <a:pt x="454402" y="9652"/>
                </a:moveTo>
                <a:lnTo>
                  <a:pt x="427100" y="9652"/>
                </a:lnTo>
                <a:lnTo>
                  <a:pt x="437134" y="9906"/>
                </a:lnTo>
                <a:lnTo>
                  <a:pt x="444246" y="13335"/>
                </a:lnTo>
                <a:lnTo>
                  <a:pt x="454533" y="59690"/>
                </a:lnTo>
                <a:lnTo>
                  <a:pt x="452374" y="67691"/>
                </a:lnTo>
                <a:lnTo>
                  <a:pt x="443484" y="80137"/>
                </a:lnTo>
                <a:lnTo>
                  <a:pt x="436752" y="83312"/>
                </a:lnTo>
                <a:lnTo>
                  <a:pt x="427609" y="83566"/>
                </a:lnTo>
                <a:lnTo>
                  <a:pt x="453913" y="83566"/>
                </a:lnTo>
                <a:lnTo>
                  <a:pt x="467233" y="48006"/>
                </a:lnTo>
                <a:lnTo>
                  <a:pt x="467223" y="45212"/>
                </a:lnTo>
                <a:lnTo>
                  <a:pt x="466496" y="35008"/>
                </a:lnTo>
                <a:lnTo>
                  <a:pt x="464486" y="25939"/>
                </a:lnTo>
                <a:lnTo>
                  <a:pt x="461214" y="18157"/>
                </a:lnTo>
                <a:lnTo>
                  <a:pt x="456692" y="11684"/>
                </a:lnTo>
                <a:lnTo>
                  <a:pt x="454402" y="9652"/>
                </a:lnTo>
                <a:close/>
              </a:path>
              <a:path w="702945" h="93979">
                <a:moveTo>
                  <a:pt x="615823" y="1524"/>
                </a:moveTo>
                <a:lnTo>
                  <a:pt x="561975" y="1524"/>
                </a:lnTo>
                <a:lnTo>
                  <a:pt x="561975" y="91821"/>
                </a:lnTo>
                <a:lnTo>
                  <a:pt x="616204" y="91821"/>
                </a:lnTo>
                <a:lnTo>
                  <a:pt x="616204" y="81788"/>
                </a:lnTo>
                <a:lnTo>
                  <a:pt x="573913" y="81788"/>
                </a:lnTo>
                <a:lnTo>
                  <a:pt x="573913" y="50165"/>
                </a:lnTo>
                <a:lnTo>
                  <a:pt x="606298" y="50165"/>
                </a:lnTo>
                <a:lnTo>
                  <a:pt x="606298" y="40132"/>
                </a:lnTo>
                <a:lnTo>
                  <a:pt x="573913" y="40132"/>
                </a:lnTo>
                <a:lnTo>
                  <a:pt x="573913" y="11557"/>
                </a:lnTo>
                <a:lnTo>
                  <a:pt x="615823" y="11557"/>
                </a:lnTo>
                <a:lnTo>
                  <a:pt x="615823" y="1524"/>
                </a:lnTo>
                <a:close/>
              </a:path>
              <a:path w="702945" h="93979">
                <a:moveTo>
                  <a:pt x="377951" y="1524"/>
                </a:moveTo>
                <a:lnTo>
                  <a:pt x="365251" y="1524"/>
                </a:lnTo>
                <a:lnTo>
                  <a:pt x="328041" y="45593"/>
                </a:lnTo>
                <a:lnTo>
                  <a:pt x="365633" y="91821"/>
                </a:lnTo>
                <a:lnTo>
                  <a:pt x="379730" y="91821"/>
                </a:lnTo>
                <a:lnTo>
                  <a:pt x="341375" y="44323"/>
                </a:lnTo>
                <a:lnTo>
                  <a:pt x="377951" y="1524"/>
                </a:lnTo>
                <a:close/>
              </a:path>
              <a:path w="702945" h="93979">
                <a:moveTo>
                  <a:pt x="327025" y="1524"/>
                </a:moveTo>
                <a:lnTo>
                  <a:pt x="315087" y="1524"/>
                </a:lnTo>
                <a:lnTo>
                  <a:pt x="315087" y="91821"/>
                </a:lnTo>
                <a:lnTo>
                  <a:pt x="327025" y="91821"/>
                </a:lnTo>
                <a:lnTo>
                  <a:pt x="327025" y="1524"/>
                </a:lnTo>
                <a:close/>
              </a:path>
              <a:path w="702945" h="93979">
                <a:moveTo>
                  <a:pt x="125222" y="1524"/>
                </a:moveTo>
                <a:lnTo>
                  <a:pt x="107823" y="1524"/>
                </a:lnTo>
                <a:lnTo>
                  <a:pt x="107823" y="91821"/>
                </a:lnTo>
                <a:lnTo>
                  <a:pt x="118745" y="91821"/>
                </a:lnTo>
                <a:lnTo>
                  <a:pt x="118745" y="17145"/>
                </a:lnTo>
                <a:lnTo>
                  <a:pt x="130428" y="17145"/>
                </a:lnTo>
                <a:lnTo>
                  <a:pt x="125222" y="1524"/>
                </a:lnTo>
                <a:close/>
              </a:path>
              <a:path w="702945" h="93979">
                <a:moveTo>
                  <a:pt x="130428" y="17145"/>
                </a:moveTo>
                <a:lnTo>
                  <a:pt x="119125" y="17145"/>
                </a:lnTo>
                <a:lnTo>
                  <a:pt x="144018" y="91821"/>
                </a:lnTo>
                <a:lnTo>
                  <a:pt x="155067" y="91821"/>
                </a:lnTo>
                <a:lnTo>
                  <a:pt x="160327" y="76200"/>
                </a:lnTo>
                <a:lnTo>
                  <a:pt x="150114" y="76200"/>
                </a:lnTo>
                <a:lnTo>
                  <a:pt x="130428" y="17145"/>
                </a:lnTo>
                <a:close/>
              </a:path>
              <a:path w="702945" h="93979">
                <a:moveTo>
                  <a:pt x="192405" y="17145"/>
                </a:moveTo>
                <a:lnTo>
                  <a:pt x="180594" y="17145"/>
                </a:lnTo>
                <a:lnTo>
                  <a:pt x="180594" y="91821"/>
                </a:lnTo>
                <a:lnTo>
                  <a:pt x="192405" y="91821"/>
                </a:lnTo>
                <a:lnTo>
                  <a:pt x="192405" y="17145"/>
                </a:lnTo>
                <a:close/>
              </a:path>
              <a:path w="702945" h="93979">
                <a:moveTo>
                  <a:pt x="192405" y="1524"/>
                </a:moveTo>
                <a:lnTo>
                  <a:pt x="175133" y="1524"/>
                </a:lnTo>
                <a:lnTo>
                  <a:pt x="150495" y="76200"/>
                </a:lnTo>
                <a:lnTo>
                  <a:pt x="160327" y="76200"/>
                </a:lnTo>
                <a:lnTo>
                  <a:pt x="180213" y="17145"/>
                </a:lnTo>
                <a:lnTo>
                  <a:pt x="192405" y="17145"/>
                </a:lnTo>
                <a:lnTo>
                  <a:pt x="192405" y="1524"/>
                </a:lnTo>
                <a:close/>
              </a:path>
              <a:path w="702945" h="93979">
                <a:moveTo>
                  <a:pt x="85090" y="1524"/>
                </a:moveTo>
                <a:lnTo>
                  <a:pt x="73151" y="1524"/>
                </a:lnTo>
                <a:lnTo>
                  <a:pt x="73151" y="91821"/>
                </a:lnTo>
                <a:lnTo>
                  <a:pt x="85090" y="91821"/>
                </a:lnTo>
                <a:lnTo>
                  <a:pt x="85090" y="1524"/>
                </a:lnTo>
                <a:close/>
              </a:path>
              <a:path w="702945" h="93979">
                <a:moveTo>
                  <a:pt x="208025" y="77470"/>
                </a:moveTo>
                <a:lnTo>
                  <a:pt x="208025" y="87503"/>
                </a:lnTo>
                <a:lnTo>
                  <a:pt x="211074" y="89154"/>
                </a:lnTo>
                <a:lnTo>
                  <a:pt x="214757" y="90678"/>
                </a:lnTo>
                <a:lnTo>
                  <a:pt x="219075" y="91694"/>
                </a:lnTo>
                <a:lnTo>
                  <a:pt x="223266" y="92837"/>
                </a:lnTo>
                <a:lnTo>
                  <a:pt x="228346" y="93345"/>
                </a:lnTo>
                <a:lnTo>
                  <a:pt x="233934" y="93472"/>
                </a:lnTo>
                <a:lnTo>
                  <a:pt x="244601" y="93345"/>
                </a:lnTo>
                <a:lnTo>
                  <a:pt x="252222" y="90932"/>
                </a:lnTo>
                <a:lnTo>
                  <a:pt x="257175" y="86106"/>
                </a:lnTo>
                <a:lnTo>
                  <a:pt x="260120" y="83312"/>
                </a:lnTo>
                <a:lnTo>
                  <a:pt x="228600" y="83312"/>
                </a:lnTo>
                <a:lnTo>
                  <a:pt x="224027" y="82804"/>
                </a:lnTo>
                <a:lnTo>
                  <a:pt x="219710" y="81661"/>
                </a:lnTo>
                <a:lnTo>
                  <a:pt x="215392" y="80645"/>
                </a:lnTo>
                <a:lnTo>
                  <a:pt x="211582" y="79248"/>
                </a:lnTo>
                <a:lnTo>
                  <a:pt x="208025" y="77470"/>
                </a:lnTo>
                <a:close/>
              </a:path>
              <a:path w="702945" h="93979">
                <a:moveTo>
                  <a:pt x="243077" y="0"/>
                </a:moveTo>
                <a:lnTo>
                  <a:pt x="237744" y="0"/>
                </a:lnTo>
                <a:lnTo>
                  <a:pt x="228219" y="127"/>
                </a:lnTo>
                <a:lnTo>
                  <a:pt x="221107" y="2286"/>
                </a:lnTo>
                <a:lnTo>
                  <a:pt x="216408" y="6731"/>
                </a:lnTo>
                <a:lnTo>
                  <a:pt x="211582" y="11176"/>
                </a:lnTo>
                <a:lnTo>
                  <a:pt x="209169" y="17018"/>
                </a:lnTo>
                <a:lnTo>
                  <a:pt x="209296" y="31115"/>
                </a:lnTo>
                <a:lnTo>
                  <a:pt x="210947" y="36449"/>
                </a:lnTo>
                <a:lnTo>
                  <a:pt x="217805" y="44069"/>
                </a:lnTo>
                <a:lnTo>
                  <a:pt x="222504" y="46990"/>
                </a:lnTo>
                <a:lnTo>
                  <a:pt x="228600" y="48895"/>
                </a:lnTo>
                <a:lnTo>
                  <a:pt x="237998" y="52070"/>
                </a:lnTo>
                <a:lnTo>
                  <a:pt x="243205" y="53721"/>
                </a:lnTo>
                <a:lnTo>
                  <a:pt x="246888" y="55753"/>
                </a:lnTo>
                <a:lnTo>
                  <a:pt x="249047" y="58039"/>
                </a:lnTo>
                <a:lnTo>
                  <a:pt x="251333" y="60325"/>
                </a:lnTo>
                <a:lnTo>
                  <a:pt x="252349" y="63627"/>
                </a:lnTo>
                <a:lnTo>
                  <a:pt x="252349" y="72517"/>
                </a:lnTo>
                <a:lnTo>
                  <a:pt x="228600" y="83312"/>
                </a:lnTo>
                <a:lnTo>
                  <a:pt x="260120" y="83312"/>
                </a:lnTo>
                <a:lnTo>
                  <a:pt x="262127" y="81407"/>
                </a:lnTo>
                <a:lnTo>
                  <a:pt x="264541" y="74930"/>
                </a:lnTo>
                <a:lnTo>
                  <a:pt x="264414" y="59436"/>
                </a:lnTo>
                <a:lnTo>
                  <a:pt x="262382" y="53848"/>
                </a:lnTo>
                <a:lnTo>
                  <a:pt x="254762" y="46228"/>
                </a:lnTo>
                <a:lnTo>
                  <a:pt x="249555" y="43307"/>
                </a:lnTo>
                <a:lnTo>
                  <a:pt x="242824" y="41275"/>
                </a:lnTo>
                <a:lnTo>
                  <a:pt x="233425" y="38227"/>
                </a:lnTo>
                <a:lnTo>
                  <a:pt x="228726" y="36830"/>
                </a:lnTo>
                <a:lnTo>
                  <a:pt x="225425" y="34925"/>
                </a:lnTo>
                <a:lnTo>
                  <a:pt x="221869" y="30353"/>
                </a:lnTo>
                <a:lnTo>
                  <a:pt x="220980" y="27305"/>
                </a:lnTo>
                <a:lnTo>
                  <a:pt x="221107" y="19050"/>
                </a:lnTo>
                <a:lnTo>
                  <a:pt x="222504" y="15748"/>
                </a:lnTo>
                <a:lnTo>
                  <a:pt x="228092" y="11176"/>
                </a:lnTo>
                <a:lnTo>
                  <a:pt x="232156" y="10033"/>
                </a:lnTo>
                <a:lnTo>
                  <a:pt x="259842" y="10033"/>
                </a:lnTo>
                <a:lnTo>
                  <a:pt x="259842" y="4826"/>
                </a:lnTo>
                <a:lnTo>
                  <a:pt x="257429" y="3556"/>
                </a:lnTo>
                <a:lnTo>
                  <a:pt x="254508" y="2413"/>
                </a:lnTo>
                <a:lnTo>
                  <a:pt x="251079" y="1524"/>
                </a:lnTo>
                <a:lnTo>
                  <a:pt x="247523" y="508"/>
                </a:lnTo>
                <a:lnTo>
                  <a:pt x="243077" y="0"/>
                </a:lnTo>
                <a:close/>
              </a:path>
              <a:path w="702945" h="93979">
                <a:moveTo>
                  <a:pt x="259842" y="10033"/>
                </a:moveTo>
                <a:lnTo>
                  <a:pt x="237363" y="10033"/>
                </a:lnTo>
                <a:lnTo>
                  <a:pt x="242316" y="10160"/>
                </a:lnTo>
                <a:lnTo>
                  <a:pt x="246634" y="10668"/>
                </a:lnTo>
                <a:lnTo>
                  <a:pt x="250317" y="11557"/>
                </a:lnTo>
                <a:lnTo>
                  <a:pt x="254000" y="12573"/>
                </a:lnTo>
                <a:lnTo>
                  <a:pt x="257175" y="13589"/>
                </a:lnTo>
                <a:lnTo>
                  <a:pt x="259842" y="14859"/>
                </a:lnTo>
                <a:lnTo>
                  <a:pt x="259842" y="1003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94466" y="5668447"/>
            <a:ext cx="365940" cy="106317"/>
          </a:xfrm>
          <a:custGeom>
            <a:avLst/>
            <a:gdLst/>
            <a:ahLst/>
            <a:cxnLst/>
            <a:rect l="l" t="t" r="r" b="b"/>
            <a:pathLst>
              <a:path w="489585" h="142239">
                <a:moveTo>
                  <a:pt x="392556" y="96647"/>
                </a:moveTo>
                <a:lnTo>
                  <a:pt x="378205" y="96647"/>
                </a:lnTo>
                <a:lnTo>
                  <a:pt x="378205" y="138557"/>
                </a:lnTo>
                <a:lnTo>
                  <a:pt x="475614" y="138557"/>
                </a:lnTo>
                <a:lnTo>
                  <a:pt x="475614" y="126873"/>
                </a:lnTo>
                <a:lnTo>
                  <a:pt x="392556" y="126873"/>
                </a:lnTo>
                <a:lnTo>
                  <a:pt x="392556" y="96647"/>
                </a:lnTo>
                <a:close/>
              </a:path>
              <a:path w="489585" h="142239">
                <a:moveTo>
                  <a:pt x="236600" y="65913"/>
                </a:moveTo>
                <a:lnTo>
                  <a:pt x="222376" y="65913"/>
                </a:lnTo>
                <a:lnTo>
                  <a:pt x="222376" y="141732"/>
                </a:lnTo>
                <a:lnTo>
                  <a:pt x="236600" y="141732"/>
                </a:lnTo>
                <a:lnTo>
                  <a:pt x="236600" y="65913"/>
                </a:lnTo>
                <a:close/>
              </a:path>
              <a:path w="489585" h="142239">
                <a:moveTo>
                  <a:pt x="111505" y="81534"/>
                </a:moveTo>
                <a:lnTo>
                  <a:pt x="15366" y="81534"/>
                </a:lnTo>
                <a:lnTo>
                  <a:pt x="15366" y="93091"/>
                </a:lnTo>
                <a:lnTo>
                  <a:pt x="97154" y="93091"/>
                </a:lnTo>
                <a:lnTo>
                  <a:pt x="97154" y="105029"/>
                </a:lnTo>
                <a:lnTo>
                  <a:pt x="15621" y="105029"/>
                </a:lnTo>
                <a:lnTo>
                  <a:pt x="15621" y="140589"/>
                </a:lnTo>
                <a:lnTo>
                  <a:pt x="116204" y="140589"/>
                </a:lnTo>
                <a:lnTo>
                  <a:pt x="116204" y="128651"/>
                </a:lnTo>
                <a:lnTo>
                  <a:pt x="29972" y="128651"/>
                </a:lnTo>
                <a:lnTo>
                  <a:pt x="29972" y="115824"/>
                </a:lnTo>
                <a:lnTo>
                  <a:pt x="111505" y="115824"/>
                </a:lnTo>
                <a:lnTo>
                  <a:pt x="111505" y="81534"/>
                </a:lnTo>
                <a:close/>
              </a:path>
              <a:path w="489585" h="142239">
                <a:moveTo>
                  <a:pt x="157606" y="10033"/>
                </a:moveTo>
                <a:lnTo>
                  <a:pt x="124924" y="34798"/>
                </a:lnTo>
                <a:lnTo>
                  <a:pt x="121157" y="57785"/>
                </a:lnTo>
                <a:lnTo>
                  <a:pt x="0" y="57785"/>
                </a:lnTo>
                <a:lnTo>
                  <a:pt x="0" y="69342"/>
                </a:lnTo>
                <a:lnTo>
                  <a:pt x="121665" y="69342"/>
                </a:lnTo>
                <a:lnTo>
                  <a:pt x="122047" y="73533"/>
                </a:lnTo>
                <a:lnTo>
                  <a:pt x="142366" y="107823"/>
                </a:lnTo>
                <a:lnTo>
                  <a:pt x="157606" y="110236"/>
                </a:lnTo>
                <a:lnTo>
                  <a:pt x="165353" y="110109"/>
                </a:lnTo>
                <a:lnTo>
                  <a:pt x="171703" y="108204"/>
                </a:lnTo>
                <a:lnTo>
                  <a:pt x="181990" y="100457"/>
                </a:lnTo>
                <a:lnTo>
                  <a:pt x="183911" y="97917"/>
                </a:lnTo>
                <a:lnTo>
                  <a:pt x="157606" y="97917"/>
                </a:lnTo>
                <a:lnTo>
                  <a:pt x="150367" y="97663"/>
                </a:lnTo>
                <a:lnTo>
                  <a:pt x="135762" y="60198"/>
                </a:lnTo>
                <a:lnTo>
                  <a:pt x="136098" y="52220"/>
                </a:lnTo>
                <a:lnTo>
                  <a:pt x="157606" y="22479"/>
                </a:lnTo>
                <a:lnTo>
                  <a:pt x="183514" y="22479"/>
                </a:lnTo>
                <a:lnTo>
                  <a:pt x="178609" y="17194"/>
                </a:lnTo>
                <a:lnTo>
                  <a:pt x="172656" y="13350"/>
                </a:lnTo>
                <a:lnTo>
                  <a:pt x="165655" y="10959"/>
                </a:lnTo>
                <a:lnTo>
                  <a:pt x="157606" y="10033"/>
                </a:lnTo>
                <a:close/>
              </a:path>
              <a:path w="489585" h="142239">
                <a:moveTo>
                  <a:pt x="183514" y="22479"/>
                </a:moveTo>
                <a:lnTo>
                  <a:pt x="157606" y="22479"/>
                </a:lnTo>
                <a:lnTo>
                  <a:pt x="164718" y="22606"/>
                </a:lnTo>
                <a:lnTo>
                  <a:pt x="170179" y="26162"/>
                </a:lnTo>
                <a:lnTo>
                  <a:pt x="179450" y="60198"/>
                </a:lnTo>
                <a:lnTo>
                  <a:pt x="179113" y="68157"/>
                </a:lnTo>
                <a:lnTo>
                  <a:pt x="157606" y="97917"/>
                </a:lnTo>
                <a:lnTo>
                  <a:pt x="183911" y="97917"/>
                </a:lnTo>
                <a:lnTo>
                  <a:pt x="193548" y="65913"/>
                </a:lnTo>
                <a:lnTo>
                  <a:pt x="236600" y="65913"/>
                </a:lnTo>
                <a:lnTo>
                  <a:pt x="236600" y="53721"/>
                </a:lnTo>
                <a:lnTo>
                  <a:pt x="193548" y="53721"/>
                </a:lnTo>
                <a:lnTo>
                  <a:pt x="192480" y="44553"/>
                </a:lnTo>
                <a:lnTo>
                  <a:pt x="190436" y="36290"/>
                </a:lnTo>
                <a:lnTo>
                  <a:pt x="187440" y="28932"/>
                </a:lnTo>
                <a:lnTo>
                  <a:pt x="183514" y="22479"/>
                </a:lnTo>
                <a:close/>
              </a:path>
              <a:path w="489585" h="142239">
                <a:moveTo>
                  <a:pt x="236600" y="0"/>
                </a:moveTo>
                <a:lnTo>
                  <a:pt x="222376" y="0"/>
                </a:lnTo>
                <a:lnTo>
                  <a:pt x="222376" y="53721"/>
                </a:lnTo>
                <a:lnTo>
                  <a:pt x="236600" y="53721"/>
                </a:lnTo>
                <a:lnTo>
                  <a:pt x="236600" y="0"/>
                </a:lnTo>
                <a:close/>
              </a:path>
              <a:path w="489585" h="142239">
                <a:moveTo>
                  <a:pt x="31241" y="3556"/>
                </a:moveTo>
                <a:lnTo>
                  <a:pt x="16890" y="3556"/>
                </a:lnTo>
                <a:lnTo>
                  <a:pt x="16890" y="46355"/>
                </a:lnTo>
                <a:lnTo>
                  <a:pt x="113029" y="46355"/>
                </a:lnTo>
                <a:lnTo>
                  <a:pt x="113029" y="34798"/>
                </a:lnTo>
                <a:lnTo>
                  <a:pt x="31241" y="34798"/>
                </a:lnTo>
                <a:lnTo>
                  <a:pt x="31241" y="3556"/>
                </a:lnTo>
                <a:close/>
              </a:path>
              <a:path w="489585" h="142239">
                <a:moveTo>
                  <a:pt x="350138" y="0"/>
                </a:moveTo>
                <a:lnTo>
                  <a:pt x="335914" y="0"/>
                </a:lnTo>
                <a:lnTo>
                  <a:pt x="335914" y="141732"/>
                </a:lnTo>
                <a:lnTo>
                  <a:pt x="350138" y="141732"/>
                </a:lnTo>
                <a:lnTo>
                  <a:pt x="350138" y="67564"/>
                </a:lnTo>
                <a:lnTo>
                  <a:pt x="372744" y="67564"/>
                </a:lnTo>
                <a:lnTo>
                  <a:pt x="372744" y="55499"/>
                </a:lnTo>
                <a:lnTo>
                  <a:pt x="350138" y="55499"/>
                </a:lnTo>
                <a:lnTo>
                  <a:pt x="350138" y="0"/>
                </a:lnTo>
                <a:close/>
              </a:path>
              <a:path w="489585" h="142239">
                <a:moveTo>
                  <a:pt x="489203" y="72136"/>
                </a:moveTo>
                <a:lnTo>
                  <a:pt x="361188" y="72136"/>
                </a:lnTo>
                <a:lnTo>
                  <a:pt x="361188" y="83820"/>
                </a:lnTo>
                <a:lnTo>
                  <a:pt x="489203" y="83820"/>
                </a:lnTo>
                <a:lnTo>
                  <a:pt x="489203" y="72136"/>
                </a:lnTo>
                <a:close/>
              </a:path>
              <a:path w="489585" h="142239">
                <a:moveTo>
                  <a:pt x="393064" y="5842"/>
                </a:moveTo>
                <a:lnTo>
                  <a:pt x="378713" y="5842"/>
                </a:lnTo>
                <a:lnTo>
                  <a:pt x="378713" y="55499"/>
                </a:lnTo>
                <a:lnTo>
                  <a:pt x="474979" y="55499"/>
                </a:lnTo>
                <a:lnTo>
                  <a:pt x="474979" y="43815"/>
                </a:lnTo>
                <a:lnTo>
                  <a:pt x="393064" y="43815"/>
                </a:lnTo>
                <a:lnTo>
                  <a:pt x="393064" y="5842"/>
                </a:lnTo>
                <a:close/>
              </a:path>
              <a:path w="489585" h="142239">
                <a:moveTo>
                  <a:pt x="259461" y="13843"/>
                </a:moveTo>
                <a:lnTo>
                  <a:pt x="245237" y="13843"/>
                </a:lnTo>
                <a:lnTo>
                  <a:pt x="245237" y="105283"/>
                </a:lnTo>
                <a:lnTo>
                  <a:pt x="253873" y="105283"/>
                </a:lnTo>
                <a:lnTo>
                  <a:pt x="265049" y="105029"/>
                </a:lnTo>
                <a:lnTo>
                  <a:pt x="305815" y="102108"/>
                </a:lnTo>
                <a:lnTo>
                  <a:pt x="326263" y="98679"/>
                </a:lnTo>
                <a:lnTo>
                  <a:pt x="325229" y="92964"/>
                </a:lnTo>
                <a:lnTo>
                  <a:pt x="259461" y="92964"/>
                </a:lnTo>
                <a:lnTo>
                  <a:pt x="259461" y="13843"/>
                </a:lnTo>
                <a:close/>
              </a:path>
              <a:path w="489585" h="142239">
                <a:moveTo>
                  <a:pt x="324103" y="86741"/>
                </a:moveTo>
                <a:lnTo>
                  <a:pt x="280035" y="92329"/>
                </a:lnTo>
                <a:lnTo>
                  <a:pt x="272161" y="92837"/>
                </a:lnTo>
                <a:lnTo>
                  <a:pt x="265302" y="92964"/>
                </a:lnTo>
                <a:lnTo>
                  <a:pt x="325229" y="92964"/>
                </a:lnTo>
                <a:lnTo>
                  <a:pt x="324103" y="8674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074078" y="5668447"/>
            <a:ext cx="184631" cy="106317"/>
          </a:xfrm>
          <a:custGeom>
            <a:avLst/>
            <a:gdLst/>
            <a:ahLst/>
            <a:cxnLst/>
            <a:rect l="l" t="t" r="r" b="b"/>
            <a:pathLst>
              <a:path w="247014" h="142239">
                <a:moveTo>
                  <a:pt x="189483" y="83947"/>
                </a:moveTo>
                <a:lnTo>
                  <a:pt x="175132" y="83947"/>
                </a:lnTo>
                <a:lnTo>
                  <a:pt x="175132" y="141732"/>
                </a:lnTo>
                <a:lnTo>
                  <a:pt x="189483" y="141732"/>
                </a:lnTo>
                <a:lnTo>
                  <a:pt x="189483" y="83947"/>
                </a:lnTo>
                <a:close/>
              </a:path>
              <a:path w="247014" h="142239">
                <a:moveTo>
                  <a:pt x="32257" y="92710"/>
                </a:moveTo>
                <a:lnTo>
                  <a:pt x="17906" y="92710"/>
                </a:lnTo>
                <a:lnTo>
                  <a:pt x="17906" y="137160"/>
                </a:lnTo>
                <a:lnTo>
                  <a:pt x="112267" y="137160"/>
                </a:lnTo>
                <a:lnTo>
                  <a:pt x="112267" y="125476"/>
                </a:lnTo>
                <a:lnTo>
                  <a:pt x="32257" y="125476"/>
                </a:lnTo>
                <a:lnTo>
                  <a:pt x="32257" y="92710"/>
                </a:lnTo>
                <a:close/>
              </a:path>
              <a:path w="247014" h="142239">
                <a:moveTo>
                  <a:pt x="107441" y="0"/>
                </a:moveTo>
                <a:lnTo>
                  <a:pt x="93344" y="0"/>
                </a:lnTo>
                <a:lnTo>
                  <a:pt x="93344" y="102870"/>
                </a:lnTo>
                <a:lnTo>
                  <a:pt x="107441" y="102870"/>
                </a:lnTo>
                <a:lnTo>
                  <a:pt x="107441" y="53340"/>
                </a:lnTo>
                <a:lnTo>
                  <a:pt x="128777" y="53340"/>
                </a:lnTo>
                <a:lnTo>
                  <a:pt x="128777" y="41275"/>
                </a:lnTo>
                <a:lnTo>
                  <a:pt x="107441" y="41275"/>
                </a:lnTo>
                <a:lnTo>
                  <a:pt x="107441" y="0"/>
                </a:lnTo>
                <a:close/>
              </a:path>
              <a:path w="247014" h="142239">
                <a:moveTo>
                  <a:pt x="246506" y="72390"/>
                </a:moveTo>
                <a:lnTo>
                  <a:pt x="118490" y="72390"/>
                </a:lnTo>
                <a:lnTo>
                  <a:pt x="118490" y="83947"/>
                </a:lnTo>
                <a:lnTo>
                  <a:pt x="246506" y="83947"/>
                </a:lnTo>
                <a:lnTo>
                  <a:pt x="246506" y="72390"/>
                </a:lnTo>
                <a:close/>
              </a:path>
              <a:path w="247014" h="142239">
                <a:moveTo>
                  <a:pt x="37973" y="10287"/>
                </a:moveTo>
                <a:lnTo>
                  <a:pt x="2873" y="31765"/>
                </a:lnTo>
                <a:lnTo>
                  <a:pt x="0" y="46228"/>
                </a:lnTo>
                <a:lnTo>
                  <a:pt x="811" y="53728"/>
                </a:lnTo>
                <a:lnTo>
                  <a:pt x="30100" y="80410"/>
                </a:lnTo>
                <a:lnTo>
                  <a:pt x="38100" y="81153"/>
                </a:lnTo>
                <a:lnTo>
                  <a:pt x="46079" y="80410"/>
                </a:lnTo>
                <a:lnTo>
                  <a:pt x="53260" y="78549"/>
                </a:lnTo>
                <a:lnTo>
                  <a:pt x="59656" y="75545"/>
                </a:lnTo>
                <a:lnTo>
                  <a:pt x="65277" y="71374"/>
                </a:lnTo>
                <a:lnTo>
                  <a:pt x="67422" y="68961"/>
                </a:lnTo>
                <a:lnTo>
                  <a:pt x="38100" y="68961"/>
                </a:lnTo>
                <a:lnTo>
                  <a:pt x="31241" y="68834"/>
                </a:lnTo>
                <a:lnTo>
                  <a:pt x="25526" y="66675"/>
                </a:lnTo>
                <a:lnTo>
                  <a:pt x="17144" y="58293"/>
                </a:lnTo>
                <a:lnTo>
                  <a:pt x="15036" y="52959"/>
                </a:lnTo>
                <a:lnTo>
                  <a:pt x="14925" y="49494"/>
                </a:lnTo>
                <a:lnTo>
                  <a:pt x="14986" y="38989"/>
                </a:lnTo>
                <a:lnTo>
                  <a:pt x="17144" y="33401"/>
                </a:lnTo>
                <a:lnTo>
                  <a:pt x="21336" y="29083"/>
                </a:lnTo>
                <a:lnTo>
                  <a:pt x="25400" y="24765"/>
                </a:lnTo>
                <a:lnTo>
                  <a:pt x="30987" y="22606"/>
                </a:lnTo>
                <a:lnTo>
                  <a:pt x="37973" y="22479"/>
                </a:lnTo>
                <a:lnTo>
                  <a:pt x="67018" y="22479"/>
                </a:lnTo>
                <a:lnTo>
                  <a:pt x="65150" y="20320"/>
                </a:lnTo>
                <a:lnTo>
                  <a:pt x="59582" y="16037"/>
                </a:lnTo>
                <a:lnTo>
                  <a:pt x="53181" y="12922"/>
                </a:lnTo>
                <a:lnTo>
                  <a:pt x="45970" y="10997"/>
                </a:lnTo>
                <a:lnTo>
                  <a:pt x="37973" y="10287"/>
                </a:lnTo>
                <a:close/>
              </a:path>
              <a:path w="247014" h="142239">
                <a:moveTo>
                  <a:pt x="230124" y="10414"/>
                </a:moveTo>
                <a:lnTo>
                  <a:pt x="133223" y="10414"/>
                </a:lnTo>
                <a:lnTo>
                  <a:pt x="133223" y="22098"/>
                </a:lnTo>
                <a:lnTo>
                  <a:pt x="215645" y="22098"/>
                </a:lnTo>
                <a:lnTo>
                  <a:pt x="215550" y="31686"/>
                </a:lnTo>
                <a:lnTo>
                  <a:pt x="210946" y="72390"/>
                </a:lnTo>
                <a:lnTo>
                  <a:pt x="225043" y="72390"/>
                </a:lnTo>
                <a:lnTo>
                  <a:pt x="229631" y="33274"/>
                </a:lnTo>
                <a:lnTo>
                  <a:pt x="230078" y="20320"/>
                </a:lnTo>
                <a:lnTo>
                  <a:pt x="230124" y="10414"/>
                </a:lnTo>
                <a:close/>
              </a:path>
              <a:path w="247014" h="142239">
                <a:moveTo>
                  <a:pt x="67018" y="22479"/>
                </a:moveTo>
                <a:lnTo>
                  <a:pt x="45212" y="22479"/>
                </a:lnTo>
                <a:lnTo>
                  <a:pt x="50800" y="24765"/>
                </a:lnTo>
                <a:lnTo>
                  <a:pt x="54863" y="29083"/>
                </a:lnTo>
                <a:lnTo>
                  <a:pt x="59054" y="33274"/>
                </a:lnTo>
                <a:lnTo>
                  <a:pt x="61087" y="38989"/>
                </a:lnTo>
                <a:lnTo>
                  <a:pt x="61087" y="52959"/>
                </a:lnTo>
                <a:lnTo>
                  <a:pt x="59054" y="58420"/>
                </a:lnTo>
                <a:lnTo>
                  <a:pt x="50800" y="66675"/>
                </a:lnTo>
                <a:lnTo>
                  <a:pt x="45212" y="68834"/>
                </a:lnTo>
                <a:lnTo>
                  <a:pt x="38100" y="68961"/>
                </a:lnTo>
                <a:lnTo>
                  <a:pt x="67422" y="68961"/>
                </a:lnTo>
                <a:lnTo>
                  <a:pt x="75932" y="46228"/>
                </a:lnTo>
                <a:lnTo>
                  <a:pt x="75918" y="45847"/>
                </a:lnTo>
                <a:lnTo>
                  <a:pt x="75134" y="38500"/>
                </a:lnTo>
                <a:lnTo>
                  <a:pt x="73072" y="31686"/>
                </a:lnTo>
                <a:lnTo>
                  <a:pt x="69748" y="25634"/>
                </a:lnTo>
                <a:lnTo>
                  <a:pt x="67018" y="2247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270573" y="5668447"/>
            <a:ext cx="365940" cy="105368"/>
          </a:xfrm>
          <a:custGeom>
            <a:avLst/>
            <a:gdLst/>
            <a:ahLst/>
            <a:cxnLst/>
            <a:rect l="l" t="t" r="r" b="b"/>
            <a:pathLst>
              <a:path w="489584" h="140970">
                <a:moveTo>
                  <a:pt x="188594" y="88011"/>
                </a:moveTo>
                <a:lnTo>
                  <a:pt x="143890" y="99695"/>
                </a:lnTo>
                <a:lnTo>
                  <a:pt x="139573" y="106172"/>
                </a:lnTo>
                <a:lnTo>
                  <a:pt x="139573" y="122428"/>
                </a:lnTo>
                <a:lnTo>
                  <a:pt x="177472" y="140067"/>
                </a:lnTo>
                <a:lnTo>
                  <a:pt x="188594" y="140589"/>
                </a:lnTo>
                <a:lnTo>
                  <a:pt x="199810" y="140067"/>
                </a:lnTo>
                <a:lnTo>
                  <a:pt x="209645" y="138699"/>
                </a:lnTo>
                <a:lnTo>
                  <a:pt x="218098" y="136499"/>
                </a:lnTo>
                <a:lnTo>
                  <a:pt x="225171" y="133477"/>
                </a:lnTo>
                <a:lnTo>
                  <a:pt x="232646" y="129286"/>
                </a:lnTo>
                <a:lnTo>
                  <a:pt x="177926" y="129286"/>
                </a:lnTo>
                <a:lnTo>
                  <a:pt x="169544" y="127889"/>
                </a:lnTo>
                <a:lnTo>
                  <a:pt x="157734" y="122809"/>
                </a:lnTo>
                <a:lnTo>
                  <a:pt x="154686" y="119126"/>
                </a:lnTo>
                <a:lnTo>
                  <a:pt x="154686" y="109601"/>
                </a:lnTo>
                <a:lnTo>
                  <a:pt x="157734" y="105791"/>
                </a:lnTo>
                <a:lnTo>
                  <a:pt x="169544" y="100457"/>
                </a:lnTo>
                <a:lnTo>
                  <a:pt x="177926" y="99187"/>
                </a:lnTo>
                <a:lnTo>
                  <a:pt x="188594" y="99060"/>
                </a:lnTo>
                <a:lnTo>
                  <a:pt x="232388" y="99060"/>
                </a:lnTo>
                <a:lnTo>
                  <a:pt x="225171" y="95123"/>
                </a:lnTo>
                <a:lnTo>
                  <a:pt x="218098" y="92029"/>
                </a:lnTo>
                <a:lnTo>
                  <a:pt x="209645" y="89804"/>
                </a:lnTo>
                <a:lnTo>
                  <a:pt x="199810" y="88461"/>
                </a:lnTo>
                <a:lnTo>
                  <a:pt x="188594" y="88011"/>
                </a:lnTo>
                <a:close/>
              </a:path>
              <a:path w="489584" h="140970">
                <a:moveTo>
                  <a:pt x="232388" y="99060"/>
                </a:moveTo>
                <a:lnTo>
                  <a:pt x="188594" y="99060"/>
                </a:lnTo>
                <a:lnTo>
                  <a:pt x="196332" y="99373"/>
                </a:lnTo>
                <a:lnTo>
                  <a:pt x="203152" y="100139"/>
                </a:lnTo>
                <a:lnTo>
                  <a:pt x="209043" y="101381"/>
                </a:lnTo>
                <a:lnTo>
                  <a:pt x="213994" y="103124"/>
                </a:lnTo>
                <a:lnTo>
                  <a:pt x="219963" y="105791"/>
                </a:lnTo>
                <a:lnTo>
                  <a:pt x="222885" y="109601"/>
                </a:lnTo>
                <a:lnTo>
                  <a:pt x="222885" y="119126"/>
                </a:lnTo>
                <a:lnTo>
                  <a:pt x="188594" y="129286"/>
                </a:lnTo>
                <a:lnTo>
                  <a:pt x="232646" y="129286"/>
                </a:lnTo>
                <a:lnTo>
                  <a:pt x="233552" y="128778"/>
                </a:lnTo>
                <a:lnTo>
                  <a:pt x="237871" y="122428"/>
                </a:lnTo>
                <a:lnTo>
                  <a:pt x="237871" y="106172"/>
                </a:lnTo>
                <a:lnTo>
                  <a:pt x="233552" y="99695"/>
                </a:lnTo>
                <a:lnTo>
                  <a:pt x="232388" y="99060"/>
                </a:lnTo>
                <a:close/>
              </a:path>
              <a:path w="489584" h="140970">
                <a:moveTo>
                  <a:pt x="236981" y="0"/>
                </a:moveTo>
                <a:lnTo>
                  <a:pt x="222758" y="0"/>
                </a:lnTo>
                <a:lnTo>
                  <a:pt x="222758" y="22479"/>
                </a:lnTo>
                <a:lnTo>
                  <a:pt x="198374" y="22479"/>
                </a:lnTo>
                <a:lnTo>
                  <a:pt x="198374" y="34036"/>
                </a:lnTo>
                <a:lnTo>
                  <a:pt x="222758" y="34036"/>
                </a:lnTo>
                <a:lnTo>
                  <a:pt x="222758" y="52451"/>
                </a:lnTo>
                <a:lnTo>
                  <a:pt x="198374" y="52451"/>
                </a:lnTo>
                <a:lnTo>
                  <a:pt x="198374" y="63881"/>
                </a:lnTo>
                <a:lnTo>
                  <a:pt x="222758" y="63881"/>
                </a:lnTo>
                <a:lnTo>
                  <a:pt x="222758" y="88392"/>
                </a:lnTo>
                <a:lnTo>
                  <a:pt x="236981" y="88392"/>
                </a:lnTo>
                <a:lnTo>
                  <a:pt x="236981" y="0"/>
                </a:lnTo>
                <a:close/>
              </a:path>
              <a:path w="489584" h="140970">
                <a:moveTo>
                  <a:pt x="140842" y="9271"/>
                </a:moveTo>
                <a:lnTo>
                  <a:pt x="126491" y="9271"/>
                </a:lnTo>
                <a:lnTo>
                  <a:pt x="126491" y="78486"/>
                </a:lnTo>
                <a:lnTo>
                  <a:pt x="190880" y="78486"/>
                </a:lnTo>
                <a:lnTo>
                  <a:pt x="190880" y="66802"/>
                </a:lnTo>
                <a:lnTo>
                  <a:pt x="140842" y="66802"/>
                </a:lnTo>
                <a:lnTo>
                  <a:pt x="140842" y="44196"/>
                </a:lnTo>
                <a:lnTo>
                  <a:pt x="190880" y="44196"/>
                </a:lnTo>
                <a:lnTo>
                  <a:pt x="190880" y="32766"/>
                </a:lnTo>
                <a:lnTo>
                  <a:pt x="140842" y="32766"/>
                </a:lnTo>
                <a:lnTo>
                  <a:pt x="140842" y="9271"/>
                </a:lnTo>
                <a:close/>
              </a:path>
              <a:path w="489584" h="140970">
                <a:moveTo>
                  <a:pt x="190880" y="44196"/>
                </a:moveTo>
                <a:lnTo>
                  <a:pt x="176529" y="44196"/>
                </a:lnTo>
                <a:lnTo>
                  <a:pt x="176529" y="66802"/>
                </a:lnTo>
                <a:lnTo>
                  <a:pt x="190880" y="66802"/>
                </a:lnTo>
                <a:lnTo>
                  <a:pt x="190880" y="44196"/>
                </a:lnTo>
                <a:close/>
              </a:path>
              <a:path w="489584" h="140970">
                <a:moveTo>
                  <a:pt x="190880" y="9271"/>
                </a:moveTo>
                <a:lnTo>
                  <a:pt x="176529" y="9271"/>
                </a:lnTo>
                <a:lnTo>
                  <a:pt x="176529" y="32766"/>
                </a:lnTo>
                <a:lnTo>
                  <a:pt x="190880" y="32766"/>
                </a:lnTo>
                <a:lnTo>
                  <a:pt x="190880" y="9271"/>
                </a:lnTo>
                <a:close/>
              </a:path>
              <a:path w="489584" h="140970">
                <a:moveTo>
                  <a:pt x="116586" y="80391"/>
                </a:moveTo>
                <a:lnTo>
                  <a:pt x="23494" y="80391"/>
                </a:lnTo>
                <a:lnTo>
                  <a:pt x="23494" y="91948"/>
                </a:lnTo>
                <a:lnTo>
                  <a:pt x="102362" y="91948"/>
                </a:lnTo>
                <a:lnTo>
                  <a:pt x="102362" y="104521"/>
                </a:lnTo>
                <a:lnTo>
                  <a:pt x="23875" y="104521"/>
                </a:lnTo>
                <a:lnTo>
                  <a:pt x="23875" y="140716"/>
                </a:lnTo>
                <a:lnTo>
                  <a:pt x="121538" y="140716"/>
                </a:lnTo>
                <a:lnTo>
                  <a:pt x="121538" y="128905"/>
                </a:lnTo>
                <a:lnTo>
                  <a:pt x="38100" y="128905"/>
                </a:lnTo>
                <a:lnTo>
                  <a:pt x="38100" y="115443"/>
                </a:lnTo>
                <a:lnTo>
                  <a:pt x="116586" y="115443"/>
                </a:lnTo>
                <a:lnTo>
                  <a:pt x="116586" y="80391"/>
                </a:lnTo>
                <a:close/>
              </a:path>
              <a:path w="489584" h="140970">
                <a:moveTo>
                  <a:pt x="369188" y="110871"/>
                </a:moveTo>
                <a:lnTo>
                  <a:pt x="241173" y="110871"/>
                </a:lnTo>
                <a:lnTo>
                  <a:pt x="241173" y="122555"/>
                </a:lnTo>
                <a:lnTo>
                  <a:pt x="361568" y="122555"/>
                </a:lnTo>
                <a:lnTo>
                  <a:pt x="361568" y="123825"/>
                </a:lnTo>
                <a:lnTo>
                  <a:pt x="489585" y="123825"/>
                </a:lnTo>
                <a:lnTo>
                  <a:pt x="489585" y="112014"/>
                </a:lnTo>
                <a:lnTo>
                  <a:pt x="369188" y="112014"/>
                </a:lnTo>
                <a:lnTo>
                  <a:pt x="369188" y="110871"/>
                </a:lnTo>
                <a:close/>
              </a:path>
              <a:path w="489584" h="140970">
                <a:moveTo>
                  <a:pt x="432435" y="89662"/>
                </a:moveTo>
                <a:lnTo>
                  <a:pt x="418084" y="89662"/>
                </a:lnTo>
                <a:lnTo>
                  <a:pt x="418084" y="112014"/>
                </a:lnTo>
                <a:lnTo>
                  <a:pt x="432435" y="112014"/>
                </a:lnTo>
                <a:lnTo>
                  <a:pt x="432435" y="89662"/>
                </a:lnTo>
                <a:close/>
              </a:path>
              <a:path w="489584" h="140970">
                <a:moveTo>
                  <a:pt x="473710" y="11557"/>
                </a:moveTo>
                <a:lnTo>
                  <a:pt x="376682" y="11557"/>
                </a:lnTo>
                <a:lnTo>
                  <a:pt x="376682" y="23368"/>
                </a:lnTo>
                <a:lnTo>
                  <a:pt x="459359" y="23368"/>
                </a:lnTo>
                <a:lnTo>
                  <a:pt x="459359" y="44069"/>
                </a:lnTo>
                <a:lnTo>
                  <a:pt x="376936" y="44069"/>
                </a:lnTo>
                <a:lnTo>
                  <a:pt x="376936" y="89662"/>
                </a:lnTo>
                <a:lnTo>
                  <a:pt x="477519" y="89662"/>
                </a:lnTo>
                <a:lnTo>
                  <a:pt x="477519" y="77851"/>
                </a:lnTo>
                <a:lnTo>
                  <a:pt x="391287" y="77851"/>
                </a:lnTo>
                <a:lnTo>
                  <a:pt x="391287" y="55753"/>
                </a:lnTo>
                <a:lnTo>
                  <a:pt x="473710" y="55753"/>
                </a:lnTo>
                <a:lnTo>
                  <a:pt x="473710" y="11557"/>
                </a:lnTo>
                <a:close/>
              </a:path>
              <a:path w="489584" h="140970">
                <a:moveTo>
                  <a:pt x="305180" y="12065"/>
                </a:moveTo>
                <a:lnTo>
                  <a:pt x="268097" y="22225"/>
                </a:lnTo>
                <a:lnTo>
                  <a:pt x="254126" y="48768"/>
                </a:lnTo>
                <a:lnTo>
                  <a:pt x="255077" y="56721"/>
                </a:lnTo>
                <a:lnTo>
                  <a:pt x="284210" y="82883"/>
                </a:lnTo>
                <a:lnTo>
                  <a:pt x="305180" y="85471"/>
                </a:lnTo>
                <a:lnTo>
                  <a:pt x="316279" y="84778"/>
                </a:lnTo>
                <a:lnTo>
                  <a:pt x="326151" y="82883"/>
                </a:lnTo>
                <a:lnTo>
                  <a:pt x="334809" y="79773"/>
                </a:lnTo>
                <a:lnTo>
                  <a:pt x="342264" y="75438"/>
                </a:lnTo>
                <a:lnTo>
                  <a:pt x="344966" y="73025"/>
                </a:lnTo>
                <a:lnTo>
                  <a:pt x="305180" y="73025"/>
                </a:lnTo>
                <a:lnTo>
                  <a:pt x="297249" y="72544"/>
                </a:lnTo>
                <a:lnTo>
                  <a:pt x="268859" y="56134"/>
                </a:lnTo>
                <a:lnTo>
                  <a:pt x="268859" y="41529"/>
                </a:lnTo>
                <a:lnTo>
                  <a:pt x="305180" y="24511"/>
                </a:lnTo>
                <a:lnTo>
                  <a:pt x="344943" y="24511"/>
                </a:lnTo>
                <a:lnTo>
                  <a:pt x="342391" y="22225"/>
                </a:lnTo>
                <a:lnTo>
                  <a:pt x="334916" y="17869"/>
                </a:lnTo>
                <a:lnTo>
                  <a:pt x="326215" y="14716"/>
                </a:lnTo>
                <a:lnTo>
                  <a:pt x="316299" y="12777"/>
                </a:lnTo>
                <a:lnTo>
                  <a:pt x="305180" y="12065"/>
                </a:lnTo>
                <a:close/>
              </a:path>
              <a:path w="489584" h="140970">
                <a:moveTo>
                  <a:pt x="344943" y="24511"/>
                </a:moveTo>
                <a:lnTo>
                  <a:pt x="305180" y="24511"/>
                </a:lnTo>
                <a:lnTo>
                  <a:pt x="313132" y="25009"/>
                </a:lnTo>
                <a:lnTo>
                  <a:pt x="320214" y="26304"/>
                </a:lnTo>
                <a:lnTo>
                  <a:pt x="326415" y="28386"/>
                </a:lnTo>
                <a:lnTo>
                  <a:pt x="331723" y="31242"/>
                </a:lnTo>
                <a:lnTo>
                  <a:pt x="338200" y="35687"/>
                </a:lnTo>
                <a:lnTo>
                  <a:pt x="341630" y="41529"/>
                </a:lnTo>
                <a:lnTo>
                  <a:pt x="341630" y="56134"/>
                </a:lnTo>
                <a:lnTo>
                  <a:pt x="305180" y="73025"/>
                </a:lnTo>
                <a:lnTo>
                  <a:pt x="344966" y="73025"/>
                </a:lnTo>
                <a:lnTo>
                  <a:pt x="348289" y="70056"/>
                </a:lnTo>
                <a:lnTo>
                  <a:pt x="352647" y="63817"/>
                </a:lnTo>
                <a:lnTo>
                  <a:pt x="355338" y="56721"/>
                </a:lnTo>
                <a:lnTo>
                  <a:pt x="356362" y="48768"/>
                </a:lnTo>
                <a:lnTo>
                  <a:pt x="355357" y="40888"/>
                </a:lnTo>
                <a:lnTo>
                  <a:pt x="352710" y="33829"/>
                </a:lnTo>
                <a:lnTo>
                  <a:pt x="348396" y="27604"/>
                </a:lnTo>
                <a:lnTo>
                  <a:pt x="344943" y="24511"/>
                </a:lnTo>
                <a:close/>
              </a:path>
              <a:path w="489584" h="140970">
                <a:moveTo>
                  <a:pt x="51688" y="19685"/>
                </a:moveTo>
                <a:lnTo>
                  <a:pt x="37084" y="19685"/>
                </a:lnTo>
                <a:lnTo>
                  <a:pt x="36956" y="26797"/>
                </a:lnTo>
                <a:lnTo>
                  <a:pt x="35178" y="33147"/>
                </a:lnTo>
                <a:lnTo>
                  <a:pt x="31623" y="38989"/>
                </a:lnTo>
                <a:lnTo>
                  <a:pt x="28066" y="44958"/>
                </a:lnTo>
                <a:lnTo>
                  <a:pt x="23494" y="50038"/>
                </a:lnTo>
                <a:lnTo>
                  <a:pt x="17906" y="54483"/>
                </a:lnTo>
                <a:lnTo>
                  <a:pt x="12191" y="58928"/>
                </a:lnTo>
                <a:lnTo>
                  <a:pt x="6350" y="62357"/>
                </a:lnTo>
                <a:lnTo>
                  <a:pt x="0" y="64643"/>
                </a:lnTo>
                <a:lnTo>
                  <a:pt x="8636" y="75819"/>
                </a:lnTo>
                <a:lnTo>
                  <a:pt x="13588" y="73660"/>
                </a:lnTo>
                <a:lnTo>
                  <a:pt x="18541" y="70866"/>
                </a:lnTo>
                <a:lnTo>
                  <a:pt x="23367" y="67183"/>
                </a:lnTo>
                <a:lnTo>
                  <a:pt x="28321" y="63627"/>
                </a:lnTo>
                <a:lnTo>
                  <a:pt x="44576" y="41529"/>
                </a:lnTo>
                <a:lnTo>
                  <a:pt x="59303" y="41529"/>
                </a:lnTo>
                <a:lnTo>
                  <a:pt x="57150" y="38100"/>
                </a:lnTo>
                <a:lnTo>
                  <a:pt x="53593" y="32639"/>
                </a:lnTo>
                <a:lnTo>
                  <a:pt x="51815" y="26543"/>
                </a:lnTo>
                <a:lnTo>
                  <a:pt x="51688" y="19685"/>
                </a:lnTo>
                <a:close/>
              </a:path>
              <a:path w="489584" h="140970">
                <a:moveTo>
                  <a:pt x="59303" y="41529"/>
                </a:moveTo>
                <a:lnTo>
                  <a:pt x="44576" y="41529"/>
                </a:lnTo>
                <a:lnTo>
                  <a:pt x="47751" y="48133"/>
                </a:lnTo>
                <a:lnTo>
                  <a:pt x="52577" y="54102"/>
                </a:lnTo>
                <a:lnTo>
                  <a:pt x="58927" y="59436"/>
                </a:lnTo>
                <a:lnTo>
                  <a:pt x="65277" y="64897"/>
                </a:lnTo>
                <a:lnTo>
                  <a:pt x="71754" y="68834"/>
                </a:lnTo>
                <a:lnTo>
                  <a:pt x="78359" y="71501"/>
                </a:lnTo>
                <a:lnTo>
                  <a:pt x="86360" y="60071"/>
                </a:lnTo>
                <a:lnTo>
                  <a:pt x="80899" y="58420"/>
                </a:lnTo>
                <a:lnTo>
                  <a:pt x="75437" y="55753"/>
                </a:lnTo>
                <a:lnTo>
                  <a:pt x="65024" y="48133"/>
                </a:lnTo>
                <a:lnTo>
                  <a:pt x="60578" y="43561"/>
                </a:lnTo>
                <a:lnTo>
                  <a:pt x="59303" y="41529"/>
                </a:lnTo>
                <a:close/>
              </a:path>
              <a:path w="489584" h="140970">
                <a:moveTo>
                  <a:pt x="83438" y="8128"/>
                </a:moveTo>
                <a:lnTo>
                  <a:pt x="5714" y="8128"/>
                </a:lnTo>
                <a:lnTo>
                  <a:pt x="5714" y="19685"/>
                </a:lnTo>
                <a:lnTo>
                  <a:pt x="83438" y="19685"/>
                </a:lnTo>
                <a:lnTo>
                  <a:pt x="83438" y="8128"/>
                </a:lnTo>
                <a:close/>
              </a:path>
              <a:path w="489584" h="140970">
                <a:moveTo>
                  <a:pt x="116586" y="0"/>
                </a:moveTo>
                <a:lnTo>
                  <a:pt x="102362" y="0"/>
                </a:lnTo>
                <a:lnTo>
                  <a:pt x="102362" y="72771"/>
                </a:lnTo>
                <a:lnTo>
                  <a:pt x="116586" y="72771"/>
                </a:lnTo>
                <a:lnTo>
                  <a:pt x="11658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50184" y="5668448"/>
            <a:ext cx="179885" cy="106792"/>
          </a:xfrm>
          <a:custGeom>
            <a:avLst/>
            <a:gdLst/>
            <a:ahLst/>
            <a:cxnLst/>
            <a:rect l="l" t="t" r="r" b="b"/>
            <a:pathLst>
              <a:path w="240665" h="142875">
                <a:moveTo>
                  <a:pt x="111633" y="93853"/>
                </a:moveTo>
                <a:lnTo>
                  <a:pt x="13843" y="93853"/>
                </a:lnTo>
                <a:lnTo>
                  <a:pt x="13843" y="105537"/>
                </a:lnTo>
                <a:lnTo>
                  <a:pt x="97409" y="105537"/>
                </a:lnTo>
                <a:lnTo>
                  <a:pt x="97409" y="142367"/>
                </a:lnTo>
                <a:lnTo>
                  <a:pt x="111633" y="142367"/>
                </a:lnTo>
                <a:lnTo>
                  <a:pt x="111633" y="93853"/>
                </a:lnTo>
                <a:close/>
              </a:path>
              <a:path w="240665" h="142875">
                <a:moveTo>
                  <a:pt x="140335" y="15748"/>
                </a:moveTo>
                <a:lnTo>
                  <a:pt x="125984" y="15748"/>
                </a:lnTo>
                <a:lnTo>
                  <a:pt x="125984" y="57023"/>
                </a:lnTo>
                <a:lnTo>
                  <a:pt x="0" y="57023"/>
                </a:lnTo>
                <a:lnTo>
                  <a:pt x="0" y="68580"/>
                </a:lnTo>
                <a:lnTo>
                  <a:pt x="125984" y="68580"/>
                </a:lnTo>
                <a:lnTo>
                  <a:pt x="125984" y="103759"/>
                </a:lnTo>
                <a:lnTo>
                  <a:pt x="145415" y="103759"/>
                </a:lnTo>
                <a:lnTo>
                  <a:pt x="163575" y="102616"/>
                </a:lnTo>
                <a:lnTo>
                  <a:pt x="169164" y="102108"/>
                </a:lnTo>
                <a:lnTo>
                  <a:pt x="179705" y="100838"/>
                </a:lnTo>
                <a:lnTo>
                  <a:pt x="184150" y="100076"/>
                </a:lnTo>
                <a:lnTo>
                  <a:pt x="187579" y="99187"/>
                </a:lnTo>
                <a:lnTo>
                  <a:pt x="186944" y="95250"/>
                </a:lnTo>
                <a:lnTo>
                  <a:pt x="186231" y="91567"/>
                </a:lnTo>
                <a:lnTo>
                  <a:pt x="140335" y="91567"/>
                </a:lnTo>
                <a:lnTo>
                  <a:pt x="140335" y="15748"/>
                </a:lnTo>
                <a:close/>
              </a:path>
              <a:path w="240665" h="142875">
                <a:moveTo>
                  <a:pt x="71120" y="68580"/>
                </a:moveTo>
                <a:lnTo>
                  <a:pt x="56769" y="68580"/>
                </a:lnTo>
                <a:lnTo>
                  <a:pt x="56769" y="93853"/>
                </a:lnTo>
                <a:lnTo>
                  <a:pt x="71120" y="93853"/>
                </a:lnTo>
                <a:lnTo>
                  <a:pt x="71120" y="68580"/>
                </a:lnTo>
                <a:close/>
              </a:path>
              <a:path w="240665" h="142875">
                <a:moveTo>
                  <a:pt x="185420" y="87376"/>
                </a:moveTo>
                <a:lnTo>
                  <a:pt x="156083" y="91059"/>
                </a:lnTo>
                <a:lnTo>
                  <a:pt x="150368" y="91440"/>
                </a:lnTo>
                <a:lnTo>
                  <a:pt x="145034" y="91567"/>
                </a:lnTo>
                <a:lnTo>
                  <a:pt x="186231" y="91567"/>
                </a:lnTo>
                <a:lnTo>
                  <a:pt x="185420" y="87376"/>
                </a:lnTo>
                <a:close/>
              </a:path>
              <a:path w="240665" h="142875">
                <a:moveTo>
                  <a:pt x="111506" y="7747"/>
                </a:moveTo>
                <a:lnTo>
                  <a:pt x="15240" y="7747"/>
                </a:lnTo>
                <a:lnTo>
                  <a:pt x="15240" y="19558"/>
                </a:lnTo>
                <a:lnTo>
                  <a:pt x="96900" y="19558"/>
                </a:lnTo>
                <a:lnTo>
                  <a:pt x="96774" y="27178"/>
                </a:lnTo>
                <a:lnTo>
                  <a:pt x="96393" y="31623"/>
                </a:lnTo>
                <a:lnTo>
                  <a:pt x="96139" y="36068"/>
                </a:lnTo>
                <a:lnTo>
                  <a:pt x="95123" y="45085"/>
                </a:lnTo>
                <a:lnTo>
                  <a:pt x="94385" y="50165"/>
                </a:lnTo>
                <a:lnTo>
                  <a:pt x="93852" y="53467"/>
                </a:lnTo>
                <a:lnTo>
                  <a:pt x="93091" y="57023"/>
                </a:lnTo>
                <a:lnTo>
                  <a:pt x="107061" y="57023"/>
                </a:lnTo>
                <a:lnTo>
                  <a:pt x="111398" y="15748"/>
                </a:lnTo>
                <a:lnTo>
                  <a:pt x="111506" y="7747"/>
                </a:lnTo>
                <a:close/>
              </a:path>
              <a:path w="240665" h="142875">
                <a:moveTo>
                  <a:pt x="240157" y="67056"/>
                </a:moveTo>
                <a:lnTo>
                  <a:pt x="226314" y="67056"/>
                </a:lnTo>
                <a:lnTo>
                  <a:pt x="226314" y="141732"/>
                </a:lnTo>
                <a:lnTo>
                  <a:pt x="240157" y="141732"/>
                </a:lnTo>
                <a:lnTo>
                  <a:pt x="240157" y="67056"/>
                </a:lnTo>
                <a:close/>
              </a:path>
              <a:path w="240665" h="142875">
                <a:moveTo>
                  <a:pt x="208915" y="3048"/>
                </a:moveTo>
                <a:lnTo>
                  <a:pt x="195325" y="3048"/>
                </a:lnTo>
                <a:lnTo>
                  <a:pt x="195325" y="134747"/>
                </a:lnTo>
                <a:lnTo>
                  <a:pt x="208915" y="134747"/>
                </a:lnTo>
                <a:lnTo>
                  <a:pt x="208915" y="67056"/>
                </a:lnTo>
                <a:lnTo>
                  <a:pt x="240157" y="67056"/>
                </a:lnTo>
                <a:lnTo>
                  <a:pt x="240157" y="55372"/>
                </a:lnTo>
                <a:lnTo>
                  <a:pt x="208915" y="55372"/>
                </a:lnTo>
                <a:lnTo>
                  <a:pt x="208915" y="3048"/>
                </a:lnTo>
                <a:close/>
              </a:path>
              <a:path w="240665" h="142875">
                <a:moveTo>
                  <a:pt x="240157" y="0"/>
                </a:moveTo>
                <a:lnTo>
                  <a:pt x="226314" y="0"/>
                </a:lnTo>
                <a:lnTo>
                  <a:pt x="226314" y="55372"/>
                </a:lnTo>
                <a:lnTo>
                  <a:pt x="240157" y="55372"/>
                </a:lnTo>
                <a:lnTo>
                  <a:pt x="2401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846396" y="5668447"/>
            <a:ext cx="270540" cy="106317"/>
          </a:xfrm>
          <a:custGeom>
            <a:avLst/>
            <a:gdLst/>
            <a:ahLst/>
            <a:cxnLst/>
            <a:rect l="l" t="t" r="r" b="b"/>
            <a:pathLst>
              <a:path w="361950" h="142239">
                <a:moveTo>
                  <a:pt x="117348" y="90043"/>
                </a:moveTo>
                <a:lnTo>
                  <a:pt x="26161" y="90043"/>
                </a:lnTo>
                <a:lnTo>
                  <a:pt x="26161" y="139827"/>
                </a:lnTo>
                <a:lnTo>
                  <a:pt x="117348" y="139827"/>
                </a:lnTo>
                <a:lnTo>
                  <a:pt x="117348" y="128143"/>
                </a:lnTo>
                <a:lnTo>
                  <a:pt x="40385" y="128143"/>
                </a:lnTo>
                <a:lnTo>
                  <a:pt x="40385" y="101473"/>
                </a:lnTo>
                <a:lnTo>
                  <a:pt x="117348" y="101473"/>
                </a:lnTo>
                <a:lnTo>
                  <a:pt x="117348" y="90043"/>
                </a:lnTo>
                <a:close/>
              </a:path>
              <a:path w="361950" h="142239">
                <a:moveTo>
                  <a:pt x="117348" y="101473"/>
                </a:moveTo>
                <a:lnTo>
                  <a:pt x="103124" y="101473"/>
                </a:lnTo>
                <a:lnTo>
                  <a:pt x="103124" y="128143"/>
                </a:lnTo>
                <a:lnTo>
                  <a:pt x="117348" y="128143"/>
                </a:lnTo>
                <a:lnTo>
                  <a:pt x="117348" y="101473"/>
                </a:lnTo>
                <a:close/>
              </a:path>
              <a:path w="361950" h="142239">
                <a:moveTo>
                  <a:pt x="361696" y="90551"/>
                </a:moveTo>
                <a:lnTo>
                  <a:pt x="265175" y="90551"/>
                </a:lnTo>
                <a:lnTo>
                  <a:pt x="265175" y="102108"/>
                </a:lnTo>
                <a:lnTo>
                  <a:pt x="347345" y="102108"/>
                </a:lnTo>
                <a:lnTo>
                  <a:pt x="347345" y="141859"/>
                </a:lnTo>
                <a:lnTo>
                  <a:pt x="361696" y="141859"/>
                </a:lnTo>
                <a:lnTo>
                  <a:pt x="361696" y="90551"/>
                </a:lnTo>
                <a:close/>
              </a:path>
              <a:path w="361950" h="142239">
                <a:moveTo>
                  <a:pt x="155701" y="92710"/>
                </a:moveTo>
                <a:lnTo>
                  <a:pt x="141350" y="92710"/>
                </a:lnTo>
                <a:lnTo>
                  <a:pt x="141350" y="137160"/>
                </a:lnTo>
                <a:lnTo>
                  <a:pt x="235711" y="137160"/>
                </a:lnTo>
                <a:lnTo>
                  <a:pt x="235711" y="125476"/>
                </a:lnTo>
                <a:lnTo>
                  <a:pt x="155701" y="125476"/>
                </a:lnTo>
                <a:lnTo>
                  <a:pt x="155701" y="92710"/>
                </a:lnTo>
                <a:close/>
              </a:path>
              <a:path w="361950" h="142239">
                <a:moveTo>
                  <a:pt x="230885" y="0"/>
                </a:moveTo>
                <a:lnTo>
                  <a:pt x="216788" y="0"/>
                </a:lnTo>
                <a:lnTo>
                  <a:pt x="216788" y="102870"/>
                </a:lnTo>
                <a:lnTo>
                  <a:pt x="230885" y="102870"/>
                </a:lnTo>
                <a:lnTo>
                  <a:pt x="230885" y="53340"/>
                </a:lnTo>
                <a:lnTo>
                  <a:pt x="260062" y="53340"/>
                </a:lnTo>
                <a:lnTo>
                  <a:pt x="259841" y="53086"/>
                </a:lnTo>
                <a:lnTo>
                  <a:pt x="258063" y="48006"/>
                </a:lnTo>
                <a:lnTo>
                  <a:pt x="258063" y="41275"/>
                </a:lnTo>
                <a:lnTo>
                  <a:pt x="230885" y="41275"/>
                </a:lnTo>
                <a:lnTo>
                  <a:pt x="230885" y="0"/>
                </a:lnTo>
                <a:close/>
              </a:path>
              <a:path w="361950" h="142239">
                <a:moveTo>
                  <a:pt x="361696" y="47244"/>
                </a:moveTo>
                <a:lnTo>
                  <a:pt x="347852" y="47244"/>
                </a:lnTo>
                <a:lnTo>
                  <a:pt x="347852" y="83439"/>
                </a:lnTo>
                <a:lnTo>
                  <a:pt x="361696" y="83439"/>
                </a:lnTo>
                <a:lnTo>
                  <a:pt x="361696" y="47244"/>
                </a:lnTo>
                <a:close/>
              </a:path>
              <a:path w="361950" h="142239">
                <a:moveTo>
                  <a:pt x="332739" y="2667"/>
                </a:moveTo>
                <a:lnTo>
                  <a:pt x="319024" y="2667"/>
                </a:lnTo>
                <a:lnTo>
                  <a:pt x="319024" y="82042"/>
                </a:lnTo>
                <a:lnTo>
                  <a:pt x="332739" y="82042"/>
                </a:lnTo>
                <a:lnTo>
                  <a:pt x="332739" y="47244"/>
                </a:lnTo>
                <a:lnTo>
                  <a:pt x="361696" y="47244"/>
                </a:lnTo>
                <a:lnTo>
                  <a:pt x="361696" y="35560"/>
                </a:lnTo>
                <a:lnTo>
                  <a:pt x="332739" y="35560"/>
                </a:lnTo>
                <a:lnTo>
                  <a:pt x="332739" y="2667"/>
                </a:lnTo>
                <a:close/>
              </a:path>
              <a:path w="361950" h="142239">
                <a:moveTo>
                  <a:pt x="161416" y="10287"/>
                </a:moveTo>
                <a:lnTo>
                  <a:pt x="126317" y="31765"/>
                </a:lnTo>
                <a:lnTo>
                  <a:pt x="123457" y="46101"/>
                </a:lnTo>
                <a:lnTo>
                  <a:pt x="123712" y="48710"/>
                </a:lnTo>
                <a:lnTo>
                  <a:pt x="153544" y="80410"/>
                </a:lnTo>
                <a:lnTo>
                  <a:pt x="161543" y="81153"/>
                </a:lnTo>
                <a:lnTo>
                  <a:pt x="169523" y="80410"/>
                </a:lnTo>
                <a:lnTo>
                  <a:pt x="176704" y="78549"/>
                </a:lnTo>
                <a:lnTo>
                  <a:pt x="183100" y="75545"/>
                </a:lnTo>
                <a:lnTo>
                  <a:pt x="188722" y="71374"/>
                </a:lnTo>
                <a:lnTo>
                  <a:pt x="190866" y="68961"/>
                </a:lnTo>
                <a:lnTo>
                  <a:pt x="161543" y="68961"/>
                </a:lnTo>
                <a:lnTo>
                  <a:pt x="154685" y="68834"/>
                </a:lnTo>
                <a:lnTo>
                  <a:pt x="148971" y="66675"/>
                </a:lnTo>
                <a:lnTo>
                  <a:pt x="140588" y="58293"/>
                </a:lnTo>
                <a:lnTo>
                  <a:pt x="138530" y="53086"/>
                </a:lnTo>
                <a:lnTo>
                  <a:pt x="138429" y="38989"/>
                </a:lnTo>
                <a:lnTo>
                  <a:pt x="140588" y="33401"/>
                </a:lnTo>
                <a:lnTo>
                  <a:pt x="144779" y="29083"/>
                </a:lnTo>
                <a:lnTo>
                  <a:pt x="148843" y="24765"/>
                </a:lnTo>
                <a:lnTo>
                  <a:pt x="154431" y="22606"/>
                </a:lnTo>
                <a:lnTo>
                  <a:pt x="161416" y="22479"/>
                </a:lnTo>
                <a:lnTo>
                  <a:pt x="190462" y="22479"/>
                </a:lnTo>
                <a:lnTo>
                  <a:pt x="188595" y="20320"/>
                </a:lnTo>
                <a:lnTo>
                  <a:pt x="183026" y="16037"/>
                </a:lnTo>
                <a:lnTo>
                  <a:pt x="176625" y="12922"/>
                </a:lnTo>
                <a:lnTo>
                  <a:pt x="169414" y="10997"/>
                </a:lnTo>
                <a:lnTo>
                  <a:pt x="161416" y="10287"/>
                </a:lnTo>
                <a:close/>
              </a:path>
              <a:path w="361950" h="142239">
                <a:moveTo>
                  <a:pt x="260062" y="53340"/>
                </a:moveTo>
                <a:lnTo>
                  <a:pt x="245617" y="53340"/>
                </a:lnTo>
                <a:lnTo>
                  <a:pt x="246005" y="55006"/>
                </a:lnTo>
                <a:lnTo>
                  <a:pt x="276859" y="75438"/>
                </a:lnTo>
                <a:lnTo>
                  <a:pt x="284166" y="74695"/>
                </a:lnTo>
                <a:lnTo>
                  <a:pt x="290639" y="72834"/>
                </a:lnTo>
                <a:lnTo>
                  <a:pt x="296255" y="69830"/>
                </a:lnTo>
                <a:lnTo>
                  <a:pt x="300989" y="65659"/>
                </a:lnTo>
                <a:lnTo>
                  <a:pt x="302997" y="62992"/>
                </a:lnTo>
                <a:lnTo>
                  <a:pt x="276859" y="62992"/>
                </a:lnTo>
                <a:lnTo>
                  <a:pt x="271017" y="62865"/>
                </a:lnTo>
                <a:lnTo>
                  <a:pt x="266446" y="60833"/>
                </a:lnTo>
                <a:lnTo>
                  <a:pt x="263143" y="56896"/>
                </a:lnTo>
                <a:lnTo>
                  <a:pt x="260062" y="53340"/>
                </a:lnTo>
                <a:close/>
              </a:path>
              <a:path w="361950" h="142239">
                <a:moveTo>
                  <a:pt x="190462" y="22479"/>
                </a:moveTo>
                <a:lnTo>
                  <a:pt x="168655" y="22479"/>
                </a:lnTo>
                <a:lnTo>
                  <a:pt x="174243" y="24765"/>
                </a:lnTo>
                <a:lnTo>
                  <a:pt x="178307" y="29083"/>
                </a:lnTo>
                <a:lnTo>
                  <a:pt x="182499" y="33274"/>
                </a:lnTo>
                <a:lnTo>
                  <a:pt x="184357" y="38500"/>
                </a:lnTo>
                <a:lnTo>
                  <a:pt x="184483" y="53086"/>
                </a:lnTo>
                <a:lnTo>
                  <a:pt x="182499" y="58420"/>
                </a:lnTo>
                <a:lnTo>
                  <a:pt x="174243" y="66675"/>
                </a:lnTo>
                <a:lnTo>
                  <a:pt x="168655" y="68834"/>
                </a:lnTo>
                <a:lnTo>
                  <a:pt x="161543" y="68961"/>
                </a:lnTo>
                <a:lnTo>
                  <a:pt x="190866" y="68961"/>
                </a:lnTo>
                <a:lnTo>
                  <a:pt x="199389" y="46101"/>
                </a:lnTo>
                <a:lnTo>
                  <a:pt x="198578" y="38500"/>
                </a:lnTo>
                <a:lnTo>
                  <a:pt x="196516" y="31686"/>
                </a:lnTo>
                <a:lnTo>
                  <a:pt x="193192" y="25634"/>
                </a:lnTo>
                <a:lnTo>
                  <a:pt x="190462" y="22479"/>
                </a:lnTo>
                <a:close/>
              </a:path>
              <a:path w="361950" h="142239">
                <a:moveTo>
                  <a:pt x="302908" y="20447"/>
                </a:moveTo>
                <a:lnTo>
                  <a:pt x="276859" y="20447"/>
                </a:lnTo>
                <a:lnTo>
                  <a:pt x="282701" y="20574"/>
                </a:lnTo>
                <a:lnTo>
                  <a:pt x="287274" y="22606"/>
                </a:lnTo>
                <a:lnTo>
                  <a:pt x="290575" y="26543"/>
                </a:lnTo>
                <a:lnTo>
                  <a:pt x="294004" y="30353"/>
                </a:lnTo>
                <a:lnTo>
                  <a:pt x="295655" y="35433"/>
                </a:lnTo>
                <a:lnTo>
                  <a:pt x="295655" y="48006"/>
                </a:lnTo>
                <a:lnTo>
                  <a:pt x="294004" y="53086"/>
                </a:lnTo>
                <a:lnTo>
                  <a:pt x="290575" y="56896"/>
                </a:lnTo>
                <a:lnTo>
                  <a:pt x="287274" y="60833"/>
                </a:lnTo>
                <a:lnTo>
                  <a:pt x="282701" y="62865"/>
                </a:lnTo>
                <a:lnTo>
                  <a:pt x="276859" y="62992"/>
                </a:lnTo>
                <a:lnTo>
                  <a:pt x="302997" y="62992"/>
                </a:lnTo>
                <a:lnTo>
                  <a:pt x="304752" y="60660"/>
                </a:lnTo>
                <a:lnTo>
                  <a:pt x="307471" y="54991"/>
                </a:lnTo>
                <a:lnTo>
                  <a:pt x="309133" y="48710"/>
                </a:lnTo>
                <a:lnTo>
                  <a:pt x="309752" y="41783"/>
                </a:lnTo>
                <a:lnTo>
                  <a:pt x="309132" y="34798"/>
                </a:lnTo>
                <a:lnTo>
                  <a:pt x="307466" y="28511"/>
                </a:lnTo>
                <a:lnTo>
                  <a:pt x="304752" y="22887"/>
                </a:lnTo>
                <a:lnTo>
                  <a:pt x="302908" y="20447"/>
                </a:lnTo>
                <a:close/>
              </a:path>
              <a:path w="361950" h="142239">
                <a:moveTo>
                  <a:pt x="276859" y="8255"/>
                </a:moveTo>
                <a:lnTo>
                  <a:pt x="244348" y="34798"/>
                </a:lnTo>
                <a:lnTo>
                  <a:pt x="243839" y="41275"/>
                </a:lnTo>
                <a:lnTo>
                  <a:pt x="258063" y="41275"/>
                </a:lnTo>
                <a:lnTo>
                  <a:pt x="258063" y="35433"/>
                </a:lnTo>
                <a:lnTo>
                  <a:pt x="259841" y="30353"/>
                </a:lnTo>
                <a:lnTo>
                  <a:pt x="263143" y="26543"/>
                </a:lnTo>
                <a:lnTo>
                  <a:pt x="266446" y="22606"/>
                </a:lnTo>
                <a:lnTo>
                  <a:pt x="271017" y="20574"/>
                </a:lnTo>
                <a:lnTo>
                  <a:pt x="276859" y="20447"/>
                </a:lnTo>
                <a:lnTo>
                  <a:pt x="302908" y="20447"/>
                </a:lnTo>
                <a:lnTo>
                  <a:pt x="300989" y="17907"/>
                </a:lnTo>
                <a:lnTo>
                  <a:pt x="296255" y="13809"/>
                </a:lnTo>
                <a:lnTo>
                  <a:pt x="290639" y="10842"/>
                </a:lnTo>
                <a:lnTo>
                  <a:pt x="284166" y="8995"/>
                </a:lnTo>
                <a:lnTo>
                  <a:pt x="276859" y="8255"/>
                </a:lnTo>
                <a:close/>
              </a:path>
              <a:path w="361950" h="142239">
                <a:moveTo>
                  <a:pt x="361696" y="0"/>
                </a:moveTo>
                <a:lnTo>
                  <a:pt x="347852" y="0"/>
                </a:lnTo>
                <a:lnTo>
                  <a:pt x="347852" y="35560"/>
                </a:lnTo>
                <a:lnTo>
                  <a:pt x="361696" y="35560"/>
                </a:lnTo>
                <a:lnTo>
                  <a:pt x="361696" y="0"/>
                </a:lnTo>
                <a:close/>
              </a:path>
              <a:path w="361950" h="142239">
                <a:moveTo>
                  <a:pt x="50926" y="21971"/>
                </a:moveTo>
                <a:lnTo>
                  <a:pt x="36322" y="21971"/>
                </a:lnTo>
                <a:lnTo>
                  <a:pt x="36195" y="34544"/>
                </a:lnTo>
                <a:lnTo>
                  <a:pt x="34416" y="40894"/>
                </a:lnTo>
                <a:lnTo>
                  <a:pt x="27558" y="52832"/>
                </a:lnTo>
                <a:lnTo>
                  <a:pt x="23113" y="58166"/>
                </a:lnTo>
                <a:lnTo>
                  <a:pt x="17652" y="62611"/>
                </a:lnTo>
                <a:lnTo>
                  <a:pt x="12191" y="67183"/>
                </a:lnTo>
                <a:lnTo>
                  <a:pt x="6350" y="70612"/>
                </a:lnTo>
                <a:lnTo>
                  <a:pt x="0" y="72898"/>
                </a:lnTo>
                <a:lnTo>
                  <a:pt x="8127" y="84201"/>
                </a:lnTo>
                <a:lnTo>
                  <a:pt x="39497" y="58801"/>
                </a:lnTo>
                <a:lnTo>
                  <a:pt x="43814" y="49657"/>
                </a:lnTo>
                <a:lnTo>
                  <a:pt x="58316" y="49657"/>
                </a:lnTo>
                <a:lnTo>
                  <a:pt x="56133" y="46101"/>
                </a:lnTo>
                <a:lnTo>
                  <a:pt x="52831" y="40513"/>
                </a:lnTo>
                <a:lnTo>
                  <a:pt x="51053" y="34417"/>
                </a:lnTo>
                <a:lnTo>
                  <a:pt x="50926" y="21971"/>
                </a:lnTo>
                <a:close/>
              </a:path>
              <a:path w="361950" h="142239">
                <a:moveTo>
                  <a:pt x="117348" y="0"/>
                </a:moveTo>
                <a:lnTo>
                  <a:pt x="103124" y="0"/>
                </a:lnTo>
                <a:lnTo>
                  <a:pt x="103124" y="35941"/>
                </a:lnTo>
                <a:lnTo>
                  <a:pt x="76580" y="35941"/>
                </a:lnTo>
                <a:lnTo>
                  <a:pt x="76580" y="47752"/>
                </a:lnTo>
                <a:lnTo>
                  <a:pt x="103124" y="47752"/>
                </a:lnTo>
                <a:lnTo>
                  <a:pt x="103124" y="82931"/>
                </a:lnTo>
                <a:lnTo>
                  <a:pt x="117348" y="82931"/>
                </a:lnTo>
                <a:lnTo>
                  <a:pt x="117348" y="0"/>
                </a:lnTo>
                <a:close/>
              </a:path>
              <a:path w="361950" h="142239">
                <a:moveTo>
                  <a:pt x="58316" y="49657"/>
                </a:moveTo>
                <a:lnTo>
                  <a:pt x="43814" y="49657"/>
                </a:lnTo>
                <a:lnTo>
                  <a:pt x="46989" y="56261"/>
                </a:lnTo>
                <a:lnTo>
                  <a:pt x="76834" y="80010"/>
                </a:lnTo>
                <a:lnTo>
                  <a:pt x="84835" y="68580"/>
                </a:lnTo>
                <a:lnTo>
                  <a:pt x="79375" y="66929"/>
                </a:lnTo>
                <a:lnTo>
                  <a:pt x="74040" y="64135"/>
                </a:lnTo>
                <a:lnTo>
                  <a:pt x="63753" y="56388"/>
                </a:lnTo>
                <a:lnTo>
                  <a:pt x="59562" y="51689"/>
                </a:lnTo>
                <a:lnTo>
                  <a:pt x="58316" y="49657"/>
                </a:lnTo>
                <a:close/>
              </a:path>
              <a:path w="361950" h="142239">
                <a:moveTo>
                  <a:pt x="81914" y="10287"/>
                </a:moveTo>
                <a:lnTo>
                  <a:pt x="4445" y="10287"/>
                </a:lnTo>
                <a:lnTo>
                  <a:pt x="4445" y="21971"/>
                </a:lnTo>
                <a:lnTo>
                  <a:pt x="81914" y="21971"/>
                </a:lnTo>
                <a:lnTo>
                  <a:pt x="81914" y="1028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136110" y="5668447"/>
            <a:ext cx="276235" cy="106317"/>
          </a:xfrm>
          <a:custGeom>
            <a:avLst/>
            <a:gdLst/>
            <a:ahLst/>
            <a:cxnLst/>
            <a:rect l="l" t="t" r="r" b="b"/>
            <a:pathLst>
              <a:path w="369570" h="142239">
                <a:moveTo>
                  <a:pt x="117982" y="0"/>
                </a:moveTo>
                <a:lnTo>
                  <a:pt x="103631" y="0"/>
                </a:lnTo>
                <a:lnTo>
                  <a:pt x="103631" y="141732"/>
                </a:lnTo>
                <a:lnTo>
                  <a:pt x="117982" y="141732"/>
                </a:lnTo>
                <a:lnTo>
                  <a:pt x="117982" y="70866"/>
                </a:lnTo>
                <a:lnTo>
                  <a:pt x="143624" y="70866"/>
                </a:lnTo>
                <a:lnTo>
                  <a:pt x="144152" y="70358"/>
                </a:lnTo>
                <a:lnTo>
                  <a:pt x="117982" y="70358"/>
                </a:lnTo>
                <a:lnTo>
                  <a:pt x="117982" y="0"/>
                </a:lnTo>
                <a:close/>
              </a:path>
              <a:path w="369570" h="142239">
                <a:moveTo>
                  <a:pt x="184530" y="86487"/>
                </a:moveTo>
                <a:lnTo>
                  <a:pt x="141224" y="98679"/>
                </a:lnTo>
                <a:lnTo>
                  <a:pt x="137032" y="105537"/>
                </a:lnTo>
                <a:lnTo>
                  <a:pt x="137032" y="122682"/>
                </a:lnTo>
                <a:lnTo>
                  <a:pt x="173910" y="141079"/>
                </a:lnTo>
                <a:lnTo>
                  <a:pt x="184530" y="141605"/>
                </a:lnTo>
                <a:lnTo>
                  <a:pt x="195242" y="141079"/>
                </a:lnTo>
                <a:lnTo>
                  <a:pt x="204692" y="139684"/>
                </a:lnTo>
                <a:lnTo>
                  <a:pt x="212855" y="137408"/>
                </a:lnTo>
                <a:lnTo>
                  <a:pt x="219709" y="134239"/>
                </a:lnTo>
                <a:lnTo>
                  <a:pt x="227209" y="129921"/>
                </a:lnTo>
                <a:lnTo>
                  <a:pt x="184530" y="129921"/>
                </a:lnTo>
                <a:lnTo>
                  <a:pt x="174244" y="129794"/>
                </a:lnTo>
                <a:lnTo>
                  <a:pt x="166243" y="128397"/>
                </a:lnTo>
                <a:lnTo>
                  <a:pt x="160400" y="125730"/>
                </a:lnTo>
                <a:lnTo>
                  <a:pt x="154685" y="123063"/>
                </a:lnTo>
                <a:lnTo>
                  <a:pt x="151764" y="119126"/>
                </a:lnTo>
                <a:lnTo>
                  <a:pt x="151764" y="109093"/>
                </a:lnTo>
                <a:lnTo>
                  <a:pt x="154685" y="105156"/>
                </a:lnTo>
                <a:lnTo>
                  <a:pt x="160400" y="102362"/>
                </a:lnTo>
                <a:lnTo>
                  <a:pt x="166243" y="99695"/>
                </a:lnTo>
                <a:lnTo>
                  <a:pt x="174244" y="98298"/>
                </a:lnTo>
                <a:lnTo>
                  <a:pt x="227430" y="98298"/>
                </a:lnTo>
                <a:lnTo>
                  <a:pt x="219709" y="93853"/>
                </a:lnTo>
                <a:lnTo>
                  <a:pt x="212855" y="90666"/>
                </a:lnTo>
                <a:lnTo>
                  <a:pt x="204692" y="88360"/>
                </a:lnTo>
                <a:lnTo>
                  <a:pt x="195242" y="86959"/>
                </a:lnTo>
                <a:lnTo>
                  <a:pt x="184530" y="86487"/>
                </a:lnTo>
                <a:close/>
              </a:path>
              <a:path w="369570" h="142239">
                <a:moveTo>
                  <a:pt x="272287" y="96393"/>
                </a:moveTo>
                <a:lnTo>
                  <a:pt x="258063" y="96393"/>
                </a:lnTo>
                <a:lnTo>
                  <a:pt x="258063" y="137541"/>
                </a:lnTo>
                <a:lnTo>
                  <a:pt x="354202" y="137541"/>
                </a:lnTo>
                <a:lnTo>
                  <a:pt x="354202" y="125857"/>
                </a:lnTo>
                <a:lnTo>
                  <a:pt x="272287" y="125857"/>
                </a:lnTo>
                <a:lnTo>
                  <a:pt x="272287" y="96393"/>
                </a:lnTo>
                <a:close/>
              </a:path>
              <a:path w="369570" h="142239">
                <a:moveTo>
                  <a:pt x="227430" y="98298"/>
                </a:moveTo>
                <a:lnTo>
                  <a:pt x="194945" y="98298"/>
                </a:lnTo>
                <a:lnTo>
                  <a:pt x="203073" y="99695"/>
                </a:lnTo>
                <a:lnTo>
                  <a:pt x="208914" y="102362"/>
                </a:lnTo>
                <a:lnTo>
                  <a:pt x="214756" y="105156"/>
                </a:lnTo>
                <a:lnTo>
                  <a:pt x="217677" y="109093"/>
                </a:lnTo>
                <a:lnTo>
                  <a:pt x="217677" y="119126"/>
                </a:lnTo>
                <a:lnTo>
                  <a:pt x="214756" y="123063"/>
                </a:lnTo>
                <a:lnTo>
                  <a:pt x="203073" y="128397"/>
                </a:lnTo>
                <a:lnTo>
                  <a:pt x="194945" y="129794"/>
                </a:lnTo>
                <a:lnTo>
                  <a:pt x="184530" y="129921"/>
                </a:lnTo>
                <a:lnTo>
                  <a:pt x="227209" y="129921"/>
                </a:lnTo>
                <a:lnTo>
                  <a:pt x="228092" y="129413"/>
                </a:lnTo>
                <a:lnTo>
                  <a:pt x="232282" y="122682"/>
                </a:lnTo>
                <a:lnTo>
                  <a:pt x="232282" y="105537"/>
                </a:lnTo>
                <a:lnTo>
                  <a:pt x="228092" y="98679"/>
                </a:lnTo>
                <a:lnTo>
                  <a:pt x="227430" y="98298"/>
                </a:lnTo>
                <a:close/>
              </a:path>
              <a:path w="369570" h="142239">
                <a:moveTo>
                  <a:pt x="230631" y="0"/>
                </a:moveTo>
                <a:lnTo>
                  <a:pt x="216280" y="0"/>
                </a:lnTo>
                <a:lnTo>
                  <a:pt x="216280" y="87249"/>
                </a:lnTo>
                <a:lnTo>
                  <a:pt x="230631" y="87249"/>
                </a:lnTo>
                <a:lnTo>
                  <a:pt x="230631" y="49276"/>
                </a:lnTo>
                <a:lnTo>
                  <a:pt x="251968" y="49276"/>
                </a:lnTo>
                <a:lnTo>
                  <a:pt x="251968" y="37338"/>
                </a:lnTo>
                <a:lnTo>
                  <a:pt x="230631" y="37338"/>
                </a:lnTo>
                <a:lnTo>
                  <a:pt x="230631" y="0"/>
                </a:lnTo>
                <a:close/>
              </a:path>
              <a:path w="369570" h="142239">
                <a:moveTo>
                  <a:pt x="369443" y="72136"/>
                </a:moveTo>
                <a:lnTo>
                  <a:pt x="241426" y="72136"/>
                </a:lnTo>
                <a:lnTo>
                  <a:pt x="241426" y="83820"/>
                </a:lnTo>
                <a:lnTo>
                  <a:pt x="369443" y="83820"/>
                </a:lnTo>
                <a:lnTo>
                  <a:pt x="369443" y="72136"/>
                </a:lnTo>
                <a:close/>
              </a:path>
              <a:path w="369570" h="142239">
                <a:moveTo>
                  <a:pt x="143624" y="70866"/>
                </a:moveTo>
                <a:lnTo>
                  <a:pt x="117982" y="70866"/>
                </a:lnTo>
                <a:lnTo>
                  <a:pt x="126237" y="81534"/>
                </a:lnTo>
                <a:lnTo>
                  <a:pt x="133730" y="78359"/>
                </a:lnTo>
                <a:lnTo>
                  <a:pt x="140716" y="73660"/>
                </a:lnTo>
                <a:lnTo>
                  <a:pt x="143624" y="70866"/>
                </a:lnTo>
                <a:close/>
              </a:path>
              <a:path w="369570" h="142239">
                <a:moveTo>
                  <a:pt x="175011" y="47625"/>
                </a:moveTo>
                <a:lnTo>
                  <a:pt x="160654" y="47625"/>
                </a:lnTo>
                <a:lnTo>
                  <a:pt x="163829" y="54229"/>
                </a:lnTo>
                <a:lnTo>
                  <a:pt x="168275" y="60198"/>
                </a:lnTo>
                <a:lnTo>
                  <a:pt x="174244" y="65532"/>
                </a:lnTo>
                <a:lnTo>
                  <a:pt x="180212" y="70993"/>
                </a:lnTo>
                <a:lnTo>
                  <a:pt x="186435" y="74930"/>
                </a:lnTo>
                <a:lnTo>
                  <a:pt x="192912" y="77597"/>
                </a:lnTo>
                <a:lnTo>
                  <a:pt x="200913" y="66167"/>
                </a:lnTo>
                <a:lnTo>
                  <a:pt x="195452" y="64516"/>
                </a:lnTo>
                <a:lnTo>
                  <a:pt x="190246" y="61722"/>
                </a:lnTo>
                <a:lnTo>
                  <a:pt x="185166" y="57912"/>
                </a:lnTo>
                <a:lnTo>
                  <a:pt x="180212" y="54102"/>
                </a:lnTo>
                <a:lnTo>
                  <a:pt x="176022" y="49403"/>
                </a:lnTo>
                <a:lnTo>
                  <a:pt x="175011" y="47625"/>
                </a:lnTo>
                <a:close/>
              </a:path>
              <a:path w="369570" h="142239">
                <a:moveTo>
                  <a:pt x="167767" y="21463"/>
                </a:moveTo>
                <a:lnTo>
                  <a:pt x="153161" y="21463"/>
                </a:lnTo>
                <a:lnTo>
                  <a:pt x="153034" y="32385"/>
                </a:lnTo>
                <a:lnTo>
                  <a:pt x="151383" y="38735"/>
                </a:lnTo>
                <a:lnTo>
                  <a:pt x="122300" y="68453"/>
                </a:lnTo>
                <a:lnTo>
                  <a:pt x="117982" y="70358"/>
                </a:lnTo>
                <a:lnTo>
                  <a:pt x="144152" y="70358"/>
                </a:lnTo>
                <a:lnTo>
                  <a:pt x="153670" y="61214"/>
                </a:lnTo>
                <a:lnTo>
                  <a:pt x="158114" y="54610"/>
                </a:lnTo>
                <a:lnTo>
                  <a:pt x="160654" y="47625"/>
                </a:lnTo>
                <a:lnTo>
                  <a:pt x="175011" y="47625"/>
                </a:lnTo>
                <a:lnTo>
                  <a:pt x="172847" y="43815"/>
                </a:lnTo>
                <a:lnTo>
                  <a:pt x="169545" y="38354"/>
                </a:lnTo>
                <a:lnTo>
                  <a:pt x="167928" y="32385"/>
                </a:lnTo>
                <a:lnTo>
                  <a:pt x="167835" y="27305"/>
                </a:lnTo>
                <a:lnTo>
                  <a:pt x="167767" y="21463"/>
                </a:lnTo>
                <a:close/>
              </a:path>
              <a:path w="369570" h="142239">
                <a:moveTo>
                  <a:pt x="305434" y="4318"/>
                </a:moveTo>
                <a:lnTo>
                  <a:pt x="260476" y="16637"/>
                </a:lnTo>
                <a:lnTo>
                  <a:pt x="256158" y="41021"/>
                </a:lnTo>
                <a:lnTo>
                  <a:pt x="260476" y="47879"/>
                </a:lnTo>
                <a:lnTo>
                  <a:pt x="305434" y="60325"/>
                </a:lnTo>
                <a:lnTo>
                  <a:pt x="316485" y="59850"/>
                </a:lnTo>
                <a:lnTo>
                  <a:pt x="326215" y="58435"/>
                </a:lnTo>
                <a:lnTo>
                  <a:pt x="334635" y="56092"/>
                </a:lnTo>
                <a:lnTo>
                  <a:pt x="341756" y="52832"/>
                </a:lnTo>
                <a:lnTo>
                  <a:pt x="349285" y="48514"/>
                </a:lnTo>
                <a:lnTo>
                  <a:pt x="305434" y="48514"/>
                </a:lnTo>
                <a:lnTo>
                  <a:pt x="294894" y="48387"/>
                </a:lnTo>
                <a:lnTo>
                  <a:pt x="286638" y="46990"/>
                </a:lnTo>
                <a:lnTo>
                  <a:pt x="280670" y="44069"/>
                </a:lnTo>
                <a:lnTo>
                  <a:pt x="274574" y="41275"/>
                </a:lnTo>
                <a:lnTo>
                  <a:pt x="271525" y="37338"/>
                </a:lnTo>
                <a:lnTo>
                  <a:pt x="271525" y="27305"/>
                </a:lnTo>
                <a:lnTo>
                  <a:pt x="274574" y="23241"/>
                </a:lnTo>
                <a:lnTo>
                  <a:pt x="280670" y="20447"/>
                </a:lnTo>
                <a:lnTo>
                  <a:pt x="286638" y="17526"/>
                </a:lnTo>
                <a:lnTo>
                  <a:pt x="294894" y="16129"/>
                </a:lnTo>
                <a:lnTo>
                  <a:pt x="305434" y="16002"/>
                </a:lnTo>
                <a:lnTo>
                  <a:pt x="349302" y="16002"/>
                </a:lnTo>
                <a:lnTo>
                  <a:pt x="341883" y="11684"/>
                </a:lnTo>
                <a:lnTo>
                  <a:pt x="334742" y="8497"/>
                </a:lnTo>
                <a:lnTo>
                  <a:pt x="326278" y="6191"/>
                </a:lnTo>
                <a:lnTo>
                  <a:pt x="316505" y="4790"/>
                </a:lnTo>
                <a:lnTo>
                  <a:pt x="305434" y="4318"/>
                </a:lnTo>
                <a:close/>
              </a:path>
              <a:path w="369570" h="142239">
                <a:moveTo>
                  <a:pt x="349302" y="16002"/>
                </a:moveTo>
                <a:lnTo>
                  <a:pt x="305434" y="16002"/>
                </a:lnTo>
                <a:lnTo>
                  <a:pt x="312933" y="16339"/>
                </a:lnTo>
                <a:lnTo>
                  <a:pt x="319611" y="17176"/>
                </a:lnTo>
                <a:lnTo>
                  <a:pt x="325455" y="18538"/>
                </a:lnTo>
                <a:lnTo>
                  <a:pt x="330453" y="20447"/>
                </a:lnTo>
                <a:lnTo>
                  <a:pt x="336550" y="23241"/>
                </a:lnTo>
                <a:lnTo>
                  <a:pt x="339725" y="27305"/>
                </a:lnTo>
                <a:lnTo>
                  <a:pt x="339725" y="37338"/>
                </a:lnTo>
                <a:lnTo>
                  <a:pt x="305434" y="48514"/>
                </a:lnTo>
                <a:lnTo>
                  <a:pt x="349285" y="48514"/>
                </a:lnTo>
                <a:lnTo>
                  <a:pt x="350393" y="47879"/>
                </a:lnTo>
                <a:lnTo>
                  <a:pt x="354837" y="41021"/>
                </a:lnTo>
                <a:lnTo>
                  <a:pt x="354754" y="23241"/>
                </a:lnTo>
                <a:lnTo>
                  <a:pt x="350393" y="16637"/>
                </a:lnTo>
                <a:lnTo>
                  <a:pt x="349302" y="16002"/>
                </a:lnTo>
                <a:close/>
              </a:path>
              <a:path w="369570" h="142239">
                <a:moveTo>
                  <a:pt x="198754" y="9779"/>
                </a:moveTo>
                <a:lnTo>
                  <a:pt x="121411" y="9779"/>
                </a:lnTo>
                <a:lnTo>
                  <a:pt x="121411" y="21463"/>
                </a:lnTo>
                <a:lnTo>
                  <a:pt x="198754" y="21463"/>
                </a:lnTo>
                <a:lnTo>
                  <a:pt x="198754" y="9779"/>
                </a:lnTo>
                <a:close/>
              </a:path>
              <a:path w="369570" h="142239">
                <a:moveTo>
                  <a:pt x="51180" y="12573"/>
                </a:moveTo>
                <a:lnTo>
                  <a:pt x="36449" y="12573"/>
                </a:lnTo>
                <a:lnTo>
                  <a:pt x="36449" y="36576"/>
                </a:lnTo>
                <a:lnTo>
                  <a:pt x="35681" y="46313"/>
                </a:lnTo>
                <a:lnTo>
                  <a:pt x="20806" y="81476"/>
                </a:lnTo>
                <a:lnTo>
                  <a:pt x="0" y="100711"/>
                </a:lnTo>
                <a:lnTo>
                  <a:pt x="9017" y="111379"/>
                </a:lnTo>
                <a:lnTo>
                  <a:pt x="38607" y="78470"/>
                </a:lnTo>
                <a:lnTo>
                  <a:pt x="43942" y="65532"/>
                </a:lnTo>
                <a:lnTo>
                  <a:pt x="57926" y="65532"/>
                </a:lnTo>
                <a:lnTo>
                  <a:pt x="51217" y="36576"/>
                </a:lnTo>
                <a:lnTo>
                  <a:pt x="51180" y="12573"/>
                </a:lnTo>
                <a:close/>
              </a:path>
              <a:path w="369570" h="142239">
                <a:moveTo>
                  <a:pt x="57926" y="65532"/>
                </a:moveTo>
                <a:lnTo>
                  <a:pt x="43942" y="65532"/>
                </a:lnTo>
                <a:lnTo>
                  <a:pt x="45720" y="71120"/>
                </a:lnTo>
                <a:lnTo>
                  <a:pt x="69469" y="100965"/>
                </a:lnTo>
                <a:lnTo>
                  <a:pt x="78231" y="107569"/>
                </a:lnTo>
                <a:lnTo>
                  <a:pt x="86741" y="96901"/>
                </a:lnTo>
                <a:lnTo>
                  <a:pt x="80136" y="93091"/>
                </a:lnTo>
                <a:lnTo>
                  <a:pt x="74168" y="88138"/>
                </a:lnTo>
                <a:lnTo>
                  <a:pt x="63500" y="75946"/>
                </a:lnTo>
                <a:lnTo>
                  <a:pt x="59308" y="68961"/>
                </a:lnTo>
                <a:lnTo>
                  <a:pt x="57926" y="6553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130653" y="5903294"/>
            <a:ext cx="72144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138" y="0"/>
                </a:lnTo>
              </a:path>
            </a:pathLst>
          </a:custGeom>
          <a:ln w="1143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130653" y="5890005"/>
            <a:ext cx="10916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24" y="0"/>
                </a:lnTo>
              </a:path>
            </a:pathLst>
          </a:custGeom>
          <a:ln w="2412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107728" y="5854408"/>
            <a:ext cx="0" cy="56956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102461" y="5850135"/>
            <a:ext cx="251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0" y="0"/>
                </a:lnTo>
              </a:path>
            </a:pathLst>
          </a:custGeom>
          <a:ln w="1143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107728" y="5805045"/>
            <a:ext cx="0" cy="40818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14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118218" y="5869443"/>
            <a:ext cx="95875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178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130938" y="5852034"/>
            <a:ext cx="72619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900" y="0"/>
                </a:lnTo>
              </a:path>
            </a:pathLst>
          </a:custGeom>
          <a:ln w="1142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130938" y="5842067"/>
            <a:ext cx="10916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350" y="0"/>
                </a:lnTo>
              </a:path>
            </a:pathLst>
          </a:custGeom>
          <a:ln w="1524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130938" y="5832574"/>
            <a:ext cx="70245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725" y="0"/>
                </a:lnTo>
              </a:path>
            </a:pathLst>
          </a:custGeom>
          <a:ln w="1015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190267" y="5823556"/>
            <a:ext cx="10916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350" y="0"/>
                </a:lnTo>
              </a:path>
            </a:pathLst>
          </a:custGeom>
          <a:ln w="1397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130464" y="5814064"/>
            <a:ext cx="70720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361" y="0"/>
                </a:lnTo>
              </a:path>
            </a:pathLst>
          </a:custGeom>
          <a:ln w="1142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065723" y="5880512"/>
            <a:ext cx="28478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142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065723" y="5863425"/>
            <a:ext cx="9493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429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065723" y="5846338"/>
            <a:ext cx="28478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143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065723" y="5828777"/>
            <a:ext cx="9493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555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84519" y="5863549"/>
            <a:ext cx="9967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54" y="0"/>
                </a:lnTo>
              </a:path>
            </a:pathLst>
          </a:custGeom>
          <a:ln w="3487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084519" y="5828540"/>
            <a:ext cx="9967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54" y="0"/>
                </a:lnTo>
              </a:path>
            </a:pathLst>
          </a:custGeom>
          <a:ln w="35687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030696" y="5880512"/>
            <a:ext cx="28478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142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030696" y="5863425"/>
            <a:ext cx="9967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53" y="0"/>
                </a:lnTo>
              </a:path>
            </a:pathLst>
          </a:custGeom>
          <a:ln w="3429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030696" y="5846338"/>
            <a:ext cx="28478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143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030696" y="5828777"/>
            <a:ext cx="9967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53" y="0"/>
                </a:lnTo>
              </a:path>
            </a:pathLst>
          </a:custGeom>
          <a:ln w="3555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049492" y="5863491"/>
            <a:ext cx="9967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54" y="0"/>
                </a:lnTo>
              </a:path>
            </a:pathLst>
          </a:custGeom>
          <a:ln w="34721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049492" y="5828635"/>
            <a:ext cx="9967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2954" y="0"/>
                </a:lnTo>
              </a:path>
            </a:pathLst>
          </a:custGeom>
          <a:ln w="35687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226433" y="5806279"/>
            <a:ext cx="275761" cy="105368"/>
          </a:xfrm>
          <a:custGeom>
            <a:avLst/>
            <a:gdLst/>
            <a:ahLst/>
            <a:cxnLst/>
            <a:rect l="l" t="t" r="r" b="b"/>
            <a:pathLst>
              <a:path w="368935" h="140970">
                <a:moveTo>
                  <a:pt x="112141" y="93903"/>
                </a:moveTo>
                <a:lnTo>
                  <a:pt x="13716" y="93903"/>
                </a:lnTo>
                <a:lnTo>
                  <a:pt x="13716" y="105638"/>
                </a:lnTo>
                <a:lnTo>
                  <a:pt x="97790" y="105638"/>
                </a:lnTo>
                <a:lnTo>
                  <a:pt x="97790" y="140842"/>
                </a:lnTo>
                <a:lnTo>
                  <a:pt x="112141" y="140842"/>
                </a:lnTo>
                <a:lnTo>
                  <a:pt x="112141" y="93903"/>
                </a:lnTo>
                <a:close/>
              </a:path>
              <a:path w="368935" h="140970">
                <a:moveTo>
                  <a:pt x="368808" y="110515"/>
                </a:moveTo>
                <a:lnTo>
                  <a:pt x="120396" y="110515"/>
                </a:lnTo>
                <a:lnTo>
                  <a:pt x="120396" y="122250"/>
                </a:lnTo>
                <a:lnTo>
                  <a:pt x="368808" y="122250"/>
                </a:lnTo>
                <a:lnTo>
                  <a:pt x="368808" y="110515"/>
                </a:lnTo>
                <a:close/>
              </a:path>
              <a:path w="368935" h="140970">
                <a:moveTo>
                  <a:pt x="191262" y="77342"/>
                </a:moveTo>
                <a:lnTo>
                  <a:pt x="176911" y="77342"/>
                </a:lnTo>
                <a:lnTo>
                  <a:pt x="176911" y="110515"/>
                </a:lnTo>
                <a:lnTo>
                  <a:pt x="191262" y="110515"/>
                </a:lnTo>
                <a:lnTo>
                  <a:pt x="191262" y="77342"/>
                </a:lnTo>
                <a:close/>
              </a:path>
              <a:path w="368935" h="140970">
                <a:moveTo>
                  <a:pt x="311658" y="88137"/>
                </a:moveTo>
                <a:lnTo>
                  <a:pt x="297307" y="88137"/>
                </a:lnTo>
                <a:lnTo>
                  <a:pt x="297307" y="110515"/>
                </a:lnTo>
                <a:lnTo>
                  <a:pt x="311658" y="110515"/>
                </a:lnTo>
                <a:lnTo>
                  <a:pt x="311658" y="88137"/>
                </a:lnTo>
                <a:close/>
              </a:path>
              <a:path w="368935" h="140970">
                <a:moveTo>
                  <a:pt x="352933" y="10032"/>
                </a:moveTo>
                <a:lnTo>
                  <a:pt x="255905" y="10032"/>
                </a:lnTo>
                <a:lnTo>
                  <a:pt x="255905" y="21843"/>
                </a:lnTo>
                <a:lnTo>
                  <a:pt x="338582" y="21843"/>
                </a:lnTo>
                <a:lnTo>
                  <a:pt x="338582" y="42544"/>
                </a:lnTo>
                <a:lnTo>
                  <a:pt x="256159" y="42544"/>
                </a:lnTo>
                <a:lnTo>
                  <a:pt x="256159" y="88137"/>
                </a:lnTo>
                <a:lnTo>
                  <a:pt x="356743" y="88137"/>
                </a:lnTo>
                <a:lnTo>
                  <a:pt x="356743" y="76326"/>
                </a:lnTo>
                <a:lnTo>
                  <a:pt x="270510" y="76326"/>
                </a:lnTo>
                <a:lnTo>
                  <a:pt x="270510" y="54228"/>
                </a:lnTo>
                <a:lnTo>
                  <a:pt x="352933" y="54228"/>
                </a:lnTo>
                <a:lnTo>
                  <a:pt x="352933" y="10032"/>
                </a:lnTo>
                <a:close/>
              </a:path>
              <a:path w="368935" h="140970">
                <a:moveTo>
                  <a:pt x="128016" y="68325"/>
                </a:moveTo>
                <a:lnTo>
                  <a:pt x="0" y="68325"/>
                </a:lnTo>
                <a:lnTo>
                  <a:pt x="0" y="79882"/>
                </a:lnTo>
                <a:lnTo>
                  <a:pt x="128016" y="79882"/>
                </a:lnTo>
                <a:lnTo>
                  <a:pt x="128016" y="68325"/>
                </a:lnTo>
                <a:close/>
              </a:path>
              <a:path w="368935" h="140970">
                <a:moveTo>
                  <a:pt x="233299" y="9905"/>
                </a:moveTo>
                <a:lnTo>
                  <a:pt x="135636" y="9905"/>
                </a:lnTo>
                <a:lnTo>
                  <a:pt x="135636" y="77342"/>
                </a:lnTo>
                <a:lnTo>
                  <a:pt x="234061" y="77342"/>
                </a:lnTo>
                <a:lnTo>
                  <a:pt x="234061" y="65531"/>
                </a:lnTo>
                <a:lnTo>
                  <a:pt x="149987" y="65531"/>
                </a:lnTo>
                <a:lnTo>
                  <a:pt x="149987" y="21716"/>
                </a:lnTo>
                <a:lnTo>
                  <a:pt x="233299" y="21716"/>
                </a:lnTo>
                <a:lnTo>
                  <a:pt x="233299" y="9905"/>
                </a:lnTo>
                <a:close/>
              </a:path>
              <a:path w="368935" h="140970">
                <a:moveTo>
                  <a:pt x="71120" y="46989"/>
                </a:moveTo>
                <a:lnTo>
                  <a:pt x="56769" y="46989"/>
                </a:lnTo>
                <a:lnTo>
                  <a:pt x="56769" y="68325"/>
                </a:lnTo>
                <a:lnTo>
                  <a:pt x="71120" y="68325"/>
                </a:lnTo>
                <a:lnTo>
                  <a:pt x="71120" y="46989"/>
                </a:lnTo>
                <a:close/>
              </a:path>
              <a:path w="368935" h="140970">
                <a:moveTo>
                  <a:pt x="71628" y="0"/>
                </a:moveTo>
                <a:lnTo>
                  <a:pt x="56642" y="0"/>
                </a:lnTo>
                <a:lnTo>
                  <a:pt x="56515" y="11302"/>
                </a:lnTo>
                <a:lnTo>
                  <a:pt x="53848" y="17398"/>
                </a:lnTo>
                <a:lnTo>
                  <a:pt x="22225" y="39496"/>
                </a:lnTo>
                <a:lnTo>
                  <a:pt x="6350" y="42544"/>
                </a:lnTo>
                <a:lnTo>
                  <a:pt x="12573" y="53847"/>
                </a:lnTo>
                <a:lnTo>
                  <a:pt x="58293" y="31114"/>
                </a:lnTo>
                <a:lnTo>
                  <a:pt x="64008" y="21716"/>
                </a:lnTo>
                <a:lnTo>
                  <a:pt x="78867" y="21716"/>
                </a:lnTo>
                <a:lnTo>
                  <a:pt x="74676" y="17525"/>
                </a:lnTo>
                <a:lnTo>
                  <a:pt x="71882" y="11302"/>
                </a:lnTo>
                <a:lnTo>
                  <a:pt x="71628" y="4444"/>
                </a:lnTo>
                <a:lnTo>
                  <a:pt x="71628" y="0"/>
                </a:lnTo>
                <a:close/>
              </a:path>
              <a:path w="368935" h="140970">
                <a:moveTo>
                  <a:pt x="78867" y="21716"/>
                </a:moveTo>
                <a:lnTo>
                  <a:pt x="64008" y="21716"/>
                </a:lnTo>
                <a:lnTo>
                  <a:pt x="66421" y="26542"/>
                </a:lnTo>
                <a:lnTo>
                  <a:pt x="70231" y="31241"/>
                </a:lnTo>
                <a:lnTo>
                  <a:pt x="75565" y="35559"/>
                </a:lnTo>
                <a:lnTo>
                  <a:pt x="80899" y="40004"/>
                </a:lnTo>
                <a:lnTo>
                  <a:pt x="87122" y="43814"/>
                </a:lnTo>
                <a:lnTo>
                  <a:pt x="101092" y="50164"/>
                </a:lnTo>
                <a:lnTo>
                  <a:pt x="108331" y="52450"/>
                </a:lnTo>
                <a:lnTo>
                  <a:pt x="115697" y="53847"/>
                </a:lnTo>
                <a:lnTo>
                  <a:pt x="122174" y="42544"/>
                </a:lnTo>
                <a:lnTo>
                  <a:pt x="115062" y="41909"/>
                </a:lnTo>
                <a:lnTo>
                  <a:pt x="107569" y="39877"/>
                </a:lnTo>
                <a:lnTo>
                  <a:pt x="92202" y="33019"/>
                </a:lnTo>
                <a:lnTo>
                  <a:pt x="85598" y="28575"/>
                </a:lnTo>
                <a:lnTo>
                  <a:pt x="80137" y="22986"/>
                </a:lnTo>
                <a:lnTo>
                  <a:pt x="78867" y="2171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513015" y="5805140"/>
            <a:ext cx="367364" cy="106317"/>
          </a:xfrm>
          <a:custGeom>
            <a:avLst/>
            <a:gdLst/>
            <a:ahLst/>
            <a:cxnLst/>
            <a:rect l="l" t="t" r="r" b="b"/>
            <a:pathLst>
              <a:path w="491490" h="142239">
                <a:moveTo>
                  <a:pt x="71754" y="86740"/>
                </a:moveTo>
                <a:lnTo>
                  <a:pt x="28321" y="99059"/>
                </a:lnTo>
                <a:lnTo>
                  <a:pt x="24129" y="105765"/>
                </a:lnTo>
                <a:lnTo>
                  <a:pt x="24129" y="122796"/>
                </a:lnTo>
                <a:lnTo>
                  <a:pt x="60989" y="141235"/>
                </a:lnTo>
                <a:lnTo>
                  <a:pt x="71754" y="141757"/>
                </a:lnTo>
                <a:lnTo>
                  <a:pt x="82613" y="141235"/>
                </a:lnTo>
                <a:lnTo>
                  <a:pt x="92138" y="139823"/>
                </a:lnTo>
                <a:lnTo>
                  <a:pt x="100329" y="137521"/>
                </a:lnTo>
                <a:lnTo>
                  <a:pt x="107187" y="134327"/>
                </a:lnTo>
                <a:lnTo>
                  <a:pt x="114322" y="130124"/>
                </a:lnTo>
                <a:lnTo>
                  <a:pt x="61340" y="130124"/>
                </a:lnTo>
                <a:lnTo>
                  <a:pt x="53212" y="128727"/>
                </a:lnTo>
                <a:lnTo>
                  <a:pt x="47498" y="125958"/>
                </a:lnTo>
                <a:lnTo>
                  <a:pt x="41655" y="123190"/>
                </a:lnTo>
                <a:lnTo>
                  <a:pt x="38734" y="119316"/>
                </a:lnTo>
                <a:lnTo>
                  <a:pt x="38734" y="109321"/>
                </a:lnTo>
                <a:lnTo>
                  <a:pt x="41655" y="105409"/>
                </a:lnTo>
                <a:lnTo>
                  <a:pt x="47498" y="102603"/>
                </a:lnTo>
                <a:lnTo>
                  <a:pt x="53212" y="99796"/>
                </a:lnTo>
                <a:lnTo>
                  <a:pt x="61340" y="98361"/>
                </a:lnTo>
                <a:lnTo>
                  <a:pt x="114196" y="98323"/>
                </a:lnTo>
                <a:lnTo>
                  <a:pt x="107187" y="94183"/>
                </a:lnTo>
                <a:lnTo>
                  <a:pt x="100329" y="90970"/>
                </a:lnTo>
                <a:lnTo>
                  <a:pt x="92138" y="88671"/>
                </a:lnTo>
                <a:lnTo>
                  <a:pt x="82613" y="87268"/>
                </a:lnTo>
                <a:lnTo>
                  <a:pt x="71754" y="86740"/>
                </a:lnTo>
                <a:close/>
              </a:path>
              <a:path w="491490" h="142239">
                <a:moveTo>
                  <a:pt x="186054" y="86487"/>
                </a:moveTo>
                <a:lnTo>
                  <a:pt x="142748" y="98704"/>
                </a:lnTo>
                <a:lnTo>
                  <a:pt x="138596" y="105409"/>
                </a:lnTo>
                <a:lnTo>
                  <a:pt x="138612" y="122796"/>
                </a:lnTo>
                <a:lnTo>
                  <a:pt x="175434" y="141093"/>
                </a:lnTo>
                <a:lnTo>
                  <a:pt x="186054" y="141604"/>
                </a:lnTo>
                <a:lnTo>
                  <a:pt x="196766" y="141093"/>
                </a:lnTo>
                <a:lnTo>
                  <a:pt x="206216" y="139692"/>
                </a:lnTo>
                <a:lnTo>
                  <a:pt x="214379" y="137402"/>
                </a:lnTo>
                <a:lnTo>
                  <a:pt x="221233" y="134226"/>
                </a:lnTo>
                <a:lnTo>
                  <a:pt x="228866" y="129832"/>
                </a:lnTo>
                <a:lnTo>
                  <a:pt x="175767" y="129832"/>
                </a:lnTo>
                <a:lnTo>
                  <a:pt x="167766" y="128447"/>
                </a:lnTo>
                <a:lnTo>
                  <a:pt x="161925" y="125729"/>
                </a:lnTo>
                <a:lnTo>
                  <a:pt x="156209" y="123012"/>
                </a:lnTo>
                <a:lnTo>
                  <a:pt x="153413" y="119316"/>
                </a:lnTo>
                <a:lnTo>
                  <a:pt x="153288" y="109042"/>
                </a:lnTo>
                <a:lnTo>
                  <a:pt x="156209" y="105117"/>
                </a:lnTo>
                <a:lnTo>
                  <a:pt x="161925" y="102412"/>
                </a:lnTo>
                <a:lnTo>
                  <a:pt x="167766" y="99707"/>
                </a:lnTo>
                <a:lnTo>
                  <a:pt x="175767" y="98336"/>
                </a:lnTo>
                <a:lnTo>
                  <a:pt x="228959" y="98323"/>
                </a:lnTo>
                <a:lnTo>
                  <a:pt x="221233" y="93840"/>
                </a:lnTo>
                <a:lnTo>
                  <a:pt x="214379" y="90660"/>
                </a:lnTo>
                <a:lnTo>
                  <a:pt x="206216" y="88358"/>
                </a:lnTo>
                <a:lnTo>
                  <a:pt x="196766" y="86959"/>
                </a:lnTo>
                <a:lnTo>
                  <a:pt x="186054" y="86487"/>
                </a:lnTo>
                <a:close/>
              </a:path>
              <a:path w="491490" h="142239">
                <a:moveTo>
                  <a:pt x="114196" y="98323"/>
                </a:moveTo>
                <a:lnTo>
                  <a:pt x="71754" y="98323"/>
                </a:lnTo>
                <a:lnTo>
                  <a:pt x="82423" y="98361"/>
                </a:lnTo>
                <a:lnTo>
                  <a:pt x="90550" y="99796"/>
                </a:lnTo>
                <a:lnTo>
                  <a:pt x="101980" y="105409"/>
                </a:lnTo>
                <a:lnTo>
                  <a:pt x="104901" y="109321"/>
                </a:lnTo>
                <a:lnTo>
                  <a:pt x="104901" y="119316"/>
                </a:lnTo>
                <a:lnTo>
                  <a:pt x="101980" y="123190"/>
                </a:lnTo>
                <a:lnTo>
                  <a:pt x="90550" y="128727"/>
                </a:lnTo>
                <a:lnTo>
                  <a:pt x="82423" y="130124"/>
                </a:lnTo>
                <a:lnTo>
                  <a:pt x="114322" y="130124"/>
                </a:lnTo>
                <a:lnTo>
                  <a:pt x="115442" y="129463"/>
                </a:lnTo>
                <a:lnTo>
                  <a:pt x="119506" y="122796"/>
                </a:lnTo>
                <a:lnTo>
                  <a:pt x="119506" y="105765"/>
                </a:lnTo>
                <a:lnTo>
                  <a:pt x="115442" y="99059"/>
                </a:lnTo>
                <a:lnTo>
                  <a:pt x="114196" y="98323"/>
                </a:lnTo>
                <a:close/>
              </a:path>
              <a:path w="491490" h="142239">
                <a:moveTo>
                  <a:pt x="228959" y="98323"/>
                </a:moveTo>
                <a:lnTo>
                  <a:pt x="186054" y="98323"/>
                </a:lnTo>
                <a:lnTo>
                  <a:pt x="196469" y="98336"/>
                </a:lnTo>
                <a:lnTo>
                  <a:pt x="204597" y="99707"/>
                </a:lnTo>
                <a:lnTo>
                  <a:pt x="216280" y="105117"/>
                </a:lnTo>
                <a:lnTo>
                  <a:pt x="219201" y="109042"/>
                </a:lnTo>
                <a:lnTo>
                  <a:pt x="219077" y="119316"/>
                </a:lnTo>
                <a:lnTo>
                  <a:pt x="216280" y="123012"/>
                </a:lnTo>
                <a:lnTo>
                  <a:pt x="204597" y="128447"/>
                </a:lnTo>
                <a:lnTo>
                  <a:pt x="196469" y="129832"/>
                </a:lnTo>
                <a:lnTo>
                  <a:pt x="228866" y="129832"/>
                </a:lnTo>
                <a:lnTo>
                  <a:pt x="229615" y="129400"/>
                </a:lnTo>
                <a:lnTo>
                  <a:pt x="233751" y="122796"/>
                </a:lnTo>
                <a:lnTo>
                  <a:pt x="233767" y="105409"/>
                </a:lnTo>
                <a:lnTo>
                  <a:pt x="229615" y="98704"/>
                </a:lnTo>
                <a:lnTo>
                  <a:pt x="228959" y="98323"/>
                </a:lnTo>
                <a:close/>
              </a:path>
              <a:path w="491490" h="142239">
                <a:moveTo>
                  <a:pt x="284860" y="53212"/>
                </a:moveTo>
                <a:lnTo>
                  <a:pt x="251570" y="74294"/>
                </a:lnTo>
                <a:lnTo>
                  <a:pt x="251459" y="91782"/>
                </a:lnTo>
                <a:lnTo>
                  <a:pt x="254507" y="98869"/>
                </a:lnTo>
                <a:lnTo>
                  <a:pt x="284860" y="112801"/>
                </a:lnTo>
                <a:lnTo>
                  <a:pt x="292098" y="112158"/>
                </a:lnTo>
                <a:lnTo>
                  <a:pt x="298561" y="110515"/>
                </a:lnTo>
                <a:lnTo>
                  <a:pt x="304238" y="107872"/>
                </a:lnTo>
                <a:lnTo>
                  <a:pt x="309117" y="104228"/>
                </a:lnTo>
                <a:lnTo>
                  <a:pt x="312795" y="100825"/>
                </a:lnTo>
                <a:lnTo>
                  <a:pt x="279146" y="100825"/>
                </a:lnTo>
                <a:lnTo>
                  <a:pt x="274574" y="99161"/>
                </a:lnTo>
                <a:lnTo>
                  <a:pt x="271017" y="95935"/>
                </a:lnTo>
                <a:lnTo>
                  <a:pt x="267588" y="92709"/>
                </a:lnTo>
                <a:lnTo>
                  <a:pt x="265807" y="88671"/>
                </a:lnTo>
                <a:lnTo>
                  <a:pt x="265863" y="77597"/>
                </a:lnTo>
                <a:lnTo>
                  <a:pt x="267588" y="73406"/>
                </a:lnTo>
                <a:lnTo>
                  <a:pt x="271145" y="70103"/>
                </a:lnTo>
                <a:lnTo>
                  <a:pt x="274700" y="66928"/>
                </a:lnTo>
                <a:lnTo>
                  <a:pt x="279273" y="65150"/>
                </a:lnTo>
                <a:lnTo>
                  <a:pt x="312727" y="65150"/>
                </a:lnTo>
                <a:lnTo>
                  <a:pt x="309117" y="61849"/>
                </a:lnTo>
                <a:lnTo>
                  <a:pt x="304238" y="58160"/>
                </a:lnTo>
                <a:lnTo>
                  <a:pt x="298561" y="55483"/>
                </a:lnTo>
                <a:lnTo>
                  <a:pt x="292098" y="53830"/>
                </a:lnTo>
                <a:lnTo>
                  <a:pt x="284860" y="53212"/>
                </a:lnTo>
                <a:close/>
              </a:path>
              <a:path w="491490" h="142239">
                <a:moveTo>
                  <a:pt x="312727" y="65150"/>
                </a:moveTo>
                <a:lnTo>
                  <a:pt x="290449" y="65150"/>
                </a:lnTo>
                <a:lnTo>
                  <a:pt x="295021" y="66928"/>
                </a:lnTo>
                <a:lnTo>
                  <a:pt x="298576" y="70103"/>
                </a:lnTo>
                <a:lnTo>
                  <a:pt x="302132" y="73406"/>
                </a:lnTo>
                <a:lnTo>
                  <a:pt x="303858" y="77597"/>
                </a:lnTo>
                <a:lnTo>
                  <a:pt x="303804" y="88671"/>
                </a:lnTo>
                <a:lnTo>
                  <a:pt x="302259" y="92709"/>
                </a:lnTo>
                <a:lnTo>
                  <a:pt x="295401" y="99161"/>
                </a:lnTo>
                <a:lnTo>
                  <a:pt x="290702" y="100825"/>
                </a:lnTo>
                <a:lnTo>
                  <a:pt x="312795" y="100825"/>
                </a:lnTo>
                <a:lnTo>
                  <a:pt x="315086" y="98704"/>
                </a:lnTo>
                <a:lnTo>
                  <a:pt x="318080" y="91782"/>
                </a:lnTo>
                <a:lnTo>
                  <a:pt x="318080" y="74294"/>
                </a:lnTo>
                <a:lnTo>
                  <a:pt x="315086" y="67309"/>
                </a:lnTo>
                <a:lnTo>
                  <a:pt x="312727" y="65150"/>
                </a:lnTo>
                <a:close/>
              </a:path>
              <a:path w="491490" h="142239">
                <a:moveTo>
                  <a:pt x="232155" y="0"/>
                </a:moveTo>
                <a:lnTo>
                  <a:pt x="217804" y="0"/>
                </a:lnTo>
                <a:lnTo>
                  <a:pt x="217804" y="87249"/>
                </a:lnTo>
                <a:lnTo>
                  <a:pt x="232155" y="87249"/>
                </a:lnTo>
                <a:lnTo>
                  <a:pt x="232155" y="49275"/>
                </a:lnTo>
                <a:lnTo>
                  <a:pt x="253491" y="49275"/>
                </a:lnTo>
                <a:lnTo>
                  <a:pt x="253491" y="45338"/>
                </a:lnTo>
                <a:lnTo>
                  <a:pt x="326135" y="45338"/>
                </a:lnTo>
                <a:lnTo>
                  <a:pt x="326135" y="37337"/>
                </a:lnTo>
                <a:lnTo>
                  <a:pt x="232155" y="37337"/>
                </a:lnTo>
                <a:lnTo>
                  <a:pt x="232155" y="0"/>
                </a:lnTo>
                <a:close/>
              </a:path>
              <a:path w="491490" h="142239">
                <a:moveTo>
                  <a:pt x="118363" y="0"/>
                </a:moveTo>
                <a:lnTo>
                  <a:pt x="104139" y="0"/>
                </a:lnTo>
                <a:lnTo>
                  <a:pt x="104139" y="31750"/>
                </a:lnTo>
                <a:lnTo>
                  <a:pt x="76834" y="31750"/>
                </a:lnTo>
                <a:lnTo>
                  <a:pt x="76834" y="43434"/>
                </a:lnTo>
                <a:lnTo>
                  <a:pt x="104139" y="43434"/>
                </a:lnTo>
                <a:lnTo>
                  <a:pt x="104139" y="86613"/>
                </a:lnTo>
                <a:lnTo>
                  <a:pt x="118363" y="86613"/>
                </a:lnTo>
                <a:lnTo>
                  <a:pt x="118363" y="0"/>
                </a:lnTo>
                <a:close/>
              </a:path>
              <a:path w="491490" h="142239">
                <a:moveTo>
                  <a:pt x="169290" y="21462"/>
                </a:moveTo>
                <a:lnTo>
                  <a:pt x="154685" y="21462"/>
                </a:lnTo>
                <a:lnTo>
                  <a:pt x="154558" y="32384"/>
                </a:lnTo>
                <a:lnTo>
                  <a:pt x="152907" y="38734"/>
                </a:lnTo>
                <a:lnTo>
                  <a:pt x="125475" y="68072"/>
                </a:lnTo>
                <a:lnTo>
                  <a:pt x="119125" y="70484"/>
                </a:lnTo>
                <a:lnTo>
                  <a:pt x="127761" y="81534"/>
                </a:lnTo>
                <a:lnTo>
                  <a:pt x="159638" y="54609"/>
                </a:lnTo>
                <a:lnTo>
                  <a:pt x="162178" y="47625"/>
                </a:lnTo>
                <a:lnTo>
                  <a:pt x="176535" y="47625"/>
                </a:lnTo>
                <a:lnTo>
                  <a:pt x="174371" y="43815"/>
                </a:lnTo>
                <a:lnTo>
                  <a:pt x="171069" y="38353"/>
                </a:lnTo>
                <a:lnTo>
                  <a:pt x="169452" y="32384"/>
                </a:lnTo>
                <a:lnTo>
                  <a:pt x="169379" y="28956"/>
                </a:lnTo>
                <a:lnTo>
                  <a:pt x="169290" y="21462"/>
                </a:lnTo>
                <a:close/>
              </a:path>
              <a:path w="491490" h="142239">
                <a:moveTo>
                  <a:pt x="50037" y="8000"/>
                </a:moveTo>
                <a:lnTo>
                  <a:pt x="35305" y="8000"/>
                </a:lnTo>
                <a:lnTo>
                  <a:pt x="35305" y="22097"/>
                </a:lnTo>
                <a:lnTo>
                  <a:pt x="34615" y="30214"/>
                </a:lnTo>
                <a:lnTo>
                  <a:pt x="7433" y="66432"/>
                </a:lnTo>
                <a:lnTo>
                  <a:pt x="0" y="70103"/>
                </a:lnTo>
                <a:lnTo>
                  <a:pt x="8889" y="81406"/>
                </a:lnTo>
                <a:lnTo>
                  <a:pt x="40512" y="53340"/>
                </a:lnTo>
                <a:lnTo>
                  <a:pt x="42799" y="45846"/>
                </a:lnTo>
                <a:lnTo>
                  <a:pt x="57279" y="45846"/>
                </a:lnTo>
                <a:lnTo>
                  <a:pt x="55117" y="41782"/>
                </a:lnTo>
                <a:lnTo>
                  <a:pt x="51815" y="35813"/>
                </a:lnTo>
                <a:lnTo>
                  <a:pt x="50164" y="28956"/>
                </a:lnTo>
                <a:lnTo>
                  <a:pt x="50037" y="8000"/>
                </a:lnTo>
                <a:close/>
              </a:path>
              <a:path w="491490" h="142239">
                <a:moveTo>
                  <a:pt x="176535" y="47625"/>
                </a:moveTo>
                <a:lnTo>
                  <a:pt x="162178" y="47625"/>
                </a:lnTo>
                <a:lnTo>
                  <a:pt x="165353" y="54228"/>
                </a:lnTo>
                <a:lnTo>
                  <a:pt x="169799" y="60197"/>
                </a:lnTo>
                <a:lnTo>
                  <a:pt x="175767" y="65531"/>
                </a:lnTo>
                <a:lnTo>
                  <a:pt x="181736" y="70993"/>
                </a:lnTo>
                <a:lnTo>
                  <a:pt x="187959" y="74929"/>
                </a:lnTo>
                <a:lnTo>
                  <a:pt x="194436" y="77597"/>
                </a:lnTo>
                <a:lnTo>
                  <a:pt x="202437" y="66166"/>
                </a:lnTo>
                <a:lnTo>
                  <a:pt x="196976" y="64515"/>
                </a:lnTo>
                <a:lnTo>
                  <a:pt x="191770" y="61721"/>
                </a:lnTo>
                <a:lnTo>
                  <a:pt x="186689" y="57912"/>
                </a:lnTo>
                <a:lnTo>
                  <a:pt x="181736" y="54101"/>
                </a:lnTo>
                <a:lnTo>
                  <a:pt x="177546" y="49403"/>
                </a:lnTo>
                <a:lnTo>
                  <a:pt x="176535" y="47625"/>
                </a:lnTo>
                <a:close/>
              </a:path>
              <a:path w="491490" h="142239">
                <a:moveTo>
                  <a:pt x="57279" y="45846"/>
                </a:moveTo>
                <a:lnTo>
                  <a:pt x="42799" y="45846"/>
                </a:lnTo>
                <a:lnTo>
                  <a:pt x="45974" y="52959"/>
                </a:lnTo>
                <a:lnTo>
                  <a:pt x="50419" y="59181"/>
                </a:lnTo>
                <a:lnTo>
                  <a:pt x="56387" y="64643"/>
                </a:lnTo>
                <a:lnTo>
                  <a:pt x="62229" y="70103"/>
                </a:lnTo>
                <a:lnTo>
                  <a:pt x="68452" y="74294"/>
                </a:lnTo>
                <a:lnTo>
                  <a:pt x="74929" y="77088"/>
                </a:lnTo>
                <a:lnTo>
                  <a:pt x="83311" y="66040"/>
                </a:lnTo>
                <a:lnTo>
                  <a:pt x="77850" y="64134"/>
                </a:lnTo>
                <a:lnTo>
                  <a:pt x="72644" y="61087"/>
                </a:lnTo>
                <a:lnTo>
                  <a:pt x="67563" y="56896"/>
                </a:lnTo>
                <a:lnTo>
                  <a:pt x="62483" y="52831"/>
                </a:lnTo>
                <a:lnTo>
                  <a:pt x="58292" y="47751"/>
                </a:lnTo>
                <a:lnTo>
                  <a:pt x="57279" y="45846"/>
                </a:lnTo>
                <a:close/>
              </a:path>
              <a:path w="491490" h="142239">
                <a:moveTo>
                  <a:pt x="326135" y="33654"/>
                </a:moveTo>
                <a:lnTo>
                  <a:pt x="242188" y="33654"/>
                </a:lnTo>
                <a:lnTo>
                  <a:pt x="242188" y="37337"/>
                </a:lnTo>
                <a:lnTo>
                  <a:pt x="326135" y="37337"/>
                </a:lnTo>
                <a:lnTo>
                  <a:pt x="326135" y="33654"/>
                </a:lnTo>
                <a:close/>
              </a:path>
              <a:path w="491490" h="142239">
                <a:moveTo>
                  <a:pt x="200278" y="9778"/>
                </a:moveTo>
                <a:lnTo>
                  <a:pt x="122935" y="9778"/>
                </a:lnTo>
                <a:lnTo>
                  <a:pt x="122935" y="21462"/>
                </a:lnTo>
                <a:lnTo>
                  <a:pt x="200278" y="21462"/>
                </a:lnTo>
                <a:lnTo>
                  <a:pt x="200278" y="9778"/>
                </a:lnTo>
                <a:close/>
              </a:path>
              <a:path w="491490" h="142239">
                <a:moveTo>
                  <a:pt x="305561" y="9143"/>
                </a:moveTo>
                <a:lnTo>
                  <a:pt x="263144" y="9143"/>
                </a:lnTo>
                <a:lnTo>
                  <a:pt x="263144" y="20954"/>
                </a:lnTo>
                <a:lnTo>
                  <a:pt x="305561" y="20954"/>
                </a:lnTo>
                <a:lnTo>
                  <a:pt x="305561" y="9143"/>
                </a:lnTo>
                <a:close/>
              </a:path>
              <a:path w="491490" h="142239">
                <a:moveTo>
                  <a:pt x="352298" y="0"/>
                </a:moveTo>
                <a:lnTo>
                  <a:pt x="338074" y="0"/>
                </a:lnTo>
                <a:lnTo>
                  <a:pt x="338074" y="141757"/>
                </a:lnTo>
                <a:lnTo>
                  <a:pt x="352298" y="141757"/>
                </a:lnTo>
                <a:lnTo>
                  <a:pt x="352298" y="70993"/>
                </a:lnTo>
                <a:lnTo>
                  <a:pt x="374903" y="70993"/>
                </a:lnTo>
                <a:lnTo>
                  <a:pt x="374903" y="59054"/>
                </a:lnTo>
                <a:lnTo>
                  <a:pt x="352298" y="59054"/>
                </a:lnTo>
                <a:lnTo>
                  <a:pt x="352298" y="0"/>
                </a:lnTo>
                <a:close/>
              </a:path>
              <a:path w="491490" h="142239">
                <a:moveTo>
                  <a:pt x="491362" y="109296"/>
                </a:moveTo>
                <a:lnTo>
                  <a:pt x="363347" y="109296"/>
                </a:lnTo>
                <a:lnTo>
                  <a:pt x="363347" y="121031"/>
                </a:lnTo>
                <a:lnTo>
                  <a:pt x="491362" y="121031"/>
                </a:lnTo>
                <a:lnTo>
                  <a:pt x="491362" y="109296"/>
                </a:lnTo>
                <a:close/>
              </a:path>
              <a:path w="491490" h="142239">
                <a:moveTo>
                  <a:pt x="426465" y="61594"/>
                </a:moveTo>
                <a:lnTo>
                  <a:pt x="412114" y="61594"/>
                </a:lnTo>
                <a:lnTo>
                  <a:pt x="412114" y="109296"/>
                </a:lnTo>
                <a:lnTo>
                  <a:pt x="426465" y="109296"/>
                </a:lnTo>
                <a:lnTo>
                  <a:pt x="426465" y="61594"/>
                </a:lnTo>
                <a:close/>
              </a:path>
              <a:path w="491490" h="142239">
                <a:moveTo>
                  <a:pt x="474725" y="13081"/>
                </a:moveTo>
                <a:lnTo>
                  <a:pt x="376554" y="13081"/>
                </a:lnTo>
                <a:lnTo>
                  <a:pt x="376554" y="24891"/>
                </a:lnTo>
                <a:lnTo>
                  <a:pt x="460121" y="24891"/>
                </a:lnTo>
                <a:lnTo>
                  <a:pt x="460027" y="48261"/>
                </a:lnTo>
                <a:lnTo>
                  <a:pt x="454913" y="90424"/>
                </a:lnTo>
                <a:lnTo>
                  <a:pt x="468756" y="92684"/>
                </a:lnTo>
                <a:lnTo>
                  <a:pt x="474249" y="51038"/>
                </a:lnTo>
                <a:lnTo>
                  <a:pt x="474725" y="34925"/>
                </a:lnTo>
                <a:lnTo>
                  <a:pt x="474725" y="1308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895569" y="5805140"/>
            <a:ext cx="185581" cy="108216"/>
          </a:xfrm>
          <a:custGeom>
            <a:avLst/>
            <a:gdLst/>
            <a:ahLst/>
            <a:cxnLst/>
            <a:rect l="l" t="t" r="r" b="b"/>
            <a:pathLst>
              <a:path w="248284" h="144779">
                <a:moveTo>
                  <a:pt x="98678" y="87249"/>
                </a:moveTo>
                <a:lnTo>
                  <a:pt x="84581" y="87249"/>
                </a:lnTo>
                <a:lnTo>
                  <a:pt x="84560" y="95122"/>
                </a:lnTo>
                <a:lnTo>
                  <a:pt x="84360" y="102019"/>
                </a:lnTo>
                <a:lnTo>
                  <a:pt x="56769" y="134594"/>
                </a:lnTo>
                <a:lnTo>
                  <a:pt x="66040" y="144195"/>
                </a:lnTo>
                <a:lnTo>
                  <a:pt x="72009" y="141236"/>
                </a:lnTo>
                <a:lnTo>
                  <a:pt x="77343" y="137045"/>
                </a:lnTo>
                <a:lnTo>
                  <a:pt x="82042" y="131635"/>
                </a:lnTo>
                <a:lnTo>
                  <a:pt x="86868" y="126225"/>
                </a:lnTo>
                <a:lnTo>
                  <a:pt x="90043" y="120853"/>
                </a:lnTo>
                <a:lnTo>
                  <a:pt x="91694" y="115544"/>
                </a:lnTo>
                <a:lnTo>
                  <a:pt x="105232" y="115544"/>
                </a:lnTo>
                <a:lnTo>
                  <a:pt x="102743" y="110490"/>
                </a:lnTo>
                <a:lnTo>
                  <a:pt x="100075" y="105321"/>
                </a:lnTo>
                <a:lnTo>
                  <a:pt x="98805" y="99796"/>
                </a:lnTo>
                <a:lnTo>
                  <a:pt x="98678" y="87249"/>
                </a:lnTo>
                <a:close/>
              </a:path>
              <a:path w="248284" h="144779">
                <a:moveTo>
                  <a:pt x="46227" y="87249"/>
                </a:moveTo>
                <a:lnTo>
                  <a:pt x="32257" y="87249"/>
                </a:lnTo>
                <a:lnTo>
                  <a:pt x="32201" y="95122"/>
                </a:lnTo>
                <a:lnTo>
                  <a:pt x="32003" y="102019"/>
                </a:lnTo>
                <a:lnTo>
                  <a:pt x="29210" y="109931"/>
                </a:lnTo>
                <a:lnTo>
                  <a:pt x="18288" y="123774"/>
                </a:lnTo>
                <a:lnTo>
                  <a:pt x="11684" y="128981"/>
                </a:lnTo>
                <a:lnTo>
                  <a:pt x="4064" y="132460"/>
                </a:lnTo>
                <a:lnTo>
                  <a:pt x="12573" y="142519"/>
                </a:lnTo>
                <a:lnTo>
                  <a:pt x="40131" y="112801"/>
                </a:lnTo>
                <a:lnTo>
                  <a:pt x="54575" y="112801"/>
                </a:lnTo>
                <a:lnTo>
                  <a:pt x="48534" y="105321"/>
                </a:lnTo>
                <a:lnTo>
                  <a:pt x="46481" y="99415"/>
                </a:lnTo>
                <a:lnTo>
                  <a:pt x="46327" y="95122"/>
                </a:lnTo>
                <a:lnTo>
                  <a:pt x="46227" y="87249"/>
                </a:lnTo>
                <a:close/>
              </a:path>
              <a:path w="248284" h="144779">
                <a:moveTo>
                  <a:pt x="105232" y="115544"/>
                </a:moveTo>
                <a:lnTo>
                  <a:pt x="91694" y="115544"/>
                </a:lnTo>
                <a:lnTo>
                  <a:pt x="93725" y="120700"/>
                </a:lnTo>
                <a:lnTo>
                  <a:pt x="97154" y="125844"/>
                </a:lnTo>
                <a:lnTo>
                  <a:pt x="107061" y="136055"/>
                </a:lnTo>
                <a:lnTo>
                  <a:pt x="112014" y="139865"/>
                </a:lnTo>
                <a:lnTo>
                  <a:pt x="116967" y="142366"/>
                </a:lnTo>
                <a:lnTo>
                  <a:pt x="125856" y="132156"/>
                </a:lnTo>
                <a:lnTo>
                  <a:pt x="121157" y="130416"/>
                </a:lnTo>
                <a:lnTo>
                  <a:pt x="116840" y="127673"/>
                </a:lnTo>
                <a:lnTo>
                  <a:pt x="112525" y="123774"/>
                </a:lnTo>
                <a:lnTo>
                  <a:pt x="108585" y="120116"/>
                </a:lnTo>
                <a:lnTo>
                  <a:pt x="105282" y="115646"/>
                </a:lnTo>
                <a:close/>
              </a:path>
              <a:path w="248284" h="144779">
                <a:moveTo>
                  <a:pt x="54575" y="112801"/>
                </a:moveTo>
                <a:lnTo>
                  <a:pt x="40131" y="112801"/>
                </a:lnTo>
                <a:lnTo>
                  <a:pt x="41782" y="116306"/>
                </a:lnTo>
                <a:lnTo>
                  <a:pt x="44196" y="119608"/>
                </a:lnTo>
                <a:lnTo>
                  <a:pt x="50292" y="125755"/>
                </a:lnTo>
                <a:lnTo>
                  <a:pt x="53340" y="128104"/>
                </a:lnTo>
                <a:lnTo>
                  <a:pt x="56515" y="129717"/>
                </a:lnTo>
                <a:lnTo>
                  <a:pt x="66294" y="120116"/>
                </a:lnTo>
                <a:lnTo>
                  <a:pt x="60832" y="118097"/>
                </a:lnTo>
                <a:lnTo>
                  <a:pt x="56134" y="114731"/>
                </a:lnTo>
                <a:lnTo>
                  <a:pt x="54575" y="112801"/>
                </a:lnTo>
                <a:close/>
              </a:path>
              <a:path w="248284" h="144779">
                <a:moveTo>
                  <a:pt x="189738" y="14985"/>
                </a:moveTo>
                <a:lnTo>
                  <a:pt x="122809" y="14985"/>
                </a:lnTo>
                <a:lnTo>
                  <a:pt x="122809" y="107162"/>
                </a:lnTo>
                <a:lnTo>
                  <a:pt x="138684" y="107162"/>
                </a:lnTo>
                <a:lnTo>
                  <a:pt x="148256" y="107028"/>
                </a:lnTo>
                <a:lnTo>
                  <a:pt x="190801" y="104306"/>
                </a:lnTo>
                <a:lnTo>
                  <a:pt x="203580" y="102285"/>
                </a:lnTo>
                <a:lnTo>
                  <a:pt x="202573" y="95122"/>
                </a:lnTo>
                <a:lnTo>
                  <a:pt x="136905" y="95122"/>
                </a:lnTo>
                <a:lnTo>
                  <a:pt x="136905" y="26669"/>
                </a:lnTo>
                <a:lnTo>
                  <a:pt x="189738" y="26669"/>
                </a:lnTo>
                <a:lnTo>
                  <a:pt x="189738" y="14985"/>
                </a:lnTo>
                <a:close/>
              </a:path>
              <a:path w="248284" h="144779">
                <a:moveTo>
                  <a:pt x="201929" y="90550"/>
                </a:moveTo>
                <a:lnTo>
                  <a:pt x="155955" y="94957"/>
                </a:lnTo>
                <a:lnTo>
                  <a:pt x="149225" y="95122"/>
                </a:lnTo>
                <a:lnTo>
                  <a:pt x="202573" y="95122"/>
                </a:lnTo>
                <a:lnTo>
                  <a:pt x="201929" y="90550"/>
                </a:lnTo>
                <a:close/>
              </a:path>
              <a:path w="248284" h="144779">
                <a:moveTo>
                  <a:pt x="112522" y="0"/>
                </a:moveTo>
                <a:lnTo>
                  <a:pt x="98298" y="0"/>
                </a:lnTo>
                <a:lnTo>
                  <a:pt x="98298" y="81153"/>
                </a:lnTo>
                <a:lnTo>
                  <a:pt x="112522" y="81153"/>
                </a:lnTo>
                <a:lnTo>
                  <a:pt x="112522" y="0"/>
                </a:lnTo>
                <a:close/>
              </a:path>
              <a:path w="248284" h="144779">
                <a:moveTo>
                  <a:pt x="36702" y="7746"/>
                </a:moveTo>
                <a:lnTo>
                  <a:pt x="2857" y="28146"/>
                </a:lnTo>
                <a:lnTo>
                  <a:pt x="0" y="42037"/>
                </a:lnTo>
                <a:lnTo>
                  <a:pt x="0" y="48894"/>
                </a:lnTo>
                <a:lnTo>
                  <a:pt x="29845" y="75437"/>
                </a:lnTo>
                <a:lnTo>
                  <a:pt x="43561" y="75437"/>
                </a:lnTo>
                <a:lnTo>
                  <a:pt x="49784" y="74040"/>
                </a:lnTo>
                <a:lnTo>
                  <a:pt x="55372" y="71247"/>
                </a:lnTo>
                <a:lnTo>
                  <a:pt x="60832" y="68579"/>
                </a:lnTo>
                <a:lnTo>
                  <a:pt x="65277" y="64769"/>
                </a:lnTo>
                <a:lnTo>
                  <a:pt x="65938" y="63753"/>
                </a:lnTo>
                <a:lnTo>
                  <a:pt x="36702" y="63753"/>
                </a:lnTo>
                <a:lnTo>
                  <a:pt x="30099" y="63626"/>
                </a:lnTo>
                <a:lnTo>
                  <a:pt x="24765" y="61594"/>
                </a:lnTo>
                <a:lnTo>
                  <a:pt x="16510" y="53593"/>
                </a:lnTo>
                <a:lnTo>
                  <a:pt x="14453" y="48513"/>
                </a:lnTo>
                <a:lnTo>
                  <a:pt x="14458" y="35178"/>
                </a:lnTo>
                <a:lnTo>
                  <a:pt x="36702" y="20193"/>
                </a:lnTo>
                <a:lnTo>
                  <a:pt x="65893" y="20193"/>
                </a:lnTo>
                <a:lnTo>
                  <a:pt x="65150" y="19050"/>
                </a:lnTo>
                <a:lnTo>
                  <a:pt x="60832" y="14985"/>
                </a:lnTo>
                <a:lnTo>
                  <a:pt x="55245" y="12191"/>
                </a:lnTo>
                <a:lnTo>
                  <a:pt x="49656" y="9271"/>
                </a:lnTo>
                <a:lnTo>
                  <a:pt x="43561" y="7874"/>
                </a:lnTo>
                <a:lnTo>
                  <a:pt x="36702" y="7746"/>
                </a:lnTo>
                <a:close/>
              </a:path>
              <a:path w="248284" h="144779">
                <a:moveTo>
                  <a:pt x="65893" y="20193"/>
                </a:moveTo>
                <a:lnTo>
                  <a:pt x="36702" y="20193"/>
                </a:lnTo>
                <a:lnTo>
                  <a:pt x="43688" y="20319"/>
                </a:lnTo>
                <a:lnTo>
                  <a:pt x="49149" y="22351"/>
                </a:lnTo>
                <a:lnTo>
                  <a:pt x="53086" y="26415"/>
                </a:lnTo>
                <a:lnTo>
                  <a:pt x="57023" y="30353"/>
                </a:lnTo>
                <a:lnTo>
                  <a:pt x="58861" y="35178"/>
                </a:lnTo>
                <a:lnTo>
                  <a:pt x="36702" y="63753"/>
                </a:lnTo>
                <a:lnTo>
                  <a:pt x="65938" y="63753"/>
                </a:lnTo>
                <a:lnTo>
                  <a:pt x="68579" y="59690"/>
                </a:lnTo>
                <a:lnTo>
                  <a:pt x="71754" y="54737"/>
                </a:lnTo>
                <a:lnTo>
                  <a:pt x="73532" y="48894"/>
                </a:lnTo>
                <a:lnTo>
                  <a:pt x="73532" y="35178"/>
                </a:lnTo>
                <a:lnTo>
                  <a:pt x="71754" y="29209"/>
                </a:lnTo>
                <a:lnTo>
                  <a:pt x="65893" y="20193"/>
                </a:lnTo>
                <a:close/>
              </a:path>
              <a:path w="248284" h="144779">
                <a:moveTo>
                  <a:pt x="226060" y="0"/>
                </a:moveTo>
                <a:lnTo>
                  <a:pt x="211963" y="0"/>
                </a:lnTo>
                <a:lnTo>
                  <a:pt x="211963" y="141757"/>
                </a:lnTo>
                <a:lnTo>
                  <a:pt x="226060" y="141757"/>
                </a:lnTo>
                <a:lnTo>
                  <a:pt x="226060" y="67182"/>
                </a:lnTo>
                <a:lnTo>
                  <a:pt x="248157" y="67182"/>
                </a:lnTo>
                <a:lnTo>
                  <a:pt x="248157" y="55371"/>
                </a:lnTo>
                <a:lnTo>
                  <a:pt x="226060" y="55371"/>
                </a:lnTo>
                <a:lnTo>
                  <a:pt x="22606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771499" y="3033010"/>
            <a:ext cx="1312829" cy="1165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362919" y="5668448"/>
            <a:ext cx="2131302" cy="244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897372" y="5687337"/>
            <a:ext cx="10916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5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197196" y="3400755"/>
            <a:ext cx="2450519" cy="1985856"/>
          </a:xfrm>
          <a:custGeom>
            <a:avLst/>
            <a:gdLst/>
            <a:ahLst/>
            <a:cxnLst/>
            <a:rect l="l" t="t" r="r" b="b"/>
            <a:pathLst>
              <a:path w="3278504" h="2656840">
                <a:moveTo>
                  <a:pt x="2835402" y="0"/>
                </a:moveTo>
                <a:lnTo>
                  <a:pt x="442734" y="0"/>
                </a:lnTo>
                <a:lnTo>
                  <a:pt x="394494" y="2598"/>
                </a:lnTo>
                <a:lnTo>
                  <a:pt x="347758" y="10212"/>
                </a:lnTo>
                <a:lnTo>
                  <a:pt x="302797" y="22573"/>
                </a:lnTo>
                <a:lnTo>
                  <a:pt x="259880" y="39409"/>
                </a:lnTo>
                <a:lnTo>
                  <a:pt x="219279" y="60452"/>
                </a:lnTo>
                <a:lnTo>
                  <a:pt x="181262" y="85429"/>
                </a:lnTo>
                <a:lnTo>
                  <a:pt x="146100" y="114071"/>
                </a:lnTo>
                <a:lnTo>
                  <a:pt x="114064" y="146108"/>
                </a:lnTo>
                <a:lnTo>
                  <a:pt x="85422" y="181270"/>
                </a:lnTo>
                <a:lnTo>
                  <a:pt x="60446" y="219286"/>
                </a:lnTo>
                <a:lnTo>
                  <a:pt x="39406" y="259886"/>
                </a:lnTo>
                <a:lnTo>
                  <a:pt x="22571" y="302800"/>
                </a:lnTo>
                <a:lnTo>
                  <a:pt x="10211" y="347757"/>
                </a:lnTo>
                <a:lnTo>
                  <a:pt x="2597" y="394488"/>
                </a:lnTo>
                <a:lnTo>
                  <a:pt x="0" y="442722"/>
                </a:lnTo>
                <a:lnTo>
                  <a:pt x="0" y="2213610"/>
                </a:lnTo>
                <a:lnTo>
                  <a:pt x="2597" y="2261843"/>
                </a:lnTo>
                <a:lnTo>
                  <a:pt x="10211" y="2308574"/>
                </a:lnTo>
                <a:lnTo>
                  <a:pt x="22571" y="2353531"/>
                </a:lnTo>
                <a:lnTo>
                  <a:pt x="39406" y="2396445"/>
                </a:lnTo>
                <a:lnTo>
                  <a:pt x="60446" y="2437045"/>
                </a:lnTo>
                <a:lnTo>
                  <a:pt x="85422" y="2475061"/>
                </a:lnTo>
                <a:lnTo>
                  <a:pt x="114064" y="2510223"/>
                </a:lnTo>
                <a:lnTo>
                  <a:pt x="146100" y="2542260"/>
                </a:lnTo>
                <a:lnTo>
                  <a:pt x="181262" y="2570902"/>
                </a:lnTo>
                <a:lnTo>
                  <a:pt x="219279" y="2595880"/>
                </a:lnTo>
                <a:lnTo>
                  <a:pt x="259880" y="2616922"/>
                </a:lnTo>
                <a:lnTo>
                  <a:pt x="302797" y="2633758"/>
                </a:lnTo>
                <a:lnTo>
                  <a:pt x="347758" y="2646119"/>
                </a:lnTo>
                <a:lnTo>
                  <a:pt x="394494" y="2653733"/>
                </a:lnTo>
                <a:lnTo>
                  <a:pt x="442734" y="2656332"/>
                </a:lnTo>
                <a:lnTo>
                  <a:pt x="2835402" y="2656332"/>
                </a:lnTo>
                <a:lnTo>
                  <a:pt x="2883635" y="2653733"/>
                </a:lnTo>
                <a:lnTo>
                  <a:pt x="2930366" y="2646119"/>
                </a:lnTo>
                <a:lnTo>
                  <a:pt x="2975323" y="2633758"/>
                </a:lnTo>
                <a:lnTo>
                  <a:pt x="3018237" y="2616922"/>
                </a:lnTo>
                <a:lnTo>
                  <a:pt x="3058837" y="2595880"/>
                </a:lnTo>
                <a:lnTo>
                  <a:pt x="3096853" y="2570902"/>
                </a:lnTo>
                <a:lnTo>
                  <a:pt x="3132015" y="2542260"/>
                </a:lnTo>
                <a:lnTo>
                  <a:pt x="3164052" y="2510223"/>
                </a:lnTo>
                <a:lnTo>
                  <a:pt x="3192694" y="2475061"/>
                </a:lnTo>
                <a:lnTo>
                  <a:pt x="3217671" y="2437045"/>
                </a:lnTo>
                <a:lnTo>
                  <a:pt x="3238714" y="2396445"/>
                </a:lnTo>
                <a:lnTo>
                  <a:pt x="3255550" y="2353531"/>
                </a:lnTo>
                <a:lnTo>
                  <a:pt x="3267911" y="2308574"/>
                </a:lnTo>
                <a:lnTo>
                  <a:pt x="3275525" y="2261843"/>
                </a:lnTo>
                <a:lnTo>
                  <a:pt x="3278124" y="2213610"/>
                </a:lnTo>
                <a:lnTo>
                  <a:pt x="3278124" y="442722"/>
                </a:lnTo>
                <a:lnTo>
                  <a:pt x="3275525" y="394488"/>
                </a:lnTo>
                <a:lnTo>
                  <a:pt x="3267911" y="347757"/>
                </a:lnTo>
                <a:lnTo>
                  <a:pt x="3255550" y="302800"/>
                </a:lnTo>
                <a:lnTo>
                  <a:pt x="3238714" y="259886"/>
                </a:lnTo>
                <a:lnTo>
                  <a:pt x="3217671" y="219286"/>
                </a:lnTo>
                <a:lnTo>
                  <a:pt x="3192694" y="181270"/>
                </a:lnTo>
                <a:lnTo>
                  <a:pt x="3164052" y="146108"/>
                </a:lnTo>
                <a:lnTo>
                  <a:pt x="3132015" y="114071"/>
                </a:lnTo>
                <a:lnTo>
                  <a:pt x="3096853" y="85429"/>
                </a:lnTo>
                <a:lnTo>
                  <a:pt x="3058837" y="60452"/>
                </a:lnTo>
                <a:lnTo>
                  <a:pt x="3018237" y="39409"/>
                </a:lnTo>
                <a:lnTo>
                  <a:pt x="2975323" y="22573"/>
                </a:lnTo>
                <a:lnTo>
                  <a:pt x="2930366" y="10212"/>
                </a:lnTo>
                <a:lnTo>
                  <a:pt x="2883635" y="2598"/>
                </a:lnTo>
                <a:lnTo>
                  <a:pt x="2835402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719006" y="4281480"/>
            <a:ext cx="286677" cy="88281"/>
          </a:xfrm>
          <a:custGeom>
            <a:avLst/>
            <a:gdLst/>
            <a:ahLst/>
            <a:cxnLst/>
            <a:rect l="l" t="t" r="r" b="b"/>
            <a:pathLst>
              <a:path w="383539" h="118110">
                <a:moveTo>
                  <a:pt x="220979" y="77469"/>
                </a:moveTo>
                <a:lnTo>
                  <a:pt x="209168" y="77469"/>
                </a:lnTo>
                <a:lnTo>
                  <a:pt x="209168" y="113918"/>
                </a:lnTo>
                <a:lnTo>
                  <a:pt x="287909" y="113918"/>
                </a:lnTo>
                <a:lnTo>
                  <a:pt x="287909" y="104266"/>
                </a:lnTo>
                <a:lnTo>
                  <a:pt x="220979" y="104266"/>
                </a:lnTo>
                <a:lnTo>
                  <a:pt x="220979" y="77469"/>
                </a:lnTo>
                <a:close/>
              </a:path>
              <a:path w="383539" h="118110">
                <a:moveTo>
                  <a:pt x="329056" y="21462"/>
                </a:moveTo>
                <a:lnTo>
                  <a:pt x="316737" y="21462"/>
                </a:lnTo>
                <a:lnTo>
                  <a:pt x="316617" y="32638"/>
                </a:lnTo>
                <a:lnTo>
                  <a:pt x="316120" y="39419"/>
                </a:lnTo>
                <a:lnTo>
                  <a:pt x="298275" y="74199"/>
                </a:lnTo>
                <a:lnTo>
                  <a:pt x="285877" y="83565"/>
                </a:lnTo>
                <a:lnTo>
                  <a:pt x="293497" y="92328"/>
                </a:lnTo>
                <a:lnTo>
                  <a:pt x="321055" y="62229"/>
                </a:lnTo>
                <a:lnTo>
                  <a:pt x="322960" y="55117"/>
                </a:lnTo>
                <a:lnTo>
                  <a:pt x="334495" y="55117"/>
                </a:lnTo>
                <a:lnTo>
                  <a:pt x="334004" y="54221"/>
                </a:lnTo>
                <a:lnTo>
                  <a:pt x="331327" y="46958"/>
                </a:lnTo>
                <a:lnTo>
                  <a:pt x="329674" y="39171"/>
                </a:lnTo>
                <a:lnTo>
                  <a:pt x="329066" y="30987"/>
                </a:lnTo>
                <a:lnTo>
                  <a:pt x="329056" y="21462"/>
                </a:lnTo>
                <a:close/>
              </a:path>
              <a:path w="383539" h="118110">
                <a:moveTo>
                  <a:pt x="334495" y="55117"/>
                </a:moveTo>
                <a:lnTo>
                  <a:pt x="322960" y="55117"/>
                </a:lnTo>
                <a:lnTo>
                  <a:pt x="324230" y="59562"/>
                </a:lnTo>
                <a:lnTo>
                  <a:pt x="340105" y="80517"/>
                </a:lnTo>
                <a:lnTo>
                  <a:pt x="344042" y="84327"/>
                </a:lnTo>
                <a:lnTo>
                  <a:pt x="347979" y="87249"/>
                </a:lnTo>
                <a:lnTo>
                  <a:pt x="351790" y="89535"/>
                </a:lnTo>
                <a:lnTo>
                  <a:pt x="358902" y="80644"/>
                </a:lnTo>
                <a:lnTo>
                  <a:pt x="352781" y="76835"/>
                </a:lnTo>
                <a:lnTo>
                  <a:pt x="347202" y="72278"/>
                </a:lnTo>
                <a:lnTo>
                  <a:pt x="342167" y="66982"/>
                </a:lnTo>
                <a:lnTo>
                  <a:pt x="337692" y="60960"/>
                </a:lnTo>
                <a:lnTo>
                  <a:pt x="334495" y="55117"/>
                </a:lnTo>
                <a:close/>
              </a:path>
              <a:path w="383539" h="118110">
                <a:moveTo>
                  <a:pt x="285368" y="0"/>
                </a:moveTo>
                <a:lnTo>
                  <a:pt x="273558" y="0"/>
                </a:lnTo>
                <a:lnTo>
                  <a:pt x="273558" y="32638"/>
                </a:lnTo>
                <a:lnTo>
                  <a:pt x="254253" y="32638"/>
                </a:lnTo>
                <a:lnTo>
                  <a:pt x="254253" y="42290"/>
                </a:lnTo>
                <a:lnTo>
                  <a:pt x="273558" y="42290"/>
                </a:lnTo>
                <a:lnTo>
                  <a:pt x="273558" y="85598"/>
                </a:lnTo>
                <a:lnTo>
                  <a:pt x="285368" y="85598"/>
                </a:lnTo>
                <a:lnTo>
                  <a:pt x="285368" y="0"/>
                </a:lnTo>
                <a:close/>
              </a:path>
              <a:path w="383539" h="118110">
                <a:moveTo>
                  <a:pt x="248284" y="10413"/>
                </a:moveTo>
                <a:lnTo>
                  <a:pt x="194309" y="10413"/>
                </a:lnTo>
                <a:lnTo>
                  <a:pt x="194309" y="65912"/>
                </a:lnTo>
                <a:lnTo>
                  <a:pt x="248284" y="65912"/>
                </a:lnTo>
                <a:lnTo>
                  <a:pt x="248284" y="56387"/>
                </a:lnTo>
                <a:lnTo>
                  <a:pt x="206121" y="56387"/>
                </a:lnTo>
                <a:lnTo>
                  <a:pt x="206121" y="19938"/>
                </a:lnTo>
                <a:lnTo>
                  <a:pt x="248284" y="19938"/>
                </a:lnTo>
                <a:lnTo>
                  <a:pt x="248284" y="10413"/>
                </a:lnTo>
                <a:close/>
              </a:path>
              <a:path w="383539" h="118110">
                <a:moveTo>
                  <a:pt x="248284" y="19938"/>
                </a:moveTo>
                <a:lnTo>
                  <a:pt x="236600" y="19938"/>
                </a:lnTo>
                <a:lnTo>
                  <a:pt x="236600" y="56387"/>
                </a:lnTo>
                <a:lnTo>
                  <a:pt x="248284" y="56387"/>
                </a:lnTo>
                <a:lnTo>
                  <a:pt x="248284" y="19938"/>
                </a:lnTo>
                <a:close/>
              </a:path>
              <a:path w="383539" h="118110">
                <a:moveTo>
                  <a:pt x="355346" y="11684"/>
                </a:moveTo>
                <a:lnTo>
                  <a:pt x="290067" y="11684"/>
                </a:lnTo>
                <a:lnTo>
                  <a:pt x="290067" y="21462"/>
                </a:lnTo>
                <a:lnTo>
                  <a:pt x="355346" y="21462"/>
                </a:lnTo>
                <a:lnTo>
                  <a:pt x="355346" y="11684"/>
                </a:lnTo>
                <a:close/>
              </a:path>
              <a:path w="383539" h="118110">
                <a:moveTo>
                  <a:pt x="56387" y="11684"/>
                </a:moveTo>
                <a:lnTo>
                  <a:pt x="0" y="11684"/>
                </a:lnTo>
                <a:lnTo>
                  <a:pt x="0" y="87502"/>
                </a:lnTo>
                <a:lnTo>
                  <a:pt x="56387" y="87502"/>
                </a:lnTo>
                <a:lnTo>
                  <a:pt x="56387" y="77724"/>
                </a:lnTo>
                <a:lnTo>
                  <a:pt x="11937" y="77724"/>
                </a:lnTo>
                <a:lnTo>
                  <a:pt x="11937" y="21462"/>
                </a:lnTo>
                <a:lnTo>
                  <a:pt x="56387" y="21462"/>
                </a:lnTo>
                <a:lnTo>
                  <a:pt x="56387" y="11684"/>
                </a:lnTo>
                <a:close/>
              </a:path>
              <a:path w="383539" h="118110">
                <a:moveTo>
                  <a:pt x="56387" y="21462"/>
                </a:moveTo>
                <a:lnTo>
                  <a:pt x="44576" y="21462"/>
                </a:lnTo>
                <a:lnTo>
                  <a:pt x="44576" y="77724"/>
                </a:lnTo>
                <a:lnTo>
                  <a:pt x="56387" y="77724"/>
                </a:lnTo>
                <a:lnTo>
                  <a:pt x="56387" y="21462"/>
                </a:lnTo>
                <a:close/>
              </a:path>
              <a:path w="383539" h="118110">
                <a:moveTo>
                  <a:pt x="90042" y="0"/>
                </a:moveTo>
                <a:lnTo>
                  <a:pt x="78231" y="0"/>
                </a:lnTo>
                <a:lnTo>
                  <a:pt x="78231" y="117601"/>
                </a:lnTo>
                <a:lnTo>
                  <a:pt x="90042" y="117601"/>
                </a:lnTo>
                <a:lnTo>
                  <a:pt x="90042" y="84836"/>
                </a:lnTo>
                <a:lnTo>
                  <a:pt x="104070" y="84836"/>
                </a:lnTo>
                <a:lnTo>
                  <a:pt x="106933" y="82041"/>
                </a:lnTo>
                <a:lnTo>
                  <a:pt x="107106" y="81787"/>
                </a:lnTo>
                <a:lnTo>
                  <a:pt x="90042" y="81787"/>
                </a:lnTo>
                <a:lnTo>
                  <a:pt x="90042" y="0"/>
                </a:lnTo>
                <a:close/>
              </a:path>
              <a:path w="383539" h="118110">
                <a:moveTo>
                  <a:pt x="167512" y="2666"/>
                </a:moveTo>
                <a:lnTo>
                  <a:pt x="156082" y="2666"/>
                </a:lnTo>
                <a:lnTo>
                  <a:pt x="156082" y="41655"/>
                </a:lnTo>
                <a:lnTo>
                  <a:pt x="137540" y="41655"/>
                </a:lnTo>
                <a:lnTo>
                  <a:pt x="137540" y="51435"/>
                </a:lnTo>
                <a:lnTo>
                  <a:pt x="156082" y="51435"/>
                </a:lnTo>
                <a:lnTo>
                  <a:pt x="156082" y="111760"/>
                </a:lnTo>
                <a:lnTo>
                  <a:pt x="167512" y="111760"/>
                </a:lnTo>
                <a:lnTo>
                  <a:pt x="167512" y="2666"/>
                </a:lnTo>
                <a:close/>
              </a:path>
              <a:path w="383539" h="118110">
                <a:moveTo>
                  <a:pt x="104070" y="84836"/>
                </a:moveTo>
                <a:lnTo>
                  <a:pt x="90042" y="84836"/>
                </a:lnTo>
                <a:lnTo>
                  <a:pt x="95884" y="91312"/>
                </a:lnTo>
                <a:lnTo>
                  <a:pt x="101726" y="87122"/>
                </a:lnTo>
                <a:lnTo>
                  <a:pt x="104070" y="84836"/>
                </a:lnTo>
                <a:close/>
              </a:path>
              <a:path w="383539" h="118110">
                <a:moveTo>
                  <a:pt x="130810" y="56387"/>
                </a:moveTo>
                <a:lnTo>
                  <a:pt x="120014" y="56387"/>
                </a:lnTo>
                <a:lnTo>
                  <a:pt x="122047" y="62991"/>
                </a:lnTo>
                <a:lnTo>
                  <a:pt x="142747" y="88264"/>
                </a:lnTo>
                <a:lnTo>
                  <a:pt x="149859" y="79882"/>
                </a:lnTo>
                <a:lnTo>
                  <a:pt x="145004" y="76334"/>
                </a:lnTo>
                <a:lnTo>
                  <a:pt x="140541" y="71977"/>
                </a:lnTo>
                <a:lnTo>
                  <a:pt x="136483" y="66809"/>
                </a:lnTo>
                <a:lnTo>
                  <a:pt x="132841" y="60832"/>
                </a:lnTo>
                <a:lnTo>
                  <a:pt x="130810" y="56387"/>
                </a:lnTo>
                <a:close/>
              </a:path>
              <a:path w="383539" h="118110">
                <a:moveTo>
                  <a:pt x="125729" y="11049"/>
                </a:moveTo>
                <a:lnTo>
                  <a:pt x="114300" y="11049"/>
                </a:lnTo>
                <a:lnTo>
                  <a:pt x="114300" y="31241"/>
                </a:lnTo>
                <a:lnTo>
                  <a:pt x="113678" y="39911"/>
                </a:lnTo>
                <a:lnTo>
                  <a:pt x="98551" y="74929"/>
                </a:lnTo>
                <a:lnTo>
                  <a:pt x="90042" y="81787"/>
                </a:lnTo>
                <a:lnTo>
                  <a:pt x="107106" y="81787"/>
                </a:lnTo>
                <a:lnTo>
                  <a:pt x="111251" y="75691"/>
                </a:lnTo>
                <a:lnTo>
                  <a:pt x="115569" y="69468"/>
                </a:lnTo>
                <a:lnTo>
                  <a:pt x="118490" y="62991"/>
                </a:lnTo>
                <a:lnTo>
                  <a:pt x="120014" y="56387"/>
                </a:lnTo>
                <a:lnTo>
                  <a:pt x="130810" y="56387"/>
                </a:lnTo>
                <a:lnTo>
                  <a:pt x="129837" y="54260"/>
                </a:lnTo>
                <a:lnTo>
                  <a:pt x="127666" y="47116"/>
                </a:lnTo>
                <a:lnTo>
                  <a:pt x="126305" y="39401"/>
                </a:lnTo>
                <a:lnTo>
                  <a:pt x="125738" y="31241"/>
                </a:lnTo>
                <a:lnTo>
                  <a:pt x="125729" y="11049"/>
                </a:lnTo>
                <a:close/>
              </a:path>
              <a:path w="383539" h="118110">
                <a:moveTo>
                  <a:pt x="383412" y="0"/>
                </a:moveTo>
                <a:lnTo>
                  <a:pt x="371602" y="0"/>
                </a:lnTo>
                <a:lnTo>
                  <a:pt x="371602" y="117601"/>
                </a:lnTo>
                <a:lnTo>
                  <a:pt x="383412" y="117601"/>
                </a:lnTo>
                <a:lnTo>
                  <a:pt x="383412" y="0"/>
                </a:lnTo>
                <a:close/>
              </a:path>
              <a:path w="383539" h="118110">
                <a:moveTo>
                  <a:pt x="190753" y="0"/>
                </a:moveTo>
                <a:lnTo>
                  <a:pt x="179197" y="0"/>
                </a:lnTo>
                <a:lnTo>
                  <a:pt x="179197" y="117601"/>
                </a:lnTo>
                <a:lnTo>
                  <a:pt x="190753" y="117601"/>
                </a:lnTo>
                <a:lnTo>
                  <a:pt x="19075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023624" y="4281480"/>
            <a:ext cx="145237" cy="87807"/>
          </a:xfrm>
          <a:custGeom>
            <a:avLst/>
            <a:gdLst/>
            <a:ahLst/>
            <a:cxnLst/>
            <a:rect l="l" t="t" r="r" b="b"/>
            <a:pathLst>
              <a:path w="194310" h="117475">
                <a:moveTo>
                  <a:pt x="153797" y="72643"/>
                </a:moveTo>
                <a:lnTo>
                  <a:pt x="113665" y="88137"/>
                </a:lnTo>
                <a:lnTo>
                  <a:pt x="113665" y="101980"/>
                </a:lnTo>
                <a:lnTo>
                  <a:pt x="153797" y="117348"/>
                </a:lnTo>
                <a:lnTo>
                  <a:pt x="162871" y="116915"/>
                </a:lnTo>
                <a:lnTo>
                  <a:pt x="170862" y="115792"/>
                </a:lnTo>
                <a:lnTo>
                  <a:pt x="177782" y="113954"/>
                </a:lnTo>
                <a:lnTo>
                  <a:pt x="183642" y="111378"/>
                </a:lnTo>
                <a:lnTo>
                  <a:pt x="190401" y="107568"/>
                </a:lnTo>
                <a:lnTo>
                  <a:pt x="145287" y="107568"/>
                </a:lnTo>
                <a:lnTo>
                  <a:pt x="138556" y="106425"/>
                </a:lnTo>
                <a:lnTo>
                  <a:pt x="133604" y="104266"/>
                </a:lnTo>
                <a:lnTo>
                  <a:pt x="128778" y="101980"/>
                </a:lnTo>
                <a:lnTo>
                  <a:pt x="126237" y="98932"/>
                </a:lnTo>
                <a:lnTo>
                  <a:pt x="126237" y="91186"/>
                </a:lnTo>
                <a:lnTo>
                  <a:pt x="153797" y="82423"/>
                </a:lnTo>
                <a:lnTo>
                  <a:pt x="190176" y="82423"/>
                </a:lnTo>
                <a:lnTo>
                  <a:pt x="183642" y="78739"/>
                </a:lnTo>
                <a:lnTo>
                  <a:pt x="177782" y="76144"/>
                </a:lnTo>
                <a:lnTo>
                  <a:pt x="170862" y="74263"/>
                </a:lnTo>
                <a:lnTo>
                  <a:pt x="162871" y="73096"/>
                </a:lnTo>
                <a:lnTo>
                  <a:pt x="153797" y="72643"/>
                </a:lnTo>
                <a:close/>
              </a:path>
              <a:path w="194310" h="117475">
                <a:moveTo>
                  <a:pt x="86994" y="67182"/>
                </a:moveTo>
                <a:lnTo>
                  <a:pt x="11430" y="67182"/>
                </a:lnTo>
                <a:lnTo>
                  <a:pt x="11430" y="76707"/>
                </a:lnTo>
                <a:lnTo>
                  <a:pt x="75184" y="76707"/>
                </a:lnTo>
                <a:lnTo>
                  <a:pt x="75184" y="86740"/>
                </a:lnTo>
                <a:lnTo>
                  <a:pt x="12318" y="86740"/>
                </a:lnTo>
                <a:lnTo>
                  <a:pt x="12318" y="116712"/>
                </a:lnTo>
                <a:lnTo>
                  <a:pt x="91186" y="116712"/>
                </a:lnTo>
                <a:lnTo>
                  <a:pt x="91186" y="107061"/>
                </a:lnTo>
                <a:lnTo>
                  <a:pt x="24130" y="107061"/>
                </a:lnTo>
                <a:lnTo>
                  <a:pt x="24130" y="95757"/>
                </a:lnTo>
                <a:lnTo>
                  <a:pt x="86994" y="95757"/>
                </a:lnTo>
                <a:lnTo>
                  <a:pt x="86994" y="67182"/>
                </a:lnTo>
                <a:close/>
              </a:path>
              <a:path w="194310" h="117475">
                <a:moveTo>
                  <a:pt x="190176" y="82423"/>
                </a:moveTo>
                <a:lnTo>
                  <a:pt x="153797" y="82423"/>
                </a:lnTo>
                <a:lnTo>
                  <a:pt x="162560" y="82550"/>
                </a:lnTo>
                <a:lnTo>
                  <a:pt x="169418" y="83692"/>
                </a:lnTo>
                <a:lnTo>
                  <a:pt x="174371" y="85851"/>
                </a:lnTo>
                <a:lnTo>
                  <a:pt x="179324" y="88137"/>
                </a:lnTo>
                <a:lnTo>
                  <a:pt x="181863" y="91186"/>
                </a:lnTo>
                <a:lnTo>
                  <a:pt x="181863" y="98932"/>
                </a:lnTo>
                <a:lnTo>
                  <a:pt x="179324" y="101980"/>
                </a:lnTo>
                <a:lnTo>
                  <a:pt x="174371" y="104266"/>
                </a:lnTo>
                <a:lnTo>
                  <a:pt x="169418" y="106425"/>
                </a:lnTo>
                <a:lnTo>
                  <a:pt x="162560" y="107568"/>
                </a:lnTo>
                <a:lnTo>
                  <a:pt x="190401" y="107568"/>
                </a:lnTo>
                <a:lnTo>
                  <a:pt x="190626" y="107441"/>
                </a:lnTo>
                <a:lnTo>
                  <a:pt x="194182" y="101980"/>
                </a:lnTo>
                <a:lnTo>
                  <a:pt x="194298" y="95757"/>
                </a:lnTo>
                <a:lnTo>
                  <a:pt x="194182" y="88137"/>
                </a:lnTo>
                <a:lnTo>
                  <a:pt x="190626" y="82676"/>
                </a:lnTo>
                <a:lnTo>
                  <a:pt x="190176" y="82423"/>
                </a:lnTo>
                <a:close/>
              </a:path>
              <a:path w="194310" h="117475">
                <a:moveTo>
                  <a:pt x="193167" y="40131"/>
                </a:moveTo>
                <a:lnTo>
                  <a:pt x="181610" y="40131"/>
                </a:lnTo>
                <a:lnTo>
                  <a:pt x="181610" y="73532"/>
                </a:lnTo>
                <a:lnTo>
                  <a:pt x="193167" y="73532"/>
                </a:lnTo>
                <a:lnTo>
                  <a:pt x="193167" y="40131"/>
                </a:lnTo>
                <a:close/>
              </a:path>
              <a:path w="194310" h="117475">
                <a:moveTo>
                  <a:pt x="129286" y="6730"/>
                </a:moveTo>
                <a:lnTo>
                  <a:pt x="117729" y="6730"/>
                </a:lnTo>
                <a:lnTo>
                  <a:pt x="117729" y="26542"/>
                </a:lnTo>
                <a:lnTo>
                  <a:pt x="116586" y="31876"/>
                </a:lnTo>
                <a:lnTo>
                  <a:pt x="114173" y="36829"/>
                </a:lnTo>
                <a:lnTo>
                  <a:pt x="111887" y="41655"/>
                </a:lnTo>
                <a:lnTo>
                  <a:pt x="108838" y="46100"/>
                </a:lnTo>
                <a:lnTo>
                  <a:pt x="105156" y="49784"/>
                </a:lnTo>
                <a:lnTo>
                  <a:pt x="101473" y="53593"/>
                </a:lnTo>
                <a:lnTo>
                  <a:pt x="97409" y="56641"/>
                </a:lnTo>
                <a:lnTo>
                  <a:pt x="92963" y="59054"/>
                </a:lnTo>
                <a:lnTo>
                  <a:pt x="100075" y="67690"/>
                </a:lnTo>
                <a:lnTo>
                  <a:pt x="105410" y="64515"/>
                </a:lnTo>
                <a:lnTo>
                  <a:pt x="123698" y="40766"/>
                </a:lnTo>
                <a:lnTo>
                  <a:pt x="135606" y="40766"/>
                </a:lnTo>
                <a:lnTo>
                  <a:pt x="133096" y="36067"/>
                </a:lnTo>
                <a:lnTo>
                  <a:pt x="130682" y="31623"/>
                </a:lnTo>
                <a:lnTo>
                  <a:pt x="129443" y="26542"/>
                </a:lnTo>
                <a:lnTo>
                  <a:pt x="129377" y="20954"/>
                </a:lnTo>
                <a:lnTo>
                  <a:pt x="129286" y="6730"/>
                </a:lnTo>
                <a:close/>
              </a:path>
              <a:path w="194310" h="117475">
                <a:moveTo>
                  <a:pt x="168529" y="2159"/>
                </a:moveTo>
                <a:lnTo>
                  <a:pt x="157099" y="2159"/>
                </a:lnTo>
                <a:lnTo>
                  <a:pt x="157099" y="67563"/>
                </a:lnTo>
                <a:lnTo>
                  <a:pt x="168529" y="67563"/>
                </a:lnTo>
                <a:lnTo>
                  <a:pt x="168529" y="40131"/>
                </a:lnTo>
                <a:lnTo>
                  <a:pt x="193167" y="40131"/>
                </a:lnTo>
                <a:lnTo>
                  <a:pt x="193167" y="30479"/>
                </a:lnTo>
                <a:lnTo>
                  <a:pt x="168529" y="30479"/>
                </a:lnTo>
                <a:lnTo>
                  <a:pt x="168529" y="2159"/>
                </a:lnTo>
                <a:close/>
              </a:path>
              <a:path w="194310" h="117475">
                <a:moveTo>
                  <a:pt x="135606" y="40766"/>
                </a:moveTo>
                <a:lnTo>
                  <a:pt x="123698" y="40766"/>
                </a:lnTo>
                <a:lnTo>
                  <a:pt x="124968" y="43687"/>
                </a:lnTo>
                <a:lnTo>
                  <a:pt x="126746" y="46609"/>
                </a:lnTo>
                <a:lnTo>
                  <a:pt x="129286" y="49529"/>
                </a:lnTo>
                <a:lnTo>
                  <a:pt x="131825" y="52577"/>
                </a:lnTo>
                <a:lnTo>
                  <a:pt x="146304" y="63626"/>
                </a:lnTo>
                <a:lnTo>
                  <a:pt x="152526" y="54610"/>
                </a:lnTo>
                <a:lnTo>
                  <a:pt x="149098" y="52959"/>
                </a:lnTo>
                <a:lnTo>
                  <a:pt x="145542" y="50673"/>
                </a:lnTo>
                <a:lnTo>
                  <a:pt x="141986" y="47498"/>
                </a:lnTo>
                <a:lnTo>
                  <a:pt x="138430" y="44450"/>
                </a:lnTo>
                <a:lnTo>
                  <a:pt x="135606" y="40766"/>
                </a:lnTo>
                <a:close/>
              </a:path>
              <a:path w="194310" h="117475">
                <a:moveTo>
                  <a:pt x="86994" y="0"/>
                </a:moveTo>
                <a:lnTo>
                  <a:pt x="75184" y="0"/>
                </a:lnTo>
                <a:lnTo>
                  <a:pt x="75184" y="60832"/>
                </a:lnTo>
                <a:lnTo>
                  <a:pt x="86994" y="60832"/>
                </a:lnTo>
                <a:lnTo>
                  <a:pt x="86994" y="35432"/>
                </a:lnTo>
                <a:lnTo>
                  <a:pt x="104648" y="35432"/>
                </a:lnTo>
                <a:lnTo>
                  <a:pt x="104648" y="25526"/>
                </a:lnTo>
                <a:lnTo>
                  <a:pt x="86994" y="25526"/>
                </a:lnTo>
                <a:lnTo>
                  <a:pt x="86994" y="0"/>
                </a:lnTo>
                <a:close/>
              </a:path>
              <a:path w="194310" h="117475">
                <a:moveTo>
                  <a:pt x="11937" y="4572"/>
                </a:moveTo>
                <a:lnTo>
                  <a:pt x="0" y="4572"/>
                </a:lnTo>
                <a:lnTo>
                  <a:pt x="0" y="56895"/>
                </a:lnTo>
                <a:lnTo>
                  <a:pt x="55625" y="56895"/>
                </a:lnTo>
                <a:lnTo>
                  <a:pt x="55625" y="47243"/>
                </a:lnTo>
                <a:lnTo>
                  <a:pt x="11937" y="47243"/>
                </a:lnTo>
                <a:lnTo>
                  <a:pt x="11937" y="30479"/>
                </a:lnTo>
                <a:lnTo>
                  <a:pt x="55625" y="30479"/>
                </a:lnTo>
                <a:lnTo>
                  <a:pt x="55625" y="20954"/>
                </a:lnTo>
                <a:lnTo>
                  <a:pt x="11937" y="20954"/>
                </a:lnTo>
                <a:lnTo>
                  <a:pt x="11937" y="4572"/>
                </a:lnTo>
                <a:close/>
              </a:path>
              <a:path w="194310" h="117475">
                <a:moveTo>
                  <a:pt x="55625" y="30479"/>
                </a:moveTo>
                <a:lnTo>
                  <a:pt x="43815" y="30479"/>
                </a:lnTo>
                <a:lnTo>
                  <a:pt x="43815" y="47243"/>
                </a:lnTo>
                <a:lnTo>
                  <a:pt x="55625" y="47243"/>
                </a:lnTo>
                <a:lnTo>
                  <a:pt x="55625" y="30479"/>
                </a:lnTo>
                <a:close/>
              </a:path>
              <a:path w="194310" h="117475">
                <a:moveTo>
                  <a:pt x="193167" y="0"/>
                </a:moveTo>
                <a:lnTo>
                  <a:pt x="181610" y="0"/>
                </a:lnTo>
                <a:lnTo>
                  <a:pt x="181610" y="30479"/>
                </a:lnTo>
                <a:lnTo>
                  <a:pt x="193167" y="30479"/>
                </a:lnTo>
                <a:lnTo>
                  <a:pt x="193167" y="0"/>
                </a:lnTo>
                <a:close/>
              </a:path>
              <a:path w="194310" h="117475">
                <a:moveTo>
                  <a:pt x="55625" y="4444"/>
                </a:moveTo>
                <a:lnTo>
                  <a:pt x="43815" y="4444"/>
                </a:lnTo>
                <a:lnTo>
                  <a:pt x="43815" y="20954"/>
                </a:lnTo>
                <a:lnTo>
                  <a:pt x="55625" y="20954"/>
                </a:lnTo>
                <a:lnTo>
                  <a:pt x="55625" y="444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684168" y="5096232"/>
            <a:ext cx="371161" cy="88281"/>
          </a:xfrm>
          <a:custGeom>
            <a:avLst/>
            <a:gdLst/>
            <a:ahLst/>
            <a:cxnLst/>
            <a:rect l="l" t="t" r="r" b="b"/>
            <a:pathLst>
              <a:path w="496569" h="118110">
                <a:moveTo>
                  <a:pt x="196976" y="75946"/>
                </a:moveTo>
                <a:lnTo>
                  <a:pt x="116966" y="75946"/>
                </a:lnTo>
                <a:lnTo>
                  <a:pt x="116966" y="85725"/>
                </a:lnTo>
                <a:lnTo>
                  <a:pt x="185165" y="85725"/>
                </a:lnTo>
                <a:lnTo>
                  <a:pt x="185165" y="117729"/>
                </a:lnTo>
                <a:lnTo>
                  <a:pt x="196976" y="117729"/>
                </a:lnTo>
                <a:lnTo>
                  <a:pt x="196976" y="102743"/>
                </a:lnTo>
                <a:lnTo>
                  <a:pt x="301370" y="102743"/>
                </a:lnTo>
                <a:lnTo>
                  <a:pt x="301370" y="93091"/>
                </a:lnTo>
                <a:lnTo>
                  <a:pt x="196976" y="93091"/>
                </a:lnTo>
                <a:lnTo>
                  <a:pt x="196976" y="75946"/>
                </a:lnTo>
                <a:close/>
              </a:path>
              <a:path w="496569" h="118110">
                <a:moveTo>
                  <a:pt x="25781" y="79882"/>
                </a:moveTo>
                <a:lnTo>
                  <a:pt x="13842" y="79882"/>
                </a:lnTo>
                <a:lnTo>
                  <a:pt x="13842" y="114173"/>
                </a:lnTo>
                <a:lnTo>
                  <a:pt x="94360" y="114173"/>
                </a:lnTo>
                <a:lnTo>
                  <a:pt x="94360" y="104393"/>
                </a:lnTo>
                <a:lnTo>
                  <a:pt x="25781" y="104393"/>
                </a:lnTo>
                <a:lnTo>
                  <a:pt x="25781" y="79882"/>
                </a:lnTo>
                <a:close/>
              </a:path>
              <a:path w="496569" h="118110">
                <a:moveTo>
                  <a:pt x="325119" y="78612"/>
                </a:moveTo>
                <a:lnTo>
                  <a:pt x="313308" y="78612"/>
                </a:lnTo>
                <a:lnTo>
                  <a:pt x="313308" y="114173"/>
                </a:lnTo>
                <a:lnTo>
                  <a:pt x="395096" y="114173"/>
                </a:lnTo>
                <a:lnTo>
                  <a:pt x="395096" y="104393"/>
                </a:lnTo>
                <a:lnTo>
                  <a:pt x="325119" y="104393"/>
                </a:lnTo>
                <a:lnTo>
                  <a:pt x="325119" y="78612"/>
                </a:lnTo>
                <a:close/>
              </a:path>
              <a:path w="496569" h="118110">
                <a:moveTo>
                  <a:pt x="496443" y="92075"/>
                </a:moveTo>
                <a:lnTo>
                  <a:pt x="390144" y="92075"/>
                </a:lnTo>
                <a:lnTo>
                  <a:pt x="390144" y="101726"/>
                </a:lnTo>
                <a:lnTo>
                  <a:pt x="496443" y="101726"/>
                </a:lnTo>
                <a:lnTo>
                  <a:pt x="496443" y="92075"/>
                </a:lnTo>
                <a:close/>
              </a:path>
              <a:path w="496569" h="118110">
                <a:moveTo>
                  <a:pt x="392049" y="0"/>
                </a:moveTo>
                <a:lnTo>
                  <a:pt x="380619" y="0"/>
                </a:lnTo>
                <a:lnTo>
                  <a:pt x="380619" y="87503"/>
                </a:lnTo>
                <a:lnTo>
                  <a:pt x="392049" y="87503"/>
                </a:lnTo>
                <a:lnTo>
                  <a:pt x="392049" y="0"/>
                </a:lnTo>
                <a:close/>
              </a:path>
              <a:path w="496569" h="118110">
                <a:moveTo>
                  <a:pt x="371348" y="2159"/>
                </a:moveTo>
                <a:lnTo>
                  <a:pt x="359918" y="2159"/>
                </a:lnTo>
                <a:lnTo>
                  <a:pt x="359918" y="34036"/>
                </a:lnTo>
                <a:lnTo>
                  <a:pt x="347218" y="34036"/>
                </a:lnTo>
                <a:lnTo>
                  <a:pt x="347218" y="43815"/>
                </a:lnTo>
                <a:lnTo>
                  <a:pt x="359918" y="43815"/>
                </a:lnTo>
                <a:lnTo>
                  <a:pt x="359918" y="84074"/>
                </a:lnTo>
                <a:lnTo>
                  <a:pt x="371348" y="84074"/>
                </a:lnTo>
                <a:lnTo>
                  <a:pt x="371348" y="2159"/>
                </a:lnTo>
                <a:close/>
              </a:path>
              <a:path w="496569" h="118110">
                <a:moveTo>
                  <a:pt x="455525" y="42291"/>
                </a:moveTo>
                <a:lnTo>
                  <a:pt x="443356" y="42291"/>
                </a:lnTo>
                <a:lnTo>
                  <a:pt x="445388" y="46990"/>
                </a:lnTo>
                <a:lnTo>
                  <a:pt x="448690" y="51435"/>
                </a:lnTo>
                <a:lnTo>
                  <a:pt x="453136" y="55625"/>
                </a:lnTo>
                <a:lnTo>
                  <a:pt x="457581" y="59943"/>
                </a:lnTo>
                <a:lnTo>
                  <a:pt x="486409" y="74294"/>
                </a:lnTo>
                <a:lnTo>
                  <a:pt x="492632" y="64769"/>
                </a:lnTo>
                <a:lnTo>
                  <a:pt x="486537" y="63754"/>
                </a:lnTo>
                <a:lnTo>
                  <a:pt x="480313" y="61341"/>
                </a:lnTo>
                <a:lnTo>
                  <a:pt x="467106" y="53975"/>
                </a:lnTo>
                <a:lnTo>
                  <a:pt x="461518" y="49403"/>
                </a:lnTo>
                <a:lnTo>
                  <a:pt x="456836" y="43815"/>
                </a:lnTo>
                <a:lnTo>
                  <a:pt x="455525" y="42291"/>
                </a:lnTo>
                <a:close/>
              </a:path>
              <a:path w="496569" h="118110">
                <a:moveTo>
                  <a:pt x="449706" y="23113"/>
                </a:moveTo>
                <a:lnTo>
                  <a:pt x="437133" y="23113"/>
                </a:lnTo>
                <a:lnTo>
                  <a:pt x="437030" y="30861"/>
                </a:lnTo>
                <a:lnTo>
                  <a:pt x="436904" y="32893"/>
                </a:lnTo>
                <a:lnTo>
                  <a:pt x="406907" y="61087"/>
                </a:lnTo>
                <a:lnTo>
                  <a:pt x="394081" y="64388"/>
                </a:lnTo>
                <a:lnTo>
                  <a:pt x="400050" y="74041"/>
                </a:lnTo>
                <a:lnTo>
                  <a:pt x="438403" y="51562"/>
                </a:lnTo>
                <a:lnTo>
                  <a:pt x="443356" y="42291"/>
                </a:lnTo>
                <a:lnTo>
                  <a:pt x="455525" y="42291"/>
                </a:lnTo>
                <a:lnTo>
                  <a:pt x="452246" y="38481"/>
                </a:lnTo>
                <a:lnTo>
                  <a:pt x="449885" y="32638"/>
                </a:lnTo>
                <a:lnTo>
                  <a:pt x="449768" y="27686"/>
                </a:lnTo>
                <a:lnTo>
                  <a:pt x="449706" y="23113"/>
                </a:lnTo>
                <a:close/>
              </a:path>
              <a:path w="496569" h="118110">
                <a:moveTo>
                  <a:pt x="287527" y="11175"/>
                </a:moveTo>
                <a:lnTo>
                  <a:pt x="207898" y="11175"/>
                </a:lnTo>
                <a:lnTo>
                  <a:pt x="207898" y="72517"/>
                </a:lnTo>
                <a:lnTo>
                  <a:pt x="288670" y="72517"/>
                </a:lnTo>
                <a:lnTo>
                  <a:pt x="288670" y="62865"/>
                </a:lnTo>
                <a:lnTo>
                  <a:pt x="219837" y="62865"/>
                </a:lnTo>
                <a:lnTo>
                  <a:pt x="219837" y="46100"/>
                </a:lnTo>
                <a:lnTo>
                  <a:pt x="284861" y="46100"/>
                </a:lnTo>
                <a:lnTo>
                  <a:pt x="284861" y="36575"/>
                </a:lnTo>
                <a:lnTo>
                  <a:pt x="219837" y="36575"/>
                </a:lnTo>
                <a:lnTo>
                  <a:pt x="219837" y="20955"/>
                </a:lnTo>
                <a:lnTo>
                  <a:pt x="287527" y="20955"/>
                </a:lnTo>
                <a:lnTo>
                  <a:pt x="287527" y="11175"/>
                </a:lnTo>
                <a:close/>
              </a:path>
              <a:path w="496569" h="118110">
                <a:moveTo>
                  <a:pt x="148716" y="8381"/>
                </a:moveTo>
                <a:lnTo>
                  <a:pt x="102615" y="8381"/>
                </a:lnTo>
                <a:lnTo>
                  <a:pt x="102615" y="62103"/>
                </a:lnTo>
                <a:lnTo>
                  <a:pt x="0" y="62103"/>
                </a:lnTo>
                <a:lnTo>
                  <a:pt x="0" y="71755"/>
                </a:lnTo>
                <a:lnTo>
                  <a:pt x="106298" y="71755"/>
                </a:lnTo>
                <a:lnTo>
                  <a:pt x="106298" y="63881"/>
                </a:lnTo>
                <a:lnTo>
                  <a:pt x="123316" y="63881"/>
                </a:lnTo>
                <a:lnTo>
                  <a:pt x="155194" y="60960"/>
                </a:lnTo>
                <a:lnTo>
                  <a:pt x="154111" y="54101"/>
                </a:lnTo>
                <a:lnTo>
                  <a:pt x="114426" y="54101"/>
                </a:lnTo>
                <a:lnTo>
                  <a:pt x="114426" y="40386"/>
                </a:lnTo>
                <a:lnTo>
                  <a:pt x="146938" y="40386"/>
                </a:lnTo>
                <a:lnTo>
                  <a:pt x="146938" y="30987"/>
                </a:lnTo>
                <a:lnTo>
                  <a:pt x="114426" y="30987"/>
                </a:lnTo>
                <a:lnTo>
                  <a:pt x="114426" y="18161"/>
                </a:lnTo>
                <a:lnTo>
                  <a:pt x="148716" y="18161"/>
                </a:lnTo>
                <a:lnTo>
                  <a:pt x="148716" y="8381"/>
                </a:lnTo>
                <a:close/>
              </a:path>
              <a:path w="496569" h="118110">
                <a:moveTo>
                  <a:pt x="342264" y="9271"/>
                </a:moveTo>
                <a:lnTo>
                  <a:pt x="297688" y="9271"/>
                </a:lnTo>
                <a:lnTo>
                  <a:pt x="297688" y="19050"/>
                </a:lnTo>
                <a:lnTo>
                  <a:pt x="330326" y="19050"/>
                </a:lnTo>
                <a:lnTo>
                  <a:pt x="330326" y="34671"/>
                </a:lnTo>
                <a:lnTo>
                  <a:pt x="298069" y="34671"/>
                </a:lnTo>
                <a:lnTo>
                  <a:pt x="298069" y="70738"/>
                </a:lnTo>
                <a:lnTo>
                  <a:pt x="314451" y="70738"/>
                </a:lnTo>
                <a:lnTo>
                  <a:pt x="321944" y="70485"/>
                </a:lnTo>
                <a:lnTo>
                  <a:pt x="336676" y="69468"/>
                </a:lnTo>
                <a:lnTo>
                  <a:pt x="343281" y="68580"/>
                </a:lnTo>
                <a:lnTo>
                  <a:pt x="349376" y="67437"/>
                </a:lnTo>
                <a:lnTo>
                  <a:pt x="348524" y="61213"/>
                </a:lnTo>
                <a:lnTo>
                  <a:pt x="310006" y="61213"/>
                </a:lnTo>
                <a:lnTo>
                  <a:pt x="310006" y="44196"/>
                </a:lnTo>
                <a:lnTo>
                  <a:pt x="342264" y="44196"/>
                </a:lnTo>
                <a:lnTo>
                  <a:pt x="342264" y="9271"/>
                </a:lnTo>
                <a:close/>
              </a:path>
              <a:path w="496569" h="118110">
                <a:moveTo>
                  <a:pt x="196976" y="39750"/>
                </a:moveTo>
                <a:lnTo>
                  <a:pt x="185547" y="39750"/>
                </a:lnTo>
                <a:lnTo>
                  <a:pt x="185547" y="70357"/>
                </a:lnTo>
                <a:lnTo>
                  <a:pt x="196976" y="70357"/>
                </a:lnTo>
                <a:lnTo>
                  <a:pt x="196976" y="39750"/>
                </a:lnTo>
                <a:close/>
              </a:path>
              <a:path w="496569" h="118110">
                <a:moveTo>
                  <a:pt x="172084" y="2159"/>
                </a:moveTo>
                <a:lnTo>
                  <a:pt x="160654" y="2159"/>
                </a:lnTo>
                <a:lnTo>
                  <a:pt x="160654" y="69468"/>
                </a:lnTo>
                <a:lnTo>
                  <a:pt x="172084" y="69468"/>
                </a:lnTo>
                <a:lnTo>
                  <a:pt x="172084" y="39750"/>
                </a:lnTo>
                <a:lnTo>
                  <a:pt x="196976" y="39750"/>
                </a:lnTo>
                <a:lnTo>
                  <a:pt x="196976" y="30099"/>
                </a:lnTo>
                <a:lnTo>
                  <a:pt x="172084" y="30099"/>
                </a:lnTo>
                <a:lnTo>
                  <a:pt x="172084" y="2159"/>
                </a:lnTo>
                <a:close/>
              </a:path>
              <a:path w="496569" h="118110">
                <a:moveTo>
                  <a:pt x="54101" y="44196"/>
                </a:moveTo>
                <a:lnTo>
                  <a:pt x="42163" y="44196"/>
                </a:lnTo>
                <a:lnTo>
                  <a:pt x="42163" y="62103"/>
                </a:lnTo>
                <a:lnTo>
                  <a:pt x="54101" y="62103"/>
                </a:lnTo>
                <a:lnTo>
                  <a:pt x="54101" y="44196"/>
                </a:lnTo>
                <a:close/>
              </a:path>
              <a:path w="496569" h="118110">
                <a:moveTo>
                  <a:pt x="348106" y="58166"/>
                </a:moveTo>
                <a:lnTo>
                  <a:pt x="342392" y="59181"/>
                </a:lnTo>
                <a:lnTo>
                  <a:pt x="336169" y="59943"/>
                </a:lnTo>
                <a:lnTo>
                  <a:pt x="322580" y="60960"/>
                </a:lnTo>
                <a:lnTo>
                  <a:pt x="316102" y="61213"/>
                </a:lnTo>
                <a:lnTo>
                  <a:pt x="348524" y="61213"/>
                </a:lnTo>
                <a:lnTo>
                  <a:pt x="348106" y="58166"/>
                </a:lnTo>
                <a:close/>
              </a:path>
              <a:path w="496569" h="118110">
                <a:moveTo>
                  <a:pt x="91949" y="36575"/>
                </a:moveTo>
                <a:lnTo>
                  <a:pt x="80263" y="36575"/>
                </a:lnTo>
                <a:lnTo>
                  <a:pt x="80019" y="39750"/>
                </a:lnTo>
                <a:lnTo>
                  <a:pt x="78866" y="48513"/>
                </a:lnTo>
                <a:lnTo>
                  <a:pt x="78359" y="50926"/>
                </a:lnTo>
                <a:lnTo>
                  <a:pt x="77850" y="52705"/>
                </a:lnTo>
                <a:lnTo>
                  <a:pt x="89281" y="54229"/>
                </a:lnTo>
                <a:lnTo>
                  <a:pt x="90297" y="50292"/>
                </a:lnTo>
                <a:lnTo>
                  <a:pt x="91059" y="45212"/>
                </a:lnTo>
                <a:lnTo>
                  <a:pt x="91949" y="36575"/>
                </a:lnTo>
                <a:close/>
              </a:path>
              <a:path w="496569" h="118110">
                <a:moveTo>
                  <a:pt x="153669" y="51307"/>
                </a:moveTo>
                <a:lnTo>
                  <a:pt x="124078" y="54101"/>
                </a:lnTo>
                <a:lnTo>
                  <a:pt x="154111" y="54101"/>
                </a:lnTo>
                <a:lnTo>
                  <a:pt x="153669" y="51307"/>
                </a:lnTo>
                <a:close/>
              </a:path>
              <a:path w="496569" h="118110">
                <a:moveTo>
                  <a:pt x="92709" y="7366"/>
                </a:moveTo>
                <a:lnTo>
                  <a:pt x="13081" y="7366"/>
                </a:lnTo>
                <a:lnTo>
                  <a:pt x="13081" y="17018"/>
                </a:lnTo>
                <a:lnTo>
                  <a:pt x="80772" y="17018"/>
                </a:lnTo>
                <a:lnTo>
                  <a:pt x="80772" y="27686"/>
                </a:lnTo>
                <a:lnTo>
                  <a:pt x="9651" y="30861"/>
                </a:lnTo>
                <a:lnTo>
                  <a:pt x="11429" y="40131"/>
                </a:lnTo>
                <a:lnTo>
                  <a:pt x="80263" y="36575"/>
                </a:lnTo>
                <a:lnTo>
                  <a:pt x="91949" y="36575"/>
                </a:lnTo>
                <a:lnTo>
                  <a:pt x="92328" y="32893"/>
                </a:lnTo>
                <a:lnTo>
                  <a:pt x="92537" y="27686"/>
                </a:lnTo>
                <a:lnTo>
                  <a:pt x="92651" y="23113"/>
                </a:lnTo>
                <a:lnTo>
                  <a:pt x="92709" y="7366"/>
                </a:lnTo>
                <a:close/>
              </a:path>
              <a:path w="496569" h="118110">
                <a:moveTo>
                  <a:pt x="196976" y="0"/>
                </a:moveTo>
                <a:lnTo>
                  <a:pt x="185547" y="0"/>
                </a:lnTo>
                <a:lnTo>
                  <a:pt x="185547" y="30099"/>
                </a:lnTo>
                <a:lnTo>
                  <a:pt x="196976" y="30099"/>
                </a:lnTo>
                <a:lnTo>
                  <a:pt x="196976" y="0"/>
                </a:lnTo>
                <a:close/>
              </a:path>
              <a:path w="496569" h="118110">
                <a:moveTo>
                  <a:pt x="486663" y="13462"/>
                </a:moveTo>
                <a:lnTo>
                  <a:pt x="399923" y="13462"/>
                </a:lnTo>
                <a:lnTo>
                  <a:pt x="399923" y="23113"/>
                </a:lnTo>
                <a:lnTo>
                  <a:pt x="486663" y="23113"/>
                </a:lnTo>
                <a:lnTo>
                  <a:pt x="486663" y="1346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062068" y="5096232"/>
            <a:ext cx="153780" cy="88281"/>
          </a:xfrm>
          <a:custGeom>
            <a:avLst/>
            <a:gdLst/>
            <a:ahLst/>
            <a:cxnLst/>
            <a:rect l="l" t="t" r="r" b="b"/>
            <a:pathLst>
              <a:path w="205739" h="118110">
                <a:moveTo>
                  <a:pt x="152653" y="75056"/>
                </a:moveTo>
                <a:lnTo>
                  <a:pt x="114807" y="84200"/>
                </a:lnTo>
                <a:lnTo>
                  <a:pt x="111000" y="96266"/>
                </a:lnTo>
                <a:lnTo>
                  <a:pt x="111125" y="102997"/>
                </a:lnTo>
                <a:lnTo>
                  <a:pt x="152653" y="117475"/>
                </a:lnTo>
                <a:lnTo>
                  <a:pt x="161936" y="117066"/>
                </a:lnTo>
                <a:lnTo>
                  <a:pt x="190778" y="107823"/>
                </a:lnTo>
                <a:lnTo>
                  <a:pt x="143763" y="107823"/>
                </a:lnTo>
                <a:lnTo>
                  <a:pt x="136778" y="106806"/>
                </a:lnTo>
                <a:lnTo>
                  <a:pt x="126364" y="102997"/>
                </a:lnTo>
                <a:lnTo>
                  <a:pt x="123825" y="100075"/>
                </a:lnTo>
                <a:lnTo>
                  <a:pt x="123825" y="92456"/>
                </a:lnTo>
                <a:lnTo>
                  <a:pt x="126364" y="89535"/>
                </a:lnTo>
                <a:lnTo>
                  <a:pt x="136778" y="85725"/>
                </a:lnTo>
                <a:lnTo>
                  <a:pt x="143763" y="84709"/>
                </a:lnTo>
                <a:lnTo>
                  <a:pt x="190871" y="84709"/>
                </a:lnTo>
                <a:lnTo>
                  <a:pt x="190500" y="84200"/>
                </a:lnTo>
                <a:lnTo>
                  <a:pt x="183261" y="80644"/>
                </a:lnTo>
                <a:lnTo>
                  <a:pt x="177264" y="78218"/>
                </a:lnTo>
                <a:lnTo>
                  <a:pt x="170148" y="76469"/>
                </a:lnTo>
                <a:lnTo>
                  <a:pt x="161936" y="75412"/>
                </a:lnTo>
                <a:lnTo>
                  <a:pt x="152653" y="75056"/>
                </a:lnTo>
                <a:close/>
              </a:path>
              <a:path w="205739" h="118110">
                <a:moveTo>
                  <a:pt x="190871" y="84709"/>
                </a:moveTo>
                <a:lnTo>
                  <a:pt x="161544" y="84709"/>
                </a:lnTo>
                <a:lnTo>
                  <a:pt x="168528" y="85725"/>
                </a:lnTo>
                <a:lnTo>
                  <a:pt x="179069" y="89535"/>
                </a:lnTo>
                <a:lnTo>
                  <a:pt x="181737" y="92456"/>
                </a:lnTo>
                <a:lnTo>
                  <a:pt x="181737" y="100075"/>
                </a:lnTo>
                <a:lnTo>
                  <a:pt x="179069" y="102997"/>
                </a:lnTo>
                <a:lnTo>
                  <a:pt x="168656" y="106806"/>
                </a:lnTo>
                <a:lnTo>
                  <a:pt x="161544" y="107823"/>
                </a:lnTo>
                <a:lnTo>
                  <a:pt x="190778" y="107823"/>
                </a:lnTo>
                <a:lnTo>
                  <a:pt x="194309" y="102997"/>
                </a:lnTo>
                <a:lnTo>
                  <a:pt x="194309" y="89407"/>
                </a:lnTo>
                <a:lnTo>
                  <a:pt x="190871" y="84709"/>
                </a:lnTo>
                <a:close/>
              </a:path>
              <a:path w="205739" h="118110">
                <a:moveTo>
                  <a:pt x="92963" y="76581"/>
                </a:moveTo>
                <a:lnTo>
                  <a:pt x="16509" y="76581"/>
                </a:lnTo>
                <a:lnTo>
                  <a:pt x="16509" y="86232"/>
                </a:lnTo>
                <a:lnTo>
                  <a:pt x="81025" y="86232"/>
                </a:lnTo>
                <a:lnTo>
                  <a:pt x="81025" y="117729"/>
                </a:lnTo>
                <a:lnTo>
                  <a:pt x="92963" y="117729"/>
                </a:lnTo>
                <a:lnTo>
                  <a:pt x="92963" y="76581"/>
                </a:lnTo>
                <a:close/>
              </a:path>
              <a:path w="205739" h="118110">
                <a:moveTo>
                  <a:pt x="92837" y="0"/>
                </a:moveTo>
                <a:lnTo>
                  <a:pt x="81025" y="0"/>
                </a:lnTo>
                <a:lnTo>
                  <a:pt x="81025" y="70738"/>
                </a:lnTo>
                <a:lnTo>
                  <a:pt x="92837" y="70738"/>
                </a:lnTo>
                <a:lnTo>
                  <a:pt x="92837" y="40386"/>
                </a:lnTo>
                <a:lnTo>
                  <a:pt x="110362" y="40386"/>
                </a:lnTo>
                <a:lnTo>
                  <a:pt x="110362" y="30606"/>
                </a:lnTo>
                <a:lnTo>
                  <a:pt x="92837" y="30606"/>
                </a:lnTo>
                <a:lnTo>
                  <a:pt x="92837" y="0"/>
                </a:lnTo>
                <a:close/>
              </a:path>
              <a:path w="205739" h="118110">
                <a:moveTo>
                  <a:pt x="205739" y="59055"/>
                </a:moveTo>
                <a:lnTo>
                  <a:pt x="99440" y="59055"/>
                </a:lnTo>
                <a:lnTo>
                  <a:pt x="99440" y="68580"/>
                </a:lnTo>
                <a:lnTo>
                  <a:pt x="205739" y="68580"/>
                </a:lnTo>
                <a:lnTo>
                  <a:pt x="205739" y="59055"/>
                </a:lnTo>
                <a:close/>
              </a:path>
              <a:path w="205739" h="118110">
                <a:moveTo>
                  <a:pt x="152653" y="3048"/>
                </a:moveTo>
                <a:lnTo>
                  <a:pt x="115696" y="12954"/>
                </a:lnTo>
                <a:lnTo>
                  <a:pt x="112056" y="29082"/>
                </a:lnTo>
                <a:lnTo>
                  <a:pt x="113156" y="32385"/>
                </a:lnTo>
                <a:lnTo>
                  <a:pt x="117856" y="38354"/>
                </a:lnTo>
                <a:lnTo>
                  <a:pt x="121284" y="40767"/>
                </a:lnTo>
                <a:lnTo>
                  <a:pt x="125856" y="42672"/>
                </a:lnTo>
                <a:lnTo>
                  <a:pt x="125856" y="59055"/>
                </a:lnTo>
                <a:lnTo>
                  <a:pt x="137668" y="59055"/>
                </a:lnTo>
                <a:lnTo>
                  <a:pt x="137668" y="45974"/>
                </a:lnTo>
                <a:lnTo>
                  <a:pt x="178943" y="45974"/>
                </a:lnTo>
                <a:lnTo>
                  <a:pt x="178943" y="42925"/>
                </a:lnTo>
                <a:lnTo>
                  <a:pt x="183514" y="41021"/>
                </a:lnTo>
                <a:lnTo>
                  <a:pt x="187070" y="38607"/>
                </a:lnTo>
                <a:lnTo>
                  <a:pt x="187875" y="37592"/>
                </a:lnTo>
                <a:lnTo>
                  <a:pt x="143763" y="37592"/>
                </a:lnTo>
                <a:lnTo>
                  <a:pt x="136906" y="36575"/>
                </a:lnTo>
                <a:lnTo>
                  <a:pt x="131952" y="34417"/>
                </a:lnTo>
                <a:lnTo>
                  <a:pt x="126872" y="32257"/>
                </a:lnTo>
                <a:lnTo>
                  <a:pt x="124332" y="29082"/>
                </a:lnTo>
                <a:lnTo>
                  <a:pt x="124332" y="21081"/>
                </a:lnTo>
                <a:lnTo>
                  <a:pt x="126872" y="17906"/>
                </a:lnTo>
                <a:lnTo>
                  <a:pt x="131952" y="15748"/>
                </a:lnTo>
                <a:lnTo>
                  <a:pt x="136906" y="13716"/>
                </a:lnTo>
                <a:lnTo>
                  <a:pt x="143763" y="12573"/>
                </a:lnTo>
                <a:lnTo>
                  <a:pt x="188808" y="12573"/>
                </a:lnTo>
                <a:lnTo>
                  <a:pt x="182499" y="9017"/>
                </a:lnTo>
                <a:lnTo>
                  <a:pt x="176710" y="6494"/>
                </a:lnTo>
                <a:lnTo>
                  <a:pt x="169814" y="4651"/>
                </a:lnTo>
                <a:lnTo>
                  <a:pt x="161799" y="3498"/>
                </a:lnTo>
                <a:lnTo>
                  <a:pt x="152653" y="3048"/>
                </a:lnTo>
                <a:close/>
              </a:path>
              <a:path w="205739" h="118110">
                <a:moveTo>
                  <a:pt x="178943" y="46100"/>
                </a:moveTo>
                <a:lnTo>
                  <a:pt x="167005" y="46100"/>
                </a:lnTo>
                <a:lnTo>
                  <a:pt x="167005" y="59055"/>
                </a:lnTo>
                <a:lnTo>
                  <a:pt x="178943" y="59055"/>
                </a:lnTo>
                <a:lnTo>
                  <a:pt x="178943" y="46100"/>
                </a:lnTo>
                <a:close/>
              </a:path>
              <a:path w="205739" h="118110">
                <a:moveTo>
                  <a:pt x="178943" y="45974"/>
                </a:moveTo>
                <a:lnTo>
                  <a:pt x="137668" y="45974"/>
                </a:lnTo>
                <a:lnTo>
                  <a:pt x="142112" y="46736"/>
                </a:lnTo>
                <a:lnTo>
                  <a:pt x="147065" y="47117"/>
                </a:lnTo>
                <a:lnTo>
                  <a:pt x="157987" y="47117"/>
                </a:lnTo>
                <a:lnTo>
                  <a:pt x="162687" y="46736"/>
                </a:lnTo>
                <a:lnTo>
                  <a:pt x="167005" y="46100"/>
                </a:lnTo>
                <a:lnTo>
                  <a:pt x="178943" y="46100"/>
                </a:lnTo>
                <a:close/>
              </a:path>
              <a:path w="205739" h="118110">
                <a:moveTo>
                  <a:pt x="188808" y="12573"/>
                </a:moveTo>
                <a:lnTo>
                  <a:pt x="161416" y="12573"/>
                </a:lnTo>
                <a:lnTo>
                  <a:pt x="168401" y="13716"/>
                </a:lnTo>
                <a:lnTo>
                  <a:pt x="173355" y="15748"/>
                </a:lnTo>
                <a:lnTo>
                  <a:pt x="178307" y="17906"/>
                </a:lnTo>
                <a:lnTo>
                  <a:pt x="180847" y="21081"/>
                </a:lnTo>
                <a:lnTo>
                  <a:pt x="180847" y="29082"/>
                </a:lnTo>
                <a:lnTo>
                  <a:pt x="178307" y="32257"/>
                </a:lnTo>
                <a:lnTo>
                  <a:pt x="168147" y="36575"/>
                </a:lnTo>
                <a:lnTo>
                  <a:pt x="161289" y="37592"/>
                </a:lnTo>
                <a:lnTo>
                  <a:pt x="187875" y="37592"/>
                </a:lnTo>
                <a:lnTo>
                  <a:pt x="191896" y="32512"/>
                </a:lnTo>
                <a:lnTo>
                  <a:pt x="193039" y="29082"/>
                </a:lnTo>
                <a:lnTo>
                  <a:pt x="193039" y="18287"/>
                </a:lnTo>
                <a:lnTo>
                  <a:pt x="189483" y="12954"/>
                </a:lnTo>
                <a:lnTo>
                  <a:pt x="188808" y="12573"/>
                </a:lnTo>
                <a:close/>
              </a:path>
              <a:path w="205739" h="118110">
                <a:moveTo>
                  <a:pt x="41656" y="32257"/>
                </a:moveTo>
                <a:lnTo>
                  <a:pt x="29082" y="32257"/>
                </a:lnTo>
                <a:lnTo>
                  <a:pt x="28066" y="39624"/>
                </a:lnTo>
                <a:lnTo>
                  <a:pt x="24891" y="45974"/>
                </a:lnTo>
                <a:lnTo>
                  <a:pt x="19304" y="51688"/>
                </a:lnTo>
                <a:lnTo>
                  <a:pt x="14224" y="56768"/>
                </a:lnTo>
                <a:lnTo>
                  <a:pt x="7619" y="60579"/>
                </a:lnTo>
                <a:lnTo>
                  <a:pt x="0" y="63118"/>
                </a:lnTo>
                <a:lnTo>
                  <a:pt x="6476" y="72136"/>
                </a:lnTo>
                <a:lnTo>
                  <a:pt x="13081" y="69850"/>
                </a:lnTo>
                <a:lnTo>
                  <a:pt x="19050" y="66293"/>
                </a:lnTo>
                <a:lnTo>
                  <a:pt x="24256" y="61468"/>
                </a:lnTo>
                <a:lnTo>
                  <a:pt x="29590" y="56768"/>
                </a:lnTo>
                <a:lnTo>
                  <a:pt x="33274" y="51688"/>
                </a:lnTo>
                <a:lnTo>
                  <a:pt x="35306" y="46228"/>
                </a:lnTo>
                <a:lnTo>
                  <a:pt x="47655" y="46228"/>
                </a:lnTo>
                <a:lnTo>
                  <a:pt x="44068" y="41275"/>
                </a:lnTo>
                <a:lnTo>
                  <a:pt x="42290" y="37084"/>
                </a:lnTo>
                <a:lnTo>
                  <a:pt x="41656" y="32257"/>
                </a:lnTo>
                <a:close/>
              </a:path>
              <a:path w="205739" h="118110">
                <a:moveTo>
                  <a:pt x="47655" y="46228"/>
                </a:moveTo>
                <a:lnTo>
                  <a:pt x="35306" y="46228"/>
                </a:lnTo>
                <a:lnTo>
                  <a:pt x="38226" y="51562"/>
                </a:lnTo>
                <a:lnTo>
                  <a:pt x="42163" y="56261"/>
                </a:lnTo>
                <a:lnTo>
                  <a:pt x="52577" y="64388"/>
                </a:lnTo>
                <a:lnTo>
                  <a:pt x="57657" y="67182"/>
                </a:lnTo>
                <a:lnTo>
                  <a:pt x="62864" y="68834"/>
                </a:lnTo>
                <a:lnTo>
                  <a:pt x="68961" y="59562"/>
                </a:lnTo>
                <a:lnTo>
                  <a:pt x="64643" y="58419"/>
                </a:lnTo>
                <a:lnTo>
                  <a:pt x="60451" y="56642"/>
                </a:lnTo>
                <a:lnTo>
                  <a:pt x="56641" y="54101"/>
                </a:lnTo>
                <a:lnTo>
                  <a:pt x="52705" y="51688"/>
                </a:lnTo>
                <a:lnTo>
                  <a:pt x="49402" y="48641"/>
                </a:lnTo>
                <a:lnTo>
                  <a:pt x="47655" y="46228"/>
                </a:lnTo>
                <a:close/>
              </a:path>
              <a:path w="205739" h="118110">
                <a:moveTo>
                  <a:pt x="66420" y="22606"/>
                </a:moveTo>
                <a:lnTo>
                  <a:pt x="3175" y="22606"/>
                </a:lnTo>
                <a:lnTo>
                  <a:pt x="3175" y="32257"/>
                </a:lnTo>
                <a:lnTo>
                  <a:pt x="66420" y="32257"/>
                </a:lnTo>
                <a:lnTo>
                  <a:pt x="66420" y="22606"/>
                </a:lnTo>
                <a:close/>
              </a:path>
              <a:path w="205739" h="118110">
                <a:moveTo>
                  <a:pt x="51688" y="2921"/>
                </a:moveTo>
                <a:lnTo>
                  <a:pt x="19050" y="2921"/>
                </a:lnTo>
                <a:lnTo>
                  <a:pt x="19050" y="12700"/>
                </a:lnTo>
                <a:lnTo>
                  <a:pt x="51688" y="12700"/>
                </a:lnTo>
                <a:lnTo>
                  <a:pt x="51688" y="292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468305" y="3583014"/>
            <a:ext cx="1876121" cy="661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640833" y="4281480"/>
            <a:ext cx="142389" cy="88281"/>
          </a:xfrm>
          <a:custGeom>
            <a:avLst/>
            <a:gdLst/>
            <a:ahLst/>
            <a:cxnLst/>
            <a:rect l="l" t="t" r="r" b="b"/>
            <a:pathLst>
              <a:path w="190500" h="118110">
                <a:moveTo>
                  <a:pt x="190119" y="76073"/>
                </a:moveTo>
                <a:lnTo>
                  <a:pt x="111378" y="76073"/>
                </a:lnTo>
                <a:lnTo>
                  <a:pt x="111378" y="85725"/>
                </a:lnTo>
                <a:lnTo>
                  <a:pt x="178307" y="85725"/>
                </a:lnTo>
                <a:lnTo>
                  <a:pt x="178307" y="117728"/>
                </a:lnTo>
                <a:lnTo>
                  <a:pt x="190119" y="117728"/>
                </a:lnTo>
                <a:lnTo>
                  <a:pt x="190119" y="76073"/>
                </a:lnTo>
                <a:close/>
              </a:path>
              <a:path w="190500" h="118110">
                <a:moveTo>
                  <a:pt x="86994" y="0"/>
                </a:moveTo>
                <a:lnTo>
                  <a:pt x="75183" y="0"/>
                </a:lnTo>
                <a:lnTo>
                  <a:pt x="75183" y="117601"/>
                </a:lnTo>
                <a:lnTo>
                  <a:pt x="86994" y="117601"/>
                </a:lnTo>
                <a:lnTo>
                  <a:pt x="86994" y="56514"/>
                </a:lnTo>
                <a:lnTo>
                  <a:pt x="115587" y="56514"/>
                </a:lnTo>
                <a:lnTo>
                  <a:pt x="118618" y="53339"/>
                </a:lnTo>
                <a:lnTo>
                  <a:pt x="121539" y="50418"/>
                </a:lnTo>
                <a:lnTo>
                  <a:pt x="105282" y="50418"/>
                </a:lnTo>
                <a:lnTo>
                  <a:pt x="105282" y="46609"/>
                </a:lnTo>
                <a:lnTo>
                  <a:pt x="86994" y="46609"/>
                </a:lnTo>
                <a:lnTo>
                  <a:pt x="86994" y="0"/>
                </a:lnTo>
                <a:close/>
              </a:path>
              <a:path w="190500" h="118110">
                <a:moveTo>
                  <a:pt x="190119" y="126"/>
                </a:moveTo>
                <a:lnTo>
                  <a:pt x="178307" y="126"/>
                </a:lnTo>
                <a:lnTo>
                  <a:pt x="178307" y="69850"/>
                </a:lnTo>
                <a:lnTo>
                  <a:pt x="190119" y="69850"/>
                </a:lnTo>
                <a:lnTo>
                  <a:pt x="190119" y="126"/>
                </a:lnTo>
                <a:close/>
              </a:path>
              <a:path w="190500" h="118110">
                <a:moveTo>
                  <a:pt x="115587" y="56514"/>
                </a:moveTo>
                <a:lnTo>
                  <a:pt x="95376" y="56514"/>
                </a:lnTo>
                <a:lnTo>
                  <a:pt x="92963" y="57657"/>
                </a:lnTo>
                <a:lnTo>
                  <a:pt x="100075" y="66928"/>
                </a:lnTo>
                <a:lnTo>
                  <a:pt x="107061" y="63373"/>
                </a:lnTo>
                <a:lnTo>
                  <a:pt x="113283" y="58927"/>
                </a:lnTo>
                <a:lnTo>
                  <a:pt x="115587" y="56514"/>
                </a:lnTo>
                <a:close/>
              </a:path>
              <a:path w="190500" h="118110">
                <a:moveTo>
                  <a:pt x="141694" y="35813"/>
                </a:moveTo>
                <a:lnTo>
                  <a:pt x="129667" y="35813"/>
                </a:lnTo>
                <a:lnTo>
                  <a:pt x="132333" y="41655"/>
                </a:lnTo>
                <a:lnTo>
                  <a:pt x="136397" y="47116"/>
                </a:lnTo>
                <a:lnTo>
                  <a:pt x="147065" y="57023"/>
                </a:lnTo>
                <a:lnTo>
                  <a:pt x="152526" y="60705"/>
                </a:lnTo>
                <a:lnTo>
                  <a:pt x="157861" y="63245"/>
                </a:lnTo>
                <a:lnTo>
                  <a:pt x="164845" y="53975"/>
                </a:lnTo>
                <a:lnTo>
                  <a:pt x="160274" y="52450"/>
                </a:lnTo>
                <a:lnTo>
                  <a:pt x="155828" y="49784"/>
                </a:lnTo>
                <a:lnTo>
                  <a:pt x="151383" y="46354"/>
                </a:lnTo>
                <a:lnTo>
                  <a:pt x="146938" y="42799"/>
                </a:lnTo>
                <a:lnTo>
                  <a:pt x="143256" y="38480"/>
                </a:lnTo>
                <a:lnTo>
                  <a:pt x="141694" y="35813"/>
                </a:lnTo>
                <a:close/>
              </a:path>
              <a:path w="190500" h="118110">
                <a:moveTo>
                  <a:pt x="135636" y="4825"/>
                </a:moveTo>
                <a:lnTo>
                  <a:pt x="123570" y="4825"/>
                </a:lnTo>
                <a:lnTo>
                  <a:pt x="123443" y="22605"/>
                </a:lnTo>
                <a:lnTo>
                  <a:pt x="122046" y="28575"/>
                </a:lnTo>
                <a:lnTo>
                  <a:pt x="119252" y="33909"/>
                </a:lnTo>
                <a:lnTo>
                  <a:pt x="116458" y="39369"/>
                </a:lnTo>
                <a:lnTo>
                  <a:pt x="112775" y="44068"/>
                </a:lnTo>
                <a:lnTo>
                  <a:pt x="108203" y="48005"/>
                </a:lnTo>
                <a:lnTo>
                  <a:pt x="105282" y="50418"/>
                </a:lnTo>
                <a:lnTo>
                  <a:pt x="121539" y="50418"/>
                </a:lnTo>
                <a:lnTo>
                  <a:pt x="124078" y="47878"/>
                </a:lnTo>
                <a:lnTo>
                  <a:pt x="127762" y="41910"/>
                </a:lnTo>
                <a:lnTo>
                  <a:pt x="129667" y="35813"/>
                </a:lnTo>
                <a:lnTo>
                  <a:pt x="141694" y="35813"/>
                </a:lnTo>
                <a:lnTo>
                  <a:pt x="140207" y="33274"/>
                </a:lnTo>
                <a:lnTo>
                  <a:pt x="137287" y="28066"/>
                </a:lnTo>
                <a:lnTo>
                  <a:pt x="135762" y="22225"/>
                </a:lnTo>
                <a:lnTo>
                  <a:pt x="135636" y="4825"/>
                </a:lnTo>
                <a:close/>
              </a:path>
              <a:path w="190500" h="118110">
                <a:moveTo>
                  <a:pt x="54609" y="10540"/>
                </a:moveTo>
                <a:lnTo>
                  <a:pt x="0" y="10540"/>
                </a:lnTo>
                <a:lnTo>
                  <a:pt x="0" y="20192"/>
                </a:lnTo>
                <a:lnTo>
                  <a:pt x="42671" y="20192"/>
                </a:lnTo>
                <a:lnTo>
                  <a:pt x="42671" y="43434"/>
                </a:lnTo>
                <a:lnTo>
                  <a:pt x="381" y="43434"/>
                </a:lnTo>
                <a:lnTo>
                  <a:pt x="381" y="89662"/>
                </a:lnTo>
                <a:lnTo>
                  <a:pt x="20827" y="89662"/>
                </a:lnTo>
                <a:lnTo>
                  <a:pt x="33655" y="89153"/>
                </a:lnTo>
                <a:lnTo>
                  <a:pt x="67056" y="85725"/>
                </a:lnTo>
                <a:lnTo>
                  <a:pt x="66307" y="79882"/>
                </a:lnTo>
                <a:lnTo>
                  <a:pt x="12318" y="79882"/>
                </a:lnTo>
                <a:lnTo>
                  <a:pt x="12318" y="53086"/>
                </a:lnTo>
                <a:lnTo>
                  <a:pt x="54609" y="53086"/>
                </a:lnTo>
                <a:lnTo>
                  <a:pt x="54609" y="10540"/>
                </a:lnTo>
                <a:close/>
              </a:path>
              <a:path w="190500" h="118110">
                <a:moveTo>
                  <a:pt x="65786" y="75818"/>
                </a:moveTo>
                <a:lnTo>
                  <a:pt x="25622" y="79787"/>
                </a:lnTo>
                <a:lnTo>
                  <a:pt x="12318" y="79882"/>
                </a:lnTo>
                <a:lnTo>
                  <a:pt x="66307" y="79882"/>
                </a:lnTo>
                <a:lnTo>
                  <a:pt x="65786" y="7581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794140" y="4284709"/>
            <a:ext cx="31326" cy="84010"/>
          </a:xfrm>
          <a:custGeom>
            <a:avLst/>
            <a:gdLst/>
            <a:ahLst/>
            <a:cxnLst/>
            <a:rect l="l" t="t" r="r" b="b"/>
            <a:pathLst>
              <a:path w="41910" h="112395">
                <a:moveTo>
                  <a:pt x="41528" y="0"/>
                </a:moveTo>
                <a:lnTo>
                  <a:pt x="31241" y="0"/>
                </a:lnTo>
                <a:lnTo>
                  <a:pt x="0" y="111887"/>
                </a:lnTo>
                <a:lnTo>
                  <a:pt x="10287" y="111887"/>
                </a:lnTo>
                <a:lnTo>
                  <a:pt x="4152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831066" y="4281480"/>
            <a:ext cx="295220" cy="88281"/>
          </a:xfrm>
          <a:custGeom>
            <a:avLst/>
            <a:gdLst/>
            <a:ahLst/>
            <a:cxnLst/>
            <a:rect l="l" t="t" r="r" b="b"/>
            <a:pathLst>
              <a:path w="394970" h="118110">
                <a:moveTo>
                  <a:pt x="54610" y="10540"/>
                </a:moveTo>
                <a:lnTo>
                  <a:pt x="0" y="10540"/>
                </a:lnTo>
                <a:lnTo>
                  <a:pt x="0" y="20192"/>
                </a:lnTo>
                <a:lnTo>
                  <a:pt x="42672" y="20192"/>
                </a:lnTo>
                <a:lnTo>
                  <a:pt x="42672" y="43434"/>
                </a:lnTo>
                <a:lnTo>
                  <a:pt x="381" y="43434"/>
                </a:lnTo>
                <a:lnTo>
                  <a:pt x="381" y="89662"/>
                </a:lnTo>
                <a:lnTo>
                  <a:pt x="20828" y="89662"/>
                </a:lnTo>
                <a:lnTo>
                  <a:pt x="33655" y="89153"/>
                </a:lnTo>
                <a:lnTo>
                  <a:pt x="67056" y="85725"/>
                </a:lnTo>
                <a:lnTo>
                  <a:pt x="66307" y="79882"/>
                </a:lnTo>
                <a:lnTo>
                  <a:pt x="12318" y="79882"/>
                </a:lnTo>
                <a:lnTo>
                  <a:pt x="12318" y="53086"/>
                </a:lnTo>
                <a:lnTo>
                  <a:pt x="54610" y="53086"/>
                </a:lnTo>
                <a:lnTo>
                  <a:pt x="54610" y="10540"/>
                </a:lnTo>
                <a:close/>
              </a:path>
              <a:path w="394970" h="118110">
                <a:moveTo>
                  <a:pt x="65786" y="75818"/>
                </a:moveTo>
                <a:lnTo>
                  <a:pt x="25622" y="79787"/>
                </a:lnTo>
                <a:lnTo>
                  <a:pt x="12318" y="79882"/>
                </a:lnTo>
                <a:lnTo>
                  <a:pt x="66307" y="79882"/>
                </a:lnTo>
                <a:lnTo>
                  <a:pt x="65786" y="75818"/>
                </a:lnTo>
                <a:close/>
              </a:path>
              <a:path w="394970" h="118110">
                <a:moveTo>
                  <a:pt x="193039" y="0"/>
                </a:moveTo>
                <a:lnTo>
                  <a:pt x="181610" y="0"/>
                </a:lnTo>
                <a:lnTo>
                  <a:pt x="181610" y="68961"/>
                </a:lnTo>
                <a:lnTo>
                  <a:pt x="191262" y="68961"/>
                </a:lnTo>
                <a:lnTo>
                  <a:pt x="191262" y="75311"/>
                </a:lnTo>
                <a:lnTo>
                  <a:pt x="113411" y="75311"/>
                </a:lnTo>
                <a:lnTo>
                  <a:pt x="113411" y="84962"/>
                </a:lnTo>
                <a:lnTo>
                  <a:pt x="181356" y="84962"/>
                </a:lnTo>
                <a:lnTo>
                  <a:pt x="181356" y="117728"/>
                </a:lnTo>
                <a:lnTo>
                  <a:pt x="193039" y="117728"/>
                </a:lnTo>
                <a:lnTo>
                  <a:pt x="193039" y="75437"/>
                </a:lnTo>
                <a:lnTo>
                  <a:pt x="297434" y="75437"/>
                </a:lnTo>
                <a:lnTo>
                  <a:pt x="297434" y="65912"/>
                </a:lnTo>
                <a:lnTo>
                  <a:pt x="193039" y="65912"/>
                </a:lnTo>
                <a:lnTo>
                  <a:pt x="193039" y="0"/>
                </a:lnTo>
                <a:close/>
              </a:path>
              <a:path w="394970" h="118110">
                <a:moveTo>
                  <a:pt x="250062" y="75437"/>
                </a:moveTo>
                <a:lnTo>
                  <a:pt x="238125" y="75437"/>
                </a:lnTo>
                <a:lnTo>
                  <a:pt x="238125" y="117728"/>
                </a:lnTo>
                <a:lnTo>
                  <a:pt x="250062" y="117728"/>
                </a:lnTo>
                <a:lnTo>
                  <a:pt x="250062" y="75437"/>
                </a:lnTo>
                <a:close/>
              </a:path>
              <a:path w="394970" h="118110">
                <a:moveTo>
                  <a:pt x="86994" y="0"/>
                </a:moveTo>
                <a:lnTo>
                  <a:pt x="75184" y="0"/>
                </a:lnTo>
                <a:lnTo>
                  <a:pt x="75184" y="117601"/>
                </a:lnTo>
                <a:lnTo>
                  <a:pt x="86994" y="117601"/>
                </a:lnTo>
                <a:lnTo>
                  <a:pt x="86994" y="56514"/>
                </a:lnTo>
                <a:lnTo>
                  <a:pt x="113705" y="56514"/>
                </a:lnTo>
                <a:lnTo>
                  <a:pt x="119125" y="50418"/>
                </a:lnTo>
                <a:lnTo>
                  <a:pt x="119817" y="49275"/>
                </a:lnTo>
                <a:lnTo>
                  <a:pt x="105282" y="49275"/>
                </a:lnTo>
                <a:lnTo>
                  <a:pt x="105282" y="46609"/>
                </a:lnTo>
                <a:lnTo>
                  <a:pt x="86994" y="46609"/>
                </a:lnTo>
                <a:lnTo>
                  <a:pt x="86994" y="0"/>
                </a:lnTo>
                <a:close/>
              </a:path>
              <a:path w="394970" h="118110">
                <a:moveTo>
                  <a:pt x="382142" y="70865"/>
                </a:moveTo>
                <a:lnTo>
                  <a:pt x="300609" y="70865"/>
                </a:lnTo>
                <a:lnTo>
                  <a:pt x="300609" y="81152"/>
                </a:lnTo>
                <a:lnTo>
                  <a:pt x="370204" y="81152"/>
                </a:lnTo>
                <a:lnTo>
                  <a:pt x="370204" y="89407"/>
                </a:lnTo>
                <a:lnTo>
                  <a:pt x="300989" y="89407"/>
                </a:lnTo>
                <a:lnTo>
                  <a:pt x="300989" y="116586"/>
                </a:lnTo>
                <a:lnTo>
                  <a:pt x="386334" y="116586"/>
                </a:lnTo>
                <a:lnTo>
                  <a:pt x="386334" y="106679"/>
                </a:lnTo>
                <a:lnTo>
                  <a:pt x="312928" y="106679"/>
                </a:lnTo>
                <a:lnTo>
                  <a:pt x="312928" y="98298"/>
                </a:lnTo>
                <a:lnTo>
                  <a:pt x="382142" y="98298"/>
                </a:lnTo>
                <a:lnTo>
                  <a:pt x="382142" y="70865"/>
                </a:lnTo>
                <a:close/>
              </a:path>
              <a:path w="394970" h="118110">
                <a:moveTo>
                  <a:pt x="347599" y="59562"/>
                </a:moveTo>
                <a:lnTo>
                  <a:pt x="335661" y="59562"/>
                </a:lnTo>
                <a:lnTo>
                  <a:pt x="335661" y="70865"/>
                </a:lnTo>
                <a:lnTo>
                  <a:pt x="347599" y="70865"/>
                </a:lnTo>
                <a:lnTo>
                  <a:pt x="347599" y="59562"/>
                </a:lnTo>
                <a:close/>
              </a:path>
              <a:path w="394970" h="118110">
                <a:moveTo>
                  <a:pt x="170687" y="2159"/>
                </a:moveTo>
                <a:lnTo>
                  <a:pt x="159257" y="2159"/>
                </a:lnTo>
                <a:lnTo>
                  <a:pt x="159257" y="26669"/>
                </a:lnTo>
                <a:lnTo>
                  <a:pt x="143510" y="26669"/>
                </a:lnTo>
                <a:lnTo>
                  <a:pt x="143510" y="36449"/>
                </a:lnTo>
                <a:lnTo>
                  <a:pt x="159257" y="36449"/>
                </a:lnTo>
                <a:lnTo>
                  <a:pt x="159257" y="68199"/>
                </a:lnTo>
                <a:lnTo>
                  <a:pt x="170687" y="68199"/>
                </a:lnTo>
                <a:lnTo>
                  <a:pt x="170687" y="2159"/>
                </a:lnTo>
                <a:close/>
              </a:path>
              <a:path w="394970" h="118110">
                <a:moveTo>
                  <a:pt x="113705" y="56514"/>
                </a:moveTo>
                <a:lnTo>
                  <a:pt x="96519" y="56514"/>
                </a:lnTo>
                <a:lnTo>
                  <a:pt x="93472" y="58419"/>
                </a:lnTo>
                <a:lnTo>
                  <a:pt x="100456" y="67055"/>
                </a:lnTo>
                <a:lnTo>
                  <a:pt x="105791" y="64007"/>
                </a:lnTo>
                <a:lnTo>
                  <a:pt x="110617" y="60070"/>
                </a:lnTo>
                <a:lnTo>
                  <a:pt x="113705" y="56514"/>
                </a:lnTo>
                <a:close/>
              </a:path>
              <a:path w="394970" h="118110">
                <a:moveTo>
                  <a:pt x="135576" y="40639"/>
                </a:moveTo>
                <a:lnTo>
                  <a:pt x="123698" y="40639"/>
                </a:lnTo>
                <a:lnTo>
                  <a:pt x="124841" y="43561"/>
                </a:lnTo>
                <a:lnTo>
                  <a:pt x="146176" y="63373"/>
                </a:lnTo>
                <a:lnTo>
                  <a:pt x="152526" y="54355"/>
                </a:lnTo>
                <a:lnTo>
                  <a:pt x="148970" y="52704"/>
                </a:lnTo>
                <a:lnTo>
                  <a:pt x="145414" y="50418"/>
                </a:lnTo>
                <a:lnTo>
                  <a:pt x="141859" y="47370"/>
                </a:lnTo>
                <a:lnTo>
                  <a:pt x="138303" y="44195"/>
                </a:lnTo>
                <a:lnTo>
                  <a:pt x="135576" y="40639"/>
                </a:lnTo>
                <a:close/>
              </a:path>
              <a:path w="394970" h="118110">
                <a:moveTo>
                  <a:pt x="394970" y="52450"/>
                </a:moveTo>
                <a:lnTo>
                  <a:pt x="288798" y="52450"/>
                </a:lnTo>
                <a:lnTo>
                  <a:pt x="288798" y="59562"/>
                </a:lnTo>
                <a:lnTo>
                  <a:pt x="394970" y="59562"/>
                </a:lnTo>
                <a:lnTo>
                  <a:pt x="394970" y="52450"/>
                </a:lnTo>
                <a:close/>
              </a:path>
              <a:path w="394970" h="118110">
                <a:moveTo>
                  <a:pt x="250698" y="3555"/>
                </a:moveTo>
                <a:lnTo>
                  <a:pt x="238125" y="3555"/>
                </a:lnTo>
                <a:lnTo>
                  <a:pt x="237998" y="16510"/>
                </a:lnTo>
                <a:lnTo>
                  <a:pt x="235838" y="21716"/>
                </a:lnTo>
                <a:lnTo>
                  <a:pt x="202819" y="43687"/>
                </a:lnTo>
                <a:lnTo>
                  <a:pt x="195580" y="44576"/>
                </a:lnTo>
                <a:lnTo>
                  <a:pt x="200913" y="54355"/>
                </a:lnTo>
                <a:lnTo>
                  <a:pt x="239268" y="34670"/>
                </a:lnTo>
                <a:lnTo>
                  <a:pt x="244348" y="26162"/>
                </a:lnTo>
                <a:lnTo>
                  <a:pt x="257205" y="26162"/>
                </a:lnTo>
                <a:lnTo>
                  <a:pt x="253111" y="21716"/>
                </a:lnTo>
                <a:lnTo>
                  <a:pt x="250825" y="16510"/>
                </a:lnTo>
                <a:lnTo>
                  <a:pt x="250698" y="3555"/>
                </a:lnTo>
                <a:close/>
              </a:path>
              <a:path w="394970" h="118110">
                <a:moveTo>
                  <a:pt x="257205" y="26162"/>
                </a:moveTo>
                <a:lnTo>
                  <a:pt x="244348" y="26162"/>
                </a:lnTo>
                <a:lnTo>
                  <a:pt x="246506" y="30479"/>
                </a:lnTo>
                <a:lnTo>
                  <a:pt x="281813" y="53086"/>
                </a:lnTo>
                <a:lnTo>
                  <a:pt x="287655" y="54228"/>
                </a:lnTo>
                <a:lnTo>
                  <a:pt x="288798" y="52450"/>
                </a:lnTo>
                <a:lnTo>
                  <a:pt x="394970" y="52450"/>
                </a:lnTo>
                <a:lnTo>
                  <a:pt x="394970" y="49911"/>
                </a:lnTo>
                <a:lnTo>
                  <a:pt x="290194" y="49911"/>
                </a:lnTo>
                <a:lnTo>
                  <a:pt x="293369" y="44450"/>
                </a:lnTo>
                <a:lnTo>
                  <a:pt x="286893" y="43814"/>
                </a:lnTo>
                <a:lnTo>
                  <a:pt x="280288" y="41782"/>
                </a:lnTo>
                <a:lnTo>
                  <a:pt x="267335" y="35432"/>
                </a:lnTo>
                <a:lnTo>
                  <a:pt x="261874" y="31368"/>
                </a:lnTo>
                <a:lnTo>
                  <a:pt x="257205" y="26162"/>
                </a:lnTo>
                <a:close/>
              </a:path>
              <a:path w="394970" h="118110">
                <a:moveTo>
                  <a:pt x="129159" y="7619"/>
                </a:moveTo>
                <a:lnTo>
                  <a:pt x="117729" y="7619"/>
                </a:lnTo>
                <a:lnTo>
                  <a:pt x="117699" y="21716"/>
                </a:lnTo>
                <a:lnTo>
                  <a:pt x="117478" y="29210"/>
                </a:lnTo>
                <a:lnTo>
                  <a:pt x="117394" y="29590"/>
                </a:lnTo>
                <a:lnTo>
                  <a:pt x="115062" y="36956"/>
                </a:lnTo>
                <a:lnTo>
                  <a:pt x="110011" y="43814"/>
                </a:lnTo>
                <a:lnTo>
                  <a:pt x="109219" y="44957"/>
                </a:lnTo>
                <a:lnTo>
                  <a:pt x="107834" y="46609"/>
                </a:lnTo>
                <a:lnTo>
                  <a:pt x="106680" y="47878"/>
                </a:lnTo>
                <a:lnTo>
                  <a:pt x="105282" y="49275"/>
                </a:lnTo>
                <a:lnTo>
                  <a:pt x="119817" y="49275"/>
                </a:lnTo>
                <a:lnTo>
                  <a:pt x="122047" y="45592"/>
                </a:lnTo>
                <a:lnTo>
                  <a:pt x="123698" y="40639"/>
                </a:lnTo>
                <a:lnTo>
                  <a:pt x="135576" y="40639"/>
                </a:lnTo>
                <a:lnTo>
                  <a:pt x="135381" y="40386"/>
                </a:lnTo>
                <a:lnTo>
                  <a:pt x="130556" y="31495"/>
                </a:lnTo>
                <a:lnTo>
                  <a:pt x="129347" y="26542"/>
                </a:lnTo>
                <a:lnTo>
                  <a:pt x="129230" y="18161"/>
                </a:lnTo>
                <a:lnTo>
                  <a:pt x="129159" y="7619"/>
                </a:lnTo>
                <a:close/>
              </a:path>
              <a:path w="394970" h="118110">
                <a:moveTo>
                  <a:pt x="348234" y="1777"/>
                </a:moveTo>
                <a:lnTo>
                  <a:pt x="335788" y="1777"/>
                </a:lnTo>
                <a:lnTo>
                  <a:pt x="335696" y="7619"/>
                </a:lnTo>
                <a:lnTo>
                  <a:pt x="335605" y="10032"/>
                </a:lnTo>
                <a:lnTo>
                  <a:pt x="333501" y="14859"/>
                </a:lnTo>
                <a:lnTo>
                  <a:pt x="325374" y="23240"/>
                </a:lnTo>
                <a:lnTo>
                  <a:pt x="320167" y="26669"/>
                </a:lnTo>
                <a:lnTo>
                  <a:pt x="313944" y="29210"/>
                </a:lnTo>
                <a:lnTo>
                  <a:pt x="307720" y="31876"/>
                </a:lnTo>
                <a:lnTo>
                  <a:pt x="301244" y="33527"/>
                </a:lnTo>
                <a:lnTo>
                  <a:pt x="294513" y="34289"/>
                </a:lnTo>
                <a:lnTo>
                  <a:pt x="299719" y="43434"/>
                </a:lnTo>
                <a:lnTo>
                  <a:pt x="337185" y="25907"/>
                </a:lnTo>
                <a:lnTo>
                  <a:pt x="341884" y="18161"/>
                </a:lnTo>
                <a:lnTo>
                  <a:pt x="353915" y="18161"/>
                </a:lnTo>
                <a:lnTo>
                  <a:pt x="350647" y="14986"/>
                </a:lnTo>
                <a:lnTo>
                  <a:pt x="348361" y="10032"/>
                </a:lnTo>
                <a:lnTo>
                  <a:pt x="348234" y="1777"/>
                </a:lnTo>
                <a:close/>
              </a:path>
              <a:path w="394970" h="118110">
                <a:moveTo>
                  <a:pt x="353915" y="18161"/>
                </a:moveTo>
                <a:lnTo>
                  <a:pt x="341884" y="18161"/>
                </a:lnTo>
                <a:lnTo>
                  <a:pt x="343788" y="22098"/>
                </a:lnTo>
                <a:lnTo>
                  <a:pt x="378078" y="42417"/>
                </a:lnTo>
                <a:lnTo>
                  <a:pt x="384301" y="43434"/>
                </a:lnTo>
                <a:lnTo>
                  <a:pt x="389636" y="34289"/>
                </a:lnTo>
                <a:lnTo>
                  <a:pt x="383794" y="33781"/>
                </a:lnTo>
                <a:lnTo>
                  <a:pt x="377698" y="32257"/>
                </a:lnTo>
                <a:lnTo>
                  <a:pt x="371348" y="29590"/>
                </a:lnTo>
                <a:lnTo>
                  <a:pt x="364998" y="27050"/>
                </a:lnTo>
                <a:lnTo>
                  <a:pt x="359537" y="23494"/>
                </a:lnTo>
                <a:lnTo>
                  <a:pt x="355091" y="19303"/>
                </a:lnTo>
                <a:lnTo>
                  <a:pt x="353915" y="1816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463749" y="4379255"/>
            <a:ext cx="1885234" cy="6641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452596" y="5097467"/>
            <a:ext cx="836205" cy="879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115" name="TextBox 114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116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856643" y="430697"/>
            <a:ext cx="6478714" cy="1575404"/>
            <a:chOff x="2856643" y="430697"/>
            <a:chExt cx="6478714" cy="1575404"/>
          </a:xfrm>
        </p:grpSpPr>
        <p:sp>
          <p:nvSpPr>
            <p:cNvPr id="119" name="TextBox 118"/>
            <p:cNvSpPr txBox="1"/>
            <p:nvPr/>
          </p:nvSpPr>
          <p:spPr>
            <a:xfrm>
              <a:off x="2856643" y="430697"/>
              <a:ext cx="6478714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“</a:t>
              </a:r>
              <a:r>
                <a:rPr lang="ko-KR" altLang="en-US" sz="3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빠른 실행 도구 모음</a:t>
              </a:r>
              <a:r>
                <a:rPr lang="en-US" altLang="ko-KR" sz="3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”</a:t>
              </a:r>
              <a:r>
                <a:rPr lang="ko-KR" altLang="en-US" sz="3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5F0FF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을 활용하자</a:t>
              </a:r>
              <a:endParaRPr lang="ko-KR" altLang="en-US" sz="3600" b="1" dirty="0"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90441" y="1544436"/>
              <a:ext cx="278709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예제 </a:t>
              </a:r>
              <a:r>
                <a:rPr lang="en-US" altLang="ko-KR" sz="2400" b="1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- </a:t>
              </a:r>
              <a:r>
                <a:rPr lang="ko-KR" altLang="en-US" sz="2400" b="1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수상작 따라하기</a:t>
              </a: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6161172" y="3435641"/>
            <a:ext cx="2770325" cy="2012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5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1C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115" name="TextBox 114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116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object 3"/>
          <p:cNvSpPr/>
          <p:nvPr/>
        </p:nvSpPr>
        <p:spPr>
          <a:xfrm rot="5400000">
            <a:off x="1030764" y="2019674"/>
            <a:ext cx="510423" cy="349054"/>
          </a:xfrm>
          <a:custGeom>
            <a:avLst/>
            <a:gdLst/>
            <a:ahLst/>
            <a:cxnLst/>
            <a:rect l="l" t="t" r="r" b="b"/>
            <a:pathLst>
              <a:path w="8830310" h="988060">
                <a:moveTo>
                  <a:pt x="0" y="987551"/>
                </a:moveTo>
                <a:lnTo>
                  <a:pt x="8830056" y="987551"/>
                </a:lnTo>
                <a:lnTo>
                  <a:pt x="8830056" y="0"/>
                </a:lnTo>
                <a:lnTo>
                  <a:pt x="0" y="0"/>
                </a:lnTo>
                <a:lnTo>
                  <a:pt x="0" y="987551"/>
                </a:lnTo>
                <a:close/>
              </a:path>
            </a:pathLst>
          </a:custGeom>
          <a:solidFill>
            <a:srgbClr val="232D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object 2"/>
          <p:cNvSpPr/>
          <p:nvPr/>
        </p:nvSpPr>
        <p:spPr>
          <a:xfrm rot="5400000">
            <a:off x="583844" y="2014374"/>
            <a:ext cx="510423" cy="359656"/>
          </a:xfrm>
          <a:custGeom>
            <a:avLst/>
            <a:gdLst/>
            <a:ahLst/>
            <a:cxnLst/>
            <a:rect l="l" t="t" r="r" b="b"/>
            <a:pathLst>
              <a:path w="8830310" h="5264150">
                <a:moveTo>
                  <a:pt x="0" y="5263895"/>
                </a:moveTo>
                <a:lnTo>
                  <a:pt x="8830056" y="5263895"/>
                </a:lnTo>
                <a:lnTo>
                  <a:pt x="8830056" y="0"/>
                </a:lnTo>
                <a:lnTo>
                  <a:pt x="0" y="0"/>
                </a:lnTo>
                <a:lnTo>
                  <a:pt x="0" y="5263895"/>
                </a:lnTo>
                <a:close/>
              </a:path>
            </a:pathLst>
          </a:custGeom>
          <a:solidFill>
            <a:srgbClr val="5F699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56643" y="430697"/>
            <a:ext cx="64787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빠른 실행 도구 모음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을 활용하자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29138" y="1629921"/>
            <a:ext cx="253372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예제 </a:t>
            </a:r>
            <a:r>
              <a:rPr lang="en-US" altLang="ko-KR" sz="2400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수상작 따라잡기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88938" y="1449558"/>
            <a:ext cx="143022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*</a:t>
            </a:r>
            <a:r>
              <a:rPr lang="ko-KR" altLang="en-US" sz="2400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사용 색깔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4838234" y="3079488"/>
            <a:ext cx="370183" cy="1325366"/>
          </a:xfrm>
          <a:prstGeom prst="rect">
            <a:avLst/>
          </a:prstGeom>
          <a:solidFill>
            <a:srgbClr val="232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5401600" y="3429000"/>
            <a:ext cx="370183" cy="975854"/>
          </a:xfrm>
          <a:prstGeom prst="rect">
            <a:avLst/>
          </a:prstGeom>
          <a:solidFill>
            <a:srgbClr val="232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5964966" y="3632200"/>
            <a:ext cx="370183" cy="772654"/>
          </a:xfrm>
          <a:prstGeom prst="rect">
            <a:avLst/>
          </a:prstGeom>
          <a:solidFill>
            <a:srgbClr val="5F6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6528332" y="3911600"/>
            <a:ext cx="370183" cy="493254"/>
          </a:xfrm>
          <a:prstGeom prst="rect">
            <a:avLst/>
          </a:prstGeom>
          <a:solidFill>
            <a:srgbClr val="5F6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7091698" y="4047066"/>
            <a:ext cx="370183" cy="357788"/>
          </a:xfrm>
          <a:prstGeom prst="rect">
            <a:avLst/>
          </a:prstGeom>
          <a:solidFill>
            <a:srgbClr val="5F6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연결선 208"/>
          <p:cNvCxnSpPr/>
          <p:nvPr/>
        </p:nvCxnSpPr>
        <p:spPr>
          <a:xfrm>
            <a:off x="4571106" y="4404854"/>
            <a:ext cx="3441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285214" y="4386113"/>
            <a:ext cx="14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2010</a:t>
            </a:r>
            <a:endParaRPr lang="ko-KR" altLang="en-US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267771" y="4386113"/>
            <a:ext cx="67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2011</a:t>
            </a:r>
            <a:endParaRPr lang="ko-KR" altLang="en-US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790730" y="4386113"/>
            <a:ext cx="82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2013</a:t>
            </a:r>
            <a:endParaRPr lang="ko-KR" altLang="en-US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456295" y="4386113"/>
            <a:ext cx="67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2013</a:t>
            </a:r>
            <a:endParaRPr lang="ko-KR" altLang="en-US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50557" y="4386113"/>
            <a:ext cx="67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2013</a:t>
            </a:r>
            <a:endParaRPr lang="ko-KR" altLang="en-US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3" name="object 60"/>
          <p:cNvSpPr/>
          <p:nvPr/>
        </p:nvSpPr>
        <p:spPr>
          <a:xfrm>
            <a:off x="496950" y="3025789"/>
            <a:ext cx="2770325" cy="1985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35145" y="3079487"/>
            <a:ext cx="438219" cy="1263817"/>
          </a:xfrm>
          <a:prstGeom prst="rect">
            <a:avLst/>
          </a:prstGeom>
          <a:solidFill>
            <a:srgbClr val="232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54145" y="3087192"/>
            <a:ext cx="480767" cy="1227307"/>
          </a:xfrm>
          <a:prstGeom prst="rect">
            <a:avLst/>
          </a:prstGeom>
          <a:solidFill>
            <a:srgbClr val="232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819325" y="4047066"/>
            <a:ext cx="480767" cy="296238"/>
          </a:xfrm>
          <a:prstGeom prst="rect">
            <a:avLst/>
          </a:prstGeom>
          <a:solidFill>
            <a:srgbClr val="5F6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63808" y="3882794"/>
            <a:ext cx="480767" cy="431705"/>
          </a:xfrm>
          <a:prstGeom prst="rect">
            <a:avLst/>
          </a:prstGeom>
          <a:solidFill>
            <a:srgbClr val="5F6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375534" y="3600211"/>
            <a:ext cx="480767" cy="714288"/>
          </a:xfrm>
          <a:prstGeom prst="rect">
            <a:avLst/>
          </a:prstGeom>
          <a:solidFill>
            <a:srgbClr val="5F6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92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6643" y="430697"/>
            <a:ext cx="64787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선택창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을 활용하자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35082" y="2589669"/>
            <a:ext cx="105932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=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22012" y="1708911"/>
            <a:ext cx="2486348" cy="2408995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93933" y="1787703"/>
            <a:ext cx="2311686" cy="223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rcRect t="22322" b="23036"/>
          <a:stretch/>
        </p:blipFill>
        <p:spPr>
          <a:xfrm>
            <a:off x="1436284" y="1820084"/>
            <a:ext cx="2226984" cy="21633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8" name="직사각형 57"/>
          <p:cNvSpPr/>
          <p:nvPr/>
        </p:nvSpPr>
        <p:spPr>
          <a:xfrm>
            <a:off x="1327532" y="1708911"/>
            <a:ext cx="2480828" cy="2408995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592907" y="1951260"/>
            <a:ext cx="563841" cy="264560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537083" y="1841508"/>
            <a:ext cx="87547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FGI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39117" y="2116017"/>
            <a:ext cx="219788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유정아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21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세 대학생</a:t>
            </a:r>
            <a:endParaRPr lang="ko-KR" altLang="en-US" sz="24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53393" y="1708911"/>
            <a:ext cx="2486348" cy="2408995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425314" y="1787703"/>
            <a:ext cx="2311686" cy="223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rcRect t="22322" b="23036"/>
          <a:stretch/>
        </p:blipFill>
        <p:spPr>
          <a:xfrm>
            <a:off x="5467665" y="1820084"/>
            <a:ext cx="2226984" cy="21633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5" name="직사각형 64"/>
          <p:cNvSpPr/>
          <p:nvPr/>
        </p:nvSpPr>
        <p:spPr>
          <a:xfrm>
            <a:off x="5340743" y="1708911"/>
            <a:ext cx="2480828" cy="2408995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624288" y="1951260"/>
            <a:ext cx="563841" cy="264560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568464" y="1841508"/>
            <a:ext cx="87547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FGI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92907" y="4257953"/>
            <a:ext cx="185064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엄청 복잡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!</a:t>
            </a:r>
            <a:endParaRPr lang="ko-KR" altLang="en-US" sz="24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59206" y="1128864"/>
            <a:ext cx="307587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이름이 맨 뒤에 가 있어 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ㅠ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8464" y="2259496"/>
            <a:ext cx="20744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유정아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21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세 대학생</a:t>
            </a:r>
            <a:endParaRPr lang="ko-KR" altLang="en-US" sz="24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52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07736" y="2116017"/>
            <a:ext cx="745338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유정아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21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세 대학생</a:t>
            </a:r>
            <a:endParaRPr lang="ko-KR" altLang="en-US" sz="24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22012" y="1708911"/>
            <a:ext cx="2486348" cy="2408995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6643" y="430697"/>
            <a:ext cx="64787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선택창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을 활용하자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3933" y="1787703"/>
            <a:ext cx="2311686" cy="223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22322" b="23036"/>
          <a:stretch/>
        </p:blipFill>
        <p:spPr>
          <a:xfrm>
            <a:off x="1436284" y="1820084"/>
            <a:ext cx="2226984" cy="21633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327532" y="1708911"/>
            <a:ext cx="2480828" cy="2408995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92907" y="1951260"/>
            <a:ext cx="563841" cy="264560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37083" y="1841508"/>
            <a:ext cx="87547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FGI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35082" y="2589669"/>
            <a:ext cx="105932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=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24453" y="4355784"/>
            <a:ext cx="185064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선택창 활용하면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24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9206" y="1128864"/>
            <a:ext cx="307587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이름이 맨 뒤에 가 있어 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ㅠ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6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6048417" y="3695700"/>
            <a:ext cx="0" cy="3149032"/>
          </a:xfrm>
          <a:prstGeom prst="line">
            <a:avLst/>
          </a:prstGeom>
          <a:ln w="31750">
            <a:solidFill>
              <a:srgbClr val="63CA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49491" y="2917676"/>
            <a:ext cx="479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더 빠르게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D2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이쁘게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D2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만드는 법</a:t>
            </a:r>
            <a:endParaRPr lang="ko-KR" altLang="en-US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8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6643" y="430697"/>
            <a:ext cx="647871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선택창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을 활용하자</a:t>
            </a:r>
            <a:endParaRPr lang="ko-KR" altLang="en-US" sz="3600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72783" y="2708559"/>
            <a:ext cx="5046434" cy="2552583"/>
            <a:chOff x="4288923" y="2380568"/>
            <a:chExt cx="5046434" cy="2552583"/>
          </a:xfrm>
        </p:grpSpPr>
        <p:sp>
          <p:nvSpPr>
            <p:cNvPr id="29" name="TextBox 28"/>
            <p:cNvSpPr txBox="1"/>
            <p:nvPr/>
          </p:nvSpPr>
          <p:spPr>
            <a:xfrm>
              <a:off x="4288924" y="2380568"/>
              <a:ext cx="4360633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&gt; 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활용 빈도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가 높음</a:t>
              </a:r>
              <a:endParaRPr lang="ko-KR" altLang="en-US" sz="2400" b="1" dirty="0"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88923" y="2937114"/>
              <a:ext cx="5046434" cy="8309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&gt; 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엄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~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청 조금해서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겹쳐 있어서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  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잡기 힘든 도형이나 텍스트를 선택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해준다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8923" y="3871322"/>
              <a:ext cx="5046434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&gt; 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옆에 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눈동자 표시 클릭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하면 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숨겨 주기 기능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도 있다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8923" y="4471486"/>
              <a:ext cx="5046434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 단 해당 도형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텍스트 찾는 건 센스 것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  <a:cs typeface="조선일보명조" panose="02030304000000000000" pitchFamily="18" charset="-127"/>
                </a:rPr>
                <a:t>!</a:t>
              </a: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379619" y="2280002"/>
            <a:ext cx="5432762" cy="3632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9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kumimoji="0" lang="ko-KR" altLang="en-US" sz="1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62190" y="2917676"/>
            <a:ext cx="5100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D2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D2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더 빠르게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D2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”,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3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이쁘게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D2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만드는 법</a:t>
            </a:r>
            <a:endParaRPr lang="ko-KR" altLang="en-US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9655" y="1101576"/>
            <a:ext cx="261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-NEXT-</a:t>
            </a:r>
            <a:endParaRPr lang="ko-KR" altLang="en-US" sz="4000" b="1" dirty="0">
              <a:solidFill>
                <a:srgbClr val="FFDD7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800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kumimoji="0" lang="ko-KR" altLang="en-US" sz="1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45595" y="2904976"/>
            <a:ext cx="5100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글자 윤곽선 넣기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점 편집 활용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3.</a:t>
            </a:r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자유형 도형 활용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4.</a:t>
            </a:r>
            <a:r>
              <a:rPr lang="ko-KR" altLang="en-US" sz="4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그라데이션</a:t>
            </a:r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활용</a:t>
            </a:r>
            <a:endParaRPr lang="ko-KR" altLang="en-US" sz="3200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9655" y="1101576"/>
            <a:ext cx="261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-NEXT-</a:t>
            </a:r>
            <a:endParaRPr lang="ko-KR" altLang="en-US" sz="4000" b="1" dirty="0">
              <a:solidFill>
                <a:srgbClr val="FFDD7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9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kumimoji="0" lang="ko-KR" altLang="en-US" sz="14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39654" y="2721114"/>
            <a:ext cx="261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rPr>
              <a:t>Thank you</a:t>
            </a:r>
            <a:endParaRPr lang="ko-KR" altLang="en-US" sz="4000" b="1" dirty="0">
              <a:solidFill>
                <a:srgbClr val="FFDD7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97464" y="4524658"/>
            <a:ext cx="2617523" cy="824518"/>
            <a:chOff x="5133793" y="4524658"/>
            <a:chExt cx="2617523" cy="824518"/>
          </a:xfrm>
        </p:grpSpPr>
        <p:sp>
          <p:nvSpPr>
            <p:cNvPr id="11" name="TextBox 10"/>
            <p:cNvSpPr txBox="1"/>
            <p:nvPr/>
          </p:nvSpPr>
          <p:spPr>
            <a:xfrm>
              <a:off x="5133793" y="4641290"/>
              <a:ext cx="26175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rgbClr val="C5F0FF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쉬 시 </a:t>
              </a:r>
              <a:r>
                <a:rPr lang="ko-KR" altLang="en-US" sz="4000" b="1" dirty="0" err="1">
                  <a:solidFill>
                    <a:srgbClr val="C5F0FF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ㄱ</a:t>
              </a:r>
              <a:r>
                <a:rPr lang="en-US" altLang="ko-KR" sz="4000" b="1" dirty="0">
                  <a:solidFill>
                    <a:srgbClr val="C5F0FF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?</a:t>
              </a:r>
              <a:endParaRPr lang="ko-KR" altLang="en-US" sz="4000" b="1" dirty="0"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4677" y="4524658"/>
              <a:ext cx="3890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C5F0FF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.</a:t>
              </a:r>
              <a:endParaRPr lang="ko-KR" altLang="en-US" sz="4000" b="1" dirty="0"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75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74886" y="2961620"/>
            <a:ext cx="554706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귀찮다고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단축키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 </a:t>
            </a:r>
            <a:r>
              <a:rPr lang="ko-KR" altLang="en-US" sz="3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소홀히하지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말 것</a:t>
            </a:r>
            <a:endParaRPr lang="ko-KR" altLang="en-US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75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05964" y="1712039"/>
            <a:ext cx="2846519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&lt;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주요 단축키 정리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&gt;</a:t>
            </a:r>
            <a:endParaRPr lang="ko-KR" altLang="en-US" sz="1200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837768" y="2607637"/>
            <a:ext cx="4770464" cy="2992630"/>
            <a:chOff x="4051947" y="2975937"/>
            <a:chExt cx="4770464" cy="2992630"/>
          </a:xfrm>
        </p:grpSpPr>
        <p:sp>
          <p:nvSpPr>
            <p:cNvPr id="10" name="TextBox 9"/>
            <p:cNvSpPr txBox="1"/>
            <p:nvPr/>
          </p:nvSpPr>
          <p:spPr>
            <a:xfrm>
              <a:off x="4051948" y="2975937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Ctrl + </a:t>
              </a:r>
              <a:r>
                <a:rPr lang="en-US" altLang="ko-KR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D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1948" y="3437602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Ctrl + </a:t>
              </a:r>
              <a:r>
                <a:rPr lang="en-US" altLang="ko-KR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G 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1948" y="3890153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Ctrl + </a:t>
              </a:r>
              <a:r>
                <a:rPr lang="en-US" altLang="ko-KR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[ / ]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51948" y="4342704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Ctrl + </a:t>
              </a:r>
              <a:r>
                <a:rPr lang="en-US" altLang="ko-KR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Y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5625" y="3873613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텍스트 크기 조정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15625" y="2975937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복제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15625" y="3424775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그룹 설정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5625" y="4322451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CT</a:t>
              </a:r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기</a:t>
              </a:r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 + Z </a:t>
              </a:r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취소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51947" y="5072579"/>
              <a:ext cx="2316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Ctrl + Shift + </a:t>
              </a:r>
              <a:r>
                <a:rPr lang="en-US" altLang="ko-KR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G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1947" y="5506902"/>
              <a:ext cx="2316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Ctrl + Shift + </a:t>
              </a:r>
              <a:r>
                <a:rPr lang="en-US" altLang="ko-KR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C/V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15625" y="5057727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그룹 설정 해제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15625" y="5506565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서식 복사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5045" y="2981305"/>
              <a:ext cx="174142" cy="202630"/>
            </a:xfrm>
            <a:prstGeom prst="rect">
              <a:avLst/>
            </a:prstGeom>
            <a:ln>
              <a:solidFill>
                <a:schemeClr val="accent1">
                  <a:alpha val="0"/>
                </a:schemeClr>
              </a:solidFill>
            </a:ln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3195" y="5509085"/>
              <a:ext cx="174142" cy="202630"/>
            </a:xfrm>
            <a:prstGeom prst="rect">
              <a:avLst/>
            </a:prstGeom>
            <a:ln>
              <a:solidFill>
                <a:schemeClr val="accent1">
                  <a:alpha val="0"/>
                </a:schemeClr>
              </a:solidFill>
            </a:ln>
          </p:spPr>
        </p:pic>
      </p:grpSp>
      <p:sp>
        <p:nvSpPr>
          <p:cNvPr id="2" name="직사각형 1"/>
          <p:cNvSpPr/>
          <p:nvPr/>
        </p:nvSpPr>
        <p:spPr>
          <a:xfrm>
            <a:off x="3437494" y="2267283"/>
            <a:ext cx="5432762" cy="3632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22469" y="481087"/>
            <a:ext cx="554706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귀찮다고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단축키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소홀히 하지 말 것</a:t>
            </a:r>
            <a:endParaRPr lang="ko-KR" altLang="en-US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2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05964" y="1712039"/>
            <a:ext cx="2846519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&lt;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주요 단축키 정리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&gt;</a:t>
            </a:r>
            <a:endParaRPr lang="ko-KR" altLang="en-US" sz="1200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837768" y="2967233"/>
            <a:ext cx="5170738" cy="2312622"/>
            <a:chOff x="4051947" y="2975937"/>
            <a:chExt cx="5170738" cy="2312622"/>
          </a:xfrm>
        </p:grpSpPr>
        <p:sp>
          <p:nvSpPr>
            <p:cNvPr id="10" name="TextBox 9"/>
            <p:cNvSpPr txBox="1"/>
            <p:nvPr/>
          </p:nvSpPr>
          <p:spPr>
            <a:xfrm>
              <a:off x="4051948" y="2975937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Ctrl + </a:t>
              </a:r>
              <a:r>
                <a:rPr lang="ko-KR" altLang="en-US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드래그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1948" y="3437602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색깔</a:t>
              </a:r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 + </a:t>
              </a:r>
              <a:r>
                <a:rPr lang="en-US" altLang="ko-KR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E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1948" y="3890153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Ctrl + </a:t>
              </a:r>
              <a:r>
                <a:rPr lang="en-US" altLang="ko-KR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B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51948" y="4342704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Shift + </a:t>
              </a:r>
              <a:r>
                <a:rPr lang="en-US" altLang="ko-KR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F3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15625" y="2975937"/>
              <a:ext cx="10217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복사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15625" y="3424775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스포이드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5625" y="3873613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텍스트 크기 조정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5624" y="4322451"/>
              <a:ext cx="2007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첫 알파벳 대문자</a:t>
              </a:r>
              <a:endParaRPr lang="en-US" altLang="ko-KR" sz="2400" dirty="0"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51947" y="4826894"/>
              <a:ext cx="2316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Alt(</a:t>
              </a:r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도형</a:t>
              </a:r>
              <a:r>
                <a:rPr lang="en-US" altLang="ko-KR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) +</a:t>
              </a:r>
              <a:r>
                <a:rPr lang="ko-KR" altLang="en-US" sz="2400" dirty="0">
                  <a:solidFill>
                    <a:srgbClr val="FFDD7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드래그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15625" y="4826894"/>
              <a:ext cx="1606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1훈하얀고양이 Regular" panose="02020603020101020101" pitchFamily="18" charset="-127"/>
                  <a:ea typeface="1훈하얀고양이 Regular" panose="02020603020101020101" pitchFamily="18" charset="-127"/>
                </a:rPr>
                <a:t>중심 기준</a:t>
              </a:r>
              <a:endParaRPr lang="ko-KR" altLang="en-US" sz="2400" dirty="0"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437494" y="2267283"/>
            <a:ext cx="5432762" cy="3632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22469" y="481087"/>
            <a:ext cx="554706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귀찮다고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단축키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3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소홀히하지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말 것</a:t>
            </a:r>
            <a:endParaRPr lang="ko-KR" altLang="en-US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42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437494" y="2267283"/>
            <a:ext cx="5432762" cy="3632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82827" y="3180864"/>
            <a:ext cx="1609149" cy="368300"/>
          </a:xfrm>
          <a:prstGeom prst="rect">
            <a:avLst/>
          </a:prstGeom>
          <a:solidFill>
            <a:srgbClr val="C5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596938" y="2428142"/>
            <a:ext cx="527331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아래 막대를 같은 간격으로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개나 만들어야 하는 상황</a:t>
            </a:r>
            <a:endParaRPr lang="ko-KR" altLang="en-US" sz="1200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82827" y="3696666"/>
            <a:ext cx="1609149" cy="368300"/>
          </a:xfrm>
          <a:prstGeom prst="rect">
            <a:avLst/>
          </a:prstGeom>
          <a:solidFill>
            <a:srgbClr val="C5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782827" y="4212468"/>
            <a:ext cx="1609149" cy="368300"/>
          </a:xfrm>
          <a:prstGeom prst="rect">
            <a:avLst/>
          </a:prstGeom>
          <a:solidFill>
            <a:srgbClr val="C5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782827" y="4728270"/>
            <a:ext cx="1609149" cy="368300"/>
          </a:xfrm>
          <a:prstGeom prst="rect">
            <a:avLst/>
          </a:prstGeom>
          <a:solidFill>
            <a:srgbClr val="C5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782827" y="5244072"/>
            <a:ext cx="1609149" cy="368300"/>
          </a:xfrm>
          <a:prstGeom prst="rect">
            <a:avLst/>
          </a:prstGeom>
          <a:solidFill>
            <a:srgbClr val="C5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716527" y="3180864"/>
            <a:ext cx="1609149" cy="368300"/>
          </a:xfrm>
          <a:prstGeom prst="rect">
            <a:avLst/>
          </a:prstGeom>
          <a:solidFill>
            <a:srgbClr val="C5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453511" y="1805617"/>
            <a:ext cx="3394033" cy="830997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dirty="0"/>
              <a:t>예제</a:t>
            </a:r>
            <a:r>
              <a:rPr lang="en-US" altLang="ko-KR" dirty="0"/>
              <a:t>2. Ctrl + </a:t>
            </a:r>
            <a:r>
              <a:rPr lang="en-US" altLang="ko-KR" dirty="0">
                <a:solidFill>
                  <a:srgbClr val="FFDD71"/>
                </a:solidFill>
              </a:rPr>
              <a:t>D</a:t>
            </a:r>
            <a:endParaRPr lang="ko-KR" altLang="en-US" dirty="0">
              <a:solidFill>
                <a:srgbClr val="FFDD71"/>
              </a:solidFill>
            </a:endParaRPr>
          </a:p>
          <a:p>
            <a:pPr algn="l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22469" y="481087"/>
            <a:ext cx="554706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귀찮다고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단축키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3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소홀히하지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말 것</a:t>
            </a:r>
            <a:endParaRPr lang="ko-KR" altLang="en-US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16526" y="3680656"/>
            <a:ext cx="1609149" cy="368300"/>
          </a:xfrm>
          <a:prstGeom prst="rect">
            <a:avLst/>
          </a:prstGeom>
          <a:solidFill>
            <a:srgbClr val="C5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16525" y="4180448"/>
            <a:ext cx="1609149" cy="368300"/>
          </a:xfrm>
          <a:prstGeom prst="rect">
            <a:avLst/>
          </a:prstGeom>
          <a:solidFill>
            <a:srgbClr val="C5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16524" y="4680240"/>
            <a:ext cx="1609149" cy="368300"/>
          </a:xfrm>
          <a:prstGeom prst="rect">
            <a:avLst/>
          </a:prstGeom>
          <a:solidFill>
            <a:srgbClr val="C5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16523" y="5180032"/>
            <a:ext cx="1609149" cy="368300"/>
          </a:xfrm>
          <a:prstGeom prst="rect">
            <a:avLst/>
          </a:prstGeom>
          <a:solidFill>
            <a:srgbClr val="C5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437494" y="2267283"/>
            <a:ext cx="5432762" cy="3632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53511" y="1805617"/>
            <a:ext cx="3394033" cy="830997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dirty="0"/>
              <a:t>예제</a:t>
            </a:r>
            <a:r>
              <a:rPr lang="en-US" altLang="ko-KR" dirty="0"/>
              <a:t>2. Ctrl + Shift + </a:t>
            </a:r>
            <a:r>
              <a:rPr lang="en-US" altLang="ko-KR" dirty="0">
                <a:solidFill>
                  <a:srgbClr val="FFDD71"/>
                </a:solidFill>
              </a:rPr>
              <a:t>C/V</a:t>
            </a:r>
            <a:endParaRPr lang="ko-KR" altLang="en-US" dirty="0">
              <a:solidFill>
                <a:srgbClr val="FFDD71"/>
              </a:solidFill>
            </a:endParaRPr>
          </a:p>
          <a:p>
            <a:pPr algn="l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98538" y="3164800"/>
            <a:ext cx="3394033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C5F0FF"/>
                </a:solidFill>
              </a:rPr>
              <a:t>1. </a:t>
            </a:r>
            <a:r>
              <a:rPr lang="ko-KR" altLang="en-US" dirty="0" err="1">
                <a:solidFill>
                  <a:srgbClr val="C5F0FF"/>
                </a:solidFill>
              </a:rPr>
              <a:t>파크랜드</a:t>
            </a:r>
            <a:r>
              <a:rPr lang="ko-KR" altLang="en-US" dirty="0">
                <a:solidFill>
                  <a:srgbClr val="C5F0FF"/>
                </a:solidFill>
              </a:rPr>
              <a:t> 공모전은 매우 어렵다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3606" y="3900299"/>
            <a:ext cx="3394033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C5F0FF"/>
                </a:solidFill>
              </a:rPr>
              <a:t>2. </a:t>
            </a:r>
            <a:r>
              <a:rPr lang="ko-KR" altLang="en-US" dirty="0" err="1">
                <a:solidFill>
                  <a:srgbClr val="C5F0FF"/>
                </a:solidFill>
              </a:rPr>
              <a:t>파크랜드</a:t>
            </a:r>
            <a:r>
              <a:rPr lang="ko-KR" altLang="en-US" dirty="0">
                <a:solidFill>
                  <a:srgbClr val="C5F0FF"/>
                </a:solidFill>
              </a:rPr>
              <a:t> 공모전은 답이 없다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88674" y="4481910"/>
            <a:ext cx="5099726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C5F0FF"/>
                </a:solidFill>
              </a:rPr>
              <a:t>3. </a:t>
            </a:r>
            <a:r>
              <a:rPr lang="ko-KR" altLang="en-US" dirty="0" err="1">
                <a:solidFill>
                  <a:srgbClr val="C5F0FF"/>
                </a:solidFill>
              </a:rPr>
              <a:t>파크랜드</a:t>
            </a:r>
            <a:r>
              <a:rPr lang="ko-KR" altLang="en-US" dirty="0">
                <a:solidFill>
                  <a:srgbClr val="C5F0FF"/>
                </a:solidFill>
              </a:rPr>
              <a:t> 공모전을 그만두고 다른 공모전으로 갈아타자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3742" y="5063520"/>
            <a:ext cx="3961658" cy="46166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C5F0FF"/>
                </a:solidFill>
              </a:rPr>
              <a:t>4. </a:t>
            </a:r>
            <a:r>
              <a:rPr lang="ko-KR" altLang="en-US" dirty="0">
                <a:solidFill>
                  <a:srgbClr val="C5F0FF"/>
                </a:solidFill>
              </a:rPr>
              <a:t>다른 공모전이라고 쉬울 것 같나요</a:t>
            </a:r>
            <a:r>
              <a:rPr lang="en-US" altLang="ko-KR" dirty="0">
                <a:solidFill>
                  <a:srgbClr val="C5F0FF"/>
                </a:solidFill>
              </a:rPr>
              <a:t>?</a:t>
            </a:r>
            <a:endParaRPr lang="ko-KR" altLang="en-US" dirty="0">
              <a:solidFill>
                <a:srgbClr val="C5F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6938" y="2428142"/>
            <a:ext cx="527331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고양이체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+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윤곽선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+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색깔까지 한번에 바꿀 수 있음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1200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2469" y="481087"/>
            <a:ext cx="554706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귀찮다고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단축키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소홀히 하지 말 것</a:t>
            </a:r>
            <a:endParaRPr lang="ko-KR" altLang="en-US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29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22469" y="481087"/>
            <a:ext cx="554706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귀찮다고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단축키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”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3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소홀히하지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5F0FF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 말 것</a:t>
            </a:r>
            <a:endParaRPr lang="ko-KR" altLang="en-US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37494" y="2267283"/>
            <a:ext cx="5432762" cy="3632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96938" y="2428142"/>
            <a:ext cx="5273318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도형에도 당연히 적용 가능하다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! (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세젤편함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)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*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슬라이드 간 변경에도 매우 편해요</a:t>
            </a:r>
            <a:endParaRPr lang="ko-KR" altLang="en-US" sz="1200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51300" y="3492500"/>
            <a:ext cx="1651000" cy="16510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65900" y="3492500"/>
            <a:ext cx="1651000" cy="1651000"/>
          </a:xfrm>
          <a:prstGeom prst="ellips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2941" y="3933280"/>
            <a:ext cx="1107718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62%</a:t>
            </a:r>
            <a:endParaRPr lang="ko-KR" altLang="en-US" sz="2400" b="1" dirty="0"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7541" y="3933280"/>
            <a:ext cx="1107718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54%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53511" y="1805617"/>
            <a:ext cx="3394033" cy="830997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dirty="0"/>
              <a:t>예제</a:t>
            </a:r>
            <a:r>
              <a:rPr lang="en-US" altLang="ko-KR" dirty="0"/>
              <a:t>2. Ctrl + Shift + </a:t>
            </a:r>
            <a:r>
              <a:rPr lang="en-US" altLang="ko-KR" dirty="0">
                <a:solidFill>
                  <a:srgbClr val="FFDD71"/>
                </a:solidFill>
              </a:rPr>
              <a:t>C/V</a:t>
            </a:r>
            <a:endParaRPr lang="ko-KR" altLang="en-US" dirty="0">
              <a:solidFill>
                <a:srgbClr val="FFDD71"/>
              </a:solidFill>
            </a:endParaRP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85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41C5F2"/>
            </a:gs>
            <a:gs pos="100000">
              <a:srgbClr val="9BE5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0800" y="0"/>
            <a:ext cx="1140054" cy="523220"/>
            <a:chOff x="206146" y="35158"/>
            <a:chExt cx="1140054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808523" y="213548"/>
              <a:ext cx="53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RS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대한늬우스M" panose="02020600000000000000" pitchFamily="18" charset="-127"/>
                <a:ea typeface="a대한늬우스M" panose="02020600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4" name="Picture 2" descr="http://cfile25.uf.tistory.com/image/2243793E52FC36AB1318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151" y="279886"/>
              <a:ext cx="228164" cy="18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6146" y="35158"/>
              <a:ext cx="60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284" y="208468"/>
              <a:ext cx="543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대한늬우스M" panose="02020600000000000000" pitchFamily="18" charset="-127"/>
                  <a:ea typeface="a대한늬우스M" panose="02020600000000000000" pitchFamily="18" charset="-127"/>
                  <a:cs typeface="조선일보명조" panose="02030304000000000000" pitchFamily="18" charset="-127"/>
                </a:rPr>
                <a:t>ST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42937" y="2123420"/>
            <a:ext cx="5547061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단축키 웬만하면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외우세요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!  </a:t>
            </a:r>
          </a:p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쓰다 보면 저절로 외워집니다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.</a:t>
            </a:r>
          </a:p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적재적소로 이용만 잘해도 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능률이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2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배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가 됩니다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!</a:t>
            </a:r>
          </a:p>
          <a:p>
            <a:pPr algn="ctr"/>
            <a:endParaRPr lang="ko-KR" altLang="en-US" b="1" dirty="0">
              <a:solidFill>
                <a:srgbClr val="C5F0FF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7675" y="4427810"/>
            <a:ext cx="160678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D71"/>
                </a:solidFill>
                <a:latin typeface="1훈하얀고양이 Regular" panose="02020603020101020101" pitchFamily="18" charset="-127"/>
                <a:ea typeface="1훈하얀고양이 Regular" panose="02020603020101020101" pitchFamily="18" charset="-127"/>
                <a:cs typeface="조선일보명조" panose="02030304000000000000" pitchFamily="18" charset="-127"/>
              </a:rPr>
              <a:t>.</a:t>
            </a:r>
            <a:endParaRPr lang="ko-KR" altLang="en-US" b="1" dirty="0">
              <a:solidFill>
                <a:srgbClr val="FFDD71"/>
              </a:solidFill>
              <a:latin typeface="1훈하얀고양이 Regular" panose="02020603020101020101" pitchFamily="18" charset="-127"/>
              <a:ea typeface="1훈하얀고양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060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BD18E942-F66A-4A03-B6D4-31A4BE72D0E5}" vid="{5DE35495-505E-457D-B814-6E95CE47F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236</TotalTime>
  <Words>599</Words>
  <Application>Microsoft Office PowerPoint</Application>
  <PresentationFormat>와이드스크린</PresentationFormat>
  <Paragraphs>184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1훈하얀고양이 Regular</vt:lpstr>
      <vt:lpstr>a대한늬우스M</vt:lpstr>
      <vt:lpstr>맑은 고딕</vt:lpstr>
      <vt:lpstr>조선일보명조</vt:lpstr>
      <vt:lpstr>Arial</vt:lpstr>
      <vt:lpstr>Calibri</vt:lpstr>
      <vt:lpstr>Default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Geonho</dc:creator>
  <cp:lastModifiedBy>심수현</cp:lastModifiedBy>
  <cp:revision>22</cp:revision>
  <dcterms:created xsi:type="dcterms:W3CDTF">2016-11-12T14:33:32Z</dcterms:created>
  <dcterms:modified xsi:type="dcterms:W3CDTF">2016-11-14T09:32:57Z</dcterms:modified>
</cp:coreProperties>
</file>