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우" initials="김" lastIdx="1" clrIdx="0">
    <p:extLst>
      <p:ext uri="{19B8F6BF-5375-455C-9EA6-DF929625EA0E}">
        <p15:presenceInfo xmlns:p15="http://schemas.microsoft.com/office/powerpoint/2012/main" userId="김영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aticon.com/free-icon/whisper_5024589?term=whisper&amp;page=1&amp;position=29&amp;page=1&amp;position=29&amp;related_id=5024589&amp;origin=search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4249"/>
            </a:gs>
            <a:gs pos="100000">
              <a:srgbClr val="3435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526"/>
            <a:ext cx="12192000" cy="38766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96118" y="2804132"/>
            <a:ext cx="2402541" cy="707886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500" b="1" dirty="0">
                <a:solidFill>
                  <a:prstClr val="white"/>
                </a:solidFill>
              </a:rPr>
              <a:t>출처 표기 </a:t>
            </a:r>
            <a:r>
              <a:rPr lang="ko-KR" altLang="en-US" sz="25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27027" y="1649178"/>
            <a:ext cx="5137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MUlTI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CHATIING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3883540"/>
            <a:ext cx="12192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C7118B-2BA0-40BB-9320-35EB75ADD6B0}"/>
              </a:ext>
            </a:extLst>
          </p:cNvPr>
          <p:cNvSpPr txBox="1"/>
          <p:nvPr/>
        </p:nvSpPr>
        <p:spPr>
          <a:xfrm>
            <a:off x="7739366" y="5984857"/>
            <a:ext cx="40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박승홍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심수현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한승현</a:t>
            </a:r>
            <a:r>
              <a:rPr lang="en-US" altLang="ko-KR" dirty="0">
                <a:solidFill>
                  <a:schemeClr val="bg1"/>
                </a:solidFill>
              </a:rPr>
              <a:t> /</a:t>
            </a:r>
            <a:r>
              <a:rPr lang="ko-KR" altLang="en-US" dirty="0">
                <a:solidFill>
                  <a:schemeClr val="bg1"/>
                </a:solidFill>
              </a:rPr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2545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302" y="303537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화면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FA26DA2-ACB1-48A5-82CC-EA1D8E59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1" y="1031543"/>
            <a:ext cx="7723955" cy="24882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E20FDB-B6E8-4CE5-88B5-DB25B70D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8" y="3651962"/>
            <a:ext cx="2725035" cy="1850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2D492A-D276-40E1-9DC0-1FB3B49B4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985" y="1008588"/>
            <a:ext cx="3150076" cy="3388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DFB1E5-BFA8-4203-B13A-2DDD6C374922}"/>
              </a:ext>
            </a:extLst>
          </p:cNvPr>
          <p:cNvSpPr txBox="1"/>
          <p:nvPr/>
        </p:nvSpPr>
        <p:spPr>
          <a:xfrm>
            <a:off x="3549142" y="3560693"/>
            <a:ext cx="5715099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전체 폰트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나눔스퀘어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OTF</a:t>
            </a: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출처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https://hangeul.naver.com/2017/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nanum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네이버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한글한글아름답게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멤버조회 사용 이미지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flaticon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https://www.flaticon.com/free-icon/whisper_5024589?term=whisper&amp;page=1&amp;position=29&amp;page=1&amp;position=29&amp;related_id=5024589&amp;origin=search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개인적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상용적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목적으로 무료 사용이 가능함을 확인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.)</a:t>
            </a: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B68E9F-216B-4D1F-B996-762E30FE5B81}"/>
              </a:ext>
            </a:extLst>
          </p:cNvPr>
          <p:cNvSpPr/>
          <p:nvPr/>
        </p:nvSpPr>
        <p:spPr>
          <a:xfrm>
            <a:off x="8284556" y="3340426"/>
            <a:ext cx="1585880" cy="1464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74375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101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24_Office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심정현</cp:lastModifiedBy>
  <cp:revision>23</cp:revision>
  <dcterms:created xsi:type="dcterms:W3CDTF">2021-05-19T15:38:06Z</dcterms:created>
  <dcterms:modified xsi:type="dcterms:W3CDTF">2021-07-07T02:07:36Z</dcterms:modified>
</cp:coreProperties>
</file>