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90" r:id="rId13"/>
  </p:sldMasterIdLst>
  <p:sldIdLst>
    <p:sldId id="257" r:id="rId15"/>
    <p:sldId id="261" r:id="rId16"/>
    <p:sldId id="258" r:id="rId17"/>
    <p:sldId id="259" r:id="rId18"/>
    <p:sldId id="260" r:id="rId19"/>
    <p:sldId id="263" r:id="rId20"/>
    <p:sldId id="267" r:id="rId21"/>
    <p:sldId id="268" r:id="rId22"/>
    <p:sldId id="264" r:id="rId23"/>
    <p:sldId id="265" r:id="rId24"/>
    <p:sldId id="266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4430" autoAdjust="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viewProps" Target="viewProps.xml"></Relationship><Relationship Id="rId27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01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040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18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946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984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181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184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84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147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41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574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846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image" Target="../media/fImage661244141.png"></Relationship><Relationship Id="rId2" Type="http://schemas.openxmlformats.org/officeDocument/2006/relationships/image" Target="../media/fImage121284708467.png"></Relationship><Relationship Id="rId3" Type="http://schemas.openxmlformats.org/officeDocument/2006/relationships/image" Target="../media/fImage620844441.png"></Relationship><Relationship Id="rId4" Type="http://schemas.openxmlformats.org/officeDocument/2006/relationships/image" Target="../media/fImage31964418467.png"></Relationship><Relationship Id="rId5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3" Type="http://schemas.openxmlformats.org/officeDocument/2006/relationships/image" Target="../media/fImage189614476334.png"></Relationship><Relationship Id="rId4" Type="http://schemas.openxmlformats.org/officeDocument/2006/relationships/image" Target="../media/fImage231444506500.png"></Relationship><Relationship Id="rId5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79224856500.png"></Relationship><Relationship Id="rId3" Type="http://schemas.openxmlformats.org/officeDocument/2006/relationships/image" Target="../media/fImage105994869169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gradFill rotWithShape="1">
          <a:gsLst>
            <a:gs pos="0">
              <a:srgbClr val="3F4249"/>
            </a:gs>
            <a:gs pos="100000">
              <a:srgbClr val="34353A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9525"/>
            <a:ext cx="12192000" cy="3876675"/>
          </a:xfrm>
          <a:prstGeom prst="rect">
            <a:avLst/>
          </a:prstGeom>
          <a:gradFill flip="none" rotWithShape="1">
            <a:gsLst>
              <a:gs pos="0">
                <a:srgbClr val="3F4249"/>
              </a:gs>
              <a:gs pos="100000">
                <a:srgbClr val="34353A"/>
              </a:gs>
            </a:gsLst>
            <a:lin ang="5400000" scaled="1"/>
            <a:tileRect/>
          </a:gradFill>
          <a:ln>
            <a:noFill/>
          </a:ln>
          <a:effectLst>
            <a:outerShdw blurRad="355600" dist="241300" dir="5400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latinLnBrk="0">
              <a:defRPr/>
            </a:pPr>
            <a:endParaRPr lang="en-US" altLang="ko-KR" sz="7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50335" y="1908175"/>
            <a:ext cx="4311015" cy="708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4000" b="1" i="1" kern="0" dirty="0" err="1">
                <a:solidFill>
                  <a:prstClr val="white"/>
                </a:solidFill>
              </a:rPr>
              <a:t>MUlTI</a:t>
            </a:r>
            <a:r>
              <a:rPr lang="ko-KR" altLang="en-US" sz="4000" b="1" i="1" kern="0" dirty="0">
                <a:solidFill>
                  <a:prstClr val="white"/>
                </a:solidFill>
              </a:rPr>
              <a:t> </a:t>
            </a:r>
            <a:r>
              <a:rPr lang="en-US" altLang="ko-KR" sz="4000" b="1" i="1" kern="0" dirty="0">
                <a:solidFill>
                  <a:prstClr val="white"/>
                </a:solidFill>
              </a:rPr>
              <a:t>CHATIING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0" y="3883660"/>
            <a:ext cx="12192000" cy="0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7C7118B-2BA0-40BB-9320-35EB75ADD6B0}"/>
              </a:ext>
            </a:extLst>
          </p:cNvPr>
          <p:cNvSpPr txBox="1"/>
          <p:nvPr/>
        </p:nvSpPr>
        <p:spPr>
          <a:xfrm>
            <a:off x="7703820" y="6120765"/>
            <a:ext cx="407098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조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 err="1">
                <a:solidFill>
                  <a:schemeClr val="bg1"/>
                </a:solidFill>
              </a:rPr>
              <a:t>박승홍</a:t>
            </a:r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심수현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ko-KR" altLang="en-US" dirty="0">
                <a:solidFill>
                  <a:schemeClr val="bg1"/>
                </a:solidFill>
              </a:rPr>
              <a:t>한승현</a:t>
            </a:r>
            <a:r>
              <a:rPr lang="en-US" altLang="ko-KR" dirty="0">
                <a:solidFill>
                  <a:schemeClr val="bg1"/>
                </a:solidFill>
              </a:rPr>
              <a:t> /</a:t>
            </a:r>
            <a:r>
              <a:rPr lang="ko-KR" altLang="en-US" dirty="0">
                <a:solidFill>
                  <a:schemeClr val="bg1"/>
                </a:solidFill>
              </a:rPr>
              <a:t>김영우</a:t>
            </a:r>
          </a:p>
        </p:txBody>
      </p:sp>
    </p:spTree>
    <p:extLst>
      <p:ext uri="{BB962C8B-B14F-4D97-AF65-F5344CB8AC3E}">
        <p14:creationId xmlns:p14="http://schemas.microsoft.com/office/powerpoint/2010/main" val="254589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303530"/>
            <a:ext cx="11798935" cy="6250940"/>
            <a:chOff x="0" y="303530"/>
            <a:chExt cx="11798935" cy="6250940"/>
          </a:xfrm>
        </p:grpSpPr>
        <p:sp>
          <p:nvSpPr>
            <p:cNvPr id="9" name="직사각형 8"/>
            <p:cNvSpPr/>
            <p:nvPr/>
          </p:nvSpPr>
          <p:spPr>
            <a:xfrm>
              <a:off x="412115" y="1049655"/>
              <a:ext cx="11373485" cy="5488305"/>
            </a:xfrm>
            <a:prstGeom prst="rect">
              <a:avLst/>
            </a:prstGeom>
            <a:gradFill flip="none" rotWithShape="1">
              <a:gsLst>
                <a:gs pos="0">
                  <a:srgbClr val="3F4249"/>
                </a:gs>
                <a:gs pos="100000">
                  <a:srgbClr val="34353A"/>
                </a:gs>
              </a:gsLst>
              <a:lin ang="5400000" scaled="1"/>
              <a:tileRect/>
            </a:gradFill>
            <a:ln>
              <a:solidFill>
                <a:srgbClr val="3F4249"/>
              </a:solidFill>
            </a:ln>
            <a:effectLst>
              <a:outerShdw blurRad="355600" dist="241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latinLnBrk="0">
                <a:defRPr/>
              </a:pPr>
              <a:endParaRPr lang="en-US" altLang="ko-KR" sz="700" kern="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12115" y="306705"/>
              <a:ext cx="11373485" cy="744855"/>
            </a:xfrm>
            <a:prstGeom prst="rect">
              <a:avLst/>
            </a:prstGeom>
            <a:gradFill flip="none" rotWithShape="1">
              <a:gsLst>
                <a:gs pos="0">
                  <a:srgbClr val="3F4249"/>
                </a:gs>
                <a:gs pos="100000">
                  <a:srgbClr val="34353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55600" dist="241300" dir="5400000" algn="t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0" rtlCol="0" anchor="ctr"/>
            <a:lstStyle/>
            <a:p>
              <a:pPr latinLnBrk="0">
                <a:defRPr/>
              </a:pPr>
              <a:r>
                <a:rPr lang="ko-KR" altLang="en-US" sz="2400" b="1" i="1" kern="0" dirty="0">
                  <a:solidFill>
                    <a:prstClr val="white"/>
                  </a:solidFill>
                </a:rPr>
                <a:t>에필로그</a:t>
              </a:r>
              <a:endParaRPr lang="en-US" altLang="ko-KR" sz="700" kern="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89915" y="393700"/>
              <a:ext cx="337185" cy="56896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3F4249"/>
                </a:gs>
                <a:gs pos="0">
                  <a:srgbClr val="34353A"/>
                </a:gs>
              </a:gsLst>
              <a:lin ang="5400000" scaled="1"/>
              <a:tileRect/>
            </a:gradFill>
            <a:ln>
              <a:solidFill>
                <a:srgbClr val="3F4249"/>
              </a:solidFill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89915" y="393700"/>
              <a:ext cx="337185" cy="56896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3F4249"/>
                </a:gs>
                <a:gs pos="0">
                  <a:srgbClr val="34353A"/>
                </a:gs>
              </a:gsLst>
              <a:lin ang="5400000" scaled="1"/>
              <a:tileRect/>
            </a:gradFill>
            <a:ln>
              <a:solidFill>
                <a:srgbClr val="3F4249"/>
              </a:solidFill>
            </a:ln>
            <a:effectLst>
              <a:outerShdw blurRad="50800" dist="25400" dir="13500000" algn="br" rotWithShape="0">
                <a:schemeClr val="bg1"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07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0692765" y="569595"/>
              <a:ext cx="890270" cy="203835"/>
            </a:xfrm>
            <a:prstGeom prst="roundRect">
              <a:avLst>
                <a:gd name="adj" fmla="val 50000"/>
              </a:avLst>
            </a:prstGeom>
            <a:solidFill>
              <a:srgbClr val="474A4F"/>
            </a:solidFill>
            <a:ln>
              <a:solidFill>
                <a:srgbClr val="3F4249"/>
              </a:solidFill>
            </a:ln>
            <a:effectLst>
              <a:innerShdw blurRad="165100" dist="25400" dir="135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300" dirty="0">
                  <a:solidFill>
                    <a:prstClr val="white"/>
                  </a:solidFill>
                </a:rPr>
                <a:t>●  ●  ●  ●</a:t>
              </a: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415290" y="303530"/>
              <a:ext cx="0" cy="1475740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rot="16200000">
              <a:off x="450215" y="599440"/>
              <a:ext cx="0" cy="899795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16200000">
              <a:off x="11619230" y="6365240"/>
              <a:ext cx="0" cy="360045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11791315" y="6194425"/>
              <a:ext cx="0" cy="360045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사각형: 둥근 모서리 91"/>
          <p:cNvSpPr>
            <a:spLocks/>
          </p:cNvSpPr>
          <p:nvPr/>
        </p:nvSpPr>
        <p:spPr>
          <a:xfrm rot="0">
            <a:off x="1270000" y="1384300"/>
            <a:ext cx="2511425" cy="728345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45720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아쉬웠던 점</a:t>
            </a:r>
            <a:endParaRPr lang="ko-KR" altLang="en-US" sz="1600" cap="none" dirty="0" smtClean="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사각형: 둥근 모서리 96"/>
          <p:cNvSpPr>
            <a:spLocks/>
          </p:cNvSpPr>
          <p:nvPr/>
        </p:nvSpPr>
        <p:spPr>
          <a:xfrm rot="0">
            <a:off x="762000" y="1155065"/>
            <a:ext cx="2959735" cy="362585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12700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>
                <a:solidFill>
                  <a:schemeClr val="accent2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600" cap="none" dirty="0" smtClean="0" b="1">
              <a:solidFill>
                <a:schemeClr val="accent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직사각형 14"/>
          <p:cNvSpPr>
            <a:spLocks/>
          </p:cNvSpPr>
          <p:nvPr/>
        </p:nvSpPr>
        <p:spPr>
          <a:xfrm rot="0">
            <a:off x="5092700" y="1161415"/>
            <a:ext cx="5902960" cy="156781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누가 접속했는지 채팅창에 나오지만 나중에 들어온 사람은   누가 들어와 있는지 구분이 잘안되는 부분이 있는데 이 부분을 해결하고자 온라인 중인 접속자를 확인시켜주려 하였지만 기능을 넣지 못하였습니다. </a:t>
            </a:r>
            <a:endParaRPr lang="ko-KR" altLang="en-US" sz="1600" cap="none" dirty="0" smtClean="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사각형: 둥근 모서리 91">
            <a:extLst>
              <a:ext uri="{FF2B5EF4-FFF2-40B4-BE49-F238E27FC236}">
                <a16:creationId xmlns:a16="http://schemas.microsoft.com/office/drawing/2014/main" id="{5005682A-1425-4A83-A515-ED0F68DC97C8}"/>
              </a:ext>
            </a:extLst>
          </p:cNvPr>
          <p:cNvSpPr/>
          <p:nvPr/>
        </p:nvSpPr>
        <p:spPr>
          <a:xfrm>
            <a:off x="1270000" y="4015105"/>
            <a:ext cx="2510790" cy="72771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아쉬웠던 점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22" name="사각형: 둥근 모서리 96">
            <a:extLst>
              <a:ext uri="{FF2B5EF4-FFF2-40B4-BE49-F238E27FC236}">
                <a16:creationId xmlns:a16="http://schemas.microsoft.com/office/drawing/2014/main" id="{DEE359C9-F144-4FAD-9D21-74E99A06AE4F}"/>
              </a:ext>
            </a:extLst>
          </p:cNvPr>
          <p:cNvSpPr/>
          <p:nvPr/>
        </p:nvSpPr>
        <p:spPr>
          <a:xfrm>
            <a:off x="589915" y="3788410"/>
            <a:ext cx="2959100" cy="361950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6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23" name="직사각형 22"/>
          <p:cNvSpPr>
            <a:spLocks/>
          </p:cNvSpPr>
          <p:nvPr/>
        </p:nvSpPr>
        <p:spPr>
          <a:xfrm rot="0">
            <a:off x="5092065" y="4015105"/>
            <a:ext cx="6066155" cy="82994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Multi Chat을 이용하는 이유가 보안을 위함인데 자료 전송/다운 기능이 반드시 필요 하지만 기능을 넣지 못하였습니다.</a:t>
            </a:r>
            <a:endParaRPr lang="ko-KR" altLang="en-US" sz="1600" cap="none" dirty="0" smtClean="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768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293370"/>
            <a:ext cx="11798935" cy="6250940"/>
            <a:chOff x="0" y="293370"/>
            <a:chExt cx="11798935" cy="6250940"/>
          </a:xfrm>
        </p:grpSpPr>
        <p:sp>
          <p:nvSpPr>
            <p:cNvPr id="9" name="직사각형 8"/>
            <p:cNvSpPr/>
            <p:nvPr/>
          </p:nvSpPr>
          <p:spPr>
            <a:xfrm>
              <a:off x="412115" y="1039495"/>
              <a:ext cx="11373485" cy="5488305"/>
            </a:xfrm>
            <a:prstGeom prst="rect">
              <a:avLst/>
            </a:prstGeom>
            <a:gradFill flip="none" rotWithShape="1">
              <a:gsLst>
                <a:gs pos="0">
                  <a:srgbClr val="3F4249"/>
                </a:gs>
                <a:gs pos="100000">
                  <a:srgbClr val="34353A"/>
                </a:gs>
              </a:gsLst>
              <a:lin ang="5400000" scaled="1"/>
              <a:tileRect/>
            </a:gradFill>
            <a:ln>
              <a:solidFill>
                <a:srgbClr val="3F4249"/>
              </a:solidFill>
            </a:ln>
            <a:effectLst>
              <a:outerShdw blurRad="355600" dist="241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latinLnBrk="0">
                <a:defRPr/>
              </a:pPr>
              <a:endParaRPr lang="en-US" altLang="ko-KR" sz="700" kern="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12115" y="296545"/>
              <a:ext cx="11373485" cy="744855"/>
            </a:xfrm>
            <a:prstGeom prst="rect">
              <a:avLst/>
            </a:prstGeom>
            <a:gradFill flip="none" rotWithShape="1">
              <a:gsLst>
                <a:gs pos="0">
                  <a:srgbClr val="3F4249"/>
                </a:gs>
                <a:gs pos="100000">
                  <a:srgbClr val="34353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55600" dist="241300" dir="5400000" algn="t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0" rtlCol="0" anchor="ctr"/>
            <a:lstStyle/>
            <a:p>
              <a:pPr latinLnBrk="0">
                <a:defRPr/>
              </a:pPr>
              <a:r>
                <a:rPr lang="en-US" altLang="ko-KR" sz="2400" b="1" i="1" kern="0" dirty="0">
                  <a:solidFill>
                    <a:prstClr val="white"/>
                  </a:solidFill>
                </a:rPr>
                <a:t>Q&amp;A</a:t>
              </a:r>
              <a:endParaRPr lang="en-US" altLang="ko-KR" sz="700" kern="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89915" y="383540"/>
              <a:ext cx="337185" cy="56896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3F4249"/>
                </a:gs>
                <a:gs pos="0">
                  <a:srgbClr val="34353A"/>
                </a:gs>
              </a:gsLst>
              <a:lin ang="5400000" scaled="1"/>
              <a:tileRect/>
            </a:gradFill>
            <a:ln>
              <a:solidFill>
                <a:srgbClr val="3F4249"/>
              </a:solidFill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89915" y="383540"/>
              <a:ext cx="337185" cy="56896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3F4249"/>
                </a:gs>
                <a:gs pos="0">
                  <a:srgbClr val="34353A"/>
                </a:gs>
              </a:gsLst>
              <a:lin ang="5400000" scaled="1"/>
              <a:tileRect/>
            </a:gradFill>
            <a:ln>
              <a:solidFill>
                <a:srgbClr val="3F4249"/>
              </a:solidFill>
            </a:ln>
            <a:effectLst>
              <a:outerShdw blurRad="50800" dist="25400" dir="13500000" algn="br" rotWithShape="0">
                <a:schemeClr val="bg1"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07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0692765" y="560070"/>
              <a:ext cx="890270" cy="203835"/>
            </a:xfrm>
            <a:prstGeom prst="roundRect">
              <a:avLst>
                <a:gd name="adj" fmla="val 50000"/>
              </a:avLst>
            </a:prstGeom>
            <a:solidFill>
              <a:srgbClr val="474A4F"/>
            </a:solidFill>
            <a:ln>
              <a:solidFill>
                <a:srgbClr val="3F4249"/>
              </a:solidFill>
            </a:ln>
            <a:effectLst>
              <a:innerShdw blurRad="165100" dist="25400" dir="135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300" dirty="0">
                  <a:solidFill>
                    <a:prstClr val="white"/>
                  </a:solidFill>
                </a:rPr>
                <a:t>●  ●  ●  ●</a:t>
              </a: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415290" y="293370"/>
              <a:ext cx="0" cy="1475740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rot="16200000">
              <a:off x="450215" y="589280"/>
              <a:ext cx="0" cy="899795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16200000">
              <a:off x="11619230" y="6355080"/>
              <a:ext cx="0" cy="360045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11791315" y="6184265"/>
              <a:ext cx="0" cy="360045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710CC6A-39AD-4197-B92C-8FDB6BD053EB}"/>
              </a:ext>
            </a:extLst>
          </p:cNvPr>
          <p:cNvGrpSpPr/>
          <p:nvPr/>
        </p:nvGrpSpPr>
        <p:grpSpPr>
          <a:xfrm>
            <a:off x="4912360" y="2240280"/>
            <a:ext cx="2367280" cy="2377440"/>
            <a:chOff x="4912360" y="2240280"/>
            <a:chExt cx="2367280" cy="2377440"/>
          </a:xfrm>
        </p:grpSpPr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B5CDECD9-0AF8-4B34-940A-B3784003463F}"/>
                </a:ext>
              </a:extLst>
            </p:cNvPr>
            <p:cNvSpPr/>
            <p:nvPr/>
          </p:nvSpPr>
          <p:spPr>
            <a:xfrm rot="7200000">
              <a:off x="4643755" y="3070860"/>
              <a:ext cx="2367280" cy="727075"/>
            </a:xfrm>
            <a:prstGeom prst="triangle">
              <a:avLst/>
            </a:prstGeom>
            <a:gradFill flip="none" rotWithShape="1">
              <a:gsLst>
                <a:gs pos="100000">
                  <a:srgbClr val="34353A"/>
                </a:gs>
                <a:gs pos="20000">
                  <a:srgbClr val="3F4249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2E0472D3-5546-4589-9772-05170F95972B}"/>
                </a:ext>
              </a:extLst>
            </p:cNvPr>
            <p:cNvSpPr/>
            <p:nvPr/>
          </p:nvSpPr>
          <p:spPr>
            <a:xfrm rot="14400000">
              <a:off x="5193665" y="3060065"/>
              <a:ext cx="2367280" cy="727075"/>
            </a:xfrm>
            <a:prstGeom prst="triangle">
              <a:avLst/>
            </a:prstGeom>
            <a:gradFill flip="none" rotWithShape="1">
              <a:gsLst>
                <a:gs pos="42000">
                  <a:srgbClr val="34353A"/>
                </a:gs>
                <a:gs pos="0">
                  <a:srgbClr val="3F4249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28600" dist="38100" sx="95000" sy="95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B45183EF-0D7B-4A1B-B637-4E177B9AD8BA}"/>
                </a:ext>
              </a:extLst>
            </p:cNvPr>
            <p:cNvSpPr/>
            <p:nvPr/>
          </p:nvSpPr>
          <p:spPr>
            <a:xfrm>
              <a:off x="4912360" y="3550285"/>
              <a:ext cx="2367280" cy="727075"/>
            </a:xfrm>
            <a:prstGeom prst="triangle">
              <a:avLst/>
            </a:prstGeom>
            <a:gradFill flip="none" rotWithShape="1">
              <a:gsLst>
                <a:gs pos="66000">
                  <a:srgbClr val="FF6600"/>
                </a:gs>
                <a:gs pos="17000">
                  <a:srgbClr val="FF993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46100" dist="228600" dir="5400000" sx="93000" sy="9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0821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1">
            <a:lumMod val="95000"/>
            <a:lumOff val="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270510"/>
            <a:ext cx="11798935" cy="6250940"/>
            <a:chOff x="0" y="270510"/>
            <a:chExt cx="11798935" cy="6250940"/>
          </a:xfrm>
        </p:grpSpPr>
        <p:sp>
          <p:nvSpPr>
            <p:cNvPr id="9" name="직사각형 8"/>
            <p:cNvSpPr/>
            <p:nvPr/>
          </p:nvSpPr>
          <p:spPr>
            <a:xfrm>
              <a:off x="412115" y="1016635"/>
              <a:ext cx="11373485" cy="5488305"/>
            </a:xfrm>
            <a:prstGeom prst="rect">
              <a:avLst/>
            </a:prstGeom>
            <a:gradFill flip="none" rotWithShape="1">
              <a:gsLst>
                <a:gs pos="0">
                  <a:srgbClr val="3F4249"/>
                </a:gs>
                <a:gs pos="100000">
                  <a:srgbClr val="34353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55600" dist="241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latinLnBrk="0">
                <a:defRPr/>
              </a:pPr>
              <a:endParaRPr lang="en-US" altLang="ko-KR" sz="700" kern="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12115" y="273685"/>
              <a:ext cx="11373485" cy="744855"/>
            </a:xfrm>
            <a:prstGeom prst="rect">
              <a:avLst/>
            </a:prstGeom>
            <a:gradFill flip="none" rotWithShape="1">
              <a:gsLst>
                <a:gs pos="0">
                  <a:srgbClr val="3F4249"/>
                </a:gs>
                <a:gs pos="100000">
                  <a:srgbClr val="34353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55600" dist="241300" dir="5400000" algn="t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0" rtlCol="0" anchor="ctr"/>
            <a:lstStyle/>
            <a:p>
              <a:pPr latinLnBrk="0">
                <a:defRPr/>
              </a:pPr>
              <a:r>
                <a:rPr lang="ko-KR" altLang="en-US" sz="2400" b="1" i="1" kern="0" dirty="0">
                  <a:solidFill>
                    <a:prstClr val="white"/>
                  </a:solidFill>
                </a:rPr>
                <a:t>목차</a:t>
              </a:r>
              <a:endParaRPr lang="en-US" altLang="ko-KR" sz="700" kern="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89915" y="360680"/>
              <a:ext cx="337185" cy="56896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3F4249"/>
                </a:gs>
                <a:gs pos="0">
                  <a:srgbClr val="34353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89915" y="360680"/>
              <a:ext cx="337185" cy="56896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3F4249"/>
                </a:gs>
                <a:gs pos="0">
                  <a:srgbClr val="34353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25400" dir="13500000" algn="br" rotWithShape="0">
                <a:schemeClr val="bg1"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01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0692765" y="537210"/>
              <a:ext cx="890270" cy="203835"/>
            </a:xfrm>
            <a:prstGeom prst="roundRect">
              <a:avLst>
                <a:gd name="adj" fmla="val 50000"/>
              </a:avLst>
            </a:prstGeom>
            <a:solidFill>
              <a:srgbClr val="474A4F"/>
            </a:solidFill>
            <a:ln>
              <a:noFill/>
            </a:ln>
            <a:effectLst>
              <a:innerShdw blurRad="165100" dist="25400" dir="135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300" dirty="0">
                  <a:solidFill>
                    <a:prstClr val="white"/>
                  </a:solidFill>
                </a:rPr>
                <a:t>●  ●  ●  ●</a:t>
              </a: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415290" y="270510"/>
              <a:ext cx="0" cy="1475740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rot="16200000">
              <a:off x="450215" y="566420"/>
              <a:ext cx="0" cy="899795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16200000">
              <a:off x="11619230" y="6332220"/>
              <a:ext cx="0" cy="360045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11791315" y="6161405"/>
              <a:ext cx="0" cy="360045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4915535" y="2191385"/>
            <a:ext cx="2367280" cy="2377440"/>
            <a:chOff x="4915535" y="2191385"/>
            <a:chExt cx="2367280" cy="2377440"/>
          </a:xfrm>
        </p:grpSpPr>
        <p:sp>
          <p:nvSpPr>
            <p:cNvPr id="47" name="이등변 삼각형 46"/>
            <p:cNvSpPr/>
            <p:nvPr/>
          </p:nvSpPr>
          <p:spPr>
            <a:xfrm rot="7200000">
              <a:off x="4646295" y="3021330"/>
              <a:ext cx="2367280" cy="727075"/>
            </a:xfrm>
            <a:prstGeom prst="triangle">
              <a:avLst/>
            </a:prstGeom>
            <a:gradFill flip="none" rotWithShape="1">
              <a:gsLst>
                <a:gs pos="100000">
                  <a:srgbClr val="34353A"/>
                </a:gs>
                <a:gs pos="20000">
                  <a:srgbClr val="3F4249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이등변 삼각형 48"/>
            <p:cNvSpPr/>
            <p:nvPr/>
          </p:nvSpPr>
          <p:spPr>
            <a:xfrm rot="14400000">
              <a:off x="5196205" y="3011170"/>
              <a:ext cx="2367280" cy="727075"/>
            </a:xfrm>
            <a:prstGeom prst="triangle">
              <a:avLst/>
            </a:prstGeom>
            <a:gradFill flip="none" rotWithShape="1">
              <a:gsLst>
                <a:gs pos="42000">
                  <a:srgbClr val="34353A"/>
                </a:gs>
                <a:gs pos="0">
                  <a:srgbClr val="3F4249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28600" dist="38100" sx="95000" sy="95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이등변 삼각형 47"/>
            <p:cNvSpPr/>
            <p:nvPr/>
          </p:nvSpPr>
          <p:spPr>
            <a:xfrm>
              <a:off x="4915535" y="3501390"/>
              <a:ext cx="2367280" cy="727075"/>
            </a:xfrm>
            <a:prstGeom prst="triangle">
              <a:avLst/>
            </a:prstGeom>
            <a:gradFill flip="none" rotWithShape="1">
              <a:gsLst>
                <a:gs pos="66000">
                  <a:srgbClr val="FF6600"/>
                </a:gs>
                <a:gs pos="17000">
                  <a:srgbClr val="FF993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46100" dist="228600" dir="5400000" sx="93000" sy="9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7F0FEA9-5FD7-48D1-B957-8B898646F758}"/>
              </a:ext>
            </a:extLst>
          </p:cNvPr>
          <p:cNvSpPr/>
          <p:nvPr/>
        </p:nvSpPr>
        <p:spPr>
          <a:xfrm>
            <a:off x="7458710" y="2442845"/>
            <a:ext cx="1383665" cy="452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accent2"/>
                </a:solidFill>
              </a:rPr>
              <a:t>시스템개요</a:t>
            </a:r>
            <a:endParaRPr lang="en-US" altLang="ko-KR" sz="1600" b="1" dirty="0">
              <a:solidFill>
                <a:schemeClr val="accent2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7F0FEA9-5FD7-48D1-B957-8B898646F758}"/>
              </a:ext>
            </a:extLst>
          </p:cNvPr>
          <p:cNvSpPr/>
          <p:nvPr/>
        </p:nvSpPr>
        <p:spPr>
          <a:xfrm>
            <a:off x="2861945" y="3541395"/>
            <a:ext cx="1782445" cy="452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lnSpc>
                <a:spcPct val="150000"/>
              </a:lnSpc>
            </a:pPr>
            <a:r>
              <a:rPr lang="ko-KR" altLang="en-US" sz="1600" b="1" dirty="0">
                <a:solidFill>
                  <a:schemeClr val="accent2"/>
                </a:solidFill>
              </a:rPr>
              <a:t>개발동기 및 목적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7F0FEA9-5FD7-48D1-B957-8B898646F758}"/>
              </a:ext>
            </a:extLst>
          </p:cNvPr>
          <p:cNvSpPr/>
          <p:nvPr/>
        </p:nvSpPr>
        <p:spPr>
          <a:xfrm>
            <a:off x="4702175" y="5266055"/>
            <a:ext cx="1518920" cy="40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accent2"/>
                </a:solidFill>
              </a:rPr>
              <a:t>에필로그</a:t>
            </a:r>
            <a:endParaRPr lang="en-US" altLang="ko-KR" sz="1600" b="1" dirty="0">
              <a:solidFill>
                <a:schemeClr val="accent2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977255" y="3395980"/>
            <a:ext cx="243205" cy="243205"/>
            <a:chOff x="5977255" y="3395980"/>
            <a:chExt cx="243205" cy="243205"/>
          </a:xfrm>
        </p:grpSpPr>
        <p:grpSp>
          <p:nvGrpSpPr>
            <p:cNvPr id="53" name="그룹 52"/>
            <p:cNvGrpSpPr/>
            <p:nvPr/>
          </p:nvGrpSpPr>
          <p:grpSpPr>
            <a:xfrm>
              <a:off x="5977255" y="3395980"/>
              <a:ext cx="243205" cy="243205"/>
              <a:chOff x="5977255" y="3395980"/>
              <a:chExt cx="243205" cy="243205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5977255" y="3395980"/>
                <a:ext cx="243205" cy="24320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3F4249"/>
                  </a:gs>
                  <a:gs pos="0">
                    <a:srgbClr val="34353A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1397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5977255" y="3395980"/>
                <a:ext cx="243205" cy="24320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3F4249"/>
                  </a:gs>
                  <a:gs pos="0">
                    <a:srgbClr val="34353A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50800" dist="25400" dir="13500000" algn="br" rotWithShape="0">
                  <a:schemeClr val="bg1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2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" name="타원 12"/>
            <p:cNvSpPr/>
            <p:nvPr/>
          </p:nvSpPr>
          <p:spPr>
            <a:xfrm>
              <a:off x="6039485" y="3460750"/>
              <a:ext cx="113665" cy="113665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56" name="직선 연결선 55"/>
          <p:cNvCxnSpPr>
            <a:endCxn id="55" idx="1"/>
          </p:cNvCxnSpPr>
          <p:nvPr/>
        </p:nvCxnSpPr>
        <p:spPr>
          <a:xfrm>
            <a:off x="4640580" y="2712085"/>
            <a:ext cx="1372870" cy="720090"/>
          </a:xfrm>
          <a:prstGeom prst="line">
            <a:avLst/>
          </a:prstGeom>
          <a:ln w="12700">
            <a:solidFill>
              <a:srgbClr val="FF6600"/>
            </a:solidFill>
            <a:prstDash val="sys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endCxn id="55" idx="7"/>
          </p:cNvCxnSpPr>
          <p:nvPr/>
        </p:nvCxnSpPr>
        <p:spPr>
          <a:xfrm flipH="1">
            <a:off x="6184900" y="2712085"/>
            <a:ext cx="1299845" cy="720090"/>
          </a:xfrm>
          <a:prstGeom prst="line">
            <a:avLst/>
          </a:prstGeom>
          <a:ln w="12700">
            <a:solidFill>
              <a:srgbClr val="FF6600"/>
            </a:solidFill>
            <a:prstDash val="sys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cxnSpLocks/>
            <a:endCxn id="55" idx="4"/>
          </p:cNvCxnSpPr>
          <p:nvPr/>
        </p:nvCxnSpPr>
        <p:spPr>
          <a:xfrm flipV="1">
            <a:off x="5586730" y="3639185"/>
            <a:ext cx="511810" cy="1626235"/>
          </a:xfrm>
          <a:prstGeom prst="line">
            <a:avLst/>
          </a:prstGeom>
          <a:ln w="12700">
            <a:solidFill>
              <a:schemeClr val="bg1"/>
            </a:solidFill>
            <a:prstDash val="sys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50B4084-680D-4873-82E4-657B679A4584}"/>
              </a:ext>
            </a:extLst>
          </p:cNvPr>
          <p:cNvCxnSpPr>
            <a:cxnSpLocks/>
          </p:cNvCxnSpPr>
          <p:nvPr/>
        </p:nvCxnSpPr>
        <p:spPr>
          <a:xfrm flipH="1" flipV="1">
            <a:off x="6946265" y="3042285"/>
            <a:ext cx="1838325" cy="121920"/>
          </a:xfrm>
          <a:prstGeom prst="line">
            <a:avLst/>
          </a:prstGeom>
          <a:ln w="12700">
            <a:solidFill>
              <a:srgbClr val="FF6600"/>
            </a:solidFill>
            <a:prstDash val="sys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D838BB3-53E7-414E-937B-7D173BD2B764}"/>
              </a:ext>
            </a:extLst>
          </p:cNvPr>
          <p:cNvCxnSpPr>
            <a:cxnSpLocks/>
          </p:cNvCxnSpPr>
          <p:nvPr/>
        </p:nvCxnSpPr>
        <p:spPr>
          <a:xfrm flipV="1">
            <a:off x="4613910" y="3163570"/>
            <a:ext cx="911860" cy="579755"/>
          </a:xfrm>
          <a:prstGeom prst="line">
            <a:avLst/>
          </a:prstGeom>
          <a:ln w="12700">
            <a:solidFill>
              <a:srgbClr val="FF6600"/>
            </a:solidFill>
            <a:prstDash val="sys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ADA28DE-0962-4A01-9EEC-765DC16A41DC}"/>
              </a:ext>
            </a:extLst>
          </p:cNvPr>
          <p:cNvSpPr/>
          <p:nvPr/>
        </p:nvSpPr>
        <p:spPr>
          <a:xfrm>
            <a:off x="3256915" y="2479040"/>
            <a:ext cx="1383030" cy="452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lnSpc>
                <a:spcPct val="150000"/>
              </a:lnSpc>
            </a:pPr>
            <a:r>
              <a:rPr lang="ko-KR" altLang="en-US" sz="1600" b="1" dirty="0">
                <a:solidFill>
                  <a:schemeClr val="accent2"/>
                </a:solidFill>
              </a:rPr>
              <a:t>개발환경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38CE4BF-E8A1-410E-9951-EA926622986B}"/>
              </a:ext>
            </a:extLst>
          </p:cNvPr>
          <p:cNvSpPr/>
          <p:nvPr/>
        </p:nvSpPr>
        <p:spPr>
          <a:xfrm>
            <a:off x="8784590" y="2957830"/>
            <a:ext cx="1605915" cy="452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accent2"/>
                </a:solidFill>
              </a:rPr>
              <a:t>프로그램 구조</a:t>
            </a:r>
            <a:endParaRPr lang="en-US" altLang="ko-KR" sz="1600" b="1" dirty="0">
              <a:solidFill>
                <a:schemeClr val="accent2"/>
              </a:solidFill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80DF05CD-3473-4C92-A41C-44F1D2B7998D}"/>
              </a:ext>
            </a:extLst>
          </p:cNvPr>
          <p:cNvCxnSpPr>
            <a:cxnSpLocks/>
          </p:cNvCxnSpPr>
          <p:nvPr/>
        </p:nvCxnSpPr>
        <p:spPr>
          <a:xfrm flipH="1" flipV="1">
            <a:off x="7325360" y="3071495"/>
            <a:ext cx="1346835" cy="567690"/>
          </a:xfrm>
          <a:prstGeom prst="line">
            <a:avLst/>
          </a:prstGeom>
          <a:ln w="12700">
            <a:solidFill>
              <a:srgbClr val="FF6600"/>
            </a:solidFill>
            <a:prstDash val="sys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4EF1BA5-598A-489C-A0C3-141955FF76BE}"/>
              </a:ext>
            </a:extLst>
          </p:cNvPr>
          <p:cNvSpPr/>
          <p:nvPr/>
        </p:nvSpPr>
        <p:spPr>
          <a:xfrm>
            <a:off x="8672195" y="3541395"/>
            <a:ext cx="1605915" cy="452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accent2"/>
                </a:solidFill>
              </a:rPr>
              <a:t>프로그램</a:t>
            </a:r>
            <a:r>
              <a:rPr lang="ko-KR" altLang="en-US" sz="1600" b="1" dirty="0">
                <a:solidFill>
                  <a:srgbClr val="FF6834"/>
                </a:solidFill>
              </a:rPr>
              <a:t> 화면 </a:t>
            </a:r>
            <a:endParaRPr lang="en-US" altLang="ko-KR" sz="1600" b="1" dirty="0">
              <a:solidFill>
                <a:srgbClr val="FF6834"/>
              </a:solidFill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448F7C60-A487-4034-A7CF-C5EFB00E933A}"/>
              </a:ext>
            </a:extLst>
          </p:cNvPr>
          <p:cNvCxnSpPr>
            <a:cxnSpLocks/>
          </p:cNvCxnSpPr>
          <p:nvPr/>
        </p:nvCxnSpPr>
        <p:spPr>
          <a:xfrm flipH="1" flipV="1">
            <a:off x="6054090" y="3854450"/>
            <a:ext cx="461010" cy="777875"/>
          </a:xfrm>
          <a:prstGeom prst="line">
            <a:avLst/>
          </a:prstGeom>
          <a:ln w="12700">
            <a:solidFill>
              <a:schemeClr val="bg1"/>
            </a:solidFill>
            <a:prstDash val="sys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BE50370-EE04-4DCF-9072-4AE2356BB0A1}"/>
              </a:ext>
            </a:extLst>
          </p:cNvPr>
          <p:cNvSpPr/>
          <p:nvPr/>
        </p:nvSpPr>
        <p:spPr>
          <a:xfrm>
            <a:off x="6027420" y="4602480"/>
            <a:ext cx="1297940" cy="40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accent2"/>
                </a:solidFill>
              </a:rPr>
              <a:t>시연</a:t>
            </a:r>
            <a:endParaRPr lang="en-US" altLang="ko-KR" sz="1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494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1">
            <a:lumMod val="95000"/>
            <a:lumOff val="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9575" y="1056005"/>
            <a:ext cx="11373485" cy="5488305"/>
          </a:xfrm>
          <a:prstGeom prst="rect">
            <a:avLst/>
          </a:prstGeom>
          <a:gradFill flip="none" rotWithShape="1">
            <a:gsLst>
              <a:gs pos="0">
                <a:srgbClr val="3F4249"/>
              </a:gs>
              <a:gs pos="100000">
                <a:srgbClr val="34353A"/>
              </a:gs>
            </a:gsLst>
            <a:lin ang="5400000" scaled="1"/>
            <a:tileRect/>
          </a:gradFill>
          <a:ln>
            <a:noFill/>
          </a:ln>
          <a:effectLst>
            <a:outerShdw blurRad="355600" dist="2413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latinLnBrk="0">
              <a:defRPr/>
            </a:pPr>
            <a:endParaRPr lang="en-US" altLang="ko-KR" sz="7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2115" y="296545"/>
            <a:ext cx="11373485" cy="744855"/>
          </a:xfrm>
          <a:prstGeom prst="rect">
            <a:avLst/>
          </a:prstGeom>
          <a:gradFill flip="none" rotWithShape="1">
            <a:gsLst>
              <a:gs pos="0">
                <a:srgbClr val="3F4249"/>
              </a:gs>
              <a:gs pos="100000">
                <a:srgbClr val="34353A"/>
              </a:gs>
            </a:gsLst>
            <a:lin ang="5400000" scaled="1"/>
            <a:tileRect/>
          </a:gradFill>
          <a:ln>
            <a:noFill/>
          </a:ln>
          <a:effectLst>
            <a:outerShdw blurRad="355600" dist="241300" dir="5400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latinLnBrk="0">
              <a:defRPr/>
            </a:pPr>
            <a:r>
              <a:rPr lang="ko-KR" altLang="en-US" sz="2400" b="1" i="1" kern="0" dirty="0">
                <a:solidFill>
                  <a:prstClr val="white"/>
                </a:solidFill>
              </a:rPr>
              <a:t>개발환경</a:t>
            </a:r>
            <a:endParaRPr lang="en-US" altLang="ko-KR" sz="7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89915" y="383540"/>
            <a:ext cx="337185" cy="5689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rgbClr val="3F4249"/>
              </a:gs>
              <a:gs pos="0">
                <a:srgbClr val="34353A"/>
              </a:gs>
            </a:gsLst>
            <a:lin ang="5400000" scaled="1"/>
            <a:tileRect/>
          </a:gra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89915" y="383540"/>
            <a:ext cx="337185" cy="5689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rgbClr val="3F4249"/>
              </a:gs>
              <a:gs pos="0">
                <a:srgbClr val="34353A"/>
              </a:gs>
            </a:gsLst>
            <a:lin ang="5400000" scaled="1"/>
            <a:tileRect/>
          </a:gradFill>
          <a:ln>
            <a:noFill/>
          </a:ln>
          <a:effectLst>
            <a:outerShdw blurRad="50800" dist="25400" dir="13500000" algn="br" rotWithShape="0">
              <a:schemeClr val="bg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02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0692765" y="560070"/>
            <a:ext cx="890270" cy="203835"/>
          </a:xfrm>
          <a:prstGeom prst="roundRect">
            <a:avLst>
              <a:gd name="adj" fmla="val 50000"/>
            </a:avLst>
          </a:prstGeom>
          <a:solidFill>
            <a:srgbClr val="474A4F"/>
          </a:solidFill>
          <a:ln>
            <a:noFill/>
          </a:ln>
          <a:effectLst>
            <a:innerShdw blurRad="165100" dist="25400" dir="13500000">
              <a:prstClr val="black">
                <a:alpha val="5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300" dirty="0">
                <a:solidFill>
                  <a:prstClr val="white"/>
                </a:solidFill>
              </a:rPr>
              <a:t>●  ●  ●  ●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415290" y="293370"/>
            <a:ext cx="0" cy="1475740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16200000">
            <a:off x="450215" y="589280"/>
            <a:ext cx="0" cy="899795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rot="16200000">
            <a:off x="11619230" y="6355080"/>
            <a:ext cx="0" cy="360045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1791315" y="6184265"/>
            <a:ext cx="0" cy="360045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0A061F75-7387-4CE9-B967-F6DDC53BCA9E}"/>
              </a:ext>
            </a:extLst>
          </p:cNvPr>
          <p:cNvSpPr/>
          <p:nvPr/>
        </p:nvSpPr>
        <p:spPr>
          <a:xfrm>
            <a:off x="1987550" y="2051685"/>
            <a:ext cx="2669540" cy="2537460"/>
          </a:xfrm>
          <a:prstGeom prst="ellipse">
            <a:avLst/>
          </a:prstGeom>
          <a:solidFill>
            <a:srgbClr val="3F4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prstClr val="white"/>
                </a:solidFill>
              </a:rPr>
              <a:t>운영체제</a:t>
            </a:r>
            <a:endParaRPr lang="en-US" altLang="ko-KR" sz="24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Window 10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74B0505-752E-4EA5-9D88-25066B9E727D}"/>
              </a:ext>
            </a:extLst>
          </p:cNvPr>
          <p:cNvSpPr/>
          <p:nvPr/>
        </p:nvSpPr>
        <p:spPr>
          <a:xfrm>
            <a:off x="4827270" y="2035175"/>
            <a:ext cx="2537460" cy="2537460"/>
          </a:xfrm>
          <a:prstGeom prst="ellipse">
            <a:avLst/>
          </a:prstGeom>
          <a:solidFill>
            <a:srgbClr val="343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prstClr val="white"/>
                </a:solidFill>
              </a:rPr>
              <a:t>언어</a:t>
            </a:r>
            <a:endParaRPr lang="en-US" altLang="ko-KR" sz="24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Java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78D60A1-5820-4F4B-94B6-23C16F8A2029}"/>
              </a:ext>
            </a:extLst>
          </p:cNvPr>
          <p:cNvSpPr/>
          <p:nvPr/>
        </p:nvSpPr>
        <p:spPr>
          <a:xfrm>
            <a:off x="7534910" y="2035175"/>
            <a:ext cx="2538095" cy="253809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도구</a:t>
            </a:r>
            <a:endParaRPr lang="ko-KR" altLang="en-US" sz="2400" cap="none" dirty="0" smtClean="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Eclipse</a:t>
            </a:r>
            <a:endParaRPr lang="ko-KR" altLang="en-US" sz="2400" cap="none" dirty="0" smtClean="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Sqldeveloper</a:t>
            </a:r>
            <a:endParaRPr lang="ko-KR" altLang="en-US" sz="2000" cap="none" dirty="0" smtClean="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474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1">
            <a:lumMod val="95000"/>
            <a:lumOff val="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/>
          </p:cNvSpPr>
          <p:nvPr/>
        </p:nvSpPr>
        <p:spPr>
          <a:xfrm rot="0">
            <a:off x="409575" y="1036955"/>
            <a:ext cx="11374120" cy="5488940"/>
          </a:xfrm>
          <a:prstGeom prst="rect"/>
          <a:gradFill rotWithShape="1">
            <a:gsLst>
              <a:gs pos="0">
                <a:srgbClr val="3F4249"/>
              </a:gs>
              <a:gs pos="100000">
                <a:srgbClr val="34353A"/>
              </a:gs>
            </a:gsLst>
            <a:lin ang="5400000" scaled="1"/>
          </a:gradFill>
          <a:ln w="0">
            <a:noFill/>
            <a:prstDash/>
          </a:ln>
          <a:effectLst>
            <a:outerShdw sx="100000" sy="100000" blurRad="355600" dist="241300" dir="5400000" rotWithShape="0" algn="t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170" tIns="45720" rIns="91440" bIns="45720" numCol="1" vert="horz" anchor="ctr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700" cap="none" dirty="0" smtClean="0" b="0">
              <a:solidFill>
                <a:srgbClr val="000000">
                  <a:lumMod val="50000"/>
                  <a:lumOff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2115" y="296545"/>
            <a:ext cx="11373485" cy="744855"/>
          </a:xfrm>
          <a:prstGeom prst="rect">
            <a:avLst/>
          </a:prstGeom>
          <a:gradFill flip="none" rotWithShape="1">
            <a:gsLst>
              <a:gs pos="0">
                <a:srgbClr val="3F4249"/>
              </a:gs>
              <a:gs pos="100000">
                <a:srgbClr val="34353A"/>
              </a:gs>
            </a:gsLst>
            <a:lin ang="5400000" scaled="1"/>
            <a:tileRect/>
          </a:gradFill>
          <a:ln>
            <a:noFill/>
          </a:ln>
          <a:effectLst>
            <a:outerShdw blurRad="355600" dist="241300" dir="5400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latinLnBrk="0">
              <a:defRPr/>
            </a:pPr>
            <a:r>
              <a:rPr lang="ko-KR" altLang="en-US" sz="2400" b="1" i="1" kern="0" dirty="0">
                <a:solidFill>
                  <a:prstClr val="white"/>
                </a:solidFill>
              </a:rPr>
              <a:t>개발동기 및 목적</a:t>
            </a:r>
            <a:endParaRPr lang="en-US" altLang="ko-KR" sz="7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89915" y="383540"/>
            <a:ext cx="337185" cy="5689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rgbClr val="3F4249"/>
              </a:gs>
              <a:gs pos="0">
                <a:srgbClr val="34353A"/>
              </a:gs>
            </a:gsLst>
            <a:lin ang="5400000" scaled="1"/>
            <a:tileRect/>
          </a:gra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89915" y="383540"/>
            <a:ext cx="337185" cy="5689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rgbClr val="3F4249"/>
              </a:gs>
              <a:gs pos="0">
                <a:srgbClr val="34353A"/>
              </a:gs>
            </a:gsLst>
            <a:lin ang="5400000" scaled="1"/>
            <a:tileRect/>
          </a:gradFill>
          <a:ln>
            <a:noFill/>
          </a:ln>
          <a:effectLst>
            <a:outerShdw blurRad="50800" dist="25400" dir="13500000" algn="br" rotWithShape="0">
              <a:schemeClr val="bg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03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0692765" y="560070"/>
            <a:ext cx="890270" cy="203835"/>
          </a:xfrm>
          <a:prstGeom prst="roundRect">
            <a:avLst>
              <a:gd name="adj" fmla="val 50000"/>
            </a:avLst>
          </a:prstGeom>
          <a:solidFill>
            <a:srgbClr val="474A4F"/>
          </a:solidFill>
          <a:ln>
            <a:noFill/>
          </a:ln>
          <a:effectLst>
            <a:innerShdw blurRad="165100" dist="25400" dir="13500000">
              <a:prstClr val="black">
                <a:alpha val="5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300" dirty="0">
                <a:solidFill>
                  <a:prstClr val="white"/>
                </a:solidFill>
              </a:rPr>
              <a:t>●  ●  ●  ●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415290" y="293370"/>
            <a:ext cx="0" cy="1475740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16200000">
            <a:off x="450215" y="589280"/>
            <a:ext cx="0" cy="899795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rot="16200000">
            <a:off x="11619230" y="6355080"/>
            <a:ext cx="0" cy="360045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1791315" y="6184265"/>
            <a:ext cx="0" cy="360045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/>
          <p:cNvSpPr>
            <a:spLocks/>
          </p:cNvSpPr>
          <p:nvPr/>
        </p:nvSpPr>
        <p:spPr>
          <a:xfrm rot="0">
            <a:off x="1559560" y="1752600"/>
            <a:ext cx="8422005" cy="44704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45720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SNS에 이용 사람의 증가에 따라 생긴 보안 문제 해결</a:t>
            </a:r>
            <a:endParaRPr lang="ko-KR" altLang="en-US" sz="1600" cap="none" dirty="0" smtClean="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사각형: 둥근 모서리 21"/>
          <p:cNvSpPr>
            <a:spLocks/>
          </p:cNvSpPr>
          <p:nvPr/>
        </p:nvSpPr>
        <p:spPr>
          <a:xfrm rot="0">
            <a:off x="1286510" y="1480820"/>
            <a:ext cx="1464945" cy="362585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12700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>
                <a:solidFill>
                  <a:schemeClr val="accent2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600" cap="none" dirty="0" smtClean="0" b="1">
              <a:solidFill>
                <a:schemeClr val="accent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사각형: 둥근 모서리 22"/>
          <p:cNvSpPr>
            <a:spLocks/>
          </p:cNvSpPr>
          <p:nvPr/>
        </p:nvSpPr>
        <p:spPr>
          <a:xfrm rot="0">
            <a:off x="1556385" y="2886710"/>
            <a:ext cx="8422005" cy="44704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45720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각종 정보를 사용한 이벤트 </a:t>
            </a:r>
            <a:endParaRPr lang="ko-KR" altLang="en-US" sz="1600" cap="none" dirty="0" smtClean="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사각형: 둥근 모서리 23"/>
          <p:cNvSpPr>
            <a:spLocks/>
          </p:cNvSpPr>
          <p:nvPr/>
        </p:nvSpPr>
        <p:spPr>
          <a:xfrm rot="0">
            <a:off x="1285240" y="2606040"/>
            <a:ext cx="1464945" cy="362585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12700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>
                <a:solidFill>
                  <a:schemeClr val="accent2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1600" cap="none" dirty="0" smtClean="0" b="1">
              <a:solidFill>
                <a:schemeClr val="accent2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212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1">
            <a:lumMod val="95000"/>
            <a:lumOff val="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35" y="311785"/>
            <a:ext cx="11798935" cy="6252845"/>
            <a:chOff x="635" y="311785"/>
            <a:chExt cx="11798935" cy="6252845"/>
          </a:xfrm>
        </p:grpSpPr>
        <p:sp>
          <p:nvSpPr>
            <p:cNvPr id="9" name="직사각형 8"/>
            <p:cNvSpPr>
              <a:spLocks/>
            </p:cNvSpPr>
            <p:nvPr/>
          </p:nvSpPr>
          <p:spPr>
            <a:xfrm rot="0">
              <a:off x="403225" y="1076325"/>
              <a:ext cx="11374120" cy="5488940"/>
            </a:xfrm>
            <a:prstGeom prst="rect"/>
            <a:gradFill rotWithShape="1">
              <a:gsLst>
                <a:gs pos="0">
                  <a:srgbClr val="3F4249"/>
                </a:gs>
                <a:gs pos="100000">
                  <a:srgbClr val="34353A"/>
                </a:gs>
              </a:gsLst>
              <a:lin ang="5400000" scaled="1"/>
            </a:gradFill>
            <a:ln w="0">
              <a:noFill/>
              <a:prstDash/>
            </a:ln>
            <a:effectLst>
              <a:outerShdw sx="100000" sy="100000" blurRad="355600" dist="241300" dir="5400000" rotWithShape="0" algn="t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0170" tIns="45720" rIns="91440" bIns="45720" numCol="1" vert="horz" anchor="ctr">
              <a:noAutofit/>
            </a:bodyPr>
            <a:lstStyle/>
            <a:p>
              <a:pPr marL="0" indent="0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700" cap="none" dirty="0" smtClean="0" b="0">
                <a:solidFill>
                  <a:srgbClr val="000000">
                    <a:lumMod val="50000"/>
                    <a:lumOff val="50000"/>
                  </a:srgb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12115" y="314960"/>
              <a:ext cx="11373485" cy="744855"/>
            </a:xfrm>
            <a:prstGeom prst="rect">
              <a:avLst/>
            </a:prstGeom>
            <a:gradFill flip="none" rotWithShape="1">
              <a:gsLst>
                <a:gs pos="0">
                  <a:srgbClr val="3F4249"/>
                </a:gs>
                <a:gs pos="100000">
                  <a:srgbClr val="34353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55600" dist="241300" dir="5400000" algn="t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0" rtlCol="0" anchor="ctr"/>
            <a:lstStyle/>
            <a:p>
              <a:pPr latinLnBrk="0">
                <a:defRPr/>
              </a:pPr>
              <a:r>
                <a:rPr lang="ko-KR" altLang="en-US" sz="2400" b="1" i="1" kern="0" dirty="0">
                  <a:solidFill>
                    <a:prstClr val="white"/>
                  </a:solidFill>
                </a:rPr>
                <a:t>프로그램 구조</a:t>
              </a:r>
              <a:endParaRPr lang="en-US" altLang="ko-KR" sz="700" kern="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89915" y="401955"/>
              <a:ext cx="337185" cy="56896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3F4249"/>
                </a:gs>
                <a:gs pos="0">
                  <a:srgbClr val="34353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89915" y="401955"/>
              <a:ext cx="337185" cy="56896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3F4249"/>
                </a:gs>
                <a:gs pos="0">
                  <a:srgbClr val="34353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25400" dir="13500000" algn="br" rotWithShape="0">
                <a:schemeClr val="bg1"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05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0692765" y="578485"/>
              <a:ext cx="890270" cy="203835"/>
            </a:xfrm>
            <a:prstGeom prst="roundRect">
              <a:avLst>
                <a:gd name="adj" fmla="val 50000"/>
              </a:avLst>
            </a:prstGeom>
            <a:solidFill>
              <a:srgbClr val="474A4F"/>
            </a:solidFill>
            <a:ln>
              <a:noFill/>
            </a:ln>
            <a:effectLst>
              <a:innerShdw blurRad="165100" dist="25400" dir="135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300" dirty="0">
                  <a:solidFill>
                    <a:prstClr val="white"/>
                  </a:solidFill>
                </a:rPr>
                <a:t>●  ●  ●  ●</a:t>
              </a: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415290" y="311785"/>
              <a:ext cx="0" cy="1475740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rot="16200000">
              <a:off x="450215" y="607695"/>
              <a:ext cx="0" cy="899795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16200000">
              <a:off x="11619230" y="6373495"/>
              <a:ext cx="0" cy="360045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11791315" y="6202680"/>
              <a:ext cx="0" cy="360045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원호 23"/>
          <p:cNvSpPr/>
          <p:nvPr/>
        </p:nvSpPr>
        <p:spPr>
          <a:xfrm>
            <a:off x="2140585" y="2794000"/>
            <a:ext cx="1970405" cy="1970405"/>
          </a:xfrm>
          <a:prstGeom prst="arc">
            <a:avLst>
              <a:gd name="adj1" fmla="val 16200000"/>
              <a:gd name="adj2" fmla="val 10814752"/>
            </a:avLst>
          </a:prstGeom>
          <a:ln w="8890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330200" dist="38100" dir="5400000" algn="t" rotWithShape="0">
              <a:prstClr val="black">
                <a:alpha val="2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3" name="원호 22"/>
          <p:cNvSpPr/>
          <p:nvPr/>
        </p:nvSpPr>
        <p:spPr>
          <a:xfrm>
            <a:off x="2095500" y="2752725"/>
            <a:ext cx="2062480" cy="2062480"/>
          </a:xfrm>
          <a:prstGeom prst="arc">
            <a:avLst>
              <a:gd name="adj1" fmla="val 16200000"/>
              <a:gd name="adj2" fmla="val 7785671"/>
            </a:avLst>
          </a:prstGeom>
          <a:ln w="889000">
            <a:solidFill>
              <a:schemeClr val="bg1">
                <a:lumMod val="50000"/>
              </a:schemeClr>
            </a:solidFill>
          </a:ln>
          <a:effectLst>
            <a:outerShdw blurRad="330200" dist="38100" dir="5400000" algn="t" rotWithShape="0">
              <a:prstClr val="black">
                <a:alpha val="2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2" name="원호 21"/>
          <p:cNvSpPr/>
          <p:nvPr/>
        </p:nvSpPr>
        <p:spPr>
          <a:xfrm>
            <a:off x="2051050" y="2707640"/>
            <a:ext cx="2152015" cy="2152015"/>
          </a:xfrm>
          <a:prstGeom prst="arc">
            <a:avLst>
              <a:gd name="adj1" fmla="val 16200000"/>
              <a:gd name="adj2" fmla="val 5037446"/>
            </a:avLst>
          </a:prstGeom>
          <a:ln w="889000">
            <a:solidFill>
              <a:schemeClr val="bg1">
                <a:lumMod val="85000"/>
              </a:schemeClr>
            </a:solidFill>
          </a:ln>
          <a:effectLst>
            <a:outerShdw blurRad="330200" dist="38100" dir="5400000" algn="t" rotWithShape="0">
              <a:prstClr val="black">
                <a:alpha val="2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" name="원호 2"/>
          <p:cNvSpPr/>
          <p:nvPr/>
        </p:nvSpPr>
        <p:spPr>
          <a:xfrm>
            <a:off x="1983740" y="2640965"/>
            <a:ext cx="2286000" cy="2286000"/>
          </a:xfrm>
          <a:prstGeom prst="arc">
            <a:avLst>
              <a:gd name="adj1" fmla="val 16200000"/>
              <a:gd name="adj2" fmla="val 2265690"/>
            </a:avLst>
          </a:prstGeom>
          <a:ln w="889000">
            <a:gradFill flip="none" rotWithShape="1">
              <a:gsLst>
                <a:gs pos="34000">
                  <a:srgbClr val="FF9933"/>
                </a:gs>
                <a:gs pos="58000">
                  <a:srgbClr val="FF6600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330200" dist="38100" dir="5400000" algn="t" rotWithShape="0">
              <a:prstClr val="black">
                <a:alpha val="2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7F0FEA9-5FD7-48D1-B957-8B898646F758}"/>
              </a:ext>
            </a:extLst>
          </p:cNvPr>
          <p:cNvSpPr/>
          <p:nvPr/>
        </p:nvSpPr>
        <p:spPr>
          <a:xfrm>
            <a:off x="5841365" y="1936115"/>
            <a:ext cx="4272915" cy="858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>
                <a:solidFill>
                  <a:srgbClr val="FF6834"/>
                </a:solidFill>
                <a:latin typeface="맑은 고딕" charset="0"/>
                <a:ea typeface="맑은 고딕" charset="0"/>
              </a:rPr>
              <a:t>채팅을 위한 Server, Client </a:t>
            </a:r>
            <a:endParaRPr lang="ko-KR" altLang="en-US" sz="1600" cap="none" dirty="0" smtClean="0" b="1">
              <a:solidFill>
                <a:srgbClr val="FF6834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4216400" y="2222500"/>
            <a:ext cx="1460500" cy="1016000"/>
          </a:xfrm>
          <a:custGeom>
            <a:avLst/>
            <a:gdLst>
              <a:gd name="connsiteX0" fmla="*/ 0 w 1460500"/>
              <a:gd name="connsiteY0" fmla="*/ 1016000 h 1016000"/>
              <a:gd name="connsiteX1" fmla="*/ 901700 w 1460500"/>
              <a:gd name="connsiteY1" fmla="*/ 0 h 1016000"/>
              <a:gd name="connsiteX2" fmla="*/ 1460500 w 1460500"/>
              <a:gd name="connsiteY2" fmla="*/ 0 h 1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0500" h="1016000">
                <a:moveTo>
                  <a:pt x="0" y="1016000"/>
                </a:moveTo>
                <a:lnTo>
                  <a:pt x="901700" y="0"/>
                </a:lnTo>
                <a:lnTo>
                  <a:pt x="1460500" y="0"/>
                </a:lnTo>
              </a:path>
            </a:pathLst>
          </a:cu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0166350" y="2073910"/>
            <a:ext cx="720090" cy="720090"/>
            <a:chOff x="10166350" y="2073910"/>
            <a:chExt cx="720090" cy="720090"/>
          </a:xfrm>
        </p:grpSpPr>
        <p:sp>
          <p:nvSpPr>
            <p:cNvPr id="26" name="타원 25"/>
            <p:cNvSpPr/>
            <p:nvPr/>
          </p:nvSpPr>
          <p:spPr>
            <a:xfrm>
              <a:off x="10166350" y="2073910"/>
              <a:ext cx="720090" cy="720090"/>
            </a:xfrm>
            <a:prstGeom prst="ellipse">
              <a:avLst/>
            </a:prstGeom>
            <a:gradFill flip="none" rotWithShape="1">
              <a:gsLst>
                <a:gs pos="100000">
                  <a:srgbClr val="3F4249"/>
                </a:gs>
                <a:gs pos="0">
                  <a:srgbClr val="34353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10166350" y="2073910"/>
              <a:ext cx="720090" cy="720090"/>
            </a:xfrm>
            <a:prstGeom prst="ellipse">
              <a:avLst/>
            </a:prstGeom>
            <a:gradFill flip="none" rotWithShape="1">
              <a:gsLst>
                <a:gs pos="100000">
                  <a:srgbClr val="3F4249"/>
                </a:gs>
                <a:gs pos="0">
                  <a:srgbClr val="34353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25400" dir="13500000" algn="br" rotWithShape="0">
                <a:schemeClr val="bg1"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2000" b="1" dirty="0">
                  <a:solidFill>
                    <a:prstClr val="white"/>
                  </a:solidFill>
                </a:rPr>
                <a:t>1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7F0FEA9-5FD7-48D1-B957-8B898646F758}"/>
              </a:ext>
            </a:extLst>
          </p:cNvPr>
          <p:cNvSpPr/>
          <p:nvPr/>
        </p:nvSpPr>
        <p:spPr>
          <a:xfrm>
            <a:off x="5841365" y="3374390"/>
            <a:ext cx="4272915" cy="858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>
                <a:solidFill>
                  <a:srgbClr val="FFFFFF">
                    <a:lumMod val="85000"/>
                  </a:srgbClr>
                </a:solidFill>
                <a:latin typeface="맑은 고딕" charset="0"/>
                <a:ea typeface="맑은 고딕" charset="0"/>
              </a:rPr>
              <a:t>메인 채팅창</a:t>
            </a:r>
            <a:endParaRPr lang="ko-KR" altLang="en-US" sz="1600" cap="none" dirty="0" smtClean="0" b="1">
              <a:solidFill>
                <a:srgbClr val="FFFFFF">
                  <a:lumMod val="85000"/>
                </a:srgbClr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0166350" y="3512185"/>
            <a:ext cx="720090" cy="720090"/>
            <a:chOff x="10166350" y="3512185"/>
            <a:chExt cx="720090" cy="720090"/>
          </a:xfrm>
        </p:grpSpPr>
        <p:sp>
          <p:nvSpPr>
            <p:cNvPr id="30" name="타원 29"/>
            <p:cNvSpPr/>
            <p:nvPr/>
          </p:nvSpPr>
          <p:spPr>
            <a:xfrm>
              <a:off x="10166350" y="3512185"/>
              <a:ext cx="720090" cy="720090"/>
            </a:xfrm>
            <a:prstGeom prst="ellipse">
              <a:avLst/>
            </a:prstGeom>
            <a:gradFill flip="none" rotWithShape="1">
              <a:gsLst>
                <a:gs pos="100000">
                  <a:srgbClr val="3F4249"/>
                </a:gs>
                <a:gs pos="0">
                  <a:srgbClr val="34353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10166350" y="3512185"/>
              <a:ext cx="720090" cy="720090"/>
            </a:xfrm>
            <a:prstGeom prst="ellipse">
              <a:avLst/>
            </a:prstGeom>
            <a:gradFill flip="none" rotWithShape="1">
              <a:gsLst>
                <a:gs pos="100000">
                  <a:srgbClr val="3F4249"/>
                </a:gs>
                <a:gs pos="0">
                  <a:srgbClr val="34353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25400" dir="13500000" algn="br" rotWithShape="0">
                <a:schemeClr val="bg1"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2000" b="1" dirty="0">
                  <a:solidFill>
                    <a:prstClr val="white"/>
                  </a:solidFill>
                </a:rPr>
                <a:t>2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sp>
        <p:nvSpPr>
          <p:cNvPr id="32" name="자유형 31"/>
          <p:cNvSpPr/>
          <p:nvPr/>
        </p:nvSpPr>
        <p:spPr>
          <a:xfrm>
            <a:off x="3757930" y="3656965"/>
            <a:ext cx="2031365" cy="1116330"/>
          </a:xfrm>
          <a:custGeom>
            <a:avLst/>
            <a:gdLst>
              <a:gd name="connsiteX0" fmla="*/ 0 w 1460500"/>
              <a:gd name="connsiteY0" fmla="*/ 1016000 h 1016000"/>
              <a:gd name="connsiteX1" fmla="*/ 901700 w 1460500"/>
              <a:gd name="connsiteY1" fmla="*/ 0 h 1016000"/>
              <a:gd name="connsiteX2" fmla="*/ 1460500 w 1460500"/>
              <a:gd name="connsiteY2" fmla="*/ 0 h 1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0500" h="1016000">
                <a:moveTo>
                  <a:pt x="0" y="1016000"/>
                </a:moveTo>
                <a:lnTo>
                  <a:pt x="901700" y="0"/>
                </a:lnTo>
                <a:lnTo>
                  <a:pt x="146050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7F0FEA9-5FD7-48D1-B957-8B898646F758}"/>
              </a:ext>
            </a:extLst>
          </p:cNvPr>
          <p:cNvSpPr/>
          <p:nvPr/>
        </p:nvSpPr>
        <p:spPr>
          <a:xfrm>
            <a:off x="5841365" y="5213985"/>
            <a:ext cx="4272915" cy="498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>
                <a:solidFill>
                  <a:schemeClr val="bg1">
                    <a:lumMod val="85000"/>
                    <a:lumOff val="0"/>
                  </a:schemeClr>
                </a:solidFill>
                <a:latin typeface="맑은 고딕" charset="0"/>
                <a:ea typeface="맑은 고딕" charset="0"/>
              </a:rPr>
              <a:t>DB를 이용한 각종 이벤트</a:t>
            </a:r>
            <a:endParaRPr lang="ko-KR" altLang="en-US" sz="1600" cap="none" dirty="0" smtClean="0" b="1">
              <a:solidFill>
                <a:schemeClr val="bg1">
                  <a:lumMod val="8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0163175" y="4992370"/>
            <a:ext cx="720090" cy="720090"/>
            <a:chOff x="10163175" y="4992370"/>
            <a:chExt cx="720090" cy="720090"/>
          </a:xfrm>
        </p:grpSpPr>
        <p:sp>
          <p:nvSpPr>
            <p:cNvPr id="35" name="타원 34"/>
            <p:cNvSpPr/>
            <p:nvPr/>
          </p:nvSpPr>
          <p:spPr>
            <a:xfrm>
              <a:off x="10163175" y="4992370"/>
              <a:ext cx="720090" cy="720090"/>
            </a:xfrm>
            <a:prstGeom prst="ellipse">
              <a:avLst/>
            </a:prstGeom>
            <a:gradFill flip="none" rotWithShape="1">
              <a:gsLst>
                <a:gs pos="100000">
                  <a:srgbClr val="3F4249"/>
                </a:gs>
                <a:gs pos="0">
                  <a:srgbClr val="34353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10163175" y="4992370"/>
              <a:ext cx="720090" cy="720090"/>
            </a:xfrm>
            <a:prstGeom prst="ellipse">
              <a:avLst/>
            </a:prstGeom>
            <a:gradFill flip="none" rotWithShape="1">
              <a:gsLst>
                <a:gs pos="100000">
                  <a:srgbClr val="3F4249"/>
                </a:gs>
                <a:gs pos="0">
                  <a:srgbClr val="34353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25400" dir="13500000" algn="br" rotWithShape="0">
                <a:schemeClr val="bg1"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2000" b="1" dirty="0">
                  <a:solidFill>
                    <a:prstClr val="white"/>
                  </a:solidFill>
                </a:rPr>
                <a:t>3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sp>
        <p:nvSpPr>
          <p:cNvPr id="37" name="자유형 36"/>
          <p:cNvSpPr/>
          <p:nvPr/>
        </p:nvSpPr>
        <p:spPr>
          <a:xfrm>
            <a:off x="3034030" y="4812030"/>
            <a:ext cx="2671445" cy="740410"/>
          </a:xfrm>
          <a:custGeom>
            <a:avLst/>
            <a:gdLst>
              <a:gd name="connsiteX0" fmla="*/ 0 w 1460500"/>
              <a:gd name="connsiteY0" fmla="*/ 1016000 h 1016000"/>
              <a:gd name="connsiteX1" fmla="*/ 901700 w 1460500"/>
              <a:gd name="connsiteY1" fmla="*/ 0 h 1016000"/>
              <a:gd name="connsiteX2" fmla="*/ 1460500 w 1460500"/>
              <a:gd name="connsiteY2" fmla="*/ 0 h 1016000"/>
              <a:gd name="connsiteX0" fmla="*/ 0 w 2031524"/>
              <a:gd name="connsiteY0" fmla="*/ 0 h 102289"/>
              <a:gd name="connsiteX1" fmla="*/ 1472724 w 2031524"/>
              <a:gd name="connsiteY1" fmla="*/ 102289 h 102289"/>
              <a:gd name="connsiteX2" fmla="*/ 2031524 w 2031524"/>
              <a:gd name="connsiteY2" fmla="*/ 102289 h 102289"/>
              <a:gd name="connsiteX0" fmla="*/ 0 w 2031524"/>
              <a:gd name="connsiteY0" fmla="*/ 0 h 480657"/>
              <a:gd name="connsiteX1" fmla="*/ 1479364 w 2031524"/>
              <a:gd name="connsiteY1" fmla="*/ 480657 h 480657"/>
              <a:gd name="connsiteX2" fmla="*/ 2031524 w 2031524"/>
              <a:gd name="connsiteY2" fmla="*/ 102289 h 480657"/>
              <a:gd name="connsiteX0" fmla="*/ 0 w 1991685"/>
              <a:gd name="connsiteY0" fmla="*/ 0 h 489066"/>
              <a:gd name="connsiteX1" fmla="*/ 1479364 w 1991685"/>
              <a:gd name="connsiteY1" fmla="*/ 480657 h 489066"/>
              <a:gd name="connsiteX2" fmla="*/ 1991685 w 1991685"/>
              <a:gd name="connsiteY2" fmla="*/ 489066 h 489066"/>
              <a:gd name="connsiteX0" fmla="*/ 0 w 1971766"/>
              <a:gd name="connsiteY0" fmla="*/ 0 h 505882"/>
              <a:gd name="connsiteX1" fmla="*/ 1479364 w 1971766"/>
              <a:gd name="connsiteY1" fmla="*/ 480657 h 505882"/>
              <a:gd name="connsiteX2" fmla="*/ 1971766 w 1971766"/>
              <a:gd name="connsiteY2" fmla="*/ 505882 h 505882"/>
              <a:gd name="connsiteX0" fmla="*/ 0 w 1918647"/>
              <a:gd name="connsiteY0" fmla="*/ 0 h 699270"/>
              <a:gd name="connsiteX1" fmla="*/ 1426245 w 1918647"/>
              <a:gd name="connsiteY1" fmla="*/ 674045 h 699270"/>
              <a:gd name="connsiteX2" fmla="*/ 1918647 w 1918647"/>
              <a:gd name="connsiteY2" fmla="*/ 699270 h 699270"/>
              <a:gd name="connsiteX0" fmla="*/ 0 w 1918647"/>
              <a:gd name="connsiteY0" fmla="*/ 0 h 699270"/>
              <a:gd name="connsiteX1" fmla="*/ 1426245 w 1918647"/>
              <a:gd name="connsiteY1" fmla="*/ 674045 h 699270"/>
              <a:gd name="connsiteX2" fmla="*/ 1918647 w 1918647"/>
              <a:gd name="connsiteY2" fmla="*/ 699270 h 699270"/>
              <a:gd name="connsiteX0" fmla="*/ 0 w 1920359"/>
              <a:gd name="connsiteY0" fmla="*/ 0 h 674045"/>
              <a:gd name="connsiteX1" fmla="*/ 1426245 w 1920359"/>
              <a:gd name="connsiteY1" fmla="*/ 674045 h 674045"/>
              <a:gd name="connsiteX2" fmla="*/ 1920359 w 1920359"/>
              <a:gd name="connsiteY2" fmla="*/ 666754 h 674045"/>
              <a:gd name="connsiteX0" fmla="*/ 0 w 1920359"/>
              <a:gd name="connsiteY0" fmla="*/ 0 h 674045"/>
              <a:gd name="connsiteX1" fmla="*/ 1426245 w 1920359"/>
              <a:gd name="connsiteY1" fmla="*/ 674045 h 674045"/>
              <a:gd name="connsiteX2" fmla="*/ 1920359 w 1920359"/>
              <a:gd name="connsiteY2" fmla="*/ 673258 h 674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0359" h="674045">
                <a:moveTo>
                  <a:pt x="0" y="0"/>
                </a:moveTo>
                <a:lnTo>
                  <a:pt x="1426245" y="674045"/>
                </a:lnTo>
                <a:lnTo>
                  <a:pt x="1920359" y="673258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1375410" y="2587625"/>
            <a:ext cx="720090" cy="720090"/>
            <a:chOff x="1375410" y="2587625"/>
            <a:chExt cx="720090" cy="720090"/>
          </a:xfrm>
        </p:grpSpPr>
        <p:sp>
          <p:nvSpPr>
            <p:cNvPr id="39" name="타원 38"/>
            <p:cNvSpPr/>
            <p:nvPr/>
          </p:nvSpPr>
          <p:spPr>
            <a:xfrm>
              <a:off x="1375410" y="2587625"/>
              <a:ext cx="720090" cy="720090"/>
            </a:xfrm>
            <a:prstGeom prst="ellipse">
              <a:avLst/>
            </a:prstGeom>
            <a:gradFill flip="none" rotWithShape="1">
              <a:gsLst>
                <a:gs pos="100000">
                  <a:srgbClr val="3F4249"/>
                </a:gs>
                <a:gs pos="0">
                  <a:srgbClr val="34353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1375410" y="2587625"/>
              <a:ext cx="720090" cy="720090"/>
            </a:xfrm>
            <a:prstGeom prst="ellipse">
              <a:avLst/>
            </a:prstGeom>
            <a:gradFill flip="none" rotWithShape="1">
              <a:gsLst>
                <a:gs pos="100000">
                  <a:srgbClr val="3F4249"/>
                </a:gs>
                <a:gs pos="0">
                  <a:srgbClr val="34353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25400" dir="13500000" algn="br" rotWithShape="0">
                <a:schemeClr val="bg1"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200" b="1" dirty="0">
                  <a:solidFill>
                    <a:prstClr val="white"/>
                  </a:solidFill>
                </a:rPr>
                <a:t>종료</a:t>
              </a:r>
            </a:p>
          </p:txBody>
        </p:sp>
      </p:grpSp>
      <p:cxnSp>
        <p:nvCxnSpPr>
          <p:cNvPr id="41" name="직선 연결선 40"/>
          <p:cNvCxnSpPr/>
          <p:nvPr/>
        </p:nvCxnSpPr>
        <p:spPr>
          <a:xfrm>
            <a:off x="1998345" y="3374390"/>
            <a:ext cx="187325" cy="32448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748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293370"/>
            <a:ext cx="11798935" cy="6250940"/>
            <a:chOff x="0" y="293370"/>
            <a:chExt cx="11798935" cy="6250940"/>
          </a:xfrm>
        </p:grpSpPr>
        <p:sp>
          <p:nvSpPr>
            <p:cNvPr id="9" name="직사각형 8"/>
            <p:cNvSpPr/>
            <p:nvPr/>
          </p:nvSpPr>
          <p:spPr>
            <a:xfrm>
              <a:off x="412115" y="1039495"/>
              <a:ext cx="11373485" cy="5488305"/>
            </a:xfrm>
            <a:prstGeom prst="rect">
              <a:avLst/>
            </a:prstGeom>
            <a:gradFill flip="none" rotWithShape="1">
              <a:gsLst>
                <a:gs pos="0">
                  <a:srgbClr val="3F4249"/>
                </a:gs>
                <a:gs pos="100000">
                  <a:srgbClr val="34353A"/>
                </a:gs>
              </a:gsLst>
              <a:lin ang="5400000" scaled="1"/>
              <a:tileRect/>
            </a:gradFill>
            <a:ln>
              <a:solidFill>
                <a:srgbClr val="3F4249"/>
              </a:solidFill>
            </a:ln>
            <a:effectLst>
              <a:outerShdw blurRad="355600" dist="241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latinLnBrk="0">
                <a:defRPr/>
              </a:pPr>
              <a:endParaRPr lang="en-US" altLang="ko-KR" sz="700" kern="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12115" y="296545"/>
              <a:ext cx="11373485" cy="744855"/>
            </a:xfrm>
            <a:prstGeom prst="rect">
              <a:avLst/>
            </a:prstGeom>
            <a:gradFill flip="none" rotWithShape="1">
              <a:gsLst>
                <a:gs pos="0">
                  <a:srgbClr val="3F4249"/>
                </a:gs>
                <a:gs pos="100000">
                  <a:srgbClr val="34353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55600" dist="241300" dir="5400000" algn="t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0" rtlCol="0" anchor="ctr"/>
            <a:lstStyle/>
            <a:p>
              <a:pPr latinLnBrk="0">
                <a:defRPr/>
              </a:pPr>
              <a:r>
                <a:rPr lang="ko-KR" altLang="en-US" sz="2400" b="1" i="1" kern="0" dirty="0">
                  <a:solidFill>
                    <a:prstClr val="white"/>
                  </a:solidFill>
                </a:rPr>
                <a:t>프로그램 화면</a:t>
              </a:r>
              <a:endParaRPr lang="en-US" altLang="ko-KR" sz="700" kern="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89915" y="383540"/>
              <a:ext cx="337185" cy="56896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3F4249"/>
                </a:gs>
                <a:gs pos="0">
                  <a:srgbClr val="34353A"/>
                </a:gs>
              </a:gsLst>
              <a:lin ang="5400000" scaled="1"/>
              <a:tileRect/>
            </a:gradFill>
            <a:ln>
              <a:solidFill>
                <a:srgbClr val="3F4249"/>
              </a:solidFill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89915" y="383540"/>
              <a:ext cx="337185" cy="56896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3F4249"/>
                </a:gs>
                <a:gs pos="0">
                  <a:srgbClr val="34353A"/>
                </a:gs>
              </a:gsLst>
              <a:lin ang="5400000" scaled="1"/>
              <a:tileRect/>
            </a:gradFill>
            <a:ln>
              <a:solidFill>
                <a:srgbClr val="3F4249"/>
              </a:solidFill>
            </a:ln>
            <a:effectLst>
              <a:outerShdw blurRad="50800" dist="25400" dir="13500000" algn="br" rotWithShape="0">
                <a:schemeClr val="bg1"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06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0692765" y="560070"/>
              <a:ext cx="890270" cy="203835"/>
            </a:xfrm>
            <a:prstGeom prst="roundRect">
              <a:avLst>
                <a:gd name="adj" fmla="val 50000"/>
              </a:avLst>
            </a:prstGeom>
            <a:solidFill>
              <a:srgbClr val="474A4F"/>
            </a:solidFill>
            <a:ln>
              <a:solidFill>
                <a:srgbClr val="3F4249"/>
              </a:solidFill>
            </a:ln>
            <a:effectLst>
              <a:innerShdw blurRad="165100" dist="25400" dir="135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300" dirty="0">
                  <a:solidFill>
                    <a:prstClr val="white"/>
                  </a:solidFill>
                </a:rPr>
                <a:t>●  ●  ●  ●</a:t>
              </a: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415290" y="293370"/>
              <a:ext cx="0" cy="1475740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rot="16200000">
              <a:off x="450215" y="589280"/>
              <a:ext cx="0" cy="899795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16200000">
              <a:off x="11619230" y="6355080"/>
              <a:ext cx="0" cy="360045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11791315" y="6184265"/>
              <a:ext cx="0" cy="360045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325235" y="1151890"/>
            <a:ext cx="3773170" cy="4551045"/>
          </a:xfrm>
          <a:prstGeom prst="rect"/>
          <a:noFill/>
        </p:spPr>
      </p:pic>
      <p:pic>
        <p:nvPicPr>
          <p:cNvPr id="24" name="그림 23" descr="C:/Users/master/AppData/Roaming/PolarisOffice/ETemp/33424_11418480/fImage62084444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897890" y="1003935"/>
            <a:ext cx="3766820" cy="4597400"/>
          </a:xfrm>
          <a:prstGeom prst="rect"/>
          <a:noFill/>
        </p:spPr>
      </p:pic>
      <p:pic>
        <p:nvPicPr>
          <p:cNvPr id="23" name="그림 22" descr="C:/Users/master/AppData/Roaming/PolarisOffice/ETemp/33424_11418480/fImage31964418467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696845" y="3059430"/>
            <a:ext cx="2477770" cy="122936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868974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800" cap="none" dirty="0" smtClean="0" b="0">
              <a:latin typeface="맑은 고딕" charset="0"/>
              <a:ea typeface="맑은 고딕" charset="0"/>
            </a:endParaRPr>
          </a:p>
        </p:txBody>
      </p:sp>
      <p:grpSp>
        <p:nvGrpSpPr>
          <p:cNvPr id="21" name="그룹 20"/>
          <p:cNvGrpSpPr/>
          <p:nvPr/>
        </p:nvGrpSpPr>
        <p:grpSpPr>
          <a:xfrm rot="0">
            <a:off x="-459740" y="-18415"/>
            <a:ext cx="12649835" cy="6877685"/>
            <a:chOff x="-459740" y="-18415"/>
            <a:chExt cx="12649835" cy="6877685"/>
          </a:xfrm>
        </p:grpSpPr>
        <p:sp>
          <p:nvSpPr>
            <p:cNvPr id="22" name="직사각형 21"/>
            <p:cNvSpPr>
              <a:spLocks/>
            </p:cNvSpPr>
            <p:nvPr/>
          </p:nvSpPr>
          <p:spPr>
            <a:xfrm rot="0">
              <a:off x="-19685" y="802005"/>
              <a:ext cx="12155170" cy="6012180"/>
            </a:xfrm>
            <a:prstGeom prst="rect"/>
            <a:gradFill rotWithShape="1">
              <a:gsLst>
                <a:gs pos="0">
                  <a:srgbClr val="3F4249"/>
                </a:gs>
                <a:gs pos="100000">
                  <a:srgbClr val="34353A"/>
                </a:gs>
              </a:gsLst>
              <a:lin ang="5400000" scaled="1"/>
            </a:gradFill>
            <a:ln w="12700" cap="flat" cmpd="sng">
              <a:solidFill>
                <a:srgbClr val="3F4249">
                  <a:alpha val="100000"/>
                </a:srgbClr>
              </a:solidFill>
              <a:prstDash val="solid"/>
            </a:ln>
            <a:effectLst>
              <a:outerShdw sx="100000" sy="100000" blurRad="355600" dist="241300" dir="5400000" rotWithShape="0" algn="t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0170" tIns="45720" rIns="91440" bIns="45720" vert="horz" anchor="ctr">
              <a:noAutofit/>
            </a:bodyPr>
            <a:lstStyle/>
            <a:p>
              <a:pPr marL="0" indent="0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700" cap="none" dirty="0" smtClean="0" b="0">
                <a:solidFill>
                  <a:srgbClr val="000000">
                    <a:lumMod val="50000"/>
                    <a:lumOff val="50000"/>
                  </a:srgb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직사각형 22"/>
            <p:cNvSpPr>
              <a:spLocks/>
            </p:cNvSpPr>
            <p:nvPr/>
          </p:nvSpPr>
          <p:spPr>
            <a:xfrm rot="0">
              <a:off x="-46990" y="-15240"/>
              <a:ext cx="12195810" cy="820420"/>
            </a:xfrm>
            <a:prstGeom prst="rect"/>
            <a:gradFill rotWithShape="1">
              <a:gsLst>
                <a:gs pos="0">
                  <a:srgbClr val="3F4249"/>
                </a:gs>
                <a:gs pos="100000">
                  <a:srgbClr val="34353A"/>
                </a:gs>
              </a:gsLst>
              <a:lin ang="5400000" scaled="1"/>
            </a:gradFill>
            <a:ln w="0">
              <a:noFill/>
              <a:prstDash/>
            </a:ln>
            <a:effectLst>
              <a:outerShdw sx="100000" sy="100000" blurRad="355600" dist="241300" dir="5400000" rotWithShape="0" algn="t">
                <a:srgbClr val="000000">
                  <a:alpha val="22745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90" tIns="45720" rIns="91440" bIns="45720" vert="horz" anchor="ctr">
              <a:noAutofit/>
            </a:bodyPr>
            <a:lstStyle/>
            <a:p>
              <a:pPr marL="0" indent="0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400" cap="none" dirty="0" smtClean="0" i="1" b="1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프로그램 화면</a:t>
              </a:r>
              <a:endParaRPr lang="ko-KR" altLang="en-US" sz="2400" cap="none" dirty="0" smtClean="0" i="1" b="1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4" name="모서리가 둥근 직사각형 23"/>
            <p:cNvSpPr>
              <a:spLocks/>
            </p:cNvSpPr>
            <p:nvPr/>
          </p:nvSpPr>
          <p:spPr>
            <a:xfrm rot="0">
              <a:off x="171450" y="80645"/>
              <a:ext cx="361950" cy="6273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4353A"/>
                </a:gs>
                <a:gs pos="100000">
                  <a:srgbClr val="3F4249"/>
                </a:gs>
              </a:gsLst>
              <a:lin ang="5400000" scaled="1"/>
            </a:gradFill>
            <a:ln w="12700" cap="flat" cmpd="sng">
              <a:solidFill>
                <a:srgbClr val="3F4249">
                  <a:alpha val="100000"/>
                </a:srgbClr>
              </a:solidFill>
              <a:prstDash val="solid"/>
            </a:ln>
            <a:effectLst>
              <a:outerShdw sx="100000" sy="100000" blurRad="139700" dist="38100" dir="2700000" rotWithShape="0" algn="tl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5" name="모서리가 둥근 직사각형 24"/>
            <p:cNvSpPr>
              <a:spLocks/>
            </p:cNvSpPr>
            <p:nvPr/>
          </p:nvSpPr>
          <p:spPr>
            <a:xfrm rot="0">
              <a:off x="171450" y="80645"/>
              <a:ext cx="361950" cy="6273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4353A"/>
                </a:gs>
                <a:gs pos="100000">
                  <a:srgbClr val="3F4249"/>
                </a:gs>
              </a:gsLst>
              <a:lin ang="5400000" scaled="1"/>
            </a:gradFill>
            <a:ln w="12700" cap="flat" cmpd="sng">
              <a:solidFill>
                <a:srgbClr val="3F4249">
                  <a:alpha val="100000"/>
                </a:srgbClr>
              </a:solidFill>
              <a:prstDash val="solid"/>
            </a:ln>
            <a:effectLst>
              <a:outerShdw sx="100000" sy="100000" blurRad="50800" dist="25400" dir="13500000" rotWithShape="0" algn="br">
                <a:srgbClr val="FFFFFF">
                  <a:alpha val="14901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cap="none" dirty="0" smtClean="0" b="1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06</a:t>
              </a:r>
              <a:endParaRPr lang="ko-KR" altLang="en-US" sz="1200" cap="none" dirty="0" smtClean="0" b="1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6" name="모서리가 둥근 직사각형 25"/>
            <p:cNvSpPr>
              <a:spLocks/>
            </p:cNvSpPr>
            <p:nvPr/>
          </p:nvSpPr>
          <p:spPr>
            <a:xfrm rot="0">
              <a:off x="11003280" y="274955"/>
              <a:ext cx="955040" cy="226060"/>
            </a:xfrm>
            <a:prstGeom prst="roundRect">
              <a:avLst>
                <a:gd name="adj" fmla="val 50000"/>
              </a:avLst>
            </a:prstGeom>
            <a:solidFill>
              <a:srgbClr val="474A4F"/>
            </a:solidFill>
            <a:ln w="12700" cap="flat" cmpd="sng">
              <a:solidFill>
                <a:srgbClr val="3F4249">
                  <a:alpha val="100000"/>
                </a:srgbClr>
              </a:solidFill>
              <a:prstDash val="solid"/>
            </a:ln>
            <a:effectLst>
              <a:innerShdw blurRad="165100" dist="25400" dir="13500000">
                <a:srgbClr val="000000">
                  <a:alpha val="51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00" cap="none" dirty="0" smtClean="0" b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●  ●  ●  ●</a:t>
              </a:r>
              <a:endParaRPr lang="ko-KR" altLang="en-US" sz="300" cap="none" dirty="0" smtClean="0" b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 rot="0">
              <a:off x="-15875" y="-18415"/>
              <a:ext cx="635" cy="1622425"/>
            </a:xfrm>
            <a:prstGeom prst="line"/>
            <a:ln w="19050" cap="flat" cmpd="sng">
              <a:solidFill>
                <a:srgbClr val="FF66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rot="16200000">
              <a:off x="22225" y="319405"/>
              <a:ext cx="635" cy="964565"/>
            </a:xfrm>
            <a:prstGeom prst="line"/>
            <a:ln w="19050" cap="flat" cmpd="sng">
              <a:solidFill>
                <a:srgbClr val="FF66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rot="16200000">
              <a:off x="11996420" y="6656070"/>
              <a:ext cx="635" cy="386080"/>
            </a:xfrm>
            <a:prstGeom prst="line"/>
            <a:ln w="19050" cap="flat" cmpd="sng">
              <a:solidFill>
                <a:srgbClr val="FF66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0">
              <a:off x="12181205" y="6463030"/>
              <a:ext cx="635" cy="396240"/>
            </a:xfrm>
            <a:prstGeom prst="line"/>
            <a:ln w="19050" cap="flat" cmpd="sng">
              <a:solidFill>
                <a:srgbClr val="FF66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그림 32" descr="C:/Users/master/AppData/Roaming/PolarisOffice/ETemp/33424_11418480/fImage18961447633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57300" y="1125855"/>
            <a:ext cx="4643120" cy="4684395"/>
          </a:xfrm>
          <a:prstGeom prst="rect"/>
          <a:noFill/>
        </p:spPr>
      </p:pic>
      <p:pic>
        <p:nvPicPr>
          <p:cNvPr id="34" name="그림 33" descr="C:/Users/master/AppData/Roaming/PolarisOffice/ETemp/33424_11418480/fImage231444506500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099175" y="2073910"/>
            <a:ext cx="5339715" cy="30213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Font typeface="Arial"/>
              <a:buChar char="•"/>
            </a:pPr>
            <a:endParaRPr lang="ko-KR" altLang="en-US" sz="2800" cap="none" dirty="0" smtClean="0" b="0">
              <a:latin typeface="맑은 고딕" charset="0"/>
              <a:ea typeface="맑은 고딕" charset="0"/>
            </a:endParaRPr>
          </a:p>
        </p:txBody>
      </p:sp>
      <p:grpSp>
        <p:nvGrpSpPr>
          <p:cNvPr id="31" name="그룹 30"/>
          <p:cNvGrpSpPr/>
          <p:nvPr/>
        </p:nvGrpSpPr>
        <p:grpSpPr>
          <a:xfrm rot="0">
            <a:off x="-459740" y="-18415"/>
            <a:ext cx="12649835" cy="6877685"/>
            <a:chOff x="-459740" y="-18415"/>
            <a:chExt cx="12649835" cy="6877685"/>
          </a:xfrm>
        </p:grpSpPr>
        <p:sp>
          <p:nvSpPr>
            <p:cNvPr id="32" name="직사각형 31"/>
            <p:cNvSpPr>
              <a:spLocks/>
            </p:cNvSpPr>
            <p:nvPr/>
          </p:nvSpPr>
          <p:spPr>
            <a:xfrm rot="0">
              <a:off x="-19685" y="802005"/>
              <a:ext cx="12155170" cy="6012180"/>
            </a:xfrm>
            <a:prstGeom prst="rect"/>
            <a:gradFill rotWithShape="1">
              <a:gsLst>
                <a:gs pos="0">
                  <a:srgbClr val="3F4249"/>
                </a:gs>
                <a:gs pos="100000">
                  <a:srgbClr val="34353A"/>
                </a:gs>
              </a:gsLst>
              <a:lin ang="5400000" scaled="1"/>
            </a:gradFill>
            <a:ln w="12700" cap="flat" cmpd="sng">
              <a:solidFill>
                <a:srgbClr val="3F4249">
                  <a:alpha val="100000"/>
                </a:srgbClr>
              </a:solidFill>
              <a:prstDash val="solid"/>
            </a:ln>
            <a:effectLst>
              <a:outerShdw sx="100000" sy="100000" blurRad="355600" dist="241300" dir="5400000" rotWithShape="0" algn="t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0170" tIns="45720" rIns="91440" bIns="45720" vert="horz" anchor="ctr">
              <a:noAutofit/>
            </a:bodyPr>
            <a:lstStyle/>
            <a:p>
              <a:pPr marL="0" indent="0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700" cap="none" dirty="0" smtClean="0" b="0">
                <a:solidFill>
                  <a:srgbClr val="000000">
                    <a:lumMod val="50000"/>
                    <a:lumOff val="50000"/>
                  </a:srgb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3" name="직사각형 32"/>
            <p:cNvSpPr>
              <a:spLocks/>
            </p:cNvSpPr>
            <p:nvPr/>
          </p:nvSpPr>
          <p:spPr>
            <a:xfrm rot="0">
              <a:off x="-46990" y="-15240"/>
              <a:ext cx="12195810" cy="820420"/>
            </a:xfrm>
            <a:prstGeom prst="rect"/>
            <a:gradFill rotWithShape="1">
              <a:gsLst>
                <a:gs pos="0">
                  <a:srgbClr val="3F4249"/>
                </a:gs>
                <a:gs pos="100000">
                  <a:srgbClr val="34353A"/>
                </a:gs>
              </a:gsLst>
              <a:lin ang="5400000" scaled="1"/>
            </a:gradFill>
            <a:ln w="0">
              <a:noFill/>
              <a:prstDash/>
            </a:ln>
            <a:effectLst>
              <a:outerShdw sx="100000" sy="100000" blurRad="355600" dist="241300" dir="5400000" rotWithShape="0" algn="t">
                <a:srgbClr val="000000">
                  <a:alpha val="22745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90" tIns="45720" rIns="91440" bIns="45720" vert="horz" anchor="ctr">
              <a:noAutofit/>
            </a:bodyPr>
            <a:lstStyle/>
            <a:p>
              <a:pPr marL="0" indent="0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400" cap="none" dirty="0" smtClean="0" i="1" b="1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프로그램 화면</a:t>
              </a:r>
              <a:endParaRPr lang="ko-KR" altLang="en-US" sz="2400" cap="none" dirty="0" smtClean="0" i="1" b="1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4" name="모서리가 둥근 직사각형 33"/>
            <p:cNvSpPr>
              <a:spLocks/>
            </p:cNvSpPr>
            <p:nvPr/>
          </p:nvSpPr>
          <p:spPr>
            <a:xfrm rot="0">
              <a:off x="171450" y="80645"/>
              <a:ext cx="361950" cy="6273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4353A"/>
                </a:gs>
                <a:gs pos="100000">
                  <a:srgbClr val="3F4249"/>
                </a:gs>
              </a:gsLst>
              <a:lin ang="5400000" scaled="1"/>
            </a:gradFill>
            <a:ln w="12700" cap="flat" cmpd="sng">
              <a:solidFill>
                <a:srgbClr val="3F4249">
                  <a:alpha val="100000"/>
                </a:srgbClr>
              </a:solidFill>
              <a:prstDash val="solid"/>
            </a:ln>
            <a:effectLst>
              <a:outerShdw sx="100000" sy="100000" blurRad="139700" dist="38100" dir="2700000" rotWithShape="0" algn="tl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5" name="모서리가 둥근 직사각형 34"/>
            <p:cNvSpPr>
              <a:spLocks/>
            </p:cNvSpPr>
            <p:nvPr/>
          </p:nvSpPr>
          <p:spPr>
            <a:xfrm rot="0">
              <a:off x="171450" y="80645"/>
              <a:ext cx="361950" cy="6273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4353A"/>
                </a:gs>
                <a:gs pos="100000">
                  <a:srgbClr val="3F4249"/>
                </a:gs>
              </a:gsLst>
              <a:lin ang="5400000" scaled="1"/>
            </a:gradFill>
            <a:ln w="12700" cap="flat" cmpd="sng">
              <a:solidFill>
                <a:srgbClr val="3F4249">
                  <a:alpha val="100000"/>
                </a:srgbClr>
              </a:solidFill>
              <a:prstDash val="solid"/>
            </a:ln>
            <a:effectLst>
              <a:outerShdw sx="100000" sy="100000" blurRad="50800" dist="25400" dir="13500000" rotWithShape="0" algn="br">
                <a:srgbClr val="FFFFFF">
                  <a:alpha val="14901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cap="none" dirty="0" smtClean="0" b="1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06</a:t>
              </a:r>
              <a:endParaRPr lang="ko-KR" altLang="en-US" sz="1200" cap="none" dirty="0" smtClean="0" b="1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6" name="모서리가 둥근 직사각형 35"/>
            <p:cNvSpPr>
              <a:spLocks/>
            </p:cNvSpPr>
            <p:nvPr/>
          </p:nvSpPr>
          <p:spPr>
            <a:xfrm rot="0">
              <a:off x="11003280" y="274955"/>
              <a:ext cx="955040" cy="226060"/>
            </a:xfrm>
            <a:prstGeom prst="roundRect">
              <a:avLst>
                <a:gd name="adj" fmla="val 50000"/>
              </a:avLst>
            </a:prstGeom>
            <a:solidFill>
              <a:srgbClr val="474A4F"/>
            </a:solidFill>
            <a:ln w="12700" cap="flat" cmpd="sng">
              <a:solidFill>
                <a:srgbClr val="3F4249">
                  <a:alpha val="100000"/>
                </a:srgbClr>
              </a:solidFill>
              <a:prstDash val="solid"/>
            </a:ln>
            <a:effectLst>
              <a:innerShdw blurRad="165100" dist="25400" dir="13500000">
                <a:srgbClr val="000000">
                  <a:alpha val="51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00" cap="none" dirty="0" smtClean="0" b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●  ●  ●  ●</a:t>
              </a:r>
              <a:endParaRPr lang="ko-KR" altLang="en-US" sz="300" cap="none" dirty="0" smtClean="0" b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>
            <a:xfrm rot="0">
              <a:off x="-15875" y="-18415"/>
              <a:ext cx="635" cy="1622425"/>
            </a:xfrm>
            <a:prstGeom prst="line"/>
            <a:ln w="19050" cap="flat" cmpd="sng">
              <a:solidFill>
                <a:srgbClr val="FF66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6200000">
              <a:off x="22225" y="319405"/>
              <a:ext cx="635" cy="964565"/>
            </a:xfrm>
            <a:prstGeom prst="line"/>
            <a:ln w="19050" cap="flat" cmpd="sng">
              <a:solidFill>
                <a:srgbClr val="FF66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rot="16200000">
              <a:off x="11996420" y="6656070"/>
              <a:ext cx="635" cy="386080"/>
            </a:xfrm>
            <a:prstGeom prst="line"/>
            <a:ln w="19050" cap="flat" cmpd="sng">
              <a:solidFill>
                <a:srgbClr val="FF66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rot="0">
              <a:off x="12181205" y="6463030"/>
              <a:ext cx="635" cy="396240"/>
            </a:xfrm>
            <a:prstGeom prst="line"/>
            <a:ln w="19050" cap="flat" cmpd="sng">
              <a:solidFill>
                <a:srgbClr val="FF66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그림 40" descr="C:/Users/master/AppData/Roaming/PolarisOffice/ETemp/23496_14335760/fImage7922485650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40460" y="1022985"/>
            <a:ext cx="4660265" cy="4995545"/>
          </a:xfrm>
          <a:prstGeom prst="rect"/>
          <a:noFill/>
        </p:spPr>
      </p:pic>
      <p:pic>
        <p:nvPicPr>
          <p:cNvPr id="42" name="그림 41" descr="C:/Users/master/AppData/Roaming/PolarisOffice/ETemp/23496_14335760/fImage105994869169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39535" y="1022350"/>
            <a:ext cx="4918075" cy="495935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293370"/>
            <a:ext cx="11798935" cy="6250940"/>
            <a:chOff x="0" y="293370"/>
            <a:chExt cx="11798935" cy="6250940"/>
          </a:xfrm>
        </p:grpSpPr>
        <p:sp>
          <p:nvSpPr>
            <p:cNvPr id="9" name="직사각형 8"/>
            <p:cNvSpPr/>
            <p:nvPr/>
          </p:nvSpPr>
          <p:spPr>
            <a:xfrm>
              <a:off x="412115" y="1039495"/>
              <a:ext cx="11373485" cy="5488305"/>
            </a:xfrm>
            <a:prstGeom prst="rect">
              <a:avLst/>
            </a:prstGeom>
            <a:gradFill flip="none" rotWithShape="1">
              <a:gsLst>
                <a:gs pos="0">
                  <a:srgbClr val="3F4249"/>
                </a:gs>
                <a:gs pos="100000">
                  <a:srgbClr val="34353A"/>
                </a:gs>
              </a:gsLst>
              <a:lin ang="5400000" scaled="1"/>
              <a:tileRect/>
            </a:gradFill>
            <a:ln>
              <a:solidFill>
                <a:srgbClr val="3F4249"/>
              </a:solidFill>
            </a:ln>
            <a:effectLst>
              <a:outerShdw blurRad="355600" dist="241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latinLnBrk="0">
                <a:defRPr/>
              </a:pPr>
              <a:endParaRPr lang="en-US" altLang="ko-KR" sz="700" kern="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12115" y="296545"/>
              <a:ext cx="11373485" cy="744855"/>
            </a:xfrm>
            <a:prstGeom prst="rect">
              <a:avLst/>
            </a:prstGeom>
            <a:gradFill flip="none" rotWithShape="1">
              <a:gsLst>
                <a:gs pos="0">
                  <a:srgbClr val="3F4249"/>
                </a:gs>
                <a:gs pos="100000">
                  <a:srgbClr val="34353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55600" dist="241300" dir="5400000" algn="t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0" rtlCol="0" anchor="ctr"/>
            <a:lstStyle/>
            <a:p>
              <a:pPr latinLnBrk="0">
                <a:defRPr/>
              </a:pPr>
              <a:r>
                <a:rPr lang="ko-KR" altLang="en-US" sz="2400" b="1" i="1" kern="0" dirty="0">
                  <a:solidFill>
                    <a:prstClr val="white"/>
                  </a:solidFill>
                </a:rPr>
                <a:t>시연</a:t>
              </a:r>
              <a:endParaRPr lang="en-US" altLang="ko-KR" sz="700" kern="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89915" y="383540"/>
              <a:ext cx="337185" cy="56896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3F4249"/>
                </a:gs>
                <a:gs pos="0">
                  <a:srgbClr val="34353A"/>
                </a:gs>
              </a:gsLst>
              <a:lin ang="5400000" scaled="1"/>
              <a:tileRect/>
            </a:gradFill>
            <a:ln>
              <a:solidFill>
                <a:srgbClr val="3F4249"/>
              </a:solidFill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89915" y="383540"/>
              <a:ext cx="337185" cy="56896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3F4249"/>
                </a:gs>
                <a:gs pos="0">
                  <a:srgbClr val="34353A"/>
                </a:gs>
              </a:gsLst>
              <a:lin ang="5400000" scaled="1"/>
              <a:tileRect/>
            </a:gradFill>
            <a:ln>
              <a:solidFill>
                <a:srgbClr val="3F4249"/>
              </a:solidFill>
            </a:ln>
            <a:effectLst>
              <a:outerShdw blurRad="50800" dist="25400" dir="13500000" algn="br" rotWithShape="0">
                <a:schemeClr val="bg1"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07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0692765" y="560070"/>
              <a:ext cx="890270" cy="203835"/>
            </a:xfrm>
            <a:prstGeom prst="roundRect">
              <a:avLst>
                <a:gd name="adj" fmla="val 50000"/>
              </a:avLst>
            </a:prstGeom>
            <a:solidFill>
              <a:srgbClr val="474A4F"/>
            </a:solidFill>
            <a:ln>
              <a:solidFill>
                <a:srgbClr val="3F4249"/>
              </a:solidFill>
            </a:ln>
            <a:effectLst>
              <a:innerShdw blurRad="165100" dist="25400" dir="135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300" dirty="0">
                  <a:solidFill>
                    <a:prstClr val="white"/>
                  </a:solidFill>
                </a:rPr>
                <a:t>●  ●  ●  ●</a:t>
              </a: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415290" y="293370"/>
              <a:ext cx="0" cy="1475740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rot="16200000">
              <a:off x="450215" y="589280"/>
              <a:ext cx="0" cy="899795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16200000">
              <a:off x="11619230" y="6355080"/>
              <a:ext cx="0" cy="360045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11791315" y="6184265"/>
              <a:ext cx="0" cy="360045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도형 20"/>
          <p:cNvSpPr>
            <a:spLocks/>
          </p:cNvSpPr>
          <p:nvPr/>
        </p:nvSpPr>
        <p:spPr>
          <a:xfrm rot="0">
            <a:off x="430530" y="1054100"/>
            <a:ext cx="11374120" cy="5679440"/>
          </a:xfrm>
          <a:prstGeom prst="rect"/>
          <a:gradFill rotWithShape="1">
            <a:gsLst>
              <a:gs pos="0">
                <a:srgbClr val="3F4249"/>
              </a:gs>
              <a:gs pos="100000">
                <a:srgbClr val="34353A"/>
              </a:gs>
            </a:gsLst>
            <a:lin ang="5400000" scaled="1"/>
          </a:gradFill>
          <a:ln w="0">
            <a:noFill/>
            <a:prstDash/>
          </a:ln>
          <a:effectLst>
            <a:outerShdw sx="100000" sy="100000" blurRad="355600" dist="241300" dir="5400000" rotWithShape="0" algn="t">
              <a:srgbClr val="000000">
                <a:alpha val="22745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90" tIns="45720" rIns="91440" bIns="45720" vert="horz" anchor="ctr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시연 순서</a:t>
            </a:r>
            <a:endParaRPr lang="ko-KR" altLang="en-US" sz="2400" cap="none" dirty="0" smtClean="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457200" indent="-45720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3200" cap="none" dirty="0" smtClean="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가입 화면</a:t>
            </a:r>
            <a:endParaRPr lang="ko-KR" altLang="en-US" sz="3200" cap="none" dirty="0" smtClean="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457200" indent="-45720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2000" cap="none" dirty="0" smtClean="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457200" indent="-45720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3200" cap="none" dirty="0" smtClean="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 채팅방 접속(ip주소, port 번호)</a:t>
            </a:r>
            <a:endParaRPr lang="ko-KR" altLang="en-US" sz="3200" cap="none" dirty="0" smtClean="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cap="none" dirty="0" smtClean="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457200" indent="-45720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3200" cap="none" dirty="0" smtClean="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 채팅 화면</a:t>
            </a:r>
            <a:endParaRPr lang="ko-KR" altLang="en-US" sz="3200" cap="none" dirty="0" smtClean="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457200" indent="-45720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2000" cap="none" dirty="0" smtClean="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457200" indent="-45720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3200" cap="none" dirty="0" smtClean="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 귓속말 상대 ==나와 공통점이 있는 멤버 조회</a:t>
            </a:r>
            <a:endParaRPr lang="ko-KR" altLang="en-US" sz="3200" cap="none" dirty="0" smtClean="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457200" indent="-45720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2000" cap="none" dirty="0" smtClean="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457200" indent="-45720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3200" cap="none" dirty="0" smtClean="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 귓속말 진행 </a:t>
            </a:r>
            <a:endParaRPr lang="ko-KR" altLang="en-US" sz="3200" cap="none" dirty="0" smtClean="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i="1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457200" indent="-45720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2400" cap="none" dirty="0" smtClean="0" i="1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457200" indent="-45720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2400" cap="none" dirty="0" smtClean="0" i="1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457200" indent="-45720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700" cap="none" dirty="0" smtClean="0" b="0">
              <a:solidFill>
                <a:srgbClr val="000000">
                  <a:lumMod val="50000"/>
                  <a:lumOff val="50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067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4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11</Pages>
  <Paragraphs>61</Paragraphs>
  <Words>116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한 승현</dc:creator>
  <cp:lastModifiedBy>한 승현</cp:lastModifiedBy>
  <dc:title>PowerPoint 프레젠테이션</dc:title>
  <dcterms:modified xsi:type="dcterms:W3CDTF">2021-07-05T13:30:58Z</dcterms:modified>
</cp:coreProperties>
</file>