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우" initials="김" lastIdx="1" clrIdx="0">
    <p:extLst>
      <p:ext uri="{19B8F6BF-5375-455C-9EA6-DF929625EA0E}">
        <p15:presenceInfo xmlns:p15="http://schemas.microsoft.com/office/powerpoint/2012/main" userId="김영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4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1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hisper_5024589?term=whisper&amp;page=1&amp;position=29&amp;page=1&amp;position=29&amp;related_id=5024589&amp;origin=sear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F4249"/>
            </a:gs>
            <a:gs pos="100000">
              <a:srgbClr val="3435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9526"/>
            <a:ext cx="12192000" cy="38766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50990" y="3496843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0126" y="1907994"/>
            <a:ext cx="43107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 err="1">
                <a:solidFill>
                  <a:prstClr val="white"/>
                </a:solidFill>
              </a:rPr>
              <a:t>MUlTI</a:t>
            </a:r>
            <a:r>
              <a:rPr lang="ko-KR" altLang="en-US" sz="4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CHATIING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0" y="3883540"/>
            <a:ext cx="12192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C7118B-2BA0-40BB-9320-35EB75ADD6B0}"/>
              </a:ext>
            </a:extLst>
          </p:cNvPr>
          <p:cNvSpPr txBox="1"/>
          <p:nvPr/>
        </p:nvSpPr>
        <p:spPr>
          <a:xfrm>
            <a:off x="7703507" y="6120562"/>
            <a:ext cx="40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박승홍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심수현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한승현</a:t>
            </a:r>
            <a:r>
              <a:rPr lang="en-US" altLang="ko-KR" dirty="0">
                <a:solidFill>
                  <a:schemeClr val="bg1"/>
                </a:solidFill>
              </a:rPr>
              <a:t> /</a:t>
            </a:r>
            <a:r>
              <a:rPr lang="ko-KR" altLang="en-US" dirty="0">
                <a:solidFill>
                  <a:schemeClr val="bg1"/>
                </a:solidFill>
              </a:rPr>
              <a:t>김영우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ADA38-908D-4DE2-B00E-843C9E2624F3}"/>
              </a:ext>
            </a:extLst>
          </p:cNvPr>
          <p:cNvSpPr txBox="1"/>
          <p:nvPr/>
        </p:nvSpPr>
        <p:spPr>
          <a:xfrm>
            <a:off x="588723" y="1279846"/>
            <a:ext cx="41962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http://pptbizcam.co.kr/?cat=2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D238F-E040-4429-8F62-5576428972CF}"/>
              </a:ext>
            </a:extLst>
          </p:cNvPr>
          <p:cNvSpPr txBox="1"/>
          <p:nvPr/>
        </p:nvSpPr>
        <p:spPr>
          <a:xfrm>
            <a:off x="268620" y="460020"/>
            <a:ext cx="27752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5458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6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에필로그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91">
            <a:extLst>
              <a:ext uri="{FF2B5EF4-FFF2-40B4-BE49-F238E27FC236}">
                <a16:creationId xmlns:a16="http://schemas.microsoft.com/office/drawing/2014/main" id="{256D1351-BC18-4E6E-82EC-2170F126D4B0}"/>
              </a:ext>
            </a:extLst>
          </p:cNvPr>
          <p:cNvSpPr/>
          <p:nvPr/>
        </p:nvSpPr>
        <p:spPr>
          <a:xfrm>
            <a:off x="1270237" y="1492726"/>
            <a:ext cx="2510526" cy="72744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아쉬웠던 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96">
            <a:extLst>
              <a:ext uri="{FF2B5EF4-FFF2-40B4-BE49-F238E27FC236}">
                <a16:creationId xmlns:a16="http://schemas.microsoft.com/office/drawing/2014/main" id="{86BF61D8-A915-4989-A431-95D67A1FFCD8}"/>
              </a:ext>
            </a:extLst>
          </p:cNvPr>
          <p:cNvSpPr/>
          <p:nvPr/>
        </p:nvSpPr>
        <p:spPr>
          <a:xfrm>
            <a:off x="589972" y="121833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6ACF0-C825-4BDD-86C9-3F3F12B828C8}"/>
              </a:ext>
            </a:extLst>
          </p:cNvPr>
          <p:cNvSpPr/>
          <p:nvPr/>
        </p:nvSpPr>
        <p:spPr>
          <a:xfrm>
            <a:off x="3961216" y="1288630"/>
            <a:ext cx="324201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내용입력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91">
            <a:extLst>
              <a:ext uri="{FF2B5EF4-FFF2-40B4-BE49-F238E27FC236}">
                <a16:creationId xmlns:a16="http://schemas.microsoft.com/office/drawing/2014/main" id="{5005682A-1425-4A83-A515-ED0F68DC97C8}"/>
              </a:ext>
            </a:extLst>
          </p:cNvPr>
          <p:cNvSpPr/>
          <p:nvPr/>
        </p:nvSpPr>
        <p:spPr>
          <a:xfrm>
            <a:off x="1270237" y="4015260"/>
            <a:ext cx="2510526" cy="72744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아쉬웠던 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2" name="사각형: 둥근 모서리 96">
            <a:extLst>
              <a:ext uri="{FF2B5EF4-FFF2-40B4-BE49-F238E27FC236}">
                <a16:creationId xmlns:a16="http://schemas.microsoft.com/office/drawing/2014/main" id="{DEE359C9-F144-4FAD-9D21-74E99A06AE4F}"/>
              </a:ext>
            </a:extLst>
          </p:cNvPr>
          <p:cNvSpPr/>
          <p:nvPr/>
        </p:nvSpPr>
        <p:spPr>
          <a:xfrm>
            <a:off x="589972" y="378852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92428C-53D0-4148-A717-EBC0EC0F58AB}"/>
              </a:ext>
            </a:extLst>
          </p:cNvPr>
          <p:cNvSpPr/>
          <p:nvPr/>
        </p:nvSpPr>
        <p:spPr>
          <a:xfrm>
            <a:off x="3961215" y="4015260"/>
            <a:ext cx="324201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내용입력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9706E-2942-4FFC-B231-D37B0117DF9B}"/>
              </a:ext>
            </a:extLst>
          </p:cNvPr>
          <p:cNvSpPr txBox="1"/>
          <p:nvPr/>
        </p:nvSpPr>
        <p:spPr>
          <a:xfrm>
            <a:off x="8824170" y="567741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7782E-910F-44D4-B0CF-01962131AF6F}"/>
              </a:ext>
            </a:extLst>
          </p:cNvPr>
          <p:cNvSpPr txBox="1"/>
          <p:nvPr/>
        </p:nvSpPr>
        <p:spPr>
          <a:xfrm>
            <a:off x="-217281" y="5639663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CB4E57-D69E-44A2-ADF6-D6A5D89D61C5}"/>
              </a:ext>
            </a:extLst>
          </p:cNvPr>
          <p:cNvCxnSpPr>
            <a:cxnSpLocks/>
          </p:cNvCxnSpPr>
          <p:nvPr/>
        </p:nvCxnSpPr>
        <p:spPr>
          <a:xfrm flipV="1">
            <a:off x="1072384" y="2531067"/>
            <a:ext cx="658880" cy="3108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DA46808-194B-41F0-9D01-D4476EA58C66}"/>
              </a:ext>
            </a:extLst>
          </p:cNvPr>
          <p:cNvCxnSpPr>
            <a:cxnSpLocks/>
          </p:cNvCxnSpPr>
          <p:nvPr/>
        </p:nvCxnSpPr>
        <p:spPr>
          <a:xfrm flipV="1">
            <a:off x="1072384" y="4888993"/>
            <a:ext cx="841760" cy="750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3AA41-C7E1-4151-A562-B489289302ED}"/>
              </a:ext>
            </a:extLst>
          </p:cNvPr>
          <p:cNvCxnSpPr>
            <a:cxnSpLocks/>
          </p:cNvCxnSpPr>
          <p:nvPr/>
        </p:nvCxnSpPr>
        <p:spPr>
          <a:xfrm flipH="1" flipV="1">
            <a:off x="673752" y="1218336"/>
            <a:ext cx="401519" cy="4421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9A871B-E2CE-41BA-B453-89D085D09C8E}"/>
              </a:ext>
            </a:extLst>
          </p:cNvPr>
          <p:cNvCxnSpPr>
            <a:cxnSpLocks/>
          </p:cNvCxnSpPr>
          <p:nvPr/>
        </p:nvCxnSpPr>
        <p:spPr>
          <a:xfrm flipV="1">
            <a:off x="1102013" y="962712"/>
            <a:ext cx="9739199" cy="4663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303537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Q&amp;A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710CC6A-39AD-4197-B92C-8FDB6BD053EB}"/>
              </a:ext>
            </a:extLst>
          </p:cNvPr>
          <p:cNvGrpSpPr/>
          <p:nvPr/>
        </p:nvGrpSpPr>
        <p:grpSpPr>
          <a:xfrm>
            <a:off x="4912391" y="2240239"/>
            <a:ext cx="2367217" cy="2377521"/>
            <a:chOff x="5104406" y="2788839"/>
            <a:chExt cx="1641043" cy="1648186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B5CDECD9-0AF8-4B34-940A-B3784003463F}"/>
                </a:ext>
              </a:extLst>
            </p:cNvPr>
            <p:cNvSpPr/>
            <p:nvPr/>
          </p:nvSpPr>
          <p:spPr>
            <a:xfrm rot="7200000">
              <a:off x="4917996" y="3364504"/>
              <a:ext cx="1641043" cy="504000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E0472D3-5546-4589-9772-05170F95972B}"/>
                </a:ext>
              </a:extLst>
            </p:cNvPr>
            <p:cNvSpPr/>
            <p:nvPr/>
          </p:nvSpPr>
          <p:spPr>
            <a:xfrm rot="14400000">
              <a:off x="5299234" y="3357361"/>
              <a:ext cx="1641043" cy="504000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B45183EF-0D7B-4A1B-B637-4E177B9AD8BA}"/>
                </a:ext>
              </a:extLst>
            </p:cNvPr>
            <p:cNvSpPr/>
            <p:nvPr/>
          </p:nvSpPr>
          <p:spPr>
            <a:xfrm>
              <a:off x="5104406" y="3697097"/>
              <a:ext cx="1641043" cy="504000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8A9193-D2A4-4C12-9049-BD50495A0E0A}"/>
              </a:ext>
            </a:extLst>
          </p:cNvPr>
          <p:cNvSpPr txBox="1"/>
          <p:nvPr/>
        </p:nvSpPr>
        <p:spPr>
          <a:xfrm>
            <a:off x="8912257" y="567741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74E3B-05F5-42F6-B4FB-125170B00320}"/>
              </a:ext>
            </a:extLst>
          </p:cNvPr>
          <p:cNvSpPr txBox="1"/>
          <p:nvPr/>
        </p:nvSpPr>
        <p:spPr>
          <a:xfrm>
            <a:off x="0" y="1401592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FFD4CA-EEB4-4D91-8428-987BE5859EA5}"/>
              </a:ext>
            </a:extLst>
          </p:cNvPr>
          <p:cNvCxnSpPr>
            <a:cxnSpLocks/>
          </p:cNvCxnSpPr>
          <p:nvPr/>
        </p:nvCxnSpPr>
        <p:spPr>
          <a:xfrm flipV="1">
            <a:off x="2183566" y="763282"/>
            <a:ext cx="8423474" cy="82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4A56EB-37A5-406E-B2ED-B2F8563DB010}"/>
              </a:ext>
            </a:extLst>
          </p:cNvPr>
          <p:cNvCxnSpPr>
            <a:cxnSpLocks/>
          </p:cNvCxnSpPr>
          <p:nvPr/>
        </p:nvCxnSpPr>
        <p:spPr>
          <a:xfrm>
            <a:off x="2183566" y="1588534"/>
            <a:ext cx="3185166" cy="140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4549C-DF17-43D7-BEBC-6682245C7051}"/>
              </a:ext>
            </a:extLst>
          </p:cNvPr>
          <p:cNvCxnSpPr>
            <a:cxnSpLocks/>
          </p:cNvCxnSpPr>
          <p:nvPr/>
        </p:nvCxnSpPr>
        <p:spPr>
          <a:xfrm flipH="1" flipV="1">
            <a:off x="613830" y="1177278"/>
            <a:ext cx="512858" cy="217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70683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목차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915277" y="2191213"/>
            <a:ext cx="2367217" cy="2377521"/>
            <a:chOff x="5104406" y="2788839"/>
            <a:chExt cx="1641043" cy="1648186"/>
          </a:xfrm>
        </p:grpSpPr>
        <p:sp>
          <p:nvSpPr>
            <p:cNvPr id="47" name="이등변 삼각형 46"/>
            <p:cNvSpPr/>
            <p:nvPr/>
          </p:nvSpPr>
          <p:spPr>
            <a:xfrm rot="7200000">
              <a:off x="4917996" y="3364504"/>
              <a:ext cx="1641043" cy="504000"/>
            </a:xfrm>
            <a:prstGeom prst="triangle">
              <a:avLst/>
            </a:prstGeom>
            <a:gradFill flip="none" rotWithShape="1">
              <a:gsLst>
                <a:gs pos="100000">
                  <a:srgbClr val="34353A"/>
                </a:gs>
                <a:gs pos="2000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4400000">
              <a:off x="5299234" y="3357361"/>
              <a:ext cx="1641043" cy="504000"/>
            </a:xfrm>
            <a:prstGeom prst="triangle">
              <a:avLst/>
            </a:prstGeom>
            <a:gradFill flip="none" rotWithShape="1">
              <a:gsLst>
                <a:gs pos="42000">
                  <a:srgbClr val="34353A"/>
                </a:gs>
                <a:gs pos="0">
                  <a:srgbClr val="3F424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28600" dist="38100" sx="95000" sy="95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>
              <a:off x="5104406" y="3697097"/>
              <a:ext cx="1641043" cy="504000"/>
            </a:xfrm>
            <a:prstGeom prst="triangle">
              <a:avLst/>
            </a:prstGeom>
            <a:gradFill flip="none" rotWithShape="1">
              <a:gsLst>
                <a:gs pos="66000">
                  <a:srgbClr val="FF6600"/>
                </a:gs>
                <a:gs pos="17000">
                  <a:srgbClr val="FF993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46100" dist="228600" dir="5400000" sx="93000" sy="9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458543" y="2442655"/>
            <a:ext cx="1383647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시스템개요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2862093" y="3541341"/>
            <a:ext cx="1782263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개발동기 및 목적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4701861" y="5265791"/>
            <a:ext cx="1518646" cy="400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에필로그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977262" y="3396146"/>
            <a:ext cx="243245" cy="243245"/>
            <a:chOff x="5977262" y="2143795"/>
            <a:chExt cx="243245" cy="243245"/>
          </a:xfrm>
        </p:grpSpPr>
        <p:grpSp>
          <p:nvGrpSpPr>
            <p:cNvPr id="53" name="그룹 52"/>
            <p:cNvGrpSpPr/>
            <p:nvPr/>
          </p:nvGrpSpPr>
          <p:grpSpPr>
            <a:xfrm>
              <a:off x="5977262" y="2143795"/>
              <a:ext cx="243245" cy="243245"/>
              <a:chOff x="10103818" y="2013248"/>
              <a:chExt cx="720000" cy="72000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103818" y="2013248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10103818" y="2013248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F4249"/>
                  </a:gs>
                  <a:gs pos="0">
                    <a:srgbClr val="34353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25400" dir="13500000" algn="br" rotWithShape="0">
                  <a:schemeClr val="bg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6039352" y="2208519"/>
              <a:ext cx="113798" cy="11379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4640308" y="2711969"/>
            <a:ext cx="1372576" cy="71979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endCxn id="55" idx="7"/>
          </p:cNvCxnSpPr>
          <p:nvPr/>
        </p:nvCxnSpPr>
        <p:spPr>
          <a:xfrm flipH="1">
            <a:off x="6184885" y="2711969"/>
            <a:ext cx="1299913" cy="71979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cxnSpLocks/>
            <a:endCxn id="55" idx="4"/>
          </p:cNvCxnSpPr>
          <p:nvPr/>
        </p:nvCxnSpPr>
        <p:spPr>
          <a:xfrm flipV="1">
            <a:off x="5586791" y="3639391"/>
            <a:ext cx="512094" cy="162640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0B4084-680D-4873-82E4-657B679A4584}"/>
              </a:ext>
            </a:extLst>
          </p:cNvPr>
          <p:cNvCxnSpPr>
            <a:cxnSpLocks/>
          </p:cNvCxnSpPr>
          <p:nvPr/>
        </p:nvCxnSpPr>
        <p:spPr>
          <a:xfrm flipH="1" flipV="1">
            <a:off x="6946254" y="3042165"/>
            <a:ext cx="1838456" cy="121624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D838BB3-53E7-414E-937B-7D173BD2B764}"/>
              </a:ext>
            </a:extLst>
          </p:cNvPr>
          <p:cNvCxnSpPr>
            <a:cxnSpLocks/>
          </p:cNvCxnSpPr>
          <p:nvPr/>
        </p:nvCxnSpPr>
        <p:spPr>
          <a:xfrm flipV="1">
            <a:off x="4613649" y="3163789"/>
            <a:ext cx="911979" cy="579889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DA28DE-0962-4A01-9EEC-765DC16A41DC}"/>
              </a:ext>
            </a:extLst>
          </p:cNvPr>
          <p:cNvSpPr/>
          <p:nvPr/>
        </p:nvSpPr>
        <p:spPr>
          <a:xfrm>
            <a:off x="3257067" y="2478916"/>
            <a:ext cx="1383241" cy="451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개발환경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8CE4BF-E8A1-410E-9951-EA926622986B}"/>
              </a:ext>
            </a:extLst>
          </p:cNvPr>
          <p:cNvSpPr/>
          <p:nvPr/>
        </p:nvSpPr>
        <p:spPr>
          <a:xfrm>
            <a:off x="8784710" y="2958057"/>
            <a:ext cx="1605846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 구조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0DF05CD-3473-4C92-A41C-44F1D2B7998D}"/>
              </a:ext>
            </a:extLst>
          </p:cNvPr>
          <p:cNvCxnSpPr>
            <a:cxnSpLocks/>
          </p:cNvCxnSpPr>
          <p:nvPr/>
        </p:nvCxnSpPr>
        <p:spPr>
          <a:xfrm flipH="1" flipV="1">
            <a:off x="7325200" y="3071687"/>
            <a:ext cx="1346810" cy="567704"/>
          </a:xfrm>
          <a:prstGeom prst="line">
            <a:avLst/>
          </a:prstGeom>
          <a:ln w="12700">
            <a:solidFill>
              <a:srgbClr val="FF6600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EF1BA5-598A-489C-A0C3-141955FF76BE}"/>
              </a:ext>
            </a:extLst>
          </p:cNvPr>
          <p:cNvSpPr/>
          <p:nvPr/>
        </p:nvSpPr>
        <p:spPr>
          <a:xfrm>
            <a:off x="8672010" y="3541342"/>
            <a:ext cx="1605846" cy="45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프로그램</a:t>
            </a:r>
            <a:r>
              <a:rPr lang="ko-KR" altLang="en-US" sz="1600" b="1" dirty="0">
                <a:solidFill>
                  <a:srgbClr val="FF6834"/>
                </a:solidFill>
              </a:rPr>
              <a:t> 화면 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8F7C60-A487-4034-A7CF-C5EFB00E933A}"/>
              </a:ext>
            </a:extLst>
          </p:cNvPr>
          <p:cNvCxnSpPr>
            <a:cxnSpLocks/>
          </p:cNvCxnSpPr>
          <p:nvPr/>
        </p:nvCxnSpPr>
        <p:spPr>
          <a:xfrm flipH="1" flipV="1">
            <a:off x="6054107" y="3854508"/>
            <a:ext cx="460986" cy="77792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E50370-EE04-4DCF-9072-4AE2356BB0A1}"/>
              </a:ext>
            </a:extLst>
          </p:cNvPr>
          <p:cNvSpPr/>
          <p:nvPr/>
        </p:nvSpPr>
        <p:spPr>
          <a:xfrm>
            <a:off x="6027565" y="4602222"/>
            <a:ext cx="1297635" cy="400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</a:rPr>
              <a:t>시연</a:t>
            </a:r>
            <a:endParaRPr lang="en-US" altLang="ko-KR" sz="16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5C793-4AF8-435E-B580-F4A88FF33966}"/>
              </a:ext>
            </a:extLst>
          </p:cNvPr>
          <p:cNvSpPr txBox="1"/>
          <p:nvPr/>
        </p:nvSpPr>
        <p:spPr>
          <a:xfrm>
            <a:off x="8824170" y="5665792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F6FC3A-9E65-4B54-8508-86783E7C0C99}"/>
              </a:ext>
            </a:extLst>
          </p:cNvPr>
          <p:cNvSpPr txBox="1"/>
          <p:nvPr/>
        </p:nvSpPr>
        <p:spPr>
          <a:xfrm>
            <a:off x="0" y="119160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2B49E67-7D74-41E1-8492-9E5E6E82E2B5}"/>
              </a:ext>
            </a:extLst>
          </p:cNvPr>
          <p:cNvCxnSpPr>
            <a:cxnSpLocks/>
          </p:cNvCxnSpPr>
          <p:nvPr/>
        </p:nvCxnSpPr>
        <p:spPr>
          <a:xfrm flipV="1">
            <a:off x="2182368" y="731526"/>
            <a:ext cx="8302752" cy="68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747DB5-4D23-4FD1-9CD1-A5987074B812}"/>
              </a:ext>
            </a:extLst>
          </p:cNvPr>
          <p:cNvCxnSpPr>
            <a:cxnSpLocks/>
          </p:cNvCxnSpPr>
          <p:nvPr/>
        </p:nvCxnSpPr>
        <p:spPr>
          <a:xfrm>
            <a:off x="2182368" y="1413813"/>
            <a:ext cx="3404423" cy="107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8074BE-22D8-4FD3-8A6C-FD8D3B19F8FB}"/>
              </a:ext>
            </a:extLst>
          </p:cNvPr>
          <p:cNvCxnSpPr>
            <a:cxnSpLocks/>
          </p:cNvCxnSpPr>
          <p:nvPr/>
        </p:nvCxnSpPr>
        <p:spPr>
          <a:xfrm flipH="1" flipV="1">
            <a:off x="490808" y="1113856"/>
            <a:ext cx="336423" cy="17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9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9286" y="1056194"/>
            <a:ext cx="11373428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72" y="296719"/>
            <a:ext cx="11373428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개발환경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3041" y="559760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5058" y="293543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000" y="589527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A061F75-7387-4CE9-B967-F6DDC53BCA9E}"/>
              </a:ext>
            </a:extLst>
          </p:cNvPr>
          <p:cNvSpPr/>
          <p:nvPr/>
        </p:nvSpPr>
        <p:spPr>
          <a:xfrm>
            <a:off x="1987759" y="2051508"/>
            <a:ext cx="2669546" cy="2537503"/>
          </a:xfrm>
          <a:prstGeom prst="ellipse">
            <a:avLst/>
          </a:prstGeom>
          <a:solidFill>
            <a:srgbClr val="3F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운영체제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Window 10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74B0505-752E-4EA5-9D88-25066B9E727D}"/>
              </a:ext>
            </a:extLst>
          </p:cNvPr>
          <p:cNvSpPr/>
          <p:nvPr/>
        </p:nvSpPr>
        <p:spPr>
          <a:xfrm>
            <a:off x="4827248" y="2034992"/>
            <a:ext cx="2537503" cy="2537503"/>
          </a:xfrm>
          <a:prstGeom prst="ellipse">
            <a:avLst/>
          </a:prstGeom>
          <a:solidFill>
            <a:srgbClr val="34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언어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Java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78D60A1-5820-4F4B-94B6-23C16F8A2029}"/>
              </a:ext>
            </a:extLst>
          </p:cNvPr>
          <p:cNvSpPr/>
          <p:nvPr/>
        </p:nvSpPr>
        <p:spPr>
          <a:xfrm>
            <a:off x="7534694" y="2034991"/>
            <a:ext cx="2537503" cy="25375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도구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Eclipse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4E4-1415-4AE5-BB4D-DB89857531E6}"/>
              </a:ext>
            </a:extLst>
          </p:cNvPr>
          <p:cNvSpPr txBox="1"/>
          <p:nvPr/>
        </p:nvSpPr>
        <p:spPr>
          <a:xfrm>
            <a:off x="8803445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723AC-0333-4CD0-B24F-06849160DA7C}"/>
              </a:ext>
            </a:extLst>
          </p:cNvPr>
          <p:cNvSpPr txBox="1"/>
          <p:nvPr/>
        </p:nvSpPr>
        <p:spPr>
          <a:xfrm>
            <a:off x="0" y="1410845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5C108E-A991-432E-A736-9B32276827F1}"/>
              </a:ext>
            </a:extLst>
          </p:cNvPr>
          <p:cNvCxnSpPr>
            <a:cxnSpLocks/>
          </p:cNvCxnSpPr>
          <p:nvPr/>
        </p:nvCxnSpPr>
        <p:spPr>
          <a:xfrm flipV="1">
            <a:off x="2133600" y="795998"/>
            <a:ext cx="8356902" cy="801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BE0147-5204-450C-B4D7-C4BBE000869C}"/>
              </a:ext>
            </a:extLst>
          </p:cNvPr>
          <p:cNvCxnSpPr>
            <a:cxnSpLocks/>
          </p:cNvCxnSpPr>
          <p:nvPr/>
        </p:nvCxnSpPr>
        <p:spPr>
          <a:xfrm>
            <a:off x="2133600" y="1597787"/>
            <a:ext cx="5538320" cy="38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72436A5-7C52-4F42-96F8-023CDAC440DA}"/>
              </a:ext>
            </a:extLst>
          </p:cNvPr>
          <p:cNvCxnSpPr>
            <a:cxnSpLocks/>
          </p:cNvCxnSpPr>
          <p:nvPr/>
        </p:nvCxnSpPr>
        <p:spPr>
          <a:xfrm>
            <a:off x="2133600" y="1597787"/>
            <a:ext cx="3133344" cy="541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9BD5AA-DB90-4D7C-8AE3-70B3E59AD28E}"/>
              </a:ext>
            </a:extLst>
          </p:cNvPr>
          <p:cNvCxnSpPr>
            <a:cxnSpLocks/>
          </p:cNvCxnSpPr>
          <p:nvPr/>
        </p:nvCxnSpPr>
        <p:spPr>
          <a:xfrm>
            <a:off x="1808617" y="1824071"/>
            <a:ext cx="471287" cy="43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C5FB7EF-7594-4332-83A3-A3B8BF7AB8D8}"/>
              </a:ext>
            </a:extLst>
          </p:cNvPr>
          <p:cNvCxnSpPr>
            <a:cxnSpLocks/>
          </p:cNvCxnSpPr>
          <p:nvPr/>
        </p:nvCxnSpPr>
        <p:spPr>
          <a:xfrm flipH="1" flipV="1">
            <a:off x="838502" y="1227785"/>
            <a:ext cx="361620" cy="188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0787" y="1037145"/>
            <a:ext cx="11373428" cy="5488274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latinLnBrk="0">
              <a:defRPr/>
            </a:pP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172" y="296719"/>
            <a:ext cx="11373428" cy="744681"/>
          </a:xfrm>
          <a:prstGeom prst="rect">
            <a:avLst/>
          </a:prstGeom>
          <a:gradFill flip="none" rotWithShape="1">
            <a:gsLst>
              <a:gs pos="0">
                <a:srgbClr val="3F4249"/>
              </a:gs>
              <a:gs pos="10000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3556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latinLnBrk="0"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개발동기 및 목적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9972" y="383527"/>
            <a:ext cx="337128" cy="569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3F4249"/>
              </a:gs>
              <a:gs pos="0">
                <a:srgbClr val="34353A"/>
              </a:gs>
            </a:gsLst>
            <a:lin ang="5400000" scaled="1"/>
            <a:tileRect/>
          </a:gradFill>
          <a:ln>
            <a:noFill/>
          </a:ln>
          <a:effectLst>
            <a:outerShdw blurRad="50800" dist="25400" dir="13500000" algn="br" rotWithShape="0">
              <a:schemeClr val="bg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693041" y="559760"/>
            <a:ext cx="890020" cy="203522"/>
          </a:xfrm>
          <a:prstGeom prst="roundRect">
            <a:avLst>
              <a:gd name="adj" fmla="val 50000"/>
            </a:avLst>
          </a:prstGeom>
          <a:solidFill>
            <a:srgbClr val="474A4F"/>
          </a:solidFill>
          <a:ln>
            <a:noFill/>
          </a:ln>
          <a:effectLst>
            <a:innerShdw blurRad="165100" dist="254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00" dirty="0">
                <a:solidFill>
                  <a:prstClr val="white"/>
                </a:solidFill>
              </a:rPr>
              <a:t>●  ●  ●  ●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927100" y="1516202"/>
            <a:ext cx="10094462" cy="453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15058" y="293543"/>
            <a:ext cx="0" cy="1476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6200000">
            <a:off x="450000" y="589527"/>
            <a:ext cx="0" cy="90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>
            <a:off x="11619206" y="6354944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791212" y="6184468"/>
            <a:ext cx="0" cy="36000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D2E263-F7CD-40BB-8BFD-9F5D71555C77}"/>
              </a:ext>
            </a:extLst>
          </p:cNvPr>
          <p:cNvSpPr txBox="1"/>
          <p:nvPr/>
        </p:nvSpPr>
        <p:spPr>
          <a:xfrm>
            <a:off x="8773070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2A8BB-36E0-4B01-9AC4-89D4D84236EF}"/>
              </a:ext>
            </a:extLst>
          </p:cNvPr>
          <p:cNvSpPr txBox="1"/>
          <p:nvPr/>
        </p:nvSpPr>
        <p:spPr>
          <a:xfrm>
            <a:off x="174447" y="139565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50EB66-C7EC-42E8-99FF-F45348D417BA}"/>
              </a:ext>
            </a:extLst>
          </p:cNvPr>
          <p:cNvCxnSpPr>
            <a:cxnSpLocks/>
          </p:cNvCxnSpPr>
          <p:nvPr/>
        </p:nvCxnSpPr>
        <p:spPr>
          <a:xfrm flipH="1" flipV="1">
            <a:off x="624608" y="1195790"/>
            <a:ext cx="382476" cy="347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4B8968-2ED7-44B2-8C14-9B9A967A2764}"/>
              </a:ext>
            </a:extLst>
          </p:cNvPr>
          <p:cNvCxnSpPr>
            <a:cxnSpLocks/>
          </p:cNvCxnSpPr>
          <p:nvPr/>
        </p:nvCxnSpPr>
        <p:spPr>
          <a:xfrm flipV="1">
            <a:off x="2392000" y="668122"/>
            <a:ext cx="8178464" cy="907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FF81EB-E69A-4915-996E-2B2EBE785874}"/>
              </a:ext>
            </a:extLst>
          </p:cNvPr>
          <p:cNvSpPr/>
          <p:nvPr/>
        </p:nvSpPr>
        <p:spPr>
          <a:xfrm>
            <a:off x="1559560" y="2407023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SNS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이용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하는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사람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이 증가함에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따라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생긴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보안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문제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/>
                </a:solidFill>
                <a:latin typeface="맑은 고딕"/>
                <a:ea typeface="맑은 고딕"/>
              </a:rPr>
              <a:t>해결</a:t>
            </a:r>
            <a:endParaRPr lang="en-US" altLang="ko-KR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42A301-5235-43FC-A2C5-E49A12146A7C}"/>
              </a:ext>
            </a:extLst>
          </p:cNvPr>
          <p:cNvSpPr/>
          <p:nvPr/>
        </p:nvSpPr>
        <p:spPr>
          <a:xfrm>
            <a:off x="1286510" y="2135243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1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0E568B-26E5-48FB-89F9-0AD022BAB017}"/>
              </a:ext>
            </a:extLst>
          </p:cNvPr>
          <p:cNvSpPr/>
          <p:nvPr/>
        </p:nvSpPr>
        <p:spPr>
          <a:xfrm>
            <a:off x="1556385" y="3541133"/>
            <a:ext cx="842200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457200" indent="0" algn="l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rgbClr val="FFFFFF"/>
                </a:solidFill>
                <a:latin typeface="맑은 고딕"/>
                <a:ea typeface="맑은 고딕"/>
              </a:rPr>
              <a:t>각종 정보를 사용한 이벤트 </a:t>
            </a:r>
            <a:endParaRPr lang="ko-KR" altLang="en-US" sz="1600" b="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F6459D-0C38-460D-B91C-6A95ED1C1AE9}"/>
              </a:ext>
            </a:extLst>
          </p:cNvPr>
          <p:cNvSpPr/>
          <p:nvPr/>
        </p:nvSpPr>
        <p:spPr>
          <a:xfrm>
            <a:off x="1285240" y="3260463"/>
            <a:ext cx="1464945" cy="362585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>
                <a:solidFill>
                  <a:schemeClr val="accent2"/>
                </a:solidFill>
                <a:latin typeface="맑은 고딕"/>
                <a:ea typeface="맑은 고딕"/>
              </a:rPr>
              <a:t>2</a:t>
            </a:r>
            <a:endParaRPr lang="ko-KR" altLang="en-US" sz="1600" b="1">
              <a:solidFill>
                <a:schemeClr val="accent2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52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1260" y="244472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프로그램 구조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noFill/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원호 23"/>
          <p:cNvSpPr/>
          <p:nvPr/>
        </p:nvSpPr>
        <p:spPr>
          <a:xfrm>
            <a:off x="2140856" y="2793691"/>
            <a:ext cx="1970401" cy="1970401"/>
          </a:xfrm>
          <a:prstGeom prst="arc">
            <a:avLst>
              <a:gd name="adj1" fmla="val 16200000"/>
              <a:gd name="adj2" fmla="val 10814752"/>
            </a:avLst>
          </a:prstGeom>
          <a:ln w="8890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원호 22"/>
          <p:cNvSpPr/>
          <p:nvPr/>
        </p:nvSpPr>
        <p:spPr>
          <a:xfrm>
            <a:off x="2095584" y="2752410"/>
            <a:ext cx="2062508" cy="2062508"/>
          </a:xfrm>
          <a:prstGeom prst="arc">
            <a:avLst>
              <a:gd name="adj1" fmla="val 16200000"/>
              <a:gd name="adj2" fmla="val 7785671"/>
            </a:avLst>
          </a:prstGeom>
          <a:ln w="889000">
            <a:solidFill>
              <a:schemeClr val="bg1">
                <a:lumMod val="50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2050742" y="2707568"/>
            <a:ext cx="2152193" cy="2152193"/>
          </a:xfrm>
          <a:prstGeom prst="arc">
            <a:avLst>
              <a:gd name="adj1" fmla="val 16200000"/>
              <a:gd name="adj2" fmla="val 5037446"/>
            </a:avLst>
          </a:prstGeom>
          <a:ln w="889000">
            <a:solidFill>
              <a:schemeClr val="bg1">
                <a:lumMod val="85000"/>
              </a:schemeClr>
            </a:soli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1983839" y="2640665"/>
            <a:ext cx="2286000" cy="2286000"/>
          </a:xfrm>
          <a:prstGeom prst="arc">
            <a:avLst>
              <a:gd name="adj1" fmla="val 16200000"/>
              <a:gd name="adj2" fmla="val 2265690"/>
            </a:avLst>
          </a:prstGeom>
          <a:ln w="889000">
            <a:gradFill flip="none" rotWithShape="1">
              <a:gsLst>
                <a:gs pos="34000">
                  <a:srgbClr val="FF9933"/>
                </a:gs>
                <a:gs pos="58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330200" dist="38100" dir="5400000" algn="t" rotWithShape="0">
              <a:prstClr val="black">
                <a:alpha val="2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16400" y="2222500"/>
            <a:ext cx="1460500" cy="1016000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166137" y="2073691"/>
            <a:ext cx="720000" cy="720000"/>
            <a:chOff x="10103818" y="2013248"/>
            <a:chExt cx="720000" cy="720000"/>
          </a:xfrm>
        </p:grpSpPr>
        <p:sp>
          <p:nvSpPr>
            <p:cNvPr id="26" name="타원 25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166137" y="3511892"/>
            <a:ext cx="720000" cy="720000"/>
            <a:chOff x="10103818" y="2013248"/>
            <a:chExt cx="720000" cy="720000"/>
          </a:xfrm>
        </p:grpSpPr>
        <p:sp>
          <p:nvSpPr>
            <p:cNvPr id="30" name="타원 29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자유형 31"/>
          <p:cNvSpPr/>
          <p:nvPr/>
        </p:nvSpPr>
        <p:spPr>
          <a:xfrm>
            <a:off x="3757696" y="3656665"/>
            <a:ext cx="2031638" cy="1116072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1016000">
                <a:moveTo>
                  <a:pt x="0" y="1016000"/>
                </a:moveTo>
                <a:lnTo>
                  <a:pt x="901700" y="0"/>
                </a:lnTo>
                <a:lnTo>
                  <a:pt x="146050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0163207" y="4992123"/>
            <a:ext cx="720000" cy="720000"/>
            <a:chOff x="10103818" y="2013248"/>
            <a:chExt cx="720000" cy="720000"/>
          </a:xfrm>
        </p:grpSpPr>
        <p:sp>
          <p:nvSpPr>
            <p:cNvPr id="35" name="타원 34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000" b="1" dirty="0">
                  <a:solidFill>
                    <a:prstClr val="white"/>
                  </a:solidFill>
                </a:rPr>
                <a:t>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 36"/>
          <p:cNvSpPr/>
          <p:nvPr/>
        </p:nvSpPr>
        <p:spPr>
          <a:xfrm>
            <a:off x="3034331" y="4812096"/>
            <a:ext cx="2671328" cy="740435"/>
          </a:xfrm>
          <a:custGeom>
            <a:avLst/>
            <a:gdLst>
              <a:gd name="connsiteX0" fmla="*/ 0 w 1460500"/>
              <a:gd name="connsiteY0" fmla="*/ 1016000 h 1016000"/>
              <a:gd name="connsiteX1" fmla="*/ 901700 w 1460500"/>
              <a:gd name="connsiteY1" fmla="*/ 0 h 1016000"/>
              <a:gd name="connsiteX2" fmla="*/ 1460500 w 1460500"/>
              <a:gd name="connsiteY2" fmla="*/ 0 h 1016000"/>
              <a:gd name="connsiteX0" fmla="*/ 0 w 2031524"/>
              <a:gd name="connsiteY0" fmla="*/ 0 h 102289"/>
              <a:gd name="connsiteX1" fmla="*/ 1472724 w 2031524"/>
              <a:gd name="connsiteY1" fmla="*/ 102289 h 102289"/>
              <a:gd name="connsiteX2" fmla="*/ 2031524 w 2031524"/>
              <a:gd name="connsiteY2" fmla="*/ 102289 h 102289"/>
              <a:gd name="connsiteX0" fmla="*/ 0 w 2031524"/>
              <a:gd name="connsiteY0" fmla="*/ 0 h 480657"/>
              <a:gd name="connsiteX1" fmla="*/ 1479364 w 2031524"/>
              <a:gd name="connsiteY1" fmla="*/ 480657 h 480657"/>
              <a:gd name="connsiteX2" fmla="*/ 2031524 w 2031524"/>
              <a:gd name="connsiteY2" fmla="*/ 102289 h 480657"/>
              <a:gd name="connsiteX0" fmla="*/ 0 w 1991685"/>
              <a:gd name="connsiteY0" fmla="*/ 0 h 489066"/>
              <a:gd name="connsiteX1" fmla="*/ 1479364 w 1991685"/>
              <a:gd name="connsiteY1" fmla="*/ 480657 h 489066"/>
              <a:gd name="connsiteX2" fmla="*/ 1991685 w 1991685"/>
              <a:gd name="connsiteY2" fmla="*/ 489066 h 489066"/>
              <a:gd name="connsiteX0" fmla="*/ 0 w 1971766"/>
              <a:gd name="connsiteY0" fmla="*/ 0 h 505882"/>
              <a:gd name="connsiteX1" fmla="*/ 1479364 w 1971766"/>
              <a:gd name="connsiteY1" fmla="*/ 480657 h 505882"/>
              <a:gd name="connsiteX2" fmla="*/ 1971766 w 1971766"/>
              <a:gd name="connsiteY2" fmla="*/ 505882 h 505882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18647"/>
              <a:gd name="connsiteY0" fmla="*/ 0 h 699270"/>
              <a:gd name="connsiteX1" fmla="*/ 1426245 w 1918647"/>
              <a:gd name="connsiteY1" fmla="*/ 674045 h 699270"/>
              <a:gd name="connsiteX2" fmla="*/ 1918647 w 1918647"/>
              <a:gd name="connsiteY2" fmla="*/ 699270 h 699270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66754 h 674045"/>
              <a:gd name="connsiteX0" fmla="*/ 0 w 1920359"/>
              <a:gd name="connsiteY0" fmla="*/ 0 h 674045"/>
              <a:gd name="connsiteX1" fmla="*/ 1426245 w 1920359"/>
              <a:gd name="connsiteY1" fmla="*/ 674045 h 674045"/>
              <a:gd name="connsiteX2" fmla="*/ 1920359 w 1920359"/>
              <a:gd name="connsiteY2" fmla="*/ 673258 h 67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359" h="674045">
                <a:moveTo>
                  <a:pt x="0" y="0"/>
                </a:moveTo>
                <a:lnTo>
                  <a:pt x="1426245" y="674045"/>
                </a:lnTo>
                <a:lnTo>
                  <a:pt x="1920359" y="67325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375584" y="2587907"/>
            <a:ext cx="720000" cy="720000"/>
            <a:chOff x="10103818" y="2013248"/>
            <a:chExt cx="720000" cy="720000"/>
          </a:xfrm>
        </p:grpSpPr>
        <p:sp>
          <p:nvSpPr>
            <p:cNvPr id="39" name="타원 38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103818" y="2013248"/>
              <a:ext cx="720000" cy="720000"/>
            </a:xfrm>
            <a:prstGeom prst="ellipse">
              <a:avLst/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종료</a:t>
              </a: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998570" y="3374184"/>
            <a:ext cx="187459" cy="324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5D88BD-53D8-489D-90BC-A85C6243605F}"/>
              </a:ext>
            </a:extLst>
          </p:cNvPr>
          <p:cNvSpPr txBox="1"/>
          <p:nvPr/>
        </p:nvSpPr>
        <p:spPr>
          <a:xfrm>
            <a:off x="8644170" y="5662656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D0C76-6E39-4B35-9AEF-2C974ED474CA}"/>
              </a:ext>
            </a:extLst>
          </p:cNvPr>
          <p:cNvSpPr txBox="1"/>
          <p:nvPr/>
        </p:nvSpPr>
        <p:spPr>
          <a:xfrm>
            <a:off x="248066" y="1142819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ABC7682-9094-449F-9C8A-3CF10143B926}"/>
              </a:ext>
            </a:extLst>
          </p:cNvPr>
          <p:cNvCxnSpPr>
            <a:cxnSpLocks/>
          </p:cNvCxnSpPr>
          <p:nvPr/>
        </p:nvCxnSpPr>
        <p:spPr>
          <a:xfrm>
            <a:off x="2307298" y="1572284"/>
            <a:ext cx="818758" cy="2126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0B13F50-23F1-4AC3-B13F-CAD1B8FBF4D9}"/>
              </a:ext>
            </a:extLst>
          </p:cNvPr>
          <p:cNvCxnSpPr>
            <a:cxnSpLocks/>
          </p:cNvCxnSpPr>
          <p:nvPr/>
        </p:nvCxnSpPr>
        <p:spPr>
          <a:xfrm flipV="1">
            <a:off x="2301686" y="763282"/>
            <a:ext cx="8177878" cy="83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1F7299-C977-43B7-B7BB-6DDAAA08A702}"/>
              </a:ext>
            </a:extLst>
          </p:cNvPr>
          <p:cNvCxnSpPr>
            <a:cxnSpLocks/>
          </p:cNvCxnSpPr>
          <p:nvPr/>
        </p:nvCxnSpPr>
        <p:spPr>
          <a:xfrm>
            <a:off x="2339223" y="1588976"/>
            <a:ext cx="7613437" cy="844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777B764-CEF5-46F3-8E9F-36FBD90129F8}"/>
              </a:ext>
            </a:extLst>
          </p:cNvPr>
          <p:cNvCxnSpPr>
            <a:cxnSpLocks/>
          </p:cNvCxnSpPr>
          <p:nvPr/>
        </p:nvCxnSpPr>
        <p:spPr>
          <a:xfrm>
            <a:off x="2333611" y="1593685"/>
            <a:ext cx="7673531" cy="2121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3AEF336-75E7-4185-B505-2DD91B14C93B}"/>
              </a:ext>
            </a:extLst>
          </p:cNvPr>
          <p:cNvCxnSpPr>
            <a:cxnSpLocks/>
          </p:cNvCxnSpPr>
          <p:nvPr/>
        </p:nvCxnSpPr>
        <p:spPr>
          <a:xfrm>
            <a:off x="2301686" y="1610377"/>
            <a:ext cx="7682899" cy="351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4CDE65-28C9-4906-8027-42926F1C05F0}"/>
              </a:ext>
            </a:extLst>
          </p:cNvPr>
          <p:cNvSpPr/>
          <p:nvPr/>
        </p:nvSpPr>
        <p:spPr>
          <a:xfrm>
            <a:off x="5813724" y="1834061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채팅을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6834"/>
                </a:solidFill>
                <a:latin typeface="맑은 고딕"/>
                <a:ea typeface="맑은 고딕"/>
              </a:rPr>
              <a:t>위한</a:t>
            </a:r>
            <a:r>
              <a:rPr lang="en-US" altLang="ko-KR" sz="1600" b="1" dirty="0">
                <a:solidFill>
                  <a:srgbClr val="FF6834"/>
                </a:solidFill>
                <a:latin typeface="맑은 고딕"/>
                <a:ea typeface="맑은 고딕"/>
              </a:rPr>
              <a:t> Server, Client </a:t>
            </a:r>
            <a:endParaRPr lang="ko-KR" altLang="en-US" sz="1600" b="1" dirty="0">
              <a:solidFill>
                <a:srgbClr val="FF6834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D8252E-FAEB-460A-ACE8-AEA71685EE76}"/>
              </a:ext>
            </a:extLst>
          </p:cNvPr>
          <p:cNvSpPr/>
          <p:nvPr/>
        </p:nvSpPr>
        <p:spPr>
          <a:xfrm>
            <a:off x="5948329" y="3211705"/>
            <a:ext cx="4272915" cy="85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메인</a:t>
            </a:r>
            <a:r>
              <a:rPr lang="en-US" altLang="ko-KR" sz="1600" b="1" dirty="0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FFFFFF">
                    <a:lumMod val="85000"/>
                  </a:srgbClr>
                </a:solidFill>
                <a:latin typeface="맑은 고딕"/>
                <a:ea typeface="맑은 고딕"/>
              </a:rPr>
              <a:t>채팅창</a:t>
            </a:r>
            <a:endParaRPr lang="ko-KR" altLang="en-US" sz="1600" b="1" dirty="0">
              <a:solidFill>
                <a:srgbClr val="FFFFFF">
                  <a:lumMod val="85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5DAC83-85F0-44E3-9F6D-F1C8A73D388C}"/>
              </a:ext>
            </a:extLst>
          </p:cNvPr>
          <p:cNvSpPr/>
          <p:nvPr/>
        </p:nvSpPr>
        <p:spPr>
          <a:xfrm>
            <a:off x="5868342" y="5166445"/>
            <a:ext cx="427291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DB를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이용한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각종</a:t>
            </a:r>
            <a:r>
              <a:rPr lang="en-US" altLang="ko-KR" sz="1600" b="1" dirty="0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chemeClr val="bg1">
                    <a:lumMod val="85000"/>
                    <a:lumOff val="0"/>
                  </a:schemeClr>
                </a:solidFill>
                <a:latin typeface="맑은 고딕"/>
                <a:ea typeface="맑은 고딕"/>
              </a:rPr>
              <a:t>이벤트</a:t>
            </a:r>
            <a:endParaRPr lang="ko-KR" altLang="en-US" sz="1600" b="1" dirty="0">
              <a:solidFill>
                <a:schemeClr val="bg1">
                  <a:lumMod val="85000"/>
                  <a:lumOff val="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974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079" y="3483"/>
            <a:ext cx="12153259" cy="6854517"/>
            <a:chOff x="406400" y="296545"/>
            <a:chExt cx="11392852" cy="6247765"/>
          </a:xfrm>
        </p:grpSpPr>
        <p:sp>
          <p:nvSpPr>
            <p:cNvPr id="9" name="직사각형 8"/>
            <p:cNvSpPr/>
            <p:nvPr/>
          </p:nvSpPr>
          <p:spPr>
            <a:xfrm>
              <a:off x="412115" y="1039495"/>
              <a:ext cx="11373485" cy="548830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ctr"/>
            <a:lstStyle/>
            <a:p>
              <a:pPr latinLnBrk="0"/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15" y="296545"/>
              <a:ext cx="11373485" cy="744855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19998" anchor="ctr"/>
            <a:lstStyle/>
            <a:p>
              <a:pPr latinLnBrk="0"/>
              <a:r>
                <a:rPr lang="ko-KR" altLang="en-US" sz="2400" b="1" i="1">
                  <a:solidFill>
                    <a:prstClr val="white"/>
                  </a:solidFill>
                </a:rPr>
                <a:t>프로그램 화면</a:t>
              </a:r>
              <a:endParaRPr lang="en-US" altLang="ko-KR" sz="70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15" y="383540"/>
              <a:ext cx="337185" cy="5689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15" y="383540"/>
              <a:ext cx="337178" cy="38036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ko-KR" sz="1200" b="1">
                  <a:solidFill>
                    <a:prstClr val="white"/>
                  </a:solidFill>
                </a:rPr>
                <a:t>06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2765" y="560070"/>
              <a:ext cx="890270" cy="203835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30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589915" y="327151"/>
              <a:ext cx="0" cy="147574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856298" y="615124"/>
              <a:ext cx="0" cy="89979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30" y="6355080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315" y="6184265"/>
              <a:ext cx="0" cy="36004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5235" y="1151890"/>
            <a:ext cx="3773170" cy="4551045"/>
          </a:xfrm>
          <a:prstGeom prst="rect">
            <a:avLst/>
          </a:prstGeom>
          <a:noFill/>
        </p:spPr>
      </p:pic>
      <p:pic>
        <p:nvPicPr>
          <p:cNvPr id="24" name="그림 23" descr="C:/Users/master/AppData/Roaming/PolarisOffice/ETemp/33424_11418480/fImage620844441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7890" y="1003935"/>
            <a:ext cx="3766820" cy="4597400"/>
          </a:xfrm>
          <a:prstGeom prst="rect">
            <a:avLst/>
          </a:prstGeom>
          <a:noFill/>
        </p:spPr>
      </p:pic>
      <p:pic>
        <p:nvPicPr>
          <p:cNvPr id="23" name="그림 22" descr="C:/Users/master/AppData/Roaming/PolarisOffice/ETemp/33424_11418480/fImage31964418467.png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6845" y="3059430"/>
            <a:ext cx="2477770" cy="122936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DA0B63-AD54-44E2-AD28-4AADDFD63E7C}"/>
              </a:ext>
            </a:extLst>
          </p:cNvPr>
          <p:cNvSpPr txBox="1"/>
          <p:nvPr/>
        </p:nvSpPr>
        <p:spPr>
          <a:xfrm>
            <a:off x="3323318" y="98927"/>
            <a:ext cx="775430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전체 폰트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나눔스퀘어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OTF</a:t>
            </a: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https://hangeul.naver.com/2017/</a:t>
            </a:r>
            <a:r>
              <a:rPr lang="en-US" altLang="ko-KR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nanum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Consolas" panose="020B0609020204030204" pitchFamily="49" charset="0"/>
              </a:rPr>
              <a:t>네이버 </a:t>
            </a:r>
            <a:r>
              <a:rPr lang="ko-KR" altLang="en-US" sz="1500" dirty="0" err="1">
                <a:solidFill>
                  <a:schemeClr val="bg1"/>
                </a:solidFill>
                <a:latin typeface="Consolas" panose="020B0609020204030204" pitchFamily="49" charset="0"/>
              </a:rPr>
              <a:t>한글한글아름답게</a:t>
            </a:r>
            <a:r>
              <a:rPr lang="en-US" altLang="ko-KR" sz="15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46990" y="-15240"/>
            <a:ext cx="12236768" cy="6874510"/>
            <a:chOff x="-46990" y="-15240"/>
            <a:chExt cx="12236768" cy="6874510"/>
          </a:xfrm>
        </p:grpSpPr>
        <p:sp>
          <p:nvSpPr>
            <p:cNvPr id="22" name="직사각형 2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637297" y="87947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619125" y="38925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C:/Users/master/AppData/Roaming/PolarisOffice/ETemp/33424_11418480/fImage189614476334.png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6316" y="1639682"/>
            <a:ext cx="3700143" cy="3733035"/>
          </a:xfrm>
          <a:prstGeom prst="rect">
            <a:avLst/>
          </a:prstGeom>
          <a:noFill/>
        </p:spPr>
      </p:pic>
      <p:pic>
        <p:nvPicPr>
          <p:cNvPr id="34" name="그림 33" descr="C:/Users/master/AppData/Roaming/PolarisOffice/ETemp/33424_11418480/fImage231444506500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6514" y="3173889"/>
            <a:ext cx="5339715" cy="302133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CCDCB3-0839-4A86-816E-3E01A623E607}"/>
              </a:ext>
            </a:extLst>
          </p:cNvPr>
          <p:cNvSpPr txBox="1"/>
          <p:nvPr/>
        </p:nvSpPr>
        <p:spPr>
          <a:xfrm>
            <a:off x="4388859" y="71299"/>
            <a:ext cx="72703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멤버조회 사용 이미지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flaticon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https://www.flaticon.com/free-icon/whisper_5024589?term=whisper&amp;page=1&amp;position=29&amp;page=1&amp;position=29&amp;related_id=5024589&amp;origin=search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개인적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상용적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목적으로 무료 사용이 가능함을 확인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전체 폰트 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나눔스퀘어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OTF</a:t>
            </a:r>
          </a:p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출처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https://hangeul.naver.com/2017/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nanum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네이버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한글한글아름답게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7D1904-76F2-4FAD-86ED-D4105BC854EE}"/>
              </a:ext>
            </a:extLst>
          </p:cNvPr>
          <p:cNvSpPr/>
          <p:nvPr/>
        </p:nvSpPr>
        <p:spPr>
          <a:xfrm>
            <a:off x="41539" y="4214664"/>
            <a:ext cx="1459977" cy="14244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4400" b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FFFFFF"/>
              </a:buClr>
              <a:buFont typeface="Arial"/>
              <a:buChar char="•"/>
            </a:pPr>
            <a:endParaRPr lang="ko-KR" altLang="en-US" sz="2800" b="0">
              <a:latin typeface="맑은 고딕"/>
              <a:ea typeface="맑은 고딕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-459740" y="-18415"/>
            <a:ext cx="12649835" cy="6877685"/>
            <a:chOff x="-459740" y="-18415"/>
            <a:chExt cx="12649835" cy="6877685"/>
          </a:xfrm>
        </p:grpSpPr>
        <p:sp>
          <p:nvSpPr>
            <p:cNvPr id="32" name="직사각형 31"/>
            <p:cNvSpPr/>
            <p:nvPr/>
          </p:nvSpPr>
          <p:spPr>
            <a:xfrm>
              <a:off x="-19685" y="802005"/>
              <a:ext cx="12155170" cy="601218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355600" dist="241300" dir="5400000" algn="t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017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700" b="0">
                <a:solidFill>
                  <a:srgbClr val="000000">
                    <a:lumMod val="50000"/>
                    <a:lumOff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-46990" y="-15240"/>
              <a:ext cx="12195810" cy="820420"/>
            </a:xfrm>
            <a:prstGeom prst="rect">
              <a:avLst/>
            </a:prstGeom>
            <a:gradFill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</a:gradFill>
            <a:ln w="0">
              <a:noFill/>
            </a:ln>
            <a:effectLst>
              <a:outerShdw blurRad="355600" dist="241300" dir="5400000" algn="t" rotWithShape="0">
                <a:srgbClr val="000000">
                  <a:alpha val="2275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90" tIns="45720" rIns="91440" bIns="45720" anchor="ctr">
              <a:noAutofit/>
            </a:bodyPr>
            <a:lstStyle/>
            <a:p>
              <a:pPr marL="0" indent="0" algn="l" defTabSz="914400" eaLnBrk="0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400" b="1" i="1">
                  <a:solidFill>
                    <a:srgbClr val="FFFFFF"/>
                  </a:solidFill>
                  <a:latin typeface="맑은 고딕"/>
                  <a:ea typeface="맑은 고딕"/>
                </a:rPr>
                <a:t>프로그램 화면</a:t>
              </a:r>
              <a:endParaRPr lang="ko-KR" altLang="en-US" sz="2400" b="1" i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139700" dist="38100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8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71450" y="80645"/>
              <a:ext cx="361950" cy="6273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4353A"/>
                </a:gs>
                <a:gs pos="100000">
                  <a:srgbClr val="3F4249"/>
                </a:gs>
              </a:gsLst>
              <a:lin ang="5400000" scaled="1"/>
            </a:gra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outerShdw blurRad="50800" dist="25400" dir="13500000" algn="br" rotWithShape="0">
                <a:srgbClr val="FFFFFF">
                  <a:alpha val="149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맑은 고딕"/>
                  <a:ea typeface="맑은 고딕"/>
                </a:rPr>
                <a:t>06</a:t>
              </a:r>
              <a:endParaRPr lang="ko-KR" altLang="en-US" sz="1200" b="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003280" y="274955"/>
              <a:ext cx="955040" cy="226060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 w="12700" cap="flat" cmpd="sng">
              <a:solidFill>
                <a:srgbClr val="3F4249">
                  <a:alpha val="100000"/>
                </a:srgbClr>
              </a:solidFill>
              <a:prstDash val="solid"/>
            </a:ln>
            <a:effectLst>
              <a:innerShdw blurRad="165100" dist="25400" dir="13500000">
                <a:srgbClr val="000000">
                  <a:alpha val="51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14400" ea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300" b="0">
                  <a:solidFill>
                    <a:srgbClr val="FFFFFF"/>
                  </a:solidFill>
                  <a:latin typeface="맑은 고딕"/>
                  <a:ea typeface="맑은 고딕"/>
                </a:rPr>
                <a:t>●  ●  ●  ●</a:t>
              </a:r>
              <a:endParaRPr lang="ko-KR" altLang="en-US" sz="300" b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-15875" y="-18415"/>
              <a:ext cx="635" cy="162242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6200000">
              <a:off x="22225" y="319405"/>
              <a:ext cx="635" cy="964565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6200000">
              <a:off x="11996420" y="6656070"/>
              <a:ext cx="635" cy="38608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2181205" y="6463030"/>
              <a:ext cx="635" cy="396240"/>
            </a:xfrm>
            <a:prstGeom prst="line">
              <a:avLst/>
            </a:prstGeom>
            <a:ln w="19050" cap="flat" cmpd="sng">
              <a:solidFill>
                <a:srgbClr val="FF66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729343"/>
            <a:ext cx="12192000" cy="539931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93543"/>
            <a:ext cx="11799206" cy="6250925"/>
            <a:chOff x="0" y="293543"/>
            <a:chExt cx="11799206" cy="6250925"/>
          </a:xfrm>
        </p:grpSpPr>
        <p:sp>
          <p:nvSpPr>
            <p:cNvPr id="9" name="직사각형 8"/>
            <p:cNvSpPr/>
            <p:nvPr/>
          </p:nvSpPr>
          <p:spPr>
            <a:xfrm>
              <a:off x="412172" y="1039527"/>
              <a:ext cx="11373428" cy="5488274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3556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latinLnBrk="0">
                <a:defRPr/>
              </a:pP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2172" y="296719"/>
              <a:ext cx="11373428" cy="744681"/>
            </a:xfrm>
            <a:prstGeom prst="rect">
              <a:avLst/>
            </a:prstGeom>
            <a:gradFill flip="none" rotWithShape="1">
              <a:gsLst>
                <a:gs pos="0">
                  <a:srgbClr val="3F4249"/>
                </a:gs>
                <a:gs pos="100000">
                  <a:srgbClr val="34353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55600" dist="241300" dir="5400000" algn="t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rtlCol="0" anchor="ctr"/>
            <a:lstStyle/>
            <a:p>
              <a:pPr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시연</a:t>
              </a:r>
              <a:endPara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9972" y="383527"/>
              <a:ext cx="337128" cy="56919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3F4249"/>
                </a:gs>
                <a:gs pos="0">
                  <a:srgbClr val="34353A"/>
                </a:gs>
              </a:gsLst>
              <a:lin ang="5400000" scaled="1"/>
              <a:tileRect/>
            </a:gradFill>
            <a:ln>
              <a:solidFill>
                <a:srgbClr val="3F4249"/>
              </a:solidFill>
            </a:ln>
            <a:effectLst>
              <a:outerShdw blurRad="50800" dist="25400" dir="13500000" algn="br" rotWithShape="0">
                <a:schemeClr val="bg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93041" y="559760"/>
              <a:ext cx="890020" cy="203522"/>
            </a:xfrm>
            <a:prstGeom prst="roundRect">
              <a:avLst>
                <a:gd name="adj" fmla="val 50000"/>
              </a:avLst>
            </a:prstGeom>
            <a:solidFill>
              <a:srgbClr val="474A4F"/>
            </a:solidFill>
            <a:ln>
              <a:solidFill>
                <a:srgbClr val="3F4249"/>
              </a:solidFill>
            </a:ln>
            <a:effectLst>
              <a:innerShdw blurRad="165100" dist="25400" dir="13500000">
                <a:prstClr val="black">
                  <a:alpha val="51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300" dirty="0">
                  <a:solidFill>
                    <a:prstClr val="white"/>
                  </a:solidFill>
                </a:rPr>
                <a:t>●  ●  ●  ●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15058" y="293543"/>
              <a:ext cx="0" cy="1476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450000" y="589527"/>
              <a:ext cx="0" cy="90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1619206" y="6354944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91212" y="6184468"/>
              <a:ext cx="0" cy="360000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5A4529B-CD7E-4AD7-9B21-C13AF8073048}"/>
              </a:ext>
            </a:extLst>
          </p:cNvPr>
          <p:cNvSpPr txBox="1"/>
          <p:nvPr/>
        </p:nvSpPr>
        <p:spPr>
          <a:xfrm>
            <a:off x="8824170" y="5667418"/>
            <a:ext cx="297503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출처</a:t>
            </a:r>
            <a:endParaRPr lang="en-US" altLang="ko-KR" sz="14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http://pptbizcam.co.kr/?cat=2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5667A-F860-4C85-AD62-AF97AE833E3D}"/>
              </a:ext>
            </a:extLst>
          </p:cNvPr>
          <p:cNvSpPr txBox="1"/>
          <p:nvPr/>
        </p:nvSpPr>
        <p:spPr>
          <a:xfrm>
            <a:off x="0" y="1395658"/>
            <a:ext cx="297503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400" kern="0" dirty="0">
                <a:ln w="1270">
                  <a:noFill/>
                </a:ln>
                <a:solidFill>
                  <a:schemeClr val="bg1"/>
                </a:solidFill>
              </a:rPr>
              <a:t>PPT </a:t>
            </a:r>
            <a:r>
              <a:rPr lang="ko-KR" altLang="en-US" sz="1400" kern="0" dirty="0">
                <a:ln w="1270">
                  <a:noFill/>
                </a:ln>
                <a:solidFill>
                  <a:schemeClr val="bg1"/>
                </a:solidFill>
              </a:rPr>
              <a:t>자체 도형</a:t>
            </a:r>
            <a:endParaRPr lang="en-US" altLang="ko-KR" sz="1400" kern="0" dirty="0">
              <a:ln w="1270">
                <a:noFill/>
              </a:ln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76C4E8-D474-44A5-8244-7453401F2EE2}"/>
              </a:ext>
            </a:extLst>
          </p:cNvPr>
          <p:cNvCxnSpPr>
            <a:cxnSpLocks/>
          </p:cNvCxnSpPr>
          <p:nvPr/>
        </p:nvCxnSpPr>
        <p:spPr>
          <a:xfrm flipH="1" flipV="1">
            <a:off x="636533" y="1214705"/>
            <a:ext cx="290567" cy="180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6AEFA5-9EF9-4FD4-ADF5-64C6E920DC52}"/>
              </a:ext>
            </a:extLst>
          </p:cNvPr>
          <p:cNvCxnSpPr>
            <a:cxnSpLocks/>
          </p:cNvCxnSpPr>
          <p:nvPr/>
        </p:nvCxnSpPr>
        <p:spPr>
          <a:xfrm flipV="1">
            <a:off x="2183566" y="763282"/>
            <a:ext cx="8423474" cy="82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67194"/>
      </p:ext>
    </p:extLst>
  </p:cSld>
  <p:clrMapOvr>
    <a:masterClrMapping/>
  </p:clrMapOvr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363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심정현</cp:lastModifiedBy>
  <cp:revision>35</cp:revision>
  <dcterms:created xsi:type="dcterms:W3CDTF">2021-05-19T15:38:06Z</dcterms:created>
  <dcterms:modified xsi:type="dcterms:W3CDTF">2021-07-07T06:42:51Z</dcterms:modified>
</cp:coreProperties>
</file>