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/>
          <p:nvPr>
            <p:ph type="body" sz="quarter" idx="10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indent="0">
              <a:buNone/>
              <a:defRPr sz="3600" b="0" baseline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algn="ctr" marL="0" indent="0" lvl="0">
              <a:buNone/>
            </a:pPr>
            <a:r>
              <a:rPr lang="en-US" altLang="ko-KR" sz="3600" b="0" baseline="0">
                <a:solidFill>
                  <a:schemeClr val="accent1"/>
                </a:solidFill>
                <a:latin typeface="+mj-lt"/>
                <a:cs typeface="Arial"/>
              </a:rPr>
              <a:t>BASIC LAYOUT</a:t>
            </a:r>
          </a:p>
        </p:txBody>
      </p:sp>
      <p:sp>
        <p:nvSpPr>
          <p:cNvPr id="4" name="layout12_shape2"/>
          <p:cNvSpPr/>
          <p:nvPr>
            <p:ph type="body" sz="quarter" idx="11"/>
          </p:nvPr>
        </p:nvSpPr>
        <p:spPr>
          <a:xfrm>
            <a:off x="0" y="932723"/>
            <a:ext cx="9144000" cy="38404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indent="0">
              <a:buNone/>
              <a:defRPr sz="1400" b="0" baseline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pPr algn="ctr" marL="0" indent="0" lvl="0">
              <a:buNone/>
            </a:pPr>
            <a:r>
              <a:rPr lang="en-US" altLang="ko-KR" sz="1400" b="0" baseline="0">
                <a:solidFill>
                  <a:schemeClr val="accent1"/>
                </a:solidFill>
                <a:latin typeface="+mn-lt"/>
                <a:cs typeface="Arial"/>
              </a:rPr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/>
          <p:nvPr>
            <p:ph type="body" sz="quarter" idx="10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indent="0">
              <a:buNone/>
              <a:defRPr sz="3600" b="0" baseline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algn="ctr" marL="0" indent="0" lvl="0">
              <a:buNone/>
            </a:pPr>
            <a:r>
              <a:rPr lang="en-US" altLang="ko-KR" sz="3600" b="0" baseline="0">
                <a:solidFill>
                  <a:schemeClr val="accent1"/>
                </a:solidFill>
                <a:latin typeface="+mj-lt"/>
                <a:cs typeface="Arial"/>
              </a:rPr>
              <a:t>IMAGES &amp; CONTENTS</a:t>
            </a:r>
          </a:p>
        </p:txBody>
      </p:sp>
      <p:sp>
        <p:nvSpPr>
          <p:cNvPr id="4" name="layout13_shape2"/>
          <p:cNvSpPr/>
          <p:nvPr>
            <p:ph type="body" sz="quarter" idx="11"/>
          </p:nvPr>
        </p:nvSpPr>
        <p:spPr>
          <a:xfrm>
            <a:off x="0" y="932723"/>
            <a:ext cx="9144000" cy="38404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indent="0">
              <a:buNone/>
              <a:defRPr sz="1400" b="0" baseline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pPr algn="ctr" marL="0" indent="0" lvl="0">
              <a:buNone/>
            </a:pPr>
            <a:r>
              <a:rPr lang="en-US" altLang="ko-KR" sz="1400" b="0" baseline="0">
                <a:solidFill>
                  <a:schemeClr val="accent1"/>
                </a:solidFill>
                <a:latin typeface="+mn-lt"/>
                <a:cs typeface="Arial"/>
              </a:rPr>
              <a:t>Insert the title of your subtitle Here</a:t>
            </a:r>
          </a:p>
        </p:txBody>
      </p:sp>
      <p:sp>
        <p:nvSpPr>
          <p:cNvPr id="5" name="layout13_shape3"/>
          <p:cNvSpPr/>
          <p:nvPr>
            <p:ph type="pic" idx="13"/>
          </p:nvPr>
        </p:nvSpPr>
        <p:spPr>
          <a:xfrm>
            <a:off x="2771800" y="1873019"/>
            <a:ext cx="6372200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algn="ctr" marL="0" indent="0">
              <a:buNone/>
            </a:pPr>
            <a:r>
              <a:rPr lang="en-US" altLang="ko-KR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rPr>
              <a:t>Your Picture Here</a:t>
            </a:r>
            <a:endParaRPr sz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2021. 5. 30.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tx1">
                    <a:tint val="75000"/>
                  </a:schemeClr>
                </a:solidFill>
              </a:rPr>
              <a:t>2021. 5. 30.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s://hangeul.naver.com/font" TargetMode="Externa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yongjiblog.wordpress.com/2018/08/14/&#50577;&#45392;&#52824;&#53416;/" TargetMode="Externa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.sommeliertimes.com/news/articleView.html?idxno=10753" TargetMode="External"/><Relationship Id="rId6" Type="http://schemas.openxmlformats.org/officeDocument/2006/relationships/hyperlink" Target="https://newsis.com/view/?id=NISX20210122_0001314744" TargetMode="External"/><Relationship Id="rId3" Type="http://schemas.openxmlformats.org/officeDocument/2006/relationships/hyperlink" Target="https://web.dominos.co.kr/goods/detail?dsp_ctgr=C0101&amp;code_01=RPZ010SL&amp;dough_gb=203" TargetMode="External"/><Relationship Id="rId4" Type="http://schemas.openxmlformats.org/officeDocument/2006/relationships/hyperlink" Target="https://web.dominos.co.kr/goods/detail?dsp_ctgr=C0104&amp;code_01=RPZ007SL&amp;dough_gb=104" TargetMode="External"/><Relationship Id="rId7" Type="http://schemas.openxmlformats.org/officeDocument/2006/relationships/hyperlink" Target="https://www.10000recipe.com/recipe/6954859" TargetMode="Externa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3" Type="http://schemas.openxmlformats.org/officeDocument/2006/relationships/hyperlink" Target="https://hangeul.naver.com/fon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body" sz="quarter" idx="10"/>
          </p:nvPr>
        </p:nvSpPr>
        <p:spPr>
          <a:xfrm>
            <a:off x="0" y="3841728"/>
            <a:ext cx="9144000" cy="768085"/>
          </a:xfrm>
          <a:prstGeom prst="rect">
            <a:avLst/>
          </a:prstGeom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algn="ctr" marL="0" indent="0">
              <a:buNone/>
              <a:defRPr sz="3600" b="0" baseline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algn="ctr" marL="0" indent="0" lvl="0" defTabSz="914400" latinLnBrk="1">
              <a:spcBef>
                <a:spcPct val="20000"/>
              </a:spcBef>
              <a:buNone/>
            </a:pPr>
            <a:r>
              <a:rPr lang="en-US" altLang="ko-KR" sz="3600" b="1" baseline="0" kern="1200">
                <a:solidFill>
                  <a:srgbClr val="993300"/>
                </a:solidFill>
                <a:latin typeface="+mn-lt"/>
                <a:ea typeface="+mn-ea"/>
                <a:cs typeface="Arial"/>
              </a:rPr>
              <a:t>Welcome!! Sweet Delivery</a:t>
            </a:r>
            <a:endParaRPr sz="3600" b="1" baseline="0" kern="1200">
              <a:solidFill>
                <a:srgbClr val="993300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4" name="slide1_shape2"/>
          <p:cNvSpPr/>
          <p:nvPr>
            <p:ph type="body" sz="quarter" idx="11"/>
          </p:nvPr>
        </p:nvSpPr>
        <p:spPr>
          <a:xfrm>
            <a:off x="-20216" y="5157192"/>
            <a:ext cx="9144000" cy="96010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indent="0">
              <a:buNone/>
              <a:defRPr sz="1400" b="0" baseline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pPr algn="ctr" marL="0">
              <a:lnSpc>
                <a:spcPct val="100000"/>
              </a:lnSpc>
              <a:spcBef>
                <a:spcPts val="350"/>
              </a:spcBef>
              <a:buNone/>
            </a:pPr>
            <a:r>
              <a:rPr lang="ko-KR" altLang="ko-KR" sz="1800" b="0">
                <a:solidFill>
                  <a:srgbClr val="c00000"/>
                </a:solidFill>
                <a:ea typeface="Arial"/>
              </a:rPr>
              <a:t>조원</a:t>
            </a:r>
            <a:r>
              <a:rPr lang="en-US" altLang="ko-KR" sz="1800" b="0">
                <a:solidFill>
                  <a:srgbClr val="c00000"/>
                </a:solidFill>
                <a:latin typeface="Arial"/>
              </a:rPr>
              <a:t> </a:t>
            </a:r>
            <a:r>
              <a:rPr lang="en-US" altLang="ko-KR" sz="1800" b="0">
                <a:solidFill>
                  <a:srgbClr val="c00000"/>
                </a:solidFill>
                <a:latin typeface="Arial"/>
              </a:rPr>
              <a:t>: </a:t>
            </a:r>
            <a:r>
              <a:rPr lang="ko-KR" altLang="ko-KR" sz="1800" b="0">
                <a:solidFill>
                  <a:srgbClr val="c00000"/>
                </a:solidFill>
                <a:ea typeface="Arial"/>
              </a:rPr>
              <a:t>심수현</a:t>
            </a:r>
            <a:r>
              <a:rPr lang="en-US" altLang="ko-KR" sz="1800" b="0">
                <a:solidFill>
                  <a:srgbClr val="c00000"/>
                </a:solidFill>
                <a:latin typeface="Arial"/>
              </a:rPr>
              <a:t> </a:t>
            </a:r>
            <a:r>
              <a:rPr lang="ko-KR" altLang="ko-KR" sz="1800" b="0">
                <a:solidFill>
                  <a:srgbClr val="c00000"/>
                </a:solidFill>
                <a:ea typeface="Arial"/>
              </a:rPr>
              <a:t>한승현</a:t>
            </a:r>
            <a:r>
              <a:rPr lang="en-US" altLang="ko-KR" sz="1800" b="0">
                <a:solidFill>
                  <a:srgbClr val="c00000"/>
                </a:solidFill>
                <a:latin typeface="Arial"/>
              </a:rPr>
              <a:t> </a:t>
            </a:r>
            <a:r>
              <a:rPr lang="ko-KR" altLang="ko-KR" sz="1800" b="0">
                <a:solidFill>
                  <a:srgbClr val="c00000"/>
                </a:solidFill>
                <a:ea typeface="Arial"/>
              </a:rPr>
              <a:t>최민희 권영준</a:t>
            </a:r>
            <a:r>
              <a:rPr lang="en-US" altLang="ko-KR" sz="1800" b="0">
                <a:solidFill>
                  <a:srgbClr val="c00000"/>
                </a:solidFill>
                <a:latin typeface="Arial"/>
              </a:rPr>
              <a:t>  </a:t>
            </a:r>
          </a:p>
        </p:txBody>
      </p:sp>
      <p:sp>
        <p:nvSpPr>
          <p:cNvPr id="5" name="slide1_shape3"/>
          <p:cNvSpPr/>
          <p:nvPr/>
        </p:nvSpPr>
        <p:spPr>
          <a:xfrm>
            <a:off x="359532" y="4965171"/>
            <a:ext cx="8424936" cy="48000"/>
          </a:xfrm>
          <a:prstGeom prst="rect">
            <a:avLst/>
          </a:prstGeom>
          <a:solidFill>
            <a:srgbClr val="ff00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359532" y="3438371"/>
            <a:ext cx="3348000" cy="48000"/>
          </a:xfrm>
          <a:prstGeom prst="rect">
            <a:avLst/>
          </a:prstGeom>
          <a:solidFill>
            <a:srgbClr val="ff00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5"/>
          <p:cNvSpPr/>
          <p:nvPr/>
        </p:nvSpPr>
        <p:spPr>
          <a:xfrm>
            <a:off x="5436468" y="3438371"/>
            <a:ext cx="3348000" cy="48000"/>
          </a:xfrm>
          <a:prstGeom prst="rect">
            <a:avLst/>
          </a:prstGeom>
          <a:solidFill>
            <a:srgbClr val="ff00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slide1_picture1" descr="E:\002-KIMS BUSINESS\007-02-Fullslidesppt-Contents\20161219\07-real\real-item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1976" y="876863"/>
            <a:ext cx="1460051" cy="1836919"/>
          </a:xfrm>
          <a:prstGeom prst="rect">
            <a:avLst/>
          </a:prstGeom>
          <a:solidFill>
            <a:srgbClr val="993300"/>
          </a:solidFill>
        </p:spPr>
      </p:pic>
      <p:sp>
        <p:nvSpPr>
          <p:cNvPr id="9" name="slide1_shape6"/>
          <p:cNvSpPr/>
          <p:nvPr/>
        </p:nvSpPr>
        <p:spPr>
          <a:xfrm>
            <a:off x="89830" y="857172"/>
            <a:ext cx="4824537" cy="2787852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파워포인트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템플릿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폰트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http://www.free-powerpoint-templates-design.com 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179512" y="68627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685" y="1052736"/>
            <a:ext cx="3960440" cy="4566911"/>
          </a:xfrm>
          <a:prstGeom prst="rect">
            <a:avLst/>
          </a:prstGeom>
        </p:spPr>
      </p:pic>
      <p:sp>
        <p:nvSpPr>
          <p:cNvPr id="5" name="slide10_shape2"/>
          <p:cNvSpPr/>
          <p:nvPr/>
        </p:nvSpPr>
        <p:spPr>
          <a:xfrm>
            <a:off x="4932040" y="4149080"/>
            <a:ext cx="1161802" cy="864096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0_shape3"/>
          <p:cNvSpPr/>
          <p:nvPr/>
        </p:nvSpPr>
        <p:spPr>
          <a:xfrm flipH="1">
            <a:off x="5762155" y="2636912"/>
            <a:ext cx="2871443" cy="1584175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www.flaticon.com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0_shape4"/>
          <p:cNvSpPr/>
          <p:nvPr/>
        </p:nvSpPr>
        <p:spPr>
          <a:xfrm flipH="1">
            <a:off x="5220072" y="109438"/>
            <a:ext cx="2781577" cy="1711644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로고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14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https://www.squarespace.com/logo/#N4IghgrgLgFgpgExALigJwnAvkA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0_shape5"/>
          <p:cNvSpPr/>
          <p:nvPr/>
        </p:nvSpPr>
        <p:spPr>
          <a:xfrm>
            <a:off x="1403648" y="1628800"/>
            <a:ext cx="1874160" cy="1462351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폰트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나눔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바른고딕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en-US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https://hangeul.naver.com/font</a:t>
            </a:r>
            <a:endParaRPr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en-US" altLang="ko-KR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한글한글아릅답게</a:t>
            </a:r>
            <a:r>
              <a:rPr lang="en-US" altLang="ko-KR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  <a:endParaRPr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861" y="356658"/>
            <a:ext cx="5040560" cy="450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2_shape1"/>
          <p:cNvSpPr/>
          <p:nvPr/>
        </p:nvSpPr>
        <p:spPr>
          <a:xfrm>
            <a:off x="323528" y="164637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2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368" y="356658"/>
            <a:ext cx="2887310" cy="24002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2_shape2"/>
          <p:cNvSpPr/>
          <p:nvPr/>
        </p:nvSpPr>
        <p:spPr>
          <a:xfrm>
            <a:off x="647800" y="1988840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2_shape3"/>
          <p:cNvSpPr/>
          <p:nvPr/>
        </p:nvSpPr>
        <p:spPr>
          <a:xfrm>
            <a:off x="3593480" y="4193149"/>
            <a:ext cx="1080120" cy="768087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2_shape4"/>
          <p:cNvSpPr/>
          <p:nvPr/>
        </p:nvSpPr>
        <p:spPr>
          <a:xfrm>
            <a:off x="3635896" y="1938866"/>
            <a:ext cx="1080120" cy="768087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slide2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553" y="2881101"/>
            <a:ext cx="3104940" cy="381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2_shape5"/>
          <p:cNvSpPr/>
          <p:nvPr/>
        </p:nvSpPr>
        <p:spPr>
          <a:xfrm>
            <a:off x="1315959" y="5349214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2_shape6"/>
          <p:cNvSpPr/>
          <p:nvPr/>
        </p:nvSpPr>
        <p:spPr>
          <a:xfrm>
            <a:off x="5292080" y="4816948"/>
            <a:ext cx="2016224" cy="1392155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모든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배경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https://pixabay.com/</a:t>
            </a: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2_shape7"/>
          <p:cNvSpPr/>
          <p:nvPr/>
        </p:nvSpPr>
        <p:spPr>
          <a:xfrm flipH="1">
            <a:off x="2245107" y="164637"/>
            <a:ext cx="2781577" cy="1711644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로고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https://www.squarespace.com/logo/#N4IghgrgLgFgpgExALigJwnAvkA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2_shape8"/>
          <p:cNvSpPr/>
          <p:nvPr/>
        </p:nvSpPr>
        <p:spPr>
          <a:xfrm flipH="1">
            <a:off x="5546413" y="7911"/>
            <a:ext cx="2896465" cy="1260850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</a:pP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뒤로가기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www.flaticon.com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2_shape9"/>
          <p:cNvSpPr/>
          <p:nvPr/>
        </p:nvSpPr>
        <p:spPr>
          <a:xfrm flipH="1">
            <a:off x="1799928" y="1988840"/>
            <a:ext cx="4884710" cy="1619243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로고</a:t>
            </a:r>
          </a:p>
          <a:p>
            <a:pPr algn="ctr" marL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https://www.squarespace.com/logo/#N4IghgrgLgFgpgExALigJwnAvkA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64637"/>
            <a:ext cx="3348537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lide3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4456" y="164638"/>
            <a:ext cx="3315047" cy="39586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3_shape1"/>
          <p:cNvSpPr/>
          <p:nvPr/>
        </p:nvSpPr>
        <p:spPr>
          <a:xfrm>
            <a:off x="179512" y="1796819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3_shape2"/>
          <p:cNvSpPr/>
          <p:nvPr/>
        </p:nvSpPr>
        <p:spPr>
          <a:xfrm>
            <a:off x="3635896" y="3236979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3"/>
          <p:cNvSpPr/>
          <p:nvPr/>
        </p:nvSpPr>
        <p:spPr>
          <a:xfrm>
            <a:off x="8100392" y="452669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slide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528" y="2660915"/>
            <a:ext cx="3665424" cy="38404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3_shape4"/>
          <p:cNvSpPr/>
          <p:nvPr/>
        </p:nvSpPr>
        <p:spPr>
          <a:xfrm>
            <a:off x="7020272" y="4581128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3_shape5"/>
          <p:cNvSpPr/>
          <p:nvPr/>
        </p:nvSpPr>
        <p:spPr>
          <a:xfrm>
            <a:off x="3347864" y="2852936"/>
            <a:ext cx="1814115" cy="1584176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사진출처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:https://pixabay.com/</a:t>
            </a:r>
          </a:p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3_shape6"/>
          <p:cNvSpPr/>
          <p:nvPr/>
        </p:nvSpPr>
        <p:spPr>
          <a:xfrm>
            <a:off x="3446770" y="4797152"/>
            <a:ext cx="1814115" cy="1440160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https://pixabay.com/</a:t>
            </a:r>
          </a:p>
        </p:txBody>
      </p:sp>
      <p:sp>
        <p:nvSpPr>
          <p:cNvPr id="12" name="slide3_shape7"/>
          <p:cNvSpPr/>
          <p:nvPr/>
        </p:nvSpPr>
        <p:spPr>
          <a:xfrm>
            <a:off x="5724128" y="2660914"/>
            <a:ext cx="1442112" cy="1462351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www.flaticon.com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467544" y="208897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1496"/>
            <a:ext cx="4657536" cy="59804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4_shape2"/>
          <p:cNvSpPr/>
          <p:nvPr/>
        </p:nvSpPr>
        <p:spPr>
          <a:xfrm>
            <a:off x="899592" y="5157192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4_shape3"/>
          <p:cNvSpPr/>
          <p:nvPr/>
        </p:nvSpPr>
        <p:spPr>
          <a:xfrm>
            <a:off x="3310260" y="5157192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4_shape4"/>
          <p:cNvSpPr/>
          <p:nvPr/>
        </p:nvSpPr>
        <p:spPr>
          <a:xfrm>
            <a:off x="2411760" y="258747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2987824" y="257523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slide4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58799"/>
            <a:ext cx="2304256" cy="203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lide4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2032" y="1796819"/>
            <a:ext cx="3391338" cy="321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lide4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0868" y="2948947"/>
            <a:ext cx="3437302" cy="3741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4_shape6"/>
          <p:cNvSpPr/>
          <p:nvPr/>
        </p:nvSpPr>
        <p:spPr>
          <a:xfrm>
            <a:off x="4283968" y="3525011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4_shape7"/>
          <p:cNvSpPr/>
          <p:nvPr/>
        </p:nvSpPr>
        <p:spPr>
          <a:xfrm>
            <a:off x="7335473" y="5757947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4_shape8"/>
          <p:cNvSpPr/>
          <p:nvPr/>
        </p:nvSpPr>
        <p:spPr>
          <a:xfrm>
            <a:off x="107504" y="332284"/>
            <a:ext cx="2304256" cy="2304628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모든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이미지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출처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www.flaticon.com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9" y="205955"/>
            <a:ext cx="4176659" cy="345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lide5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9631" y="205955"/>
            <a:ext cx="4202869" cy="34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de5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367621"/>
            <a:ext cx="3367004" cy="311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de5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8605" y="3367620"/>
            <a:ext cx="3972697" cy="32954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5_shape1"/>
          <p:cNvSpPr/>
          <p:nvPr/>
        </p:nvSpPr>
        <p:spPr>
          <a:xfrm>
            <a:off x="6948264" y="5265539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5_shape2"/>
          <p:cNvSpPr/>
          <p:nvPr/>
        </p:nvSpPr>
        <p:spPr>
          <a:xfrm>
            <a:off x="1835793" y="2468894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5_shape3"/>
          <p:cNvSpPr/>
          <p:nvPr/>
        </p:nvSpPr>
        <p:spPr>
          <a:xfrm flipH="1">
            <a:off x="3535340" y="836712"/>
            <a:ext cx="1959128" cy="1765924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https://www.urbanbrush.net/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899592" y="260648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653" y="121068"/>
            <a:ext cx="3765095" cy="352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de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3954" y="121069"/>
            <a:ext cx="3600400" cy="328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de6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002" y="3406587"/>
            <a:ext cx="3770560" cy="311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de6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4354" y="3424677"/>
            <a:ext cx="3780978" cy="31609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6_shape2"/>
          <p:cNvSpPr/>
          <p:nvPr/>
        </p:nvSpPr>
        <p:spPr>
          <a:xfrm>
            <a:off x="2915816" y="4773150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6_shape3"/>
          <p:cNvSpPr/>
          <p:nvPr/>
        </p:nvSpPr>
        <p:spPr>
          <a:xfrm>
            <a:off x="6372200" y="452670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6_shape4"/>
          <p:cNvSpPr/>
          <p:nvPr/>
        </p:nvSpPr>
        <p:spPr>
          <a:xfrm>
            <a:off x="4489652" y="2488469"/>
            <a:ext cx="3298006" cy="1142913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2541" y="3141465"/>
            <a:ext cx="3625341" cy="35478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7_shape1"/>
          <p:cNvSpPr/>
          <p:nvPr/>
        </p:nvSpPr>
        <p:spPr>
          <a:xfrm>
            <a:off x="179512" y="68627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7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502" y="228435"/>
            <a:ext cx="3689350" cy="582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de7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2852" y="228435"/>
            <a:ext cx="2376264" cy="3751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7_shape2"/>
          <p:cNvSpPr/>
          <p:nvPr/>
        </p:nvSpPr>
        <p:spPr>
          <a:xfrm>
            <a:off x="611560" y="1009749"/>
            <a:ext cx="2880320" cy="1152128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7_shape3"/>
          <p:cNvSpPr/>
          <p:nvPr/>
        </p:nvSpPr>
        <p:spPr>
          <a:xfrm>
            <a:off x="4572000" y="1201771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7_shape4"/>
          <p:cNvSpPr/>
          <p:nvPr/>
        </p:nvSpPr>
        <p:spPr>
          <a:xfrm>
            <a:off x="6588224" y="4757208"/>
            <a:ext cx="1152128" cy="768085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7_shape5"/>
          <p:cNvSpPr/>
          <p:nvPr/>
        </p:nvSpPr>
        <p:spPr>
          <a:xfrm flipH="1">
            <a:off x="6489881" y="168718"/>
            <a:ext cx="1959128" cy="1765924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모든</a:t>
            </a:r>
            <a:r>
              <a:rPr lang="en-US" altLang="en-US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분류</a:t>
            </a:r>
            <a:r>
              <a:rPr lang="en-US" altLang="en-US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아이콘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en-US" altLang="ko-KR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www.flaticon.com</a:t>
            </a:r>
            <a:r>
              <a:rPr lang="en-US" altLang="ko-KR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altLang="ko-KR" sz="15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Freepik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7_shape6"/>
          <p:cNvSpPr/>
          <p:nvPr/>
        </p:nvSpPr>
        <p:spPr>
          <a:xfrm flipH="1">
            <a:off x="4142977" y="3099363"/>
            <a:ext cx="1959128" cy="1765924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ko-KR" altLang="en-US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치킨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watch?v</a:t>
            </a:r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=o9FjzEC_ATI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5"/>
              </a:rPr>
              <a:t>https://myongjiblog.wordpress.com/2018/08/14/</a:t>
            </a:r>
            <a:r>
              <a:rPr lang="en-US" altLang="ko-KR" sz="1300" u="sng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5"/>
              </a:rPr>
              <a:t>양념치킨</a:t>
            </a:r>
            <a:r>
              <a:rPr lang="en-US" altLang="ko-KR" sz="1300" u="sng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5"/>
              </a:rPr>
              <a:t>/</a:t>
            </a:r>
            <a:r>
              <a:rPr lang="en-US" altLang="ko-KR" sz="13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텍스트, 기기, 주방기기, 스크린샷이(가) 표시된 사진  자동 생성된 설명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3029"/>
            <a:ext cx="4660937" cy="5541234"/>
          </a:xfrm>
          <a:prstGeom prst="rect">
            <a:avLst/>
          </a:prstGeom>
        </p:spPr>
      </p:pic>
      <p:sp>
        <p:nvSpPr>
          <p:cNvPr id="4" name="slide8_shape1"/>
          <p:cNvSpPr/>
          <p:nvPr/>
        </p:nvSpPr>
        <p:spPr>
          <a:xfrm>
            <a:off x="5218314" y="332656"/>
            <a:ext cx="3528392" cy="62940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피자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https://web.dominos.co.kr/goods/detail?dsp_ctgr=C0101&amp;code_01=RPZ010SL&amp;dough_gb=203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https://www.7thpizza.com/menu/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menuView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/42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https://web.dominos.co.kr/goods/detail?dsp_ctgr=C0104&amp;code_01=RPZ007SL&amp;dough_gb=104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햄버거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http://m.sommeliertimes.com/news/articleView.html?idxno=10753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https://newsis.com/view/?id=NISX20210122_0001314744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newyk.astroweb.co.kr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index.php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/topic/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view?id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=265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분식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emart.ssg.com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/item/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itemView.ssg?itemId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=1000037285689&amp;siteNo=6001&amp;salestrNo=2034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u="sng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https://www.10000recipe.com/recipe/6954859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중국집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blog.naver.com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PostView.nhn?blogId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skinnysparrow&amp;logNo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=220833882792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www.kurly.com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/shop/goods/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goods_view.php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?&amp;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goodsno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=68232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aseura.com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탕수육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고기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부위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-2</a:t>
            </a:r>
            <a:r>
              <a:rPr lang="ko-KR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가지는</a:t>
            </a:r>
            <a:r>
              <a:rPr lang="en-US" altLang="ko-KR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3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179512" y="68627"/>
            <a:ext cx="720080" cy="865336"/>
          </a:xfrm>
          <a:custGeom>
            <a:av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rgbClr val="993300"/>
          </a:solidFill>
          <a:ln w="25400" cap="flat">
            <a:noFill/>
            <a:prstDash val="solid"/>
          </a:ln>
          <a:effectLst xmlns:a="http://schemas.openxmlformats.org/drawingml/2006/main"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9933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049796"/>
            <a:ext cx="6564119" cy="4251412"/>
          </a:xfrm>
          <a:prstGeom prst="rect">
            <a:avLst/>
          </a:prstGeom>
        </p:spPr>
      </p:pic>
      <p:sp>
        <p:nvSpPr>
          <p:cNvPr id="5" name="slide9_shape2"/>
          <p:cNvSpPr/>
          <p:nvPr/>
        </p:nvSpPr>
        <p:spPr>
          <a:xfrm>
            <a:off x="1726532" y="3575920"/>
            <a:ext cx="1161802" cy="864096"/>
          </a:xfrm>
          <a:prstGeom prst="ellipse">
            <a:avLst/>
          </a:prstGeom>
          <a:noFill/>
          <a:ln w="25400" cap="flat">
            <a:solidFill>
              <a:srgbClr val="9933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9_shape3"/>
          <p:cNvSpPr/>
          <p:nvPr/>
        </p:nvSpPr>
        <p:spPr>
          <a:xfrm>
            <a:off x="177560" y="2483190"/>
            <a:ext cx="1874160" cy="1462351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www.flaticon.com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3563888" y="290595"/>
            <a:ext cx="1874160" cy="1462351"/>
          </a:xfrm>
          <a:prstGeom prst="flowChartMagneticTape">
            <a:avLst/>
          </a:prstGeom>
          <a:solidFill>
            <a:schemeClr val="lt1"/>
          </a:solidFill>
          <a:ln w="25400" cap="flat">
            <a:solidFill>
              <a:schemeClr val="accent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폰트</a:t>
            </a:r>
            <a:r>
              <a:rPr lang="en-US" altLang="ko-KR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나눔</a:t>
            </a:r>
            <a:r>
              <a:rPr lang="en-US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바른고딕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en-US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3"/>
              </a:rPr>
              <a:t>https://hangeul.naver.com/font</a:t>
            </a:r>
            <a:endParaRPr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lang="en-US" altLang="ko-KR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한글한글아릅답게</a:t>
            </a:r>
            <a:r>
              <a:rPr lang="en-US" altLang="ko-KR" sz="11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  <a:endParaRPr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수슛슛(lisa9963)</cp:lastModifiedBy>
  <dcterms:modified xsi:type="dcterms:W3CDTF">2021-06-01T03:07:10Z</dcterms:modified>
</cp:coreProperties>
</file>