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99" r:id="rId2"/>
    <p:sldId id="300" r:id="rId3"/>
    <p:sldId id="325" r:id="rId4"/>
    <p:sldId id="338" r:id="rId5"/>
    <p:sldId id="319" r:id="rId6"/>
    <p:sldId id="337" r:id="rId7"/>
    <p:sldId id="334" r:id="rId8"/>
    <p:sldId id="335" r:id="rId9"/>
    <p:sldId id="336" r:id="rId10"/>
    <p:sldId id="282" r:id="rId11"/>
    <p:sldId id="339" r:id="rId12"/>
    <p:sldId id="333" r:id="rId13"/>
    <p:sldId id="33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9" userDrawn="1">
          <p15:clr>
            <a:srgbClr val="A4A3A4"/>
          </p15:clr>
        </p15:guide>
        <p15:guide id="2" pos="38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B921DC-8DB1-4757-9C5E-1011613CA886}" v="54" dt="2021-05-27T07:42:14.9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51" autoAdjust="0"/>
  </p:normalViewPr>
  <p:slideViewPr>
    <p:cSldViewPr snapToGrid="0" snapToObjects="1">
      <p:cViewPr varScale="1">
        <p:scale>
          <a:sx n="109" d="100"/>
          <a:sy n="109" d="100"/>
        </p:scale>
        <p:origin x="672" y="96"/>
      </p:cViewPr>
      <p:guideLst>
        <p:guide orient="horz" pos="2179"/>
        <p:guide pos="38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takong@naver.com" userId="1644799979128af8" providerId="LiveId" clId="{16B921DC-8DB1-4757-9C5E-1011613CA886}"/>
    <pc:docChg chg="undo custSel modSld sldOrd">
      <pc:chgData name="betakong@naver.com" userId="1644799979128af8" providerId="LiveId" clId="{16B921DC-8DB1-4757-9C5E-1011613CA886}" dt="2021-05-27T07:42:36.214" v="707" actId="1076"/>
      <pc:docMkLst>
        <pc:docMk/>
      </pc:docMkLst>
      <pc:sldChg chg="ord">
        <pc:chgData name="betakong@naver.com" userId="1644799979128af8" providerId="LiveId" clId="{16B921DC-8DB1-4757-9C5E-1011613CA886}" dt="2021-05-27T07:30:17.927" v="461"/>
        <pc:sldMkLst>
          <pc:docMk/>
          <pc:sldMk cId="2689856561" sldId="282"/>
        </pc:sldMkLst>
      </pc:sldChg>
      <pc:sldChg chg="delSp modSp mod">
        <pc:chgData name="betakong@naver.com" userId="1644799979128af8" providerId="LiveId" clId="{16B921DC-8DB1-4757-9C5E-1011613CA886}" dt="2021-05-27T07:13:24.720" v="120" actId="20577"/>
        <pc:sldMkLst>
          <pc:docMk/>
          <pc:sldMk cId="2239986084" sldId="299"/>
        </pc:sldMkLst>
        <pc:spChg chg="mod">
          <ac:chgData name="betakong@naver.com" userId="1644799979128af8" providerId="LiveId" clId="{16B921DC-8DB1-4757-9C5E-1011613CA886}" dt="2021-05-27T07:12:42.358" v="21"/>
          <ac:spMkLst>
            <pc:docMk/>
            <pc:sldMk cId="2239986084" sldId="299"/>
            <ac:spMk id="4" creationId="{00000000-0000-0000-0000-000000000000}"/>
          </ac:spMkLst>
        </pc:spChg>
        <pc:spChg chg="mod">
          <ac:chgData name="betakong@naver.com" userId="1644799979128af8" providerId="LiveId" clId="{16B921DC-8DB1-4757-9C5E-1011613CA886}" dt="2021-05-27T07:13:04.696" v="88" actId="14100"/>
          <ac:spMkLst>
            <pc:docMk/>
            <pc:sldMk cId="2239986084" sldId="299"/>
            <ac:spMk id="5" creationId="{00000000-0000-0000-0000-000000000000}"/>
          </ac:spMkLst>
        </pc:spChg>
        <pc:spChg chg="mod">
          <ac:chgData name="betakong@naver.com" userId="1644799979128af8" providerId="LiveId" clId="{16B921DC-8DB1-4757-9C5E-1011613CA886}" dt="2021-05-27T07:13:24.720" v="120" actId="20577"/>
          <ac:spMkLst>
            <pc:docMk/>
            <pc:sldMk cId="2239986084" sldId="299"/>
            <ac:spMk id="6" creationId="{00000000-0000-0000-0000-000000000000}"/>
          </ac:spMkLst>
        </pc:spChg>
        <pc:spChg chg="del mod">
          <ac:chgData name="betakong@naver.com" userId="1644799979128af8" providerId="LiveId" clId="{16B921DC-8DB1-4757-9C5E-1011613CA886}" dt="2021-05-27T07:13:10.495" v="92" actId="478"/>
          <ac:spMkLst>
            <pc:docMk/>
            <pc:sldMk cId="2239986084" sldId="299"/>
            <ac:spMk id="8" creationId="{00000000-0000-0000-0000-000000000000}"/>
          </ac:spMkLst>
        </pc:spChg>
        <pc:spChg chg="del">
          <ac:chgData name="betakong@naver.com" userId="1644799979128af8" providerId="LiveId" clId="{16B921DC-8DB1-4757-9C5E-1011613CA886}" dt="2021-05-27T07:13:11.755" v="93" actId="478"/>
          <ac:spMkLst>
            <pc:docMk/>
            <pc:sldMk cId="2239986084" sldId="299"/>
            <ac:spMk id="9" creationId="{00000000-0000-0000-0000-000000000000}"/>
          </ac:spMkLst>
        </pc:spChg>
      </pc:sldChg>
      <pc:sldChg chg="addSp delSp modSp mod">
        <pc:chgData name="betakong@naver.com" userId="1644799979128af8" providerId="LiveId" clId="{16B921DC-8DB1-4757-9C5E-1011613CA886}" dt="2021-05-27T07:30:11.345" v="459" actId="478"/>
        <pc:sldMkLst>
          <pc:docMk/>
          <pc:sldMk cId="2240109207" sldId="300"/>
        </pc:sldMkLst>
        <pc:spChg chg="mod">
          <ac:chgData name="betakong@naver.com" userId="1644799979128af8" providerId="LiveId" clId="{16B921DC-8DB1-4757-9C5E-1011613CA886}" dt="2021-05-27T07:15:41.646" v="207" actId="1036"/>
          <ac:spMkLst>
            <pc:docMk/>
            <pc:sldMk cId="2240109207" sldId="300"/>
            <ac:spMk id="10" creationId="{00000000-0000-0000-0000-000000000000}"/>
          </ac:spMkLst>
        </pc:spChg>
        <pc:spChg chg="mod">
          <ac:chgData name="betakong@naver.com" userId="1644799979128af8" providerId="LiveId" clId="{16B921DC-8DB1-4757-9C5E-1011613CA886}" dt="2021-05-27T07:15:57.448" v="238" actId="1035"/>
          <ac:spMkLst>
            <pc:docMk/>
            <pc:sldMk cId="2240109207" sldId="300"/>
            <ac:spMk id="11" creationId="{00000000-0000-0000-0000-000000000000}"/>
          </ac:spMkLst>
        </pc:spChg>
        <pc:spChg chg="mod">
          <ac:chgData name="betakong@naver.com" userId="1644799979128af8" providerId="LiveId" clId="{16B921DC-8DB1-4757-9C5E-1011613CA886}" dt="2021-05-27T07:16:04.935" v="287" actId="1035"/>
          <ac:spMkLst>
            <pc:docMk/>
            <pc:sldMk cId="2240109207" sldId="300"/>
            <ac:spMk id="12" creationId="{00000000-0000-0000-0000-000000000000}"/>
          </ac:spMkLst>
        </pc:spChg>
        <pc:spChg chg="mod">
          <ac:chgData name="betakong@naver.com" userId="1644799979128af8" providerId="LiveId" clId="{16B921DC-8DB1-4757-9C5E-1011613CA886}" dt="2021-05-27T07:15:18.223" v="150"/>
          <ac:spMkLst>
            <pc:docMk/>
            <pc:sldMk cId="2240109207" sldId="300"/>
            <ac:spMk id="13" creationId="{00000000-0000-0000-0000-000000000000}"/>
          </ac:spMkLst>
        </pc:spChg>
        <pc:spChg chg="mod">
          <ac:chgData name="betakong@naver.com" userId="1644799979128af8" providerId="LiveId" clId="{16B921DC-8DB1-4757-9C5E-1011613CA886}" dt="2021-05-27T07:18:45.091" v="314"/>
          <ac:spMkLst>
            <pc:docMk/>
            <pc:sldMk cId="2240109207" sldId="300"/>
            <ac:spMk id="14" creationId="{00000000-0000-0000-0000-000000000000}"/>
          </ac:spMkLst>
        </pc:spChg>
        <pc:spChg chg="mod">
          <ac:chgData name="betakong@naver.com" userId="1644799979128af8" providerId="LiveId" clId="{16B921DC-8DB1-4757-9C5E-1011613CA886}" dt="2021-05-27T07:18:53.548" v="331"/>
          <ac:spMkLst>
            <pc:docMk/>
            <pc:sldMk cId="2240109207" sldId="300"/>
            <ac:spMk id="15" creationId="{00000000-0000-0000-0000-000000000000}"/>
          </ac:spMkLst>
        </pc:spChg>
        <pc:spChg chg="mod">
          <ac:chgData name="betakong@naver.com" userId="1644799979128af8" providerId="LiveId" clId="{16B921DC-8DB1-4757-9C5E-1011613CA886}" dt="2021-05-27T07:19:02.191" v="369"/>
          <ac:spMkLst>
            <pc:docMk/>
            <pc:sldMk cId="2240109207" sldId="300"/>
            <ac:spMk id="16" creationId="{00000000-0000-0000-0000-000000000000}"/>
          </ac:spMkLst>
        </pc:spChg>
        <pc:spChg chg="del mod">
          <ac:chgData name="betakong@naver.com" userId="1644799979128af8" providerId="LiveId" clId="{16B921DC-8DB1-4757-9C5E-1011613CA886}" dt="2021-05-27T07:15:22.493" v="153" actId="478"/>
          <ac:spMkLst>
            <pc:docMk/>
            <pc:sldMk cId="2240109207" sldId="300"/>
            <ac:spMk id="17" creationId="{00000000-0000-0000-0000-000000000000}"/>
          </ac:spMkLst>
        </pc:spChg>
        <pc:spChg chg="del">
          <ac:chgData name="betakong@naver.com" userId="1644799979128af8" providerId="LiveId" clId="{16B921DC-8DB1-4757-9C5E-1011613CA886}" dt="2021-05-27T07:15:24.629" v="154" actId="478"/>
          <ac:spMkLst>
            <pc:docMk/>
            <pc:sldMk cId="2240109207" sldId="300"/>
            <ac:spMk id="18" creationId="{00000000-0000-0000-0000-000000000000}"/>
          </ac:spMkLst>
        </pc:spChg>
        <pc:spChg chg="del">
          <ac:chgData name="betakong@naver.com" userId="1644799979128af8" providerId="LiveId" clId="{16B921DC-8DB1-4757-9C5E-1011613CA886}" dt="2021-05-27T07:15:26.829" v="155" actId="478"/>
          <ac:spMkLst>
            <pc:docMk/>
            <pc:sldMk cId="2240109207" sldId="300"/>
            <ac:spMk id="19" creationId="{00000000-0000-0000-0000-000000000000}"/>
          </ac:spMkLst>
        </pc:spChg>
        <pc:spChg chg="add del">
          <ac:chgData name="betakong@naver.com" userId="1644799979128af8" providerId="LiveId" clId="{16B921DC-8DB1-4757-9C5E-1011613CA886}" dt="2021-05-27T07:15:48.437" v="211" actId="478"/>
          <ac:spMkLst>
            <pc:docMk/>
            <pc:sldMk cId="2240109207" sldId="300"/>
            <ac:spMk id="22" creationId="{00000000-0000-0000-0000-000000000000}"/>
          </ac:spMkLst>
        </pc:spChg>
        <pc:spChg chg="del mod">
          <ac:chgData name="betakong@naver.com" userId="1644799979128af8" providerId="LiveId" clId="{16B921DC-8DB1-4757-9C5E-1011613CA886}" dt="2021-05-27T07:15:44.822" v="208" actId="478"/>
          <ac:spMkLst>
            <pc:docMk/>
            <pc:sldMk cId="2240109207" sldId="300"/>
            <ac:spMk id="24" creationId="{00000000-0000-0000-0000-000000000000}"/>
          </ac:spMkLst>
        </pc:spChg>
        <pc:spChg chg="del">
          <ac:chgData name="betakong@naver.com" userId="1644799979128af8" providerId="LiveId" clId="{16B921DC-8DB1-4757-9C5E-1011613CA886}" dt="2021-05-27T07:15:46.514" v="209" actId="478"/>
          <ac:spMkLst>
            <pc:docMk/>
            <pc:sldMk cId="2240109207" sldId="300"/>
            <ac:spMk id="25" creationId="{00000000-0000-0000-0000-000000000000}"/>
          </ac:spMkLst>
        </pc:spChg>
        <pc:spChg chg="del">
          <ac:chgData name="betakong@naver.com" userId="1644799979128af8" providerId="LiveId" clId="{16B921DC-8DB1-4757-9C5E-1011613CA886}" dt="2021-05-27T07:15:51.771" v="212" actId="478"/>
          <ac:spMkLst>
            <pc:docMk/>
            <pc:sldMk cId="2240109207" sldId="300"/>
            <ac:spMk id="26" creationId="{00000000-0000-0000-0000-000000000000}"/>
          </ac:spMkLst>
        </pc:spChg>
        <pc:spChg chg="add mod">
          <ac:chgData name="betakong@naver.com" userId="1644799979128af8" providerId="LiveId" clId="{16B921DC-8DB1-4757-9C5E-1011613CA886}" dt="2021-05-27T07:20:21.380" v="448" actId="20577"/>
          <ac:spMkLst>
            <pc:docMk/>
            <pc:sldMk cId="2240109207" sldId="300"/>
            <ac:spMk id="27" creationId="{A4E8E689-F3EE-457B-B94D-1005FF7CACB8}"/>
          </ac:spMkLst>
        </pc:spChg>
        <pc:spChg chg="del mod">
          <ac:chgData name="betakong@naver.com" userId="1644799979128af8" providerId="LiveId" clId="{16B921DC-8DB1-4757-9C5E-1011613CA886}" dt="2021-05-27T07:30:11.345" v="459" actId="478"/>
          <ac:spMkLst>
            <pc:docMk/>
            <pc:sldMk cId="2240109207" sldId="300"/>
            <ac:spMk id="29" creationId="{00000000-0000-0000-0000-000000000000}"/>
          </ac:spMkLst>
        </pc:spChg>
        <pc:spChg chg="add mod">
          <ac:chgData name="betakong@naver.com" userId="1644799979128af8" providerId="LiveId" clId="{16B921DC-8DB1-4757-9C5E-1011613CA886}" dt="2021-05-27T07:20:02.687" v="418"/>
          <ac:spMkLst>
            <pc:docMk/>
            <pc:sldMk cId="2240109207" sldId="300"/>
            <ac:spMk id="30" creationId="{894E3FEF-B35B-48B4-A97B-9744035CFE93}"/>
          </ac:spMkLst>
        </pc:spChg>
        <pc:spChg chg="add mod">
          <ac:chgData name="betakong@naver.com" userId="1644799979128af8" providerId="LiveId" clId="{16B921DC-8DB1-4757-9C5E-1011613CA886}" dt="2021-05-27T07:20:24.394" v="451" actId="20577"/>
          <ac:spMkLst>
            <pc:docMk/>
            <pc:sldMk cId="2240109207" sldId="300"/>
            <ac:spMk id="31" creationId="{E556FC5A-DA32-46C7-8F6A-D042C20634D5}"/>
          </ac:spMkLst>
        </pc:spChg>
        <pc:spChg chg="add mod">
          <ac:chgData name="betakong@naver.com" userId="1644799979128af8" providerId="LiveId" clId="{16B921DC-8DB1-4757-9C5E-1011613CA886}" dt="2021-05-27T07:20:07.424" v="425"/>
          <ac:spMkLst>
            <pc:docMk/>
            <pc:sldMk cId="2240109207" sldId="300"/>
            <ac:spMk id="32" creationId="{2C7695D9-677A-4073-B3E7-3FC078A85CBC}"/>
          </ac:spMkLst>
        </pc:spChg>
        <pc:spChg chg="add mod">
          <ac:chgData name="betakong@naver.com" userId="1644799979128af8" providerId="LiveId" clId="{16B921DC-8DB1-4757-9C5E-1011613CA886}" dt="2021-05-27T07:20:27.303" v="454" actId="20577"/>
          <ac:spMkLst>
            <pc:docMk/>
            <pc:sldMk cId="2240109207" sldId="300"/>
            <ac:spMk id="33" creationId="{4655D9BF-01D1-4BB3-A13A-F4E68F250D3D}"/>
          </ac:spMkLst>
        </pc:spChg>
        <pc:spChg chg="add mod">
          <ac:chgData name="betakong@naver.com" userId="1644799979128af8" providerId="LiveId" clId="{16B921DC-8DB1-4757-9C5E-1011613CA886}" dt="2021-05-27T07:20:10.074" v="437"/>
          <ac:spMkLst>
            <pc:docMk/>
            <pc:sldMk cId="2240109207" sldId="300"/>
            <ac:spMk id="34" creationId="{7C007E3B-A981-4572-B2BB-6C3105A11B4D}"/>
          </ac:spMkLst>
        </pc:spChg>
        <pc:spChg chg="add mod">
          <ac:chgData name="betakong@naver.com" userId="1644799979128af8" providerId="LiveId" clId="{16B921DC-8DB1-4757-9C5E-1011613CA886}" dt="2021-05-27T07:20:30.330" v="457" actId="20577"/>
          <ac:spMkLst>
            <pc:docMk/>
            <pc:sldMk cId="2240109207" sldId="300"/>
            <ac:spMk id="35" creationId="{2D7E45B1-A16A-4A19-A29F-214F13D75CB5}"/>
          </ac:spMkLst>
        </pc:spChg>
        <pc:spChg chg="add mod">
          <ac:chgData name="betakong@naver.com" userId="1644799979128af8" providerId="LiveId" clId="{16B921DC-8DB1-4757-9C5E-1011613CA886}" dt="2021-05-27T07:20:16.161" v="445" actId="20577"/>
          <ac:spMkLst>
            <pc:docMk/>
            <pc:sldMk cId="2240109207" sldId="300"/>
            <ac:spMk id="36" creationId="{D8AE61A5-8372-42B2-A106-BE2738847154}"/>
          </ac:spMkLst>
        </pc:spChg>
      </pc:sldChg>
      <pc:sldChg chg="addSp delSp modSp mod">
        <pc:chgData name="betakong@naver.com" userId="1644799979128af8" providerId="LiveId" clId="{16B921DC-8DB1-4757-9C5E-1011613CA886}" dt="2021-05-27T07:40:04.473" v="635"/>
        <pc:sldMkLst>
          <pc:docMk/>
          <pc:sldMk cId="3168494829" sldId="325"/>
        </pc:sldMkLst>
        <pc:spChg chg="mod">
          <ac:chgData name="betakong@naver.com" userId="1644799979128af8" providerId="LiveId" clId="{16B921DC-8DB1-4757-9C5E-1011613CA886}" dt="2021-05-27T07:35:17.259" v="508"/>
          <ac:spMkLst>
            <pc:docMk/>
            <pc:sldMk cId="3168494829" sldId="325"/>
            <ac:spMk id="3" creationId="{00000000-0000-0000-0000-000000000000}"/>
          </ac:spMkLst>
        </pc:spChg>
        <pc:spChg chg="mod">
          <ac:chgData name="betakong@naver.com" userId="1644799979128af8" providerId="LiveId" clId="{16B921DC-8DB1-4757-9C5E-1011613CA886}" dt="2021-05-27T07:30:32.581" v="466" actId="20577"/>
          <ac:spMkLst>
            <pc:docMk/>
            <pc:sldMk cId="3168494829" sldId="325"/>
            <ac:spMk id="4" creationId="{00000000-0000-0000-0000-000000000000}"/>
          </ac:spMkLst>
        </pc:spChg>
        <pc:spChg chg="mod">
          <ac:chgData name="betakong@naver.com" userId="1644799979128af8" providerId="LiveId" clId="{16B921DC-8DB1-4757-9C5E-1011613CA886}" dt="2021-05-27T07:30:43.298" v="482"/>
          <ac:spMkLst>
            <pc:docMk/>
            <pc:sldMk cId="3168494829" sldId="325"/>
            <ac:spMk id="6" creationId="{00000000-0000-0000-0000-000000000000}"/>
          </ac:spMkLst>
        </pc:spChg>
        <pc:spChg chg="mod">
          <ac:chgData name="betakong@naver.com" userId="1644799979128af8" providerId="LiveId" clId="{16B921DC-8DB1-4757-9C5E-1011613CA886}" dt="2021-05-27T07:31:11.361" v="485" actId="20577"/>
          <ac:spMkLst>
            <pc:docMk/>
            <pc:sldMk cId="3168494829" sldId="325"/>
            <ac:spMk id="7" creationId="{00000000-0000-0000-0000-000000000000}"/>
          </ac:spMkLst>
        </pc:spChg>
        <pc:spChg chg="del">
          <ac:chgData name="betakong@naver.com" userId="1644799979128af8" providerId="LiveId" clId="{16B921DC-8DB1-4757-9C5E-1011613CA886}" dt="2021-05-27T07:30:21.773" v="462" actId="478"/>
          <ac:spMkLst>
            <pc:docMk/>
            <pc:sldMk cId="3168494829" sldId="325"/>
            <ac:spMk id="10" creationId="{00000000-0000-0000-0000-000000000000}"/>
          </ac:spMkLst>
        </pc:spChg>
        <pc:spChg chg="add del">
          <ac:chgData name="betakong@naver.com" userId="1644799979128af8" providerId="LiveId" clId="{16B921DC-8DB1-4757-9C5E-1011613CA886}" dt="2021-05-27T07:33:24.177" v="491" actId="22"/>
          <ac:spMkLst>
            <pc:docMk/>
            <pc:sldMk cId="3168494829" sldId="325"/>
            <ac:spMk id="13" creationId="{2D889AD7-95C2-49CE-9A9C-22481BB850AC}"/>
          </ac:spMkLst>
        </pc:spChg>
        <pc:spChg chg="add del">
          <ac:chgData name="betakong@naver.com" userId="1644799979128af8" providerId="LiveId" clId="{16B921DC-8DB1-4757-9C5E-1011613CA886}" dt="2021-05-27T07:36:57.238" v="512" actId="22"/>
          <ac:spMkLst>
            <pc:docMk/>
            <pc:sldMk cId="3168494829" sldId="325"/>
            <ac:spMk id="15" creationId="{8A756BE1-E9BD-44D6-BBE9-43E0AE74DD8E}"/>
          </ac:spMkLst>
        </pc:spChg>
        <pc:graphicFrameChg chg="add del mod modGraphic">
          <ac:chgData name="betakong@naver.com" userId="1644799979128af8" providerId="LiveId" clId="{16B921DC-8DB1-4757-9C5E-1011613CA886}" dt="2021-05-27T07:36:43.465" v="510" actId="478"/>
          <ac:graphicFrameMkLst>
            <pc:docMk/>
            <pc:sldMk cId="3168494829" sldId="325"/>
            <ac:graphicFrameMk id="5" creationId="{A241BCAE-CF71-4CC9-9D91-2D4BF7361B4D}"/>
          </ac:graphicFrameMkLst>
        </pc:graphicFrameChg>
        <pc:graphicFrameChg chg="del">
          <ac:chgData name="betakong@naver.com" userId="1644799979128af8" providerId="LiveId" clId="{16B921DC-8DB1-4757-9C5E-1011613CA886}" dt="2021-05-27T07:30:23.512" v="463" actId="478"/>
          <ac:graphicFrameMkLst>
            <pc:docMk/>
            <pc:sldMk cId="3168494829" sldId="325"/>
            <ac:graphicFrameMk id="11" creationId="{00000000-0000-0000-0000-000000000000}"/>
          </ac:graphicFrameMkLst>
        </pc:graphicFrameChg>
        <pc:graphicFrameChg chg="del">
          <ac:chgData name="betakong@naver.com" userId="1644799979128af8" providerId="LiveId" clId="{16B921DC-8DB1-4757-9C5E-1011613CA886}" dt="2021-05-27T07:30:24.162" v="464" actId="478"/>
          <ac:graphicFrameMkLst>
            <pc:docMk/>
            <pc:sldMk cId="3168494829" sldId="325"/>
            <ac:graphicFrameMk id="12" creationId="{00000000-0000-0000-0000-000000000000}"/>
          </ac:graphicFrameMkLst>
        </pc:graphicFrameChg>
        <pc:graphicFrameChg chg="add mod modGraphic">
          <ac:chgData name="betakong@naver.com" userId="1644799979128af8" providerId="LiveId" clId="{16B921DC-8DB1-4757-9C5E-1011613CA886}" dt="2021-05-27T07:40:04.473" v="635"/>
          <ac:graphicFrameMkLst>
            <pc:docMk/>
            <pc:sldMk cId="3168494829" sldId="325"/>
            <ac:graphicFrameMk id="16" creationId="{4C72DC06-BF83-4491-8885-2AB4AD2A056C}"/>
          </ac:graphicFrameMkLst>
        </pc:graphicFrameChg>
      </pc:sldChg>
      <pc:sldChg chg="addSp delSp modSp mod ord">
        <pc:chgData name="betakong@naver.com" userId="1644799979128af8" providerId="LiveId" clId="{16B921DC-8DB1-4757-9C5E-1011613CA886}" dt="2021-05-27T07:42:36.214" v="707" actId="1076"/>
        <pc:sldMkLst>
          <pc:docMk/>
          <pc:sldMk cId="2833606509" sldId="327"/>
        </pc:sldMkLst>
        <pc:spChg chg="mod">
          <ac:chgData name="betakong@naver.com" userId="1644799979128af8" providerId="LiveId" clId="{16B921DC-8DB1-4757-9C5E-1011613CA886}" dt="2021-05-27T07:40:41.640" v="668"/>
          <ac:spMkLst>
            <pc:docMk/>
            <pc:sldMk cId="2833606509" sldId="327"/>
            <ac:spMk id="3" creationId="{00000000-0000-0000-0000-000000000000}"/>
          </ac:spMkLst>
        </pc:spChg>
        <pc:spChg chg="mod">
          <ac:chgData name="betakong@naver.com" userId="1644799979128af8" providerId="LiveId" clId="{16B921DC-8DB1-4757-9C5E-1011613CA886}" dt="2021-05-27T07:40:50.907" v="669" actId="20577"/>
          <ac:spMkLst>
            <pc:docMk/>
            <pc:sldMk cId="2833606509" sldId="327"/>
            <ac:spMk id="4" creationId="{00000000-0000-0000-0000-000000000000}"/>
          </ac:spMkLst>
        </pc:spChg>
        <pc:spChg chg="mod">
          <ac:chgData name="betakong@naver.com" userId="1644799979128af8" providerId="LiveId" clId="{16B921DC-8DB1-4757-9C5E-1011613CA886}" dt="2021-05-27T07:40:59.101" v="696"/>
          <ac:spMkLst>
            <pc:docMk/>
            <pc:sldMk cId="2833606509" sldId="327"/>
            <ac:spMk id="6" creationId="{00000000-0000-0000-0000-000000000000}"/>
          </ac:spMkLst>
        </pc:spChg>
        <pc:spChg chg="mod">
          <ac:chgData name="betakong@naver.com" userId="1644799979128af8" providerId="LiveId" clId="{16B921DC-8DB1-4757-9C5E-1011613CA886}" dt="2021-05-27T07:41:18.135" v="698" actId="20577"/>
          <ac:spMkLst>
            <pc:docMk/>
            <pc:sldMk cId="2833606509" sldId="327"/>
            <ac:spMk id="7" creationId="{00000000-0000-0000-0000-000000000000}"/>
          </ac:spMkLst>
        </pc:spChg>
        <pc:spChg chg="add del mod">
          <ac:chgData name="betakong@naver.com" userId="1644799979128af8" providerId="LiveId" clId="{16B921DC-8DB1-4757-9C5E-1011613CA886}" dt="2021-05-27T07:42:36.214" v="707" actId="1076"/>
          <ac:spMkLst>
            <pc:docMk/>
            <pc:sldMk cId="2833606509" sldId="327"/>
            <ac:spMk id="8" creationId="{47469DB8-EBB8-4845-8D23-6BEA9A69F2AE}"/>
          </ac:spMkLst>
        </pc:spChg>
        <pc:spChg chg="del mod">
          <ac:chgData name="betakong@naver.com" userId="1644799979128af8" providerId="LiveId" clId="{16B921DC-8DB1-4757-9C5E-1011613CA886}" dt="2021-05-27T07:41:38.466" v="702" actId="478"/>
          <ac:spMkLst>
            <pc:docMk/>
            <pc:sldMk cId="2833606509" sldId="327"/>
            <ac:spMk id="30" creationId="{00000000-0000-0000-0000-000000000000}"/>
          </ac:spMkLst>
        </pc:spChg>
        <pc:spChg chg="del">
          <ac:chgData name="betakong@naver.com" userId="1644799979128af8" providerId="LiveId" clId="{16B921DC-8DB1-4757-9C5E-1011613CA886}" dt="2021-05-27T07:41:38.466" v="702" actId="478"/>
          <ac:spMkLst>
            <pc:docMk/>
            <pc:sldMk cId="2833606509" sldId="327"/>
            <ac:spMk id="52" creationId="{00000000-0000-0000-0000-000000000000}"/>
          </ac:spMkLst>
        </pc:spChg>
        <pc:spChg chg="del">
          <ac:chgData name="betakong@naver.com" userId="1644799979128af8" providerId="LiveId" clId="{16B921DC-8DB1-4757-9C5E-1011613CA886}" dt="2021-05-27T07:41:38.466" v="702" actId="478"/>
          <ac:spMkLst>
            <pc:docMk/>
            <pc:sldMk cId="2833606509" sldId="327"/>
            <ac:spMk id="53" creationId="{00000000-0000-0000-0000-000000000000}"/>
          </ac:spMkLst>
        </pc:spChg>
        <pc:spChg chg="del">
          <ac:chgData name="betakong@naver.com" userId="1644799979128af8" providerId="LiveId" clId="{16B921DC-8DB1-4757-9C5E-1011613CA886}" dt="2021-05-27T07:41:38.466" v="702" actId="478"/>
          <ac:spMkLst>
            <pc:docMk/>
            <pc:sldMk cId="2833606509" sldId="327"/>
            <ac:spMk id="54" creationId="{00000000-0000-0000-0000-000000000000}"/>
          </ac:spMkLst>
        </pc:spChg>
        <pc:spChg chg="del">
          <ac:chgData name="betakong@naver.com" userId="1644799979128af8" providerId="LiveId" clId="{16B921DC-8DB1-4757-9C5E-1011613CA886}" dt="2021-05-27T07:41:38.466" v="702" actId="478"/>
          <ac:spMkLst>
            <pc:docMk/>
            <pc:sldMk cId="2833606509" sldId="327"/>
            <ac:spMk id="55" creationId="{00000000-0000-0000-0000-000000000000}"/>
          </ac:spMkLst>
        </pc:spChg>
        <pc:spChg chg="del">
          <ac:chgData name="betakong@naver.com" userId="1644799979128af8" providerId="LiveId" clId="{16B921DC-8DB1-4757-9C5E-1011613CA886}" dt="2021-05-27T07:41:38.466" v="702" actId="478"/>
          <ac:spMkLst>
            <pc:docMk/>
            <pc:sldMk cId="2833606509" sldId="327"/>
            <ac:spMk id="56" creationId="{00000000-0000-0000-0000-000000000000}"/>
          </ac:spMkLst>
        </pc:spChg>
        <pc:grpChg chg="del">
          <ac:chgData name="betakong@naver.com" userId="1644799979128af8" providerId="LiveId" clId="{16B921DC-8DB1-4757-9C5E-1011613CA886}" dt="2021-05-27T07:41:38.466" v="702" actId="478"/>
          <ac:grpSpMkLst>
            <pc:docMk/>
            <pc:sldMk cId="2833606509" sldId="327"/>
            <ac:grpSpMk id="51" creationId="{00000000-0000-0000-0000-000000000000}"/>
          </ac:grpSpMkLst>
        </pc:grpChg>
        <pc:picChg chg="del">
          <ac:chgData name="betakong@naver.com" userId="1644799979128af8" providerId="LiveId" clId="{16B921DC-8DB1-4757-9C5E-1011613CA886}" dt="2021-05-27T07:41:33.004" v="699" actId="478"/>
          <ac:picMkLst>
            <pc:docMk/>
            <pc:sldMk cId="2833606509" sldId="327"/>
            <ac:picMk id="5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3AC7D0C1-D5FE-48CB-AEB6-E9E3D1C2E343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4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6235" cy="43522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3AC7D0C1-D5FE-48CB-AEB6-E9E3D1C2E343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4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215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215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3AC7D0C1-D5FE-48CB-AEB6-E9E3D1C2E343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4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3AC7D0C1-D5FE-48CB-AEB6-E9E3D1C2E343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4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3AC7D0C1-D5FE-48CB-AEB6-E9E3D1C2E343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4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3AC7D0C1-D5FE-48CB-AEB6-E9E3D1C2E343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4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105" y="1681480"/>
            <a:ext cx="5157470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480"/>
            <a:ext cx="5183505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3AC7D0C1-D5FE-48CB-AEB6-E9E3D1C2E343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4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3AC7D0C1-D5FE-48CB-AEB6-E9E3D1C2E343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4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3AC7D0C1-D5FE-48CB-AEB6-E9E3D1C2E343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4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3AC7D0C1-D5FE-48CB-AEB6-E9E3D1C2E343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4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3AC7D0C1-D5FE-48CB-AEB6-E9E3D1C2E343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4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500" y="6505575"/>
            <a:ext cx="2406650" cy="215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aticon.com/search?word=trophie" TargetMode="External"/><Relationship Id="rId13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hyperlink" Target="https://www.flaticon.com/search?word=questionmark" TargetMode="External"/><Relationship Id="rId12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flaticon.com/search?word=user" TargetMode="Externa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iamport.kr/?gclid=Cj0KCQjwsZKJBhC0ARIsAJ96n3XaRF1DPeMyd12dJvc1uBW29IEY6nVQpJ-nAXUwcYbyMES401g_JSUaAml5EALw_wcB" TargetMode="Externa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216765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37188" y="2974340"/>
            <a:ext cx="59170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bg1"/>
                </a:solidFill>
              </a:rPr>
              <a:t>뮤지컬 예매사이트</a:t>
            </a:r>
            <a:endParaRPr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7198995" y="5381625"/>
            <a:ext cx="4050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조원 </a:t>
            </a:r>
            <a:r>
              <a:rPr lang="en-US" altLang="ko-KR" sz="1600" dirty="0">
                <a:solidFill>
                  <a:schemeClr val="bg1"/>
                </a:solidFill>
              </a:rPr>
              <a:t>: </a:t>
            </a:r>
            <a:r>
              <a:rPr lang="ko-KR" altLang="en-US" sz="1600" dirty="0">
                <a:solidFill>
                  <a:schemeClr val="bg1"/>
                </a:solidFill>
              </a:rPr>
              <a:t>김영우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 err="1">
                <a:solidFill>
                  <a:schemeClr val="bg1"/>
                </a:solidFill>
              </a:rPr>
              <a:t>박승홍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 err="1">
                <a:solidFill>
                  <a:schemeClr val="bg1"/>
                </a:solidFill>
              </a:rPr>
              <a:t>심수현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 err="1">
                <a:solidFill>
                  <a:schemeClr val="bg1"/>
                </a:solidFill>
              </a:rPr>
              <a:t>이기엽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최민희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한승현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1600" y="158115"/>
            <a:ext cx="1096645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bg1"/>
                </a:solidFill>
              </a:rPr>
              <a:t>3</a:t>
            </a:r>
            <a:r>
              <a:rPr lang="ko-KR" altLang="en-US" sz="1400" spc="-150" dirty="0">
                <a:solidFill>
                  <a:schemeClr val="bg1"/>
                </a:solidFill>
              </a:rPr>
              <a:t>조 프로젝트</a:t>
            </a:r>
            <a:endParaRPr lang="en-US" altLang="ko-KR" sz="1400" spc="-15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9700" y="491490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"/>
          <p:cNvSpPr>
            <a:spLocks/>
          </p:cNvSpPr>
          <p:nvPr/>
        </p:nvSpPr>
        <p:spPr>
          <a:xfrm>
            <a:off x="139700" y="957579"/>
            <a:ext cx="3461385" cy="1250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dirty="0">
                <a:latin typeface="나눔고딕" charset="0"/>
                <a:ea typeface="나눔고딕" charset="0"/>
              </a:rPr>
              <a:t>이 문서의 레이아웃은 아래의 무료 템플릿 디자인에 파워포인트 자체 도구상자 및 폰트를 사용하여 작성하였습니다</a:t>
            </a:r>
            <a:r>
              <a:rPr lang="en-US" altLang="ko-KR" dirty="0">
                <a:latin typeface="나눔고딕" charset="0"/>
                <a:ea typeface="나눔고딕" charset="0"/>
              </a:rPr>
              <a:t>.</a:t>
            </a:r>
            <a:endParaRPr lang="ko-KR" altLang="en-US" sz="1800" dirty="0">
              <a:latin typeface="나눔고딕" charset="0"/>
              <a:ea typeface="나눔고딕" charset="0"/>
            </a:endParaRPr>
          </a:p>
        </p:txBody>
      </p:sp>
      <p:sp>
        <p:nvSpPr>
          <p:cNvPr id="9" name="Rectangle 2"/>
          <p:cNvSpPr>
            <a:spLocks/>
          </p:cNvSpPr>
          <p:nvPr/>
        </p:nvSpPr>
        <p:spPr>
          <a:xfrm>
            <a:off x="155575" y="2428875"/>
            <a:ext cx="3445510" cy="2086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800" dirty="0">
                <a:latin typeface="나눔고딕" charset="0"/>
                <a:ea typeface="나눔고딕" charset="0"/>
              </a:rPr>
              <a:t>무료 레이아웃 </a:t>
            </a:r>
            <a:r>
              <a:rPr sz="1800" dirty="0" err="1">
                <a:latin typeface="나눔고딕" charset="0"/>
                <a:ea typeface="나눔고딕" charset="0"/>
              </a:rPr>
              <a:t>템플릿</a:t>
            </a:r>
            <a:r>
              <a:rPr sz="1800" dirty="0"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latin typeface="나눔고딕" charset="0"/>
                <a:ea typeface="나눔고딕" charset="0"/>
              </a:rPr>
              <a:t>출처</a:t>
            </a:r>
            <a:r>
              <a:rPr sz="1800" dirty="0">
                <a:latin typeface="나눔고딕" charset="0"/>
                <a:ea typeface="나눔고딕" charset="0"/>
              </a:rPr>
              <a:t> : </a:t>
            </a:r>
            <a:r>
              <a:rPr lang="en-US" sz="1800" dirty="0">
                <a:latin typeface="나눔고딕" charset="0"/>
                <a:ea typeface="나눔고딕" charset="0"/>
              </a:rPr>
              <a:t>https://post.naver.com/viewer/postView.nhn?volumeNo=29275956&amp;memberNo=6532296</a:t>
            </a:r>
            <a:endParaRPr lang="ko-KR" altLang="en-US" sz="1800" dirty="0">
              <a:latin typeface="나눔고딕" charset="0"/>
              <a:ea typeface="나눔고딕" charset="0"/>
            </a:endParaRPr>
          </a:p>
          <a:p>
            <a:pPr marL="0" indent="0" algn="ctr" hangingPunct="1"/>
            <a:endParaRPr lang="ko-KR" altLang="en-US" sz="1800" dirty="0">
              <a:latin typeface="나눔고딕" charset="0"/>
              <a:ea typeface="나눔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98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205" y="513080"/>
            <a:ext cx="3656330" cy="3695700"/>
            <a:chOff x="8117205" y="513080"/>
            <a:chExt cx="3656330" cy="3695700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521315" y="832485"/>
              <a:ext cx="1344930" cy="1159510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135745" y="605790"/>
              <a:ext cx="1344930" cy="1159510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383395" y="1657350"/>
              <a:ext cx="1344930" cy="1159510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622155" y="2402840"/>
              <a:ext cx="1344930" cy="115951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042400" y="2957195"/>
              <a:ext cx="1344930" cy="115951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024495" y="1555750"/>
              <a:ext cx="1344930" cy="115951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58165" y="1930153"/>
            <a:ext cx="5158105" cy="2489862"/>
            <a:chOff x="558165" y="1930153"/>
            <a:chExt cx="5158105" cy="2489862"/>
          </a:xfrm>
        </p:grpSpPr>
        <p:grpSp>
          <p:nvGrpSpPr>
            <p:cNvPr id="2" name="그룹 1"/>
            <p:cNvGrpSpPr/>
            <p:nvPr/>
          </p:nvGrpSpPr>
          <p:grpSpPr>
            <a:xfrm>
              <a:off x="558165" y="3542030"/>
              <a:ext cx="5136075" cy="877985"/>
              <a:chOff x="558165" y="3542030"/>
              <a:chExt cx="5136075" cy="877985"/>
            </a:xfrm>
          </p:grpSpPr>
          <p:sp>
            <p:nvSpPr>
              <p:cNvPr id="18" name="TextBox 17"/>
              <p:cNvSpPr txBox="1">
                <a:spLocks/>
              </p:cNvSpPr>
              <p:nvPr/>
            </p:nvSpPr>
            <p:spPr>
              <a:xfrm>
                <a:off x="558165" y="3542030"/>
                <a:ext cx="4986622" cy="769441"/>
              </a:xfrm>
              <a:prstGeom prst="rect">
                <a:avLst/>
              </a:prstGeom>
              <a:noFill/>
            </p:spPr>
            <p:txBody>
              <a:bodyPr vert="horz" wrap="none" lIns="91440" tIns="45720" rIns="91440" bIns="45720" numCol="1" anchor="t">
                <a:spAutoFit/>
              </a:bodyPr>
              <a:lstStyle/>
              <a:p>
                <a:pPr marL="0" indent="0" latinLnBrk="0">
                  <a:buFontTx/>
                  <a:buNone/>
                </a:pPr>
                <a:r>
                  <a:rPr lang="en-US" altLang="ko-KR" sz="4400" b="1" spc="-130" dirty="0">
                    <a:solidFill>
                      <a:schemeClr val="bg1">
                        <a:alpha val="68687"/>
                      </a:schemeClr>
                    </a:solidFill>
                    <a:latin typeface="+mj-lt"/>
                    <a:ea typeface="THE명품고딕L" charset="0"/>
                  </a:rPr>
                  <a:t> </a:t>
                </a:r>
                <a:r>
                  <a:rPr lang="ko-KR" altLang="en-US" sz="4400" b="1" spc="-130" dirty="0">
                    <a:solidFill>
                      <a:schemeClr val="bg1">
                        <a:alpha val="68687"/>
                      </a:schemeClr>
                    </a:solidFill>
                    <a:latin typeface="+mj-lt"/>
                    <a:ea typeface="THE명품고딕L" charset="0"/>
                  </a:rPr>
                  <a:t>뮤지컬 예매 사이트</a:t>
                </a:r>
                <a:endParaRPr lang="ko-KR" altLang="en-US" sz="4400" b="1" dirty="0">
                  <a:solidFill>
                    <a:schemeClr val="bg1">
                      <a:alpha val="68687"/>
                    </a:schemeClr>
                  </a:solidFill>
                  <a:latin typeface="+mj-lt"/>
                  <a:ea typeface="THE명품고딕L" charset="0"/>
                </a:endParaRPr>
              </a:p>
            </p:txBody>
          </p:sp>
          <p:sp>
            <p:nvSpPr>
              <p:cNvPr id="21" name="TextBox 20"/>
              <p:cNvSpPr txBox="1">
                <a:spLocks/>
              </p:cNvSpPr>
              <p:nvPr/>
            </p:nvSpPr>
            <p:spPr>
              <a:xfrm>
                <a:off x="848042" y="3650574"/>
                <a:ext cx="4846198" cy="769441"/>
              </a:xfrm>
              <a:prstGeom prst="rect">
                <a:avLst/>
              </a:prstGeom>
              <a:noFill/>
            </p:spPr>
            <p:txBody>
              <a:bodyPr vert="horz" wrap="none" lIns="91440" tIns="45720" rIns="91440" bIns="45720" numCol="1" anchor="t">
                <a:spAutoFit/>
              </a:bodyPr>
              <a:lstStyle/>
              <a:p>
                <a:pPr marL="0" indent="0" latinLnBrk="0">
                  <a:buFontTx/>
                  <a:buNone/>
                </a:pPr>
                <a:r>
                  <a:rPr lang="ko-KR" altLang="en-US" sz="4400" b="1" spc="-130" dirty="0">
                    <a:solidFill>
                      <a:schemeClr val="tx1">
                        <a:lumMod val="20000"/>
                        <a:lumOff val="80000"/>
                        <a:alpha val="8635"/>
                      </a:schemeClr>
                    </a:solidFill>
                    <a:latin typeface="+mj-lt"/>
                    <a:ea typeface="THE명품고딕L" charset="0"/>
                  </a:rPr>
                  <a:t>뮤지컬 예매 사이트</a:t>
                </a:r>
                <a:endParaRPr lang="ko-KR" altLang="en-US" sz="4400" b="1" dirty="0">
                  <a:solidFill>
                    <a:schemeClr val="tx1">
                      <a:lumMod val="20000"/>
                      <a:lumOff val="80000"/>
                      <a:alpha val="8635"/>
                    </a:schemeClr>
                  </a:solidFill>
                  <a:latin typeface="+mj-lt"/>
                  <a:ea typeface="THE명품고딕L" charset="0"/>
                </a:endParaRPr>
              </a:p>
            </p:txBody>
          </p:sp>
        </p:grpSp>
        <p:sp>
          <p:nvSpPr>
            <p:cNvPr id="11" name="TextBox 10"/>
            <p:cNvSpPr txBox="1">
              <a:spLocks/>
            </p:cNvSpPr>
            <p:nvPr/>
          </p:nvSpPr>
          <p:spPr>
            <a:xfrm>
              <a:off x="1507870" y="1930153"/>
              <a:ext cx="3335528" cy="1323439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latinLnBrk="0"/>
              <a:r>
                <a:rPr lang="en-US" altLang="ko-KR" sz="8000" b="1" spc="-130" dirty="0">
                  <a:solidFill>
                    <a:schemeClr val="accent2">
                      <a:lumMod val="60000"/>
                      <a:lumOff val="40000"/>
                      <a:alpha val="68687"/>
                    </a:schemeClr>
                  </a:solidFill>
                  <a:latin typeface="+mj-lt"/>
                  <a:ea typeface="THE명품고딕L" charset="0"/>
                </a:rPr>
                <a:t>videos</a:t>
              </a:r>
              <a:endParaRPr lang="ko-KR" altLang="en-US" sz="8000" b="1" dirty="0">
                <a:solidFill>
                  <a:schemeClr val="accent2">
                    <a:lumMod val="60000"/>
                    <a:lumOff val="40000"/>
                    <a:alpha val="68687"/>
                  </a:schemeClr>
                </a:solidFill>
                <a:latin typeface="+mj-lt"/>
                <a:ea typeface="THE명품고딕L" charset="0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3429000"/>
              <a:ext cx="5081270" cy="1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500" y="6505575"/>
            <a:ext cx="2406650" cy="215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9856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205" y="513080"/>
            <a:ext cx="3656330" cy="3695700"/>
            <a:chOff x="8117205" y="513080"/>
            <a:chExt cx="3656330" cy="3695700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521315" y="832485"/>
              <a:ext cx="1344930" cy="1159510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135745" y="605790"/>
              <a:ext cx="1344930" cy="1159510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383395" y="1657350"/>
              <a:ext cx="1344930" cy="1159510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622155" y="2402840"/>
              <a:ext cx="1344930" cy="115951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042400" y="2957195"/>
              <a:ext cx="1344930" cy="115951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024495" y="1555750"/>
              <a:ext cx="1344930" cy="115951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58165" y="1980417"/>
            <a:ext cx="5158105" cy="2439598"/>
            <a:chOff x="558165" y="1980417"/>
            <a:chExt cx="5158105" cy="2439598"/>
          </a:xfrm>
        </p:grpSpPr>
        <p:grpSp>
          <p:nvGrpSpPr>
            <p:cNvPr id="2" name="그룹 1"/>
            <p:cNvGrpSpPr/>
            <p:nvPr/>
          </p:nvGrpSpPr>
          <p:grpSpPr>
            <a:xfrm>
              <a:off x="558165" y="3542030"/>
              <a:ext cx="5145693" cy="877985"/>
              <a:chOff x="558165" y="3542030"/>
              <a:chExt cx="5145693" cy="877985"/>
            </a:xfrm>
          </p:grpSpPr>
          <p:sp>
            <p:nvSpPr>
              <p:cNvPr id="18" name="TextBox 17"/>
              <p:cNvSpPr txBox="1">
                <a:spLocks/>
              </p:cNvSpPr>
              <p:nvPr/>
            </p:nvSpPr>
            <p:spPr>
              <a:xfrm>
                <a:off x="558165" y="3542030"/>
                <a:ext cx="4846198" cy="769441"/>
              </a:xfrm>
              <a:prstGeom prst="rect">
                <a:avLst/>
              </a:prstGeom>
              <a:noFill/>
            </p:spPr>
            <p:txBody>
              <a:bodyPr vert="horz" wrap="none" lIns="91440" tIns="45720" rIns="91440" bIns="45720" numCol="1" anchor="t">
                <a:spAutoFit/>
              </a:bodyPr>
              <a:lstStyle/>
              <a:p>
                <a:pPr marL="0" indent="0" latinLnBrk="0">
                  <a:buFontTx/>
                  <a:buNone/>
                </a:pPr>
                <a:r>
                  <a:rPr lang="ko-KR" altLang="en-US" sz="4400" b="1" spc="-130" dirty="0">
                    <a:solidFill>
                      <a:schemeClr val="bg1">
                        <a:alpha val="68687"/>
                      </a:schemeClr>
                    </a:solidFill>
                    <a:latin typeface="+mj-lt"/>
                    <a:ea typeface="THE명품고딕L" charset="0"/>
                  </a:rPr>
                  <a:t> 뮤지컬 예매사이트</a:t>
                </a:r>
                <a:endParaRPr lang="ko-KR" altLang="en-US" sz="4400" b="1" dirty="0">
                  <a:solidFill>
                    <a:schemeClr val="bg1">
                      <a:alpha val="68687"/>
                    </a:schemeClr>
                  </a:solidFill>
                  <a:latin typeface="+mj-lt"/>
                  <a:ea typeface="THE명품고딕L" charset="0"/>
                </a:endParaRPr>
              </a:p>
            </p:txBody>
          </p:sp>
          <p:sp>
            <p:nvSpPr>
              <p:cNvPr id="21" name="TextBox 20"/>
              <p:cNvSpPr txBox="1">
                <a:spLocks/>
              </p:cNvSpPr>
              <p:nvPr/>
            </p:nvSpPr>
            <p:spPr>
              <a:xfrm>
                <a:off x="848042" y="3650574"/>
                <a:ext cx="4855816" cy="769441"/>
              </a:xfrm>
              <a:prstGeom prst="rect">
                <a:avLst/>
              </a:prstGeom>
              <a:noFill/>
            </p:spPr>
            <p:txBody>
              <a:bodyPr vert="horz" wrap="none" lIns="91440" tIns="45720" rIns="91440" bIns="45720" numCol="1" anchor="t">
                <a:spAutoFit/>
              </a:bodyPr>
              <a:lstStyle/>
              <a:p>
                <a:pPr marL="0" indent="0" latinLnBrk="0">
                  <a:buFontTx/>
                  <a:buNone/>
                </a:pPr>
                <a:r>
                  <a:rPr lang="ko-KR" altLang="en-US" sz="4400" b="1" dirty="0">
                    <a:solidFill>
                      <a:schemeClr val="tx1">
                        <a:lumMod val="20000"/>
                        <a:lumOff val="80000"/>
                        <a:alpha val="8635"/>
                      </a:schemeClr>
                    </a:solidFill>
                    <a:latin typeface="+mj-lt"/>
                    <a:ea typeface="THE명품고딕L" charset="0"/>
                  </a:rPr>
                  <a:t>뮤지컬 예매사이트</a:t>
                </a:r>
              </a:p>
            </p:txBody>
          </p:sp>
        </p:grpSp>
        <p:sp>
          <p:nvSpPr>
            <p:cNvPr id="11" name="TextBox 10"/>
            <p:cNvSpPr txBox="1">
              <a:spLocks/>
            </p:cNvSpPr>
            <p:nvPr/>
          </p:nvSpPr>
          <p:spPr>
            <a:xfrm>
              <a:off x="1398287" y="1980417"/>
              <a:ext cx="3335528" cy="1323439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ctr" latinLnBrk="0">
                <a:buFontTx/>
                <a:buNone/>
              </a:pPr>
              <a:r>
                <a:rPr lang="en-US" altLang="ko-KR" sz="8000" b="1" spc="-130" dirty="0">
                  <a:solidFill>
                    <a:schemeClr val="accent2">
                      <a:lumMod val="60000"/>
                      <a:lumOff val="40000"/>
                      <a:alpha val="68687"/>
                    </a:schemeClr>
                  </a:solidFill>
                  <a:latin typeface="+mj-lt"/>
                  <a:ea typeface="THE명품고딕L" charset="0"/>
                </a:rPr>
                <a:t>videos</a:t>
              </a:r>
              <a:endParaRPr lang="ko-KR" altLang="en-US" sz="8000" b="1" dirty="0">
                <a:solidFill>
                  <a:schemeClr val="accent2">
                    <a:lumMod val="60000"/>
                    <a:lumOff val="40000"/>
                    <a:alpha val="68687"/>
                  </a:schemeClr>
                </a:solidFill>
                <a:latin typeface="+mj-lt"/>
                <a:ea typeface="THE명품고딕L" charset="0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3429000"/>
              <a:ext cx="5081270" cy="1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500" y="6505575"/>
            <a:ext cx="2406650" cy="215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16861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 0"/>
          <p:cNvSpPr>
            <a:spLocks/>
          </p:cNvSpPr>
          <p:nvPr/>
        </p:nvSpPr>
        <p:spPr>
          <a:xfrm>
            <a:off x="0" y="0"/>
            <a:ext cx="12192635" cy="1638935"/>
          </a:xfrm>
          <a:prstGeom prst="rect">
            <a:avLst/>
          </a:prstGeom>
          <a:solidFill>
            <a:schemeClr val="bg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cxnSp>
        <p:nvCxnSpPr>
          <p:cNvPr id="2" name="Rect 0"/>
          <p:cNvCxnSpPr/>
          <p:nvPr/>
        </p:nvCxnSpPr>
        <p:spPr>
          <a:xfrm>
            <a:off x="139700" y="491490"/>
            <a:ext cx="1994535" cy="635"/>
          </a:xfrm>
          <a:prstGeom prst="line">
            <a:avLst/>
          </a:prstGeom>
          <a:ln w="6350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 0"/>
          <p:cNvSpPr txBox="1">
            <a:spLocks/>
          </p:cNvSpPr>
          <p:nvPr/>
        </p:nvSpPr>
        <p:spPr>
          <a:xfrm>
            <a:off x="101600" y="158115"/>
            <a:ext cx="1097280" cy="3086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400" spc="-140">
                <a:solidFill>
                  <a:schemeClr val="accent4"/>
                </a:solidFill>
              </a:rPr>
              <a:t>3</a:t>
            </a:r>
            <a:r>
              <a:rPr lang="ko-KR" altLang="en-US" sz="1400" spc="-140">
                <a:solidFill>
                  <a:schemeClr val="accent4"/>
                </a:solidFill>
              </a:rPr>
              <a:t>조 프로젝트</a:t>
            </a:r>
            <a:endParaRPr lang="ko-KR" altLang="en-US" sz="1400">
              <a:solidFill>
                <a:schemeClr val="accent4"/>
              </a:solidFill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>
            <a:off x="1830705" y="652145"/>
            <a:ext cx="405130" cy="58420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r" latinLnBrk="0">
              <a:buFontTx/>
              <a:buNone/>
            </a:pPr>
            <a:r>
              <a:rPr lang="en-US" altLang="ko-KR" sz="3200" b="1">
                <a:solidFill>
                  <a:schemeClr val="accent4"/>
                </a:solidFill>
              </a:rPr>
              <a:t>6</a:t>
            </a:r>
            <a:endParaRPr lang="ko-KR" altLang="en-US" sz="3200" b="1">
              <a:solidFill>
                <a:schemeClr val="accent4"/>
              </a:solidFill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>
            <a:off x="2263775" y="645160"/>
            <a:ext cx="1543050" cy="55372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000" spc="-140">
                <a:solidFill>
                  <a:schemeClr val="accent4"/>
                </a:solidFill>
                <a:latin typeface="나눔스퀘어라운드 Regular" charset="0"/>
                <a:ea typeface="나눔스퀘어라운드 Regular" charset="0"/>
              </a:rPr>
              <a:t>에필로그</a:t>
            </a:r>
            <a:endParaRPr lang="ko-KR" altLang="en-US" sz="3000">
              <a:solidFill>
                <a:schemeClr val="accent4"/>
              </a:solidFill>
              <a:latin typeface="나눔스퀘어라운드 Regular" charset="0"/>
              <a:ea typeface="나눔스퀘어라운드 Regular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>
            <a:off x="2263140" y="1165860"/>
            <a:ext cx="896620" cy="52260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en-US" altLang="ko-KR" sz="1400" b="0" i="0">
                <a:solidFill>
                  <a:srgbClr val="000000"/>
                </a:solidFill>
                <a:latin typeface="Noto Sans" charset="0"/>
                <a:ea typeface="Noto Sans" charset="0"/>
              </a:rPr>
              <a:t>Epilogue</a:t>
            </a:r>
            <a:endParaRPr lang="ko-KR" altLang="en-US" sz="1400" b="0" i="0">
              <a:solidFill>
                <a:srgbClr val="000000"/>
              </a:solidFill>
              <a:latin typeface="Noto Sans" charset="0"/>
              <a:ea typeface="Noto Sans" charset="0"/>
            </a:endParaRPr>
          </a:p>
          <a:p>
            <a:pPr marL="0" indent="0" latinLnBrk="0">
              <a:buFontTx/>
              <a:buNone/>
            </a:pPr>
            <a:endParaRPr lang="ko-KR" altLang="en-US" sz="1400">
              <a:solidFill>
                <a:schemeClr val="accent4"/>
              </a:solidFill>
            </a:endParaRPr>
          </a:p>
        </p:txBody>
      </p:sp>
      <p:sp>
        <p:nvSpPr>
          <p:cNvPr id="10" name="텍스트 상자 18"/>
          <p:cNvSpPr txBox="1">
            <a:spLocks/>
          </p:cNvSpPr>
          <p:nvPr/>
        </p:nvSpPr>
        <p:spPr>
          <a:xfrm>
            <a:off x="1138638" y="2259330"/>
            <a:ext cx="9754870" cy="11696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just" latinLnBrk="0">
              <a:buFontTx/>
              <a:buNone/>
            </a:pPr>
            <a:r>
              <a:rPr lang="en-US" sz="1400" dirty="0">
                <a:latin typeface="나눔고딕" charset="0"/>
                <a:ea typeface="나눔고딕" charset="0"/>
              </a:rPr>
              <a:t>- </a:t>
            </a:r>
            <a:r>
              <a:rPr sz="1400" dirty="0" err="1">
                <a:latin typeface="나눔고딕" charset="0"/>
                <a:ea typeface="나눔고딕" charset="0"/>
              </a:rPr>
              <a:t>시작화면</a:t>
            </a:r>
            <a:r>
              <a:rPr sz="1400" dirty="0">
                <a:latin typeface="나눔고딕" charset="0"/>
                <a:ea typeface="나눔고딕" charset="0"/>
              </a:rPr>
              <a:t> 32강/16강/8강 </a:t>
            </a:r>
            <a:r>
              <a:rPr sz="1400" dirty="0" err="1">
                <a:latin typeface="나눔고딕" charset="0"/>
                <a:ea typeface="나눔고딕" charset="0"/>
              </a:rPr>
              <a:t>선택하는</a:t>
            </a:r>
            <a:r>
              <a:rPr sz="1400" dirty="0">
                <a:latin typeface="나눔고딕" charset="0"/>
                <a:ea typeface="나눔고딕" charset="0"/>
              </a:rPr>
              <a:t> </a:t>
            </a:r>
            <a:r>
              <a:rPr sz="1400" dirty="0" err="1">
                <a:latin typeface="나눔고딕" charset="0"/>
                <a:ea typeface="나눔고딕" charset="0"/>
              </a:rPr>
              <a:t>기능</a:t>
            </a:r>
            <a:r>
              <a:rPr sz="1400" dirty="0">
                <a:latin typeface="나눔고딕" charset="0"/>
                <a:ea typeface="나눔고딕" charset="0"/>
              </a:rPr>
              <a:t> </a:t>
            </a:r>
            <a:r>
              <a:rPr sz="1400" dirty="0" err="1">
                <a:latin typeface="나눔고딕" charset="0"/>
                <a:ea typeface="나눔고딕" charset="0"/>
              </a:rPr>
              <a:t>추가</a:t>
            </a:r>
            <a:r>
              <a:rPr sz="1400" dirty="0">
                <a:latin typeface="나눔고딕" charset="0"/>
                <a:ea typeface="나눔고딕" charset="0"/>
              </a:rPr>
              <a:t> </a:t>
            </a:r>
            <a:endParaRPr lang="ko-KR" altLang="en-US" sz="1400" dirty="0">
              <a:latin typeface="나눔고딕" charset="0"/>
              <a:ea typeface="나눔고딕" charset="0"/>
            </a:endParaRPr>
          </a:p>
          <a:p>
            <a:pPr marL="0" indent="0" algn="just" latinLnBrk="0">
              <a:buFontTx/>
              <a:buNone/>
            </a:pPr>
            <a:r>
              <a:rPr lang="en-US" sz="1400" dirty="0">
                <a:latin typeface="나눔고딕" charset="0"/>
                <a:ea typeface="나눔고딕" charset="0"/>
              </a:rPr>
              <a:t>- </a:t>
            </a:r>
            <a:r>
              <a:rPr sz="1400" dirty="0" err="1">
                <a:latin typeface="나눔고딕" charset="0"/>
                <a:ea typeface="나눔고딕" charset="0"/>
              </a:rPr>
              <a:t>시작화면</a:t>
            </a:r>
            <a:r>
              <a:rPr sz="1400" dirty="0">
                <a:latin typeface="나눔고딕" charset="0"/>
                <a:ea typeface="나눔고딕" charset="0"/>
              </a:rPr>
              <a:t>/</a:t>
            </a:r>
            <a:r>
              <a:rPr sz="1400" dirty="0" err="1">
                <a:latin typeface="나눔고딕" charset="0"/>
                <a:ea typeface="나눔고딕" charset="0"/>
              </a:rPr>
              <a:t>게임화면</a:t>
            </a:r>
            <a:r>
              <a:rPr sz="1400" dirty="0">
                <a:latin typeface="나눔고딕" charset="0"/>
                <a:ea typeface="나눔고딕" charset="0"/>
              </a:rPr>
              <a:t>/</a:t>
            </a:r>
            <a:r>
              <a:rPr sz="1400" dirty="0" err="1">
                <a:latin typeface="나눔고딕" charset="0"/>
                <a:ea typeface="나눔고딕" charset="0"/>
              </a:rPr>
              <a:t>종료화면</a:t>
            </a:r>
            <a:r>
              <a:rPr sz="1400" dirty="0">
                <a:latin typeface="나눔고딕" charset="0"/>
                <a:ea typeface="나눔고딕" charset="0"/>
              </a:rPr>
              <a:t> </a:t>
            </a:r>
            <a:r>
              <a:rPr sz="1400" dirty="0" err="1">
                <a:latin typeface="나눔고딕" charset="0"/>
                <a:ea typeface="나눔고딕" charset="0"/>
              </a:rPr>
              <a:t>진행중에</a:t>
            </a:r>
            <a:r>
              <a:rPr sz="1400" dirty="0">
                <a:latin typeface="나눔고딕" charset="0"/>
                <a:ea typeface="나눔고딕" charset="0"/>
              </a:rPr>
              <a:t> </a:t>
            </a:r>
            <a:r>
              <a:rPr sz="1400" dirty="0" err="1">
                <a:latin typeface="나눔고딕" charset="0"/>
                <a:ea typeface="나눔고딕" charset="0"/>
              </a:rPr>
              <a:t>어울리는</a:t>
            </a:r>
            <a:r>
              <a:rPr sz="1400" dirty="0">
                <a:latin typeface="나눔고딕" charset="0"/>
                <a:ea typeface="나눔고딕" charset="0"/>
              </a:rPr>
              <a:t> </a:t>
            </a:r>
            <a:r>
              <a:rPr sz="1400" dirty="0" err="1">
                <a:latin typeface="나눔고딕" charset="0"/>
                <a:ea typeface="나눔고딕" charset="0"/>
              </a:rPr>
              <a:t>사운드를</a:t>
            </a:r>
            <a:r>
              <a:rPr sz="1400" dirty="0">
                <a:latin typeface="나눔고딕" charset="0"/>
                <a:ea typeface="나눔고딕" charset="0"/>
              </a:rPr>
              <a:t> </a:t>
            </a:r>
            <a:r>
              <a:rPr sz="1400" dirty="0" err="1">
                <a:latin typeface="나눔고딕" charset="0"/>
                <a:ea typeface="나눔고딕" charset="0"/>
              </a:rPr>
              <a:t>추가</a:t>
            </a:r>
            <a:r>
              <a:rPr sz="1400" dirty="0">
                <a:latin typeface="나눔고딕" charset="0"/>
                <a:ea typeface="나눔고딕" charset="0"/>
              </a:rPr>
              <a:t> </a:t>
            </a:r>
            <a:endParaRPr lang="ko-KR" altLang="en-US" sz="1400" dirty="0">
              <a:latin typeface="나눔고딕" charset="0"/>
              <a:ea typeface="나눔고딕" charset="0"/>
            </a:endParaRPr>
          </a:p>
          <a:p>
            <a:pPr marL="0" indent="0" algn="just" latinLnBrk="0">
              <a:buFontTx/>
              <a:buNone/>
            </a:pPr>
            <a:r>
              <a:rPr lang="en-US" sz="1400" dirty="0">
                <a:latin typeface="나눔고딕" charset="0"/>
                <a:ea typeface="나눔고딕" charset="0"/>
              </a:rPr>
              <a:t>- </a:t>
            </a:r>
            <a:r>
              <a:rPr sz="1400" dirty="0" err="1">
                <a:latin typeface="나눔고딕" charset="0"/>
                <a:ea typeface="나눔고딕" charset="0"/>
              </a:rPr>
              <a:t>회원가입과</a:t>
            </a:r>
            <a:r>
              <a:rPr sz="1400" dirty="0">
                <a:latin typeface="나눔고딕" charset="0"/>
                <a:ea typeface="나눔고딕" charset="0"/>
              </a:rPr>
              <a:t> </a:t>
            </a:r>
            <a:r>
              <a:rPr sz="1400" dirty="0" err="1">
                <a:latin typeface="나눔고딕" charset="0"/>
                <a:ea typeface="나눔고딕" charset="0"/>
              </a:rPr>
              <a:t>로그인을</a:t>
            </a:r>
            <a:r>
              <a:rPr sz="1400" dirty="0">
                <a:latin typeface="나눔고딕" charset="0"/>
                <a:ea typeface="나눔고딕" charset="0"/>
              </a:rPr>
              <a:t> </a:t>
            </a:r>
            <a:r>
              <a:rPr sz="1400" dirty="0" err="1">
                <a:latin typeface="나눔고딕" charset="0"/>
                <a:ea typeface="나눔고딕" charset="0"/>
              </a:rPr>
              <a:t>통해</a:t>
            </a:r>
            <a:r>
              <a:rPr sz="1400" dirty="0">
                <a:latin typeface="나눔고딕" charset="0"/>
                <a:ea typeface="나눔고딕" charset="0"/>
              </a:rPr>
              <a:t> </a:t>
            </a:r>
            <a:r>
              <a:rPr sz="1400" dirty="0" err="1">
                <a:latin typeface="나눔고딕" charset="0"/>
                <a:ea typeface="나눔고딕" charset="0"/>
              </a:rPr>
              <a:t>사용자</a:t>
            </a:r>
            <a:r>
              <a:rPr sz="1400" dirty="0">
                <a:latin typeface="나눔고딕" charset="0"/>
                <a:ea typeface="나눔고딕" charset="0"/>
              </a:rPr>
              <a:t> </a:t>
            </a:r>
            <a:r>
              <a:rPr sz="1400" dirty="0" err="1">
                <a:latin typeface="나눔고딕" charset="0"/>
                <a:ea typeface="나눔고딕" charset="0"/>
              </a:rPr>
              <a:t>정보를</a:t>
            </a:r>
            <a:r>
              <a:rPr sz="1400" dirty="0">
                <a:latin typeface="나눔고딕" charset="0"/>
                <a:ea typeface="나눔고딕" charset="0"/>
              </a:rPr>
              <a:t> </a:t>
            </a:r>
            <a:r>
              <a:rPr sz="1400" dirty="0" err="1">
                <a:latin typeface="나눔고딕" charset="0"/>
                <a:ea typeface="나눔고딕" charset="0"/>
              </a:rPr>
              <a:t>영구적으로</a:t>
            </a:r>
            <a:r>
              <a:rPr sz="1400" dirty="0">
                <a:latin typeface="나눔고딕" charset="0"/>
                <a:ea typeface="나눔고딕" charset="0"/>
              </a:rPr>
              <a:t> </a:t>
            </a:r>
            <a:r>
              <a:rPr sz="1400" dirty="0" err="1">
                <a:latin typeface="나눔고딕" charset="0"/>
                <a:ea typeface="나눔고딕" charset="0"/>
              </a:rPr>
              <a:t>저장</a:t>
            </a:r>
            <a:r>
              <a:rPr sz="1400" dirty="0">
                <a:latin typeface="나눔고딕" charset="0"/>
                <a:ea typeface="나눔고딕" charset="0"/>
              </a:rPr>
              <a:t>/</a:t>
            </a:r>
            <a:r>
              <a:rPr sz="1400" dirty="0" err="1">
                <a:latin typeface="나눔고딕" charset="0"/>
                <a:ea typeface="나눔고딕" charset="0"/>
              </a:rPr>
              <a:t>갱신</a:t>
            </a:r>
            <a:endParaRPr lang="ko-KR" altLang="en-US" sz="1400" dirty="0">
              <a:latin typeface="나눔고딕" charset="0"/>
              <a:ea typeface="나눔고딕" charset="0"/>
            </a:endParaRPr>
          </a:p>
          <a:p>
            <a:pPr marL="0" indent="0" algn="just" latinLnBrk="0">
              <a:buFontTx/>
              <a:buNone/>
            </a:pPr>
            <a:r>
              <a:rPr lang="en-US" sz="1400" dirty="0">
                <a:latin typeface="나눔고딕" charset="0"/>
                <a:ea typeface="나눔고딕" charset="0"/>
              </a:rPr>
              <a:t>- </a:t>
            </a:r>
            <a:r>
              <a:rPr sz="1400" dirty="0" err="1">
                <a:latin typeface="나눔고딕" charset="0"/>
                <a:ea typeface="나눔고딕" charset="0"/>
              </a:rPr>
              <a:t>회원일</a:t>
            </a:r>
            <a:r>
              <a:rPr sz="1400" dirty="0">
                <a:latin typeface="나눔고딕" charset="0"/>
                <a:ea typeface="나눔고딕" charset="0"/>
              </a:rPr>
              <a:t> </a:t>
            </a:r>
            <a:r>
              <a:rPr sz="1400" dirty="0" err="1">
                <a:latin typeface="나눔고딕" charset="0"/>
                <a:ea typeface="나눔고딕" charset="0"/>
              </a:rPr>
              <a:t>경우</a:t>
            </a:r>
            <a:r>
              <a:rPr sz="1400" dirty="0">
                <a:latin typeface="나눔고딕" charset="0"/>
                <a:ea typeface="나눔고딕" charset="0"/>
              </a:rPr>
              <a:t>, </a:t>
            </a:r>
            <a:r>
              <a:rPr sz="1400" dirty="0" err="1">
                <a:latin typeface="나눔고딕" charset="0"/>
                <a:ea typeface="나눔고딕" charset="0"/>
              </a:rPr>
              <a:t>게시판</a:t>
            </a:r>
            <a:r>
              <a:rPr sz="1400" dirty="0">
                <a:latin typeface="나눔고딕" charset="0"/>
                <a:ea typeface="나눔고딕" charset="0"/>
              </a:rPr>
              <a:t> </a:t>
            </a:r>
            <a:r>
              <a:rPr sz="1400" dirty="0" err="1">
                <a:latin typeface="나눔고딕" charset="0"/>
                <a:ea typeface="나눔고딕" charset="0"/>
              </a:rPr>
              <a:t>혹은</a:t>
            </a:r>
            <a:r>
              <a:rPr sz="1400" dirty="0">
                <a:latin typeface="나눔고딕" charset="0"/>
                <a:ea typeface="나눔고딕" charset="0"/>
              </a:rPr>
              <a:t> </a:t>
            </a:r>
            <a:r>
              <a:rPr sz="1400" dirty="0" err="1">
                <a:latin typeface="나눔고딕" charset="0"/>
                <a:ea typeface="나눔고딕" charset="0"/>
              </a:rPr>
              <a:t>건의사항</a:t>
            </a:r>
            <a:r>
              <a:rPr sz="1400" dirty="0">
                <a:latin typeface="나눔고딕" charset="0"/>
                <a:ea typeface="나눔고딕" charset="0"/>
              </a:rPr>
              <a:t> </a:t>
            </a:r>
            <a:r>
              <a:rPr sz="1400" dirty="0" err="1">
                <a:latin typeface="나눔고딕" charset="0"/>
                <a:ea typeface="나눔고딕" charset="0"/>
              </a:rPr>
              <a:t>등을</a:t>
            </a:r>
            <a:r>
              <a:rPr sz="1400" dirty="0">
                <a:latin typeface="나눔고딕" charset="0"/>
                <a:ea typeface="나눔고딕" charset="0"/>
              </a:rPr>
              <a:t> </a:t>
            </a:r>
            <a:r>
              <a:rPr sz="1400" dirty="0" err="1">
                <a:latin typeface="나눔고딕" charset="0"/>
                <a:ea typeface="나눔고딕" charset="0"/>
              </a:rPr>
              <a:t>남기고</a:t>
            </a:r>
            <a:r>
              <a:rPr sz="1400" dirty="0">
                <a:latin typeface="나눔고딕" charset="0"/>
                <a:ea typeface="나눔고딕" charset="0"/>
              </a:rPr>
              <a:t> 볼 수 </a:t>
            </a:r>
            <a:r>
              <a:rPr sz="1400" dirty="0" err="1">
                <a:latin typeface="나눔고딕" charset="0"/>
                <a:ea typeface="나눔고딕" charset="0"/>
              </a:rPr>
              <a:t>있는</a:t>
            </a:r>
            <a:r>
              <a:rPr sz="1400" dirty="0">
                <a:latin typeface="나눔고딕" charset="0"/>
                <a:ea typeface="나눔고딕" charset="0"/>
              </a:rPr>
              <a:t> </a:t>
            </a:r>
            <a:r>
              <a:rPr sz="1400" dirty="0" err="1">
                <a:latin typeface="나눔고딕" charset="0"/>
                <a:ea typeface="나눔고딕" charset="0"/>
              </a:rPr>
              <a:t>기능</a:t>
            </a:r>
            <a:r>
              <a:rPr sz="1400" dirty="0">
                <a:latin typeface="나눔고딕" charset="0"/>
                <a:ea typeface="나눔고딕" charset="0"/>
              </a:rPr>
              <a:t> </a:t>
            </a:r>
            <a:r>
              <a:rPr sz="1400" dirty="0" err="1">
                <a:latin typeface="나눔고딕" charset="0"/>
                <a:ea typeface="나눔고딕" charset="0"/>
              </a:rPr>
              <a:t>추가</a:t>
            </a:r>
            <a:endParaRPr lang="ko-KR" altLang="en-US" sz="1400" dirty="0">
              <a:latin typeface="나눔고딕" charset="0"/>
              <a:ea typeface="나눔고딕" charset="0"/>
            </a:endParaRPr>
          </a:p>
          <a:p>
            <a:pPr marL="0" indent="0" algn="just" latinLnBrk="0">
              <a:buFontTx/>
              <a:buNone/>
            </a:pPr>
            <a:r>
              <a:rPr lang="en-US" sz="1400" dirty="0">
                <a:latin typeface="나눔고딕" charset="0"/>
                <a:ea typeface="나눔고딕" charset="0"/>
              </a:rPr>
              <a:t>- </a:t>
            </a:r>
            <a:r>
              <a:rPr sz="1400" dirty="0" err="1">
                <a:latin typeface="나눔고딕" charset="0"/>
                <a:ea typeface="나눔고딕" charset="0"/>
              </a:rPr>
              <a:t>랭킹을</a:t>
            </a:r>
            <a:r>
              <a:rPr sz="1400" dirty="0">
                <a:latin typeface="나눔고딕" charset="0"/>
                <a:ea typeface="나눔고딕" charset="0"/>
              </a:rPr>
              <a:t> 1~5등이 </a:t>
            </a:r>
            <a:r>
              <a:rPr sz="1400" dirty="0" err="1">
                <a:latin typeface="나눔고딕" charset="0"/>
                <a:ea typeface="나눔고딕" charset="0"/>
              </a:rPr>
              <a:t>아니라</a:t>
            </a:r>
            <a:r>
              <a:rPr sz="1400" dirty="0">
                <a:latin typeface="나눔고딕" charset="0"/>
                <a:ea typeface="나눔고딕" charset="0"/>
              </a:rPr>
              <a:t> </a:t>
            </a:r>
            <a:r>
              <a:rPr sz="1400" dirty="0" err="1">
                <a:latin typeface="나눔고딕" charset="0"/>
                <a:ea typeface="나눔고딕" charset="0"/>
              </a:rPr>
              <a:t>전체</a:t>
            </a:r>
            <a:r>
              <a:rPr sz="1400" dirty="0">
                <a:latin typeface="나눔고딕" charset="0"/>
                <a:ea typeface="나눔고딕" charset="0"/>
              </a:rPr>
              <a:t> </a:t>
            </a:r>
            <a:r>
              <a:rPr sz="1400" dirty="0" err="1">
                <a:latin typeface="나눔고딕" charset="0"/>
                <a:ea typeface="나눔고딕" charset="0"/>
              </a:rPr>
              <a:t>결과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적인 결과를 </a:t>
            </a:r>
            <a:r>
              <a:rPr lang="ko-KR" altLang="en-US" sz="1400" dirty="0" err="1">
                <a:latin typeface="나눔고딕" charset="0"/>
                <a:ea typeface="나눔고딕" charset="0"/>
              </a:rPr>
              <a:t>볼수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 있도록 개선</a:t>
            </a:r>
          </a:p>
        </p:txBody>
      </p:sp>
      <p:sp>
        <p:nvSpPr>
          <p:cNvPr id="11" name="텍스트 상자 19"/>
          <p:cNvSpPr txBox="1">
            <a:spLocks/>
          </p:cNvSpPr>
          <p:nvPr/>
        </p:nvSpPr>
        <p:spPr>
          <a:xfrm>
            <a:off x="1139273" y="1809115"/>
            <a:ext cx="1958975" cy="6470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800" b="0" i="0" strike="noStrike" cap="none">
                <a:solidFill>
                  <a:schemeClr val="accent4"/>
                </a:solidFill>
                <a:latin typeface="Arial" charset="0"/>
                <a:ea typeface="나눔스퀘어라운드 Regular" charset="0"/>
              </a:rPr>
              <a:t>보완점</a:t>
            </a:r>
            <a:r>
              <a:rPr lang="ko-KR" altLang="en-US" sz="1800" b="0" i="0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나눔스퀘어라운드 Regular" charset="0"/>
              </a:rPr>
              <a:t> </a:t>
            </a:r>
          </a:p>
          <a:p>
            <a:pPr marL="0" indent="0" algn="l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cxnSp>
        <p:nvCxnSpPr>
          <p:cNvPr id="12" name="도형 20"/>
          <p:cNvCxnSpPr/>
          <p:nvPr/>
        </p:nvCxnSpPr>
        <p:spPr>
          <a:xfrm>
            <a:off x="1457408" y="1883410"/>
            <a:ext cx="1270" cy="262890"/>
          </a:xfrm>
          <a:prstGeom prst="line">
            <a:avLst/>
          </a:prstGeom>
          <a:ln w="76200" cap="flat" cmpd="sng">
            <a:solidFill>
              <a:schemeClr val="accent2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상자 21"/>
          <p:cNvSpPr txBox="1">
            <a:spLocks/>
          </p:cNvSpPr>
          <p:nvPr/>
        </p:nvSpPr>
        <p:spPr>
          <a:xfrm>
            <a:off x="1138638" y="4504690"/>
            <a:ext cx="10007992" cy="23412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just" latinLnBrk="0">
              <a:buFontTx/>
              <a:buNone/>
            </a:pPr>
            <a:r>
              <a:rPr sz="1600" dirty="0">
                <a:latin typeface="나눔고딕" charset="0"/>
                <a:ea typeface="나눔고딕" charset="0"/>
              </a:rPr>
              <a:t>1. </a:t>
            </a:r>
            <a:r>
              <a:rPr sz="1600" dirty="0" err="1">
                <a:latin typeface="나눔고딕" charset="0"/>
                <a:ea typeface="나눔고딕" charset="0"/>
              </a:rPr>
              <a:t>랜덤으로</a:t>
            </a:r>
            <a:r>
              <a:rPr sz="1600" dirty="0">
                <a:latin typeface="나눔고딕" charset="0"/>
                <a:ea typeface="나눔고딕" charset="0"/>
              </a:rPr>
              <a:t> </a:t>
            </a:r>
            <a:r>
              <a:rPr sz="1600" dirty="0" err="1">
                <a:latin typeface="나눔고딕" charset="0"/>
                <a:ea typeface="나눔고딕" charset="0"/>
              </a:rPr>
              <a:t>이미지를</a:t>
            </a:r>
            <a:r>
              <a:rPr sz="1600" dirty="0">
                <a:latin typeface="나눔고딕" charset="0"/>
                <a:ea typeface="나눔고딕" charset="0"/>
              </a:rPr>
              <a:t> </a:t>
            </a:r>
            <a:r>
              <a:rPr sz="1600" dirty="0" err="1">
                <a:latin typeface="나눔고딕" charset="0"/>
                <a:ea typeface="나눔고딕" charset="0"/>
              </a:rPr>
              <a:t>섞는</a:t>
            </a:r>
            <a:r>
              <a:rPr sz="1600" dirty="0">
                <a:latin typeface="나눔고딕" charset="0"/>
                <a:ea typeface="나눔고딕" charset="0"/>
              </a:rPr>
              <a:t> </a:t>
            </a:r>
            <a:r>
              <a:rPr sz="1600" dirty="0" err="1">
                <a:latin typeface="나눔고딕" charset="0"/>
                <a:ea typeface="나눔고딕" charset="0"/>
              </a:rPr>
              <a:t>코드</a:t>
            </a:r>
            <a:r>
              <a:rPr sz="1600" dirty="0">
                <a:latin typeface="나눔고딕" charset="0"/>
                <a:ea typeface="나눔고딕" charset="0"/>
              </a:rPr>
              <a:t> </a:t>
            </a:r>
            <a:r>
              <a:rPr sz="1600" dirty="0" err="1">
                <a:latin typeface="나눔고딕" charset="0"/>
                <a:ea typeface="나눔고딕" charset="0"/>
              </a:rPr>
              <a:t>구현</a:t>
            </a:r>
            <a:endParaRPr lang="ko-KR" altLang="en-US" sz="1600" dirty="0">
              <a:latin typeface="나눔고딕" charset="0"/>
              <a:ea typeface="나눔고딕" charset="0"/>
            </a:endParaRPr>
          </a:p>
          <a:p>
            <a:pPr marL="0" indent="0" algn="just" latinLnBrk="0">
              <a:buFontTx/>
              <a:buNone/>
            </a:pPr>
            <a:r>
              <a:rPr sz="1600" dirty="0">
                <a:latin typeface="나눔고딕" charset="0"/>
                <a:ea typeface="나눔고딕" charset="0"/>
              </a:rPr>
              <a:t>2. </a:t>
            </a:r>
            <a:r>
              <a:rPr sz="1600" dirty="0" err="1">
                <a:latin typeface="나눔고딕" charset="0"/>
                <a:ea typeface="나눔고딕" charset="0"/>
              </a:rPr>
              <a:t>배열에</a:t>
            </a:r>
            <a:r>
              <a:rPr sz="1600" dirty="0">
                <a:latin typeface="나눔고딕" charset="0"/>
                <a:ea typeface="나눔고딕" charset="0"/>
              </a:rPr>
              <a:t> </a:t>
            </a:r>
            <a:r>
              <a:rPr lang="ko-KR" altLang="en-US" sz="1600" dirty="0">
                <a:latin typeface="나눔고딕" charset="0"/>
                <a:ea typeface="나눔고딕" charset="0"/>
              </a:rPr>
              <a:t>랜덤으로 이미지를 </a:t>
            </a:r>
            <a:r>
              <a:rPr sz="1600" dirty="0" err="1">
                <a:latin typeface="나눔고딕" charset="0"/>
                <a:ea typeface="나눔고딕" charset="0"/>
              </a:rPr>
              <a:t>저장</a:t>
            </a:r>
            <a:r>
              <a:rPr lang="ko-KR" altLang="en-US" sz="1600" dirty="0">
                <a:latin typeface="나눔고딕" charset="0"/>
                <a:ea typeface="나눔고딕" charset="0"/>
              </a:rPr>
              <a:t>한 </a:t>
            </a:r>
            <a:r>
              <a:rPr sz="1600" dirty="0">
                <a:latin typeface="나눔고딕" charset="0"/>
                <a:ea typeface="나눔고딕" charset="0"/>
              </a:rPr>
              <a:t>후 </a:t>
            </a:r>
            <a:r>
              <a:rPr sz="1600" dirty="0" err="1">
                <a:latin typeface="나눔고딕" charset="0"/>
                <a:ea typeface="나눔고딕" charset="0"/>
              </a:rPr>
              <a:t>토너먼트</a:t>
            </a:r>
            <a:r>
              <a:rPr sz="1600" dirty="0">
                <a:latin typeface="나눔고딕" charset="0"/>
                <a:ea typeface="나눔고딕" charset="0"/>
              </a:rPr>
              <a:t> </a:t>
            </a:r>
            <a:r>
              <a:rPr sz="1600" dirty="0" err="1">
                <a:latin typeface="나눔고딕" charset="0"/>
                <a:ea typeface="나눔고딕" charset="0"/>
              </a:rPr>
              <a:t>시스템</a:t>
            </a:r>
            <a:r>
              <a:rPr sz="1600" dirty="0">
                <a:latin typeface="나눔고딕" charset="0"/>
                <a:ea typeface="나눔고딕" charset="0"/>
              </a:rPr>
              <a:t> </a:t>
            </a:r>
            <a:r>
              <a:rPr sz="1600" dirty="0" err="1">
                <a:latin typeface="나눔고딕" charset="0"/>
                <a:ea typeface="나눔고딕" charset="0"/>
              </a:rPr>
              <a:t>코드</a:t>
            </a:r>
            <a:r>
              <a:rPr sz="1600" dirty="0">
                <a:latin typeface="나눔고딕" charset="0"/>
                <a:ea typeface="나눔고딕" charset="0"/>
              </a:rPr>
              <a:t> </a:t>
            </a:r>
            <a:r>
              <a:rPr sz="1600" dirty="0" err="1">
                <a:latin typeface="나눔고딕" charset="0"/>
                <a:ea typeface="나눔고딕" charset="0"/>
              </a:rPr>
              <a:t>구현</a:t>
            </a:r>
            <a:endParaRPr lang="ko-KR" altLang="en-US" sz="1600" dirty="0">
              <a:latin typeface="나눔고딕" charset="0"/>
              <a:ea typeface="나눔고딕" charset="0"/>
            </a:endParaRPr>
          </a:p>
          <a:p>
            <a:pPr marL="0" indent="0" algn="just" latinLnBrk="0">
              <a:buFontTx/>
              <a:buNone/>
            </a:pPr>
            <a:r>
              <a:rPr sz="1600" dirty="0">
                <a:latin typeface="나눔고딕" charset="0"/>
                <a:ea typeface="나눔고딕" charset="0"/>
              </a:rPr>
              <a:t>3. </a:t>
            </a:r>
            <a:r>
              <a:rPr sz="1600" dirty="0" err="1">
                <a:latin typeface="나눔고딕" charset="0"/>
                <a:ea typeface="나눔고딕" charset="0"/>
              </a:rPr>
              <a:t>게임시작</a:t>
            </a:r>
            <a:r>
              <a:rPr sz="1600" dirty="0">
                <a:latin typeface="나눔고딕" charset="0"/>
                <a:ea typeface="나눔고딕" charset="0"/>
              </a:rPr>
              <a:t>/</a:t>
            </a:r>
            <a:r>
              <a:rPr sz="1600" dirty="0" err="1">
                <a:latin typeface="나눔고딕" charset="0"/>
                <a:ea typeface="나눔고딕" charset="0"/>
              </a:rPr>
              <a:t>다시하기</a:t>
            </a:r>
            <a:r>
              <a:rPr sz="1600" dirty="0">
                <a:latin typeface="나눔고딕" charset="0"/>
                <a:ea typeface="나눔고딕" charset="0"/>
              </a:rPr>
              <a:t> </a:t>
            </a:r>
            <a:r>
              <a:rPr sz="1600" dirty="0" err="1">
                <a:latin typeface="나눔고딕" charset="0"/>
                <a:ea typeface="나눔고딕" charset="0"/>
              </a:rPr>
              <a:t>버튼을</a:t>
            </a:r>
            <a:r>
              <a:rPr sz="1600" dirty="0">
                <a:latin typeface="나눔고딕" charset="0"/>
                <a:ea typeface="나눔고딕" charset="0"/>
              </a:rPr>
              <a:t> </a:t>
            </a:r>
            <a:r>
              <a:rPr sz="1600" dirty="0" err="1">
                <a:latin typeface="나눔고딕" charset="0"/>
                <a:ea typeface="나눔고딕" charset="0"/>
              </a:rPr>
              <a:t>누르면</a:t>
            </a:r>
            <a:r>
              <a:rPr sz="1600" dirty="0">
                <a:latin typeface="나눔고딕" charset="0"/>
                <a:ea typeface="나눔고딕" charset="0"/>
              </a:rPr>
              <a:t> </a:t>
            </a:r>
            <a:r>
              <a:rPr lang="ko-KR" altLang="en-US" sz="1600" dirty="0">
                <a:latin typeface="나눔고딕" charset="0"/>
                <a:ea typeface="나눔고딕" charset="0"/>
              </a:rPr>
              <a:t>이벤트</a:t>
            </a:r>
            <a:r>
              <a:rPr sz="1600" dirty="0">
                <a:latin typeface="나눔고딕" charset="0"/>
                <a:ea typeface="나눔고딕" charset="0"/>
              </a:rPr>
              <a:t>를 </a:t>
            </a:r>
            <a:r>
              <a:rPr sz="1600" dirty="0" err="1">
                <a:latin typeface="나눔고딕" charset="0"/>
                <a:ea typeface="나눔고딕" charset="0"/>
              </a:rPr>
              <a:t>통해</a:t>
            </a:r>
            <a:r>
              <a:rPr sz="1600" dirty="0">
                <a:latin typeface="나눔고딕" charset="0"/>
                <a:ea typeface="나눔고딕" charset="0"/>
              </a:rPr>
              <a:t> </a:t>
            </a:r>
            <a:r>
              <a:rPr sz="1600" dirty="0" err="1">
                <a:latin typeface="나눔고딕" charset="0"/>
                <a:ea typeface="나눔고딕" charset="0"/>
              </a:rPr>
              <a:t>움직이는</a:t>
            </a:r>
            <a:r>
              <a:rPr sz="1600" dirty="0">
                <a:latin typeface="나눔고딕" charset="0"/>
                <a:ea typeface="나눔고딕" charset="0"/>
              </a:rPr>
              <a:t> </a:t>
            </a:r>
            <a:r>
              <a:rPr sz="1600" dirty="0" err="1">
                <a:latin typeface="나눔고딕" charset="0"/>
                <a:ea typeface="나눔고딕" charset="0"/>
              </a:rPr>
              <a:t>제목</a:t>
            </a:r>
            <a:r>
              <a:rPr sz="1600" dirty="0">
                <a:latin typeface="나눔고딕" charset="0"/>
                <a:ea typeface="나눔고딕" charset="0"/>
              </a:rPr>
              <a:t> </a:t>
            </a:r>
            <a:r>
              <a:rPr sz="1600" dirty="0" err="1">
                <a:latin typeface="나눔고딕" charset="0"/>
                <a:ea typeface="나눔고딕" charset="0"/>
              </a:rPr>
              <a:t>구현</a:t>
            </a:r>
            <a:r>
              <a:rPr sz="1600" dirty="0">
                <a:latin typeface="나눔고딕" charset="0"/>
                <a:ea typeface="나눔고딕" charset="0"/>
              </a:rPr>
              <a:t>.</a:t>
            </a:r>
            <a:endParaRPr lang="ko-KR" altLang="en-US" sz="1600" dirty="0">
              <a:latin typeface="나눔고딕" charset="0"/>
              <a:ea typeface="나눔고딕" charset="0"/>
            </a:endParaRPr>
          </a:p>
          <a:p>
            <a:pPr marL="0" indent="0" algn="just" latinLnBrk="0">
              <a:buFontTx/>
              <a:buNone/>
            </a:pPr>
            <a:r>
              <a:rPr sz="1600" dirty="0">
                <a:latin typeface="나눔고딕" charset="0"/>
                <a:ea typeface="나눔고딕" charset="0"/>
              </a:rPr>
              <a:t>4. </a:t>
            </a:r>
            <a:r>
              <a:rPr sz="1600" dirty="0" err="1">
                <a:latin typeface="나눔고딕" charset="0"/>
                <a:ea typeface="나눔고딕" charset="0"/>
              </a:rPr>
              <a:t>현재시간코드</a:t>
            </a:r>
            <a:r>
              <a:rPr sz="1600" dirty="0">
                <a:latin typeface="나눔고딕" charset="0"/>
                <a:ea typeface="나눔고딕" charset="0"/>
              </a:rPr>
              <a:t> </a:t>
            </a:r>
            <a:r>
              <a:rPr sz="1600" dirty="0" err="1">
                <a:latin typeface="나눔고딕" charset="0"/>
                <a:ea typeface="나눔고딕" charset="0"/>
              </a:rPr>
              <a:t>구현</a:t>
            </a:r>
            <a:r>
              <a:rPr sz="1600" dirty="0">
                <a:latin typeface="나눔고딕" charset="0"/>
                <a:ea typeface="나눔고딕" charset="0"/>
              </a:rPr>
              <a:t>/</a:t>
            </a:r>
            <a:r>
              <a:rPr sz="1600" dirty="0" err="1">
                <a:latin typeface="나눔고딕" charset="0"/>
                <a:ea typeface="나눔고딕" charset="0"/>
              </a:rPr>
              <a:t>랭킹선정을</a:t>
            </a:r>
            <a:r>
              <a:rPr sz="1600" dirty="0">
                <a:latin typeface="나눔고딕" charset="0"/>
                <a:ea typeface="나눔고딕" charset="0"/>
              </a:rPr>
              <a:t> </a:t>
            </a:r>
            <a:r>
              <a:rPr sz="1600" dirty="0" err="1">
                <a:latin typeface="나눔고딕" charset="0"/>
                <a:ea typeface="나눔고딕" charset="0"/>
              </a:rPr>
              <a:t>위해</a:t>
            </a:r>
            <a:r>
              <a:rPr sz="1600" dirty="0">
                <a:latin typeface="나눔고딕" charset="0"/>
                <a:ea typeface="나눔고딕" charset="0"/>
              </a:rPr>
              <a:t> </a:t>
            </a:r>
            <a:r>
              <a:rPr sz="1600" dirty="0" err="1">
                <a:latin typeface="나눔고딕" charset="0"/>
                <a:ea typeface="나눔고딕" charset="0"/>
              </a:rPr>
              <a:t>우승횟수</a:t>
            </a:r>
            <a:r>
              <a:rPr sz="1600" dirty="0">
                <a:latin typeface="나눔고딕" charset="0"/>
                <a:ea typeface="나눔고딕" charset="0"/>
              </a:rPr>
              <a:t> </a:t>
            </a:r>
            <a:r>
              <a:rPr sz="1600" dirty="0" err="1">
                <a:latin typeface="나눔고딕" charset="0"/>
                <a:ea typeface="나눔고딕" charset="0"/>
              </a:rPr>
              <a:t>내림차순</a:t>
            </a:r>
            <a:r>
              <a:rPr sz="1600" dirty="0">
                <a:latin typeface="나눔고딕" charset="0"/>
                <a:ea typeface="나눔고딕" charset="0"/>
              </a:rPr>
              <a:t> </a:t>
            </a:r>
            <a:r>
              <a:rPr sz="1600" dirty="0" err="1">
                <a:latin typeface="나눔고딕" charset="0"/>
                <a:ea typeface="나눔고딕" charset="0"/>
              </a:rPr>
              <a:t>정렬</a:t>
            </a:r>
            <a:r>
              <a:rPr sz="1600" dirty="0">
                <a:latin typeface="나눔고딕" charset="0"/>
                <a:ea typeface="나눔고딕" charset="0"/>
              </a:rPr>
              <a:t> </a:t>
            </a:r>
            <a:r>
              <a:rPr sz="1600" dirty="0" err="1">
                <a:latin typeface="나눔고딕" charset="0"/>
                <a:ea typeface="나눔고딕" charset="0"/>
              </a:rPr>
              <a:t>코드</a:t>
            </a:r>
            <a:r>
              <a:rPr sz="1600" dirty="0">
                <a:latin typeface="나눔고딕" charset="0"/>
                <a:ea typeface="나눔고딕" charset="0"/>
              </a:rPr>
              <a:t> 및 </a:t>
            </a:r>
            <a:r>
              <a:rPr sz="1600" dirty="0" err="1">
                <a:latin typeface="나눔고딕" charset="0"/>
                <a:ea typeface="나눔고딕" charset="0"/>
              </a:rPr>
              <a:t>동률은</a:t>
            </a:r>
            <a:r>
              <a:rPr sz="1600" dirty="0">
                <a:latin typeface="나눔고딕" charset="0"/>
                <a:ea typeface="나눔고딕" charset="0"/>
              </a:rPr>
              <a:t> </a:t>
            </a:r>
            <a:r>
              <a:rPr sz="1600" dirty="0" err="1">
                <a:latin typeface="나눔고딕" charset="0"/>
                <a:ea typeface="나눔고딕" charset="0"/>
              </a:rPr>
              <a:t>같은</a:t>
            </a:r>
            <a:r>
              <a:rPr sz="1600" dirty="0">
                <a:latin typeface="나눔고딕" charset="0"/>
                <a:ea typeface="나눔고딕" charset="0"/>
              </a:rPr>
              <a:t> </a:t>
            </a:r>
            <a:r>
              <a:rPr sz="1600" dirty="0" err="1">
                <a:latin typeface="나눔고딕" charset="0"/>
                <a:ea typeface="나눔고딕" charset="0"/>
              </a:rPr>
              <a:t>순위</a:t>
            </a:r>
            <a:r>
              <a:rPr sz="1600" dirty="0">
                <a:latin typeface="나눔고딕" charset="0"/>
                <a:ea typeface="나눔고딕" charset="0"/>
              </a:rPr>
              <a:t> </a:t>
            </a:r>
            <a:r>
              <a:rPr sz="1600" dirty="0" err="1">
                <a:latin typeface="나눔고딕" charset="0"/>
                <a:ea typeface="나눔고딕" charset="0"/>
              </a:rPr>
              <a:t>코드</a:t>
            </a:r>
            <a:r>
              <a:rPr sz="1600" dirty="0">
                <a:latin typeface="나눔고딕" charset="0"/>
                <a:ea typeface="나눔고딕" charset="0"/>
              </a:rPr>
              <a:t> </a:t>
            </a:r>
            <a:r>
              <a:rPr sz="1600" dirty="0" err="1">
                <a:latin typeface="나눔고딕" charset="0"/>
                <a:ea typeface="나눔고딕" charset="0"/>
              </a:rPr>
              <a:t>구현</a:t>
            </a:r>
            <a:endParaRPr lang="ko-KR" altLang="en-US" sz="1600" dirty="0">
              <a:latin typeface="나눔고딕" charset="0"/>
              <a:ea typeface="나눔고딕" charset="0"/>
            </a:endParaRPr>
          </a:p>
          <a:p>
            <a:pPr marL="0" indent="0" algn="just" latinLnBrk="0">
              <a:buFontTx/>
              <a:buNone/>
            </a:pPr>
            <a:r>
              <a:rPr sz="1600" dirty="0">
                <a:latin typeface="나눔고딕" charset="0"/>
                <a:ea typeface="나눔고딕" charset="0"/>
              </a:rPr>
              <a:t>5. </a:t>
            </a:r>
            <a:r>
              <a:rPr lang="en-US" sz="1600" dirty="0" err="1">
                <a:latin typeface="나눔고딕" charset="0"/>
                <a:ea typeface="나눔고딕" charset="0"/>
              </a:rPr>
              <a:t>D</a:t>
            </a:r>
            <a:r>
              <a:rPr sz="1600" dirty="0" err="1">
                <a:latin typeface="나눔고딕" charset="0"/>
                <a:ea typeface="나눔고딕" charset="0"/>
              </a:rPr>
              <a:t>ata패키지의</a:t>
            </a:r>
            <a:r>
              <a:rPr sz="1600" dirty="0">
                <a:latin typeface="나눔고딕" charset="0"/>
                <a:ea typeface="나눔고딕" charset="0"/>
              </a:rPr>
              <a:t> </a:t>
            </a:r>
            <a:r>
              <a:rPr lang="en-US" sz="1600" dirty="0">
                <a:latin typeface="나눔고딕" charset="0"/>
                <a:ea typeface="나눔고딕" charset="0"/>
              </a:rPr>
              <a:t>D</a:t>
            </a:r>
            <a:r>
              <a:rPr sz="1600" dirty="0">
                <a:latin typeface="나눔고딕" charset="0"/>
                <a:ea typeface="나눔고딕" charset="0"/>
              </a:rPr>
              <a:t>ata </a:t>
            </a:r>
            <a:r>
              <a:rPr sz="1600" dirty="0" err="1">
                <a:latin typeface="나눔고딕" charset="0"/>
                <a:ea typeface="나눔고딕" charset="0"/>
              </a:rPr>
              <a:t>클래스에서</a:t>
            </a:r>
            <a:r>
              <a:rPr sz="1600" dirty="0">
                <a:latin typeface="나눔고딕" charset="0"/>
                <a:ea typeface="나눔고딕" charset="0"/>
              </a:rPr>
              <a:t> </a:t>
            </a:r>
            <a:r>
              <a:rPr sz="1600" dirty="0" err="1">
                <a:latin typeface="나눔고딕" charset="0"/>
                <a:ea typeface="나눔고딕" charset="0"/>
              </a:rPr>
              <a:t>구현</a:t>
            </a:r>
            <a:r>
              <a:rPr sz="1600" dirty="0">
                <a:latin typeface="나눔고딕" charset="0"/>
                <a:ea typeface="나눔고딕" charset="0"/>
              </a:rPr>
              <a:t> </a:t>
            </a:r>
            <a:r>
              <a:rPr sz="1600" dirty="0" err="1">
                <a:latin typeface="나눔고딕" charset="0"/>
                <a:ea typeface="나눔고딕" charset="0"/>
              </a:rPr>
              <a:t>싱글톤</a:t>
            </a:r>
            <a:r>
              <a:rPr sz="1600" dirty="0">
                <a:latin typeface="나눔고딕" charset="0"/>
                <a:ea typeface="나눔고딕" charset="0"/>
              </a:rPr>
              <a:t> </a:t>
            </a:r>
            <a:r>
              <a:rPr sz="1600" dirty="0" err="1">
                <a:latin typeface="나눔고딕" charset="0"/>
                <a:ea typeface="나눔고딕" charset="0"/>
              </a:rPr>
              <a:t>디자인으로</a:t>
            </a:r>
            <a:r>
              <a:rPr lang="en-US" sz="1600" dirty="0">
                <a:latin typeface="나눔고딕" charset="0"/>
                <a:ea typeface="나눔고딕" charset="0"/>
              </a:rPr>
              <a:t> </a:t>
            </a:r>
            <a:r>
              <a:rPr lang="en-US" sz="1600" dirty="0" err="1">
                <a:latin typeface="나눔고딕" charset="0"/>
                <a:ea typeface="나눔고딕" charset="0"/>
              </a:rPr>
              <a:t>D</a:t>
            </a:r>
            <a:r>
              <a:rPr sz="1600" dirty="0" err="1">
                <a:latin typeface="나눔고딕" charset="0"/>
                <a:ea typeface="나눔고딕" charset="0"/>
              </a:rPr>
              <a:t>ata클래스</a:t>
            </a:r>
            <a:r>
              <a:rPr sz="1600" dirty="0">
                <a:latin typeface="나눔고딕" charset="0"/>
                <a:ea typeface="나눔고딕" charset="0"/>
              </a:rPr>
              <a:t> </a:t>
            </a:r>
            <a:r>
              <a:rPr sz="1600" dirty="0" err="1">
                <a:latin typeface="나눔고딕" charset="0"/>
                <a:ea typeface="나눔고딕" charset="0"/>
              </a:rPr>
              <a:t>객체의</a:t>
            </a:r>
            <a:r>
              <a:rPr sz="1600" dirty="0">
                <a:latin typeface="나눔고딕" charset="0"/>
                <a:ea typeface="나눔고딕" charset="0"/>
              </a:rPr>
              <a:t> </a:t>
            </a:r>
            <a:r>
              <a:rPr sz="1600" dirty="0" err="1">
                <a:latin typeface="나눔고딕" charset="0"/>
                <a:ea typeface="나눔고딕" charset="0"/>
              </a:rPr>
              <a:t>메서드와</a:t>
            </a:r>
            <a:r>
              <a:rPr sz="1600" dirty="0">
                <a:latin typeface="나눔고딕" charset="0"/>
                <a:ea typeface="나눔고딕" charset="0"/>
              </a:rPr>
              <a:t> getter</a:t>
            </a:r>
            <a:r>
              <a:rPr lang="en-US" sz="1600" dirty="0">
                <a:latin typeface="나눔고딕" charset="0"/>
                <a:ea typeface="나눔고딕" charset="0"/>
              </a:rPr>
              <a:t>/</a:t>
            </a:r>
            <a:r>
              <a:rPr sz="1600" dirty="0" err="1">
                <a:latin typeface="나눔고딕" charset="0"/>
                <a:ea typeface="나눔고딕" charset="0"/>
              </a:rPr>
              <a:t>setter를</a:t>
            </a:r>
            <a:r>
              <a:rPr sz="1600" dirty="0">
                <a:latin typeface="나눔고딕" charset="0"/>
                <a:ea typeface="나눔고딕" charset="0"/>
              </a:rPr>
              <a:t> </a:t>
            </a:r>
            <a:r>
              <a:rPr sz="1600" dirty="0" err="1">
                <a:latin typeface="나눔고딕" charset="0"/>
                <a:ea typeface="나눔고딕" charset="0"/>
              </a:rPr>
              <a:t>통해</a:t>
            </a:r>
            <a:r>
              <a:rPr sz="1600" dirty="0">
                <a:latin typeface="나눔고딕" charset="0"/>
                <a:ea typeface="나눔고딕" charset="0"/>
              </a:rPr>
              <a:t> </a:t>
            </a:r>
            <a:r>
              <a:rPr sz="1600" dirty="0" err="1">
                <a:latin typeface="나눔고딕" charset="0"/>
                <a:ea typeface="나눔고딕" charset="0"/>
              </a:rPr>
              <a:t>변수호출가능</a:t>
            </a:r>
            <a:endParaRPr lang="ko-KR" altLang="en-US" sz="1600" dirty="0">
              <a:latin typeface="나눔고딕" charset="0"/>
              <a:ea typeface="나눔고딕" charset="0"/>
            </a:endParaRPr>
          </a:p>
          <a:p>
            <a:pPr marL="0" indent="0" algn="just" latinLnBrk="0">
              <a:buFontTx/>
              <a:buNone/>
            </a:pPr>
            <a:r>
              <a:rPr sz="1600" dirty="0">
                <a:latin typeface="나눔고딕" charset="0"/>
                <a:ea typeface="나눔고딕" charset="0"/>
              </a:rPr>
              <a:t>6. </a:t>
            </a:r>
            <a:r>
              <a:rPr sz="1600" dirty="0" err="1">
                <a:latin typeface="나눔고딕" charset="0"/>
                <a:ea typeface="나눔고딕" charset="0"/>
              </a:rPr>
              <a:t>화면은</a:t>
            </a:r>
            <a:r>
              <a:rPr sz="1600" dirty="0">
                <a:latin typeface="나눔고딕" charset="0"/>
                <a:ea typeface="나눔고딕" charset="0"/>
              </a:rPr>
              <a:t> view </a:t>
            </a:r>
            <a:r>
              <a:rPr sz="1600" dirty="0" err="1">
                <a:latin typeface="나눔고딕" charset="0"/>
                <a:ea typeface="나눔고딕" charset="0"/>
              </a:rPr>
              <a:t>패키지에서</a:t>
            </a:r>
            <a:r>
              <a:rPr sz="1600" dirty="0">
                <a:latin typeface="나눔고딕" charset="0"/>
                <a:ea typeface="나눔고딕" charset="0"/>
              </a:rPr>
              <a:t> </a:t>
            </a:r>
            <a:r>
              <a:rPr sz="1600" dirty="0" err="1">
                <a:latin typeface="나눔고딕" charset="0"/>
                <a:ea typeface="나눔고딕" charset="0"/>
              </a:rPr>
              <a:t>data.getInstance</a:t>
            </a:r>
            <a:r>
              <a:rPr sz="1600" dirty="0">
                <a:latin typeface="나눔고딕" charset="0"/>
                <a:ea typeface="나눔고딕" charset="0"/>
              </a:rPr>
              <a:t>()</a:t>
            </a:r>
            <a:r>
              <a:rPr sz="1600" dirty="0" err="1">
                <a:latin typeface="나눔고딕" charset="0"/>
                <a:ea typeface="나눔고딕" charset="0"/>
              </a:rPr>
              <a:t>메서드로</a:t>
            </a:r>
            <a:r>
              <a:rPr sz="1600" dirty="0">
                <a:latin typeface="나눔고딕" charset="0"/>
                <a:ea typeface="나눔고딕" charset="0"/>
              </a:rPr>
              <a:t> </a:t>
            </a:r>
            <a:r>
              <a:rPr sz="1600" dirty="0" err="1">
                <a:latin typeface="나눔고딕" charset="0"/>
                <a:ea typeface="나눔고딕" charset="0"/>
              </a:rPr>
              <a:t>인스턴스</a:t>
            </a:r>
            <a:r>
              <a:rPr sz="1600" dirty="0">
                <a:latin typeface="나눔고딕" charset="0"/>
                <a:ea typeface="나눔고딕" charset="0"/>
              </a:rPr>
              <a:t> </a:t>
            </a:r>
            <a:r>
              <a:rPr sz="1600" dirty="0" err="1">
                <a:latin typeface="나눔고딕" charset="0"/>
                <a:ea typeface="나눔고딕" charset="0"/>
              </a:rPr>
              <a:t>호출해</a:t>
            </a:r>
            <a:r>
              <a:rPr sz="1600" dirty="0">
                <a:latin typeface="나눔고딕" charset="0"/>
                <a:ea typeface="나눔고딕" charset="0"/>
              </a:rPr>
              <a:t> </a:t>
            </a:r>
            <a:r>
              <a:rPr sz="1600" dirty="0" err="1">
                <a:latin typeface="나눔고딕" charset="0"/>
                <a:ea typeface="나눔고딕" charset="0"/>
              </a:rPr>
              <a:t>기능구현</a:t>
            </a:r>
            <a:endParaRPr lang="ko-KR" altLang="en-US" sz="1600" dirty="0">
              <a:latin typeface="나눔고딕" charset="0"/>
              <a:ea typeface="나눔고딕" charset="0"/>
            </a:endParaRPr>
          </a:p>
          <a:p>
            <a:pPr marL="0" indent="0" algn="just" latinLnBrk="0">
              <a:buFontTx/>
              <a:buNone/>
            </a:pPr>
            <a:r>
              <a:rPr sz="1600" dirty="0">
                <a:latin typeface="나눔고딕" charset="0"/>
                <a:ea typeface="나눔고딕" charset="0"/>
              </a:rPr>
              <a:t>7. </a:t>
            </a:r>
            <a:r>
              <a:rPr sz="1600" dirty="0" err="1">
                <a:latin typeface="나눔고딕" charset="0"/>
                <a:ea typeface="나눔고딕" charset="0"/>
              </a:rPr>
              <a:t>화면</a:t>
            </a:r>
            <a:r>
              <a:rPr sz="1600" dirty="0">
                <a:latin typeface="나눔고딕" charset="0"/>
                <a:ea typeface="나눔고딕" charset="0"/>
              </a:rPr>
              <a:t> </a:t>
            </a:r>
            <a:r>
              <a:rPr sz="1600" dirty="0" err="1">
                <a:latin typeface="나눔고딕" charset="0"/>
                <a:ea typeface="나눔고딕" charset="0"/>
              </a:rPr>
              <a:t>디자인시</a:t>
            </a:r>
            <a:r>
              <a:rPr sz="1600" dirty="0">
                <a:latin typeface="나눔고딕" charset="0"/>
                <a:ea typeface="나눔고딕" charset="0"/>
              </a:rPr>
              <a:t> </a:t>
            </a:r>
            <a:r>
              <a:rPr sz="1600" dirty="0" err="1">
                <a:latin typeface="나눔고딕" charset="0"/>
                <a:ea typeface="나눔고딕" charset="0"/>
              </a:rPr>
              <a:t>둥근</a:t>
            </a:r>
            <a:r>
              <a:rPr sz="1600" dirty="0">
                <a:latin typeface="나눔고딕" charset="0"/>
                <a:ea typeface="나눔고딕" charset="0"/>
              </a:rPr>
              <a:t> </a:t>
            </a:r>
            <a:r>
              <a:rPr sz="1600" dirty="0" err="1">
                <a:latin typeface="나눔고딕" charset="0"/>
                <a:ea typeface="나눔고딕" charset="0"/>
              </a:rPr>
              <a:t>사각형</a:t>
            </a:r>
            <a:r>
              <a:rPr sz="1600" dirty="0">
                <a:latin typeface="나눔고딕" charset="0"/>
                <a:ea typeface="나눔고딕" charset="0"/>
              </a:rPr>
              <a:t> </a:t>
            </a:r>
            <a:r>
              <a:rPr sz="1600" dirty="0" err="1">
                <a:latin typeface="나눔고딕" charset="0"/>
                <a:ea typeface="나눔고딕" charset="0"/>
              </a:rPr>
              <a:t>만드는</a:t>
            </a:r>
            <a:r>
              <a:rPr sz="1600" dirty="0">
                <a:latin typeface="나눔고딕" charset="0"/>
                <a:ea typeface="나눔고딕" charset="0"/>
              </a:rPr>
              <a:t> </a:t>
            </a:r>
            <a:r>
              <a:rPr sz="1600" dirty="0" err="1">
                <a:latin typeface="나눔고딕" charset="0"/>
                <a:ea typeface="나눔고딕" charset="0"/>
              </a:rPr>
              <a:t>코드</a:t>
            </a:r>
            <a:r>
              <a:rPr sz="1600" dirty="0">
                <a:latin typeface="나눔고딕" charset="0"/>
                <a:ea typeface="나눔고딕" charset="0"/>
              </a:rPr>
              <a:t> </a:t>
            </a:r>
            <a:r>
              <a:rPr sz="1600" dirty="0" err="1">
                <a:latin typeface="나눔고딕" charset="0"/>
                <a:ea typeface="나눔고딕" charset="0"/>
              </a:rPr>
              <a:t>구현</a:t>
            </a:r>
            <a:r>
              <a:rPr sz="1600" dirty="0">
                <a:latin typeface="나눔고딕" charset="0"/>
                <a:ea typeface="나눔고딕" charset="0"/>
              </a:rPr>
              <a:t>/ </a:t>
            </a:r>
            <a:r>
              <a:rPr sz="1600" dirty="0" err="1">
                <a:latin typeface="나눔고딕" charset="0"/>
                <a:ea typeface="나눔고딕" charset="0"/>
              </a:rPr>
              <a:t>패널에</a:t>
            </a:r>
            <a:r>
              <a:rPr sz="1600" dirty="0">
                <a:latin typeface="나눔고딕" charset="0"/>
                <a:ea typeface="나눔고딕" charset="0"/>
              </a:rPr>
              <a:t> </a:t>
            </a:r>
            <a:r>
              <a:rPr sz="1600" dirty="0" err="1">
                <a:latin typeface="나눔고딕" charset="0"/>
                <a:ea typeface="나눔고딕" charset="0"/>
              </a:rPr>
              <a:t>이미지</a:t>
            </a:r>
            <a:r>
              <a:rPr sz="1600" dirty="0">
                <a:latin typeface="나눔고딕" charset="0"/>
                <a:ea typeface="나눔고딕" charset="0"/>
              </a:rPr>
              <a:t> </a:t>
            </a:r>
            <a:r>
              <a:rPr sz="1600" dirty="0" err="1">
                <a:latin typeface="나눔고딕" charset="0"/>
                <a:ea typeface="나눔고딕" charset="0"/>
              </a:rPr>
              <a:t>넣는</a:t>
            </a:r>
            <a:r>
              <a:rPr sz="1600" dirty="0">
                <a:latin typeface="나눔고딕" charset="0"/>
                <a:ea typeface="나눔고딕" charset="0"/>
              </a:rPr>
              <a:t> </a:t>
            </a:r>
            <a:r>
              <a:rPr sz="1600" dirty="0" err="1">
                <a:latin typeface="나눔고딕" charset="0"/>
                <a:ea typeface="나눔고딕" charset="0"/>
              </a:rPr>
              <a:t>코드</a:t>
            </a:r>
            <a:r>
              <a:rPr sz="1600" dirty="0">
                <a:latin typeface="나눔고딕" charset="0"/>
                <a:ea typeface="나눔고딕" charset="0"/>
              </a:rPr>
              <a:t> </a:t>
            </a:r>
            <a:r>
              <a:rPr sz="1600" dirty="0" err="1">
                <a:latin typeface="나눔고딕" charset="0"/>
                <a:ea typeface="나눔고딕" charset="0"/>
              </a:rPr>
              <a:t>구현</a:t>
            </a:r>
            <a:endParaRPr lang="ko-KR" altLang="en-US" sz="1600" dirty="0">
              <a:latin typeface="나눔고딕" charset="0"/>
              <a:ea typeface="나눔고딕" charset="0"/>
            </a:endParaRPr>
          </a:p>
          <a:p>
            <a:pPr marL="0" indent="0" algn="just" latinLnBrk="0">
              <a:buFontTx/>
              <a:buNone/>
            </a:pPr>
            <a:endParaRPr lang="ko-KR" altLang="en-US" sz="1800" dirty="0">
              <a:latin typeface="나눔고딕" charset="0"/>
              <a:ea typeface="나눔고딕" charset="0"/>
            </a:endParaRPr>
          </a:p>
        </p:txBody>
      </p:sp>
      <p:sp>
        <p:nvSpPr>
          <p:cNvPr id="14" name="텍스트 상자 22"/>
          <p:cNvSpPr txBox="1">
            <a:spLocks/>
          </p:cNvSpPr>
          <p:nvPr/>
        </p:nvSpPr>
        <p:spPr>
          <a:xfrm>
            <a:off x="1138638" y="4074795"/>
            <a:ext cx="1958975" cy="6470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800" b="0" i="0" strike="noStrike" cap="none">
                <a:solidFill>
                  <a:schemeClr val="accent4"/>
                </a:solidFill>
                <a:latin typeface="Arial" charset="0"/>
                <a:ea typeface="나눔스퀘어라운드 Regular" charset="0"/>
              </a:rPr>
              <a:t>느낀점</a:t>
            </a:r>
            <a:r>
              <a:rPr lang="ko-KR" altLang="en-US" sz="1800" b="0" i="0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나눔스퀘어라운드 Regular" charset="0"/>
              </a:rPr>
              <a:t> </a:t>
            </a:r>
          </a:p>
          <a:p>
            <a:pPr marL="0" indent="0" algn="l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cxnSp>
        <p:nvCxnSpPr>
          <p:cNvPr id="15" name="도형 23"/>
          <p:cNvCxnSpPr/>
          <p:nvPr/>
        </p:nvCxnSpPr>
        <p:spPr>
          <a:xfrm>
            <a:off x="1456773" y="4149090"/>
            <a:ext cx="1270" cy="262890"/>
          </a:xfrm>
          <a:prstGeom prst="line">
            <a:avLst/>
          </a:prstGeom>
          <a:ln w="76200" cap="flat" cmpd="sng">
            <a:solidFill>
              <a:schemeClr val="accent2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48903" y="1978297"/>
            <a:ext cx="437832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dirty="0">
                <a:solidFill>
                  <a:schemeClr val="bg1"/>
                </a:solidFill>
              </a:rPr>
              <a:t>Q &amp; A</a:t>
            </a:r>
            <a:endParaRPr lang="ko-KR" altLang="en-US" sz="11500" dirty="0">
              <a:solidFill>
                <a:schemeClr val="bg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82E23C1-3656-4718-8BFC-1A8674681B81}"/>
              </a:ext>
            </a:extLst>
          </p:cNvPr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592CE89E-1CFE-42F2-B8D8-7E10017E75F5}"/>
                </a:ext>
              </a:extLst>
            </p:cNvPr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D133B49B-9204-4A8B-837D-7A3E2459737D}"/>
                </a:ext>
              </a:extLst>
            </p:cNvPr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E0C38E88-2CEE-47A1-8C4F-B271E48A1322}"/>
                </a:ext>
              </a:extLst>
            </p:cNvPr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CF995CDF-0F14-439E-A6D8-7A5F771BA02F}"/>
                </a:ext>
              </a:extLst>
            </p:cNvPr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557A2070-318C-4E8E-B578-99BF3D0AE893}"/>
                </a:ext>
              </a:extLst>
            </p:cNvPr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AB5BF518-A4EC-434B-989E-D49CBDBE8A83}"/>
                </a:ext>
              </a:extLst>
            </p:cNvPr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AA806B2-0161-445E-81AE-3FA341EB64D0}"/>
              </a:ext>
            </a:extLst>
          </p:cNvPr>
          <p:cNvSpPr txBox="1"/>
          <p:nvPr/>
        </p:nvSpPr>
        <p:spPr>
          <a:xfrm>
            <a:off x="3448903" y="4611251"/>
            <a:ext cx="4378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감사합니다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68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-29184" y="-11"/>
            <a:ext cx="12237085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13865" y="1621662"/>
            <a:ext cx="56938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865" y="2236977"/>
            <a:ext cx="56938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3865" y="2789427"/>
            <a:ext cx="56938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13865" y="3313302"/>
            <a:ext cx="56938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330" y="1621543"/>
            <a:ext cx="1075690" cy="3695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개발 환경</a:t>
            </a:r>
            <a:endParaRPr lang="en-US" altLang="ko-KR" spc="-1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59330" y="2236858"/>
            <a:ext cx="1800225" cy="3695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개발 동기 및 목적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59330" y="2789308"/>
            <a:ext cx="1287780" cy="3695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시스템 개요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59330" y="3313183"/>
            <a:ext cx="1499235" cy="3695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프로그램 구조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490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86460" y="588645"/>
            <a:ext cx="137223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E8E689-F3EE-457B-B94D-1005FF7CACB8}"/>
              </a:ext>
            </a:extLst>
          </p:cNvPr>
          <p:cNvSpPr txBox="1"/>
          <p:nvPr/>
        </p:nvSpPr>
        <p:spPr>
          <a:xfrm>
            <a:off x="1713865" y="3836423"/>
            <a:ext cx="569595" cy="3695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94E3FEF-B35B-48B4-A97B-9744035CFE93}"/>
              </a:ext>
            </a:extLst>
          </p:cNvPr>
          <p:cNvSpPr txBox="1"/>
          <p:nvPr/>
        </p:nvSpPr>
        <p:spPr>
          <a:xfrm>
            <a:off x="2259330" y="3836423"/>
            <a:ext cx="1499235" cy="3695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프로그램 화면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56FC5A-DA32-46C7-8F6A-D042C20634D5}"/>
              </a:ext>
            </a:extLst>
          </p:cNvPr>
          <p:cNvSpPr txBox="1"/>
          <p:nvPr/>
        </p:nvSpPr>
        <p:spPr>
          <a:xfrm>
            <a:off x="1713865" y="4313308"/>
            <a:ext cx="569595" cy="3695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C7695D9-677A-4073-B3E7-3FC078A85CBC}"/>
              </a:ext>
            </a:extLst>
          </p:cNvPr>
          <p:cNvSpPr txBox="1"/>
          <p:nvPr/>
        </p:nvSpPr>
        <p:spPr>
          <a:xfrm>
            <a:off x="2259330" y="4313308"/>
            <a:ext cx="607695" cy="3695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55D9BF-01D1-4BB3-A13A-F4E68F250D3D}"/>
              </a:ext>
            </a:extLst>
          </p:cNvPr>
          <p:cNvSpPr txBox="1"/>
          <p:nvPr/>
        </p:nvSpPr>
        <p:spPr>
          <a:xfrm>
            <a:off x="1713865" y="4782573"/>
            <a:ext cx="569595" cy="3695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007E3B-A981-4572-B2BB-6C3105A11B4D}"/>
              </a:ext>
            </a:extLst>
          </p:cNvPr>
          <p:cNvSpPr txBox="1"/>
          <p:nvPr/>
        </p:nvSpPr>
        <p:spPr>
          <a:xfrm>
            <a:off x="2259330" y="4782573"/>
            <a:ext cx="1031240" cy="3695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에필로그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D7E45B1-A16A-4A19-A29F-214F13D75CB5}"/>
              </a:ext>
            </a:extLst>
          </p:cNvPr>
          <p:cNvSpPr txBox="1"/>
          <p:nvPr/>
        </p:nvSpPr>
        <p:spPr>
          <a:xfrm>
            <a:off x="1713865" y="5248028"/>
            <a:ext cx="569595" cy="3695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008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AE61A5-8372-42B2-A106-BE2738847154}"/>
              </a:ext>
            </a:extLst>
          </p:cNvPr>
          <p:cNvSpPr txBox="1"/>
          <p:nvPr/>
        </p:nvSpPr>
        <p:spPr>
          <a:xfrm>
            <a:off x="2259330" y="5248028"/>
            <a:ext cx="691515" cy="3695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pc="-150" dirty="0">
                <a:solidFill>
                  <a:schemeClr val="bg1"/>
                </a:solidFill>
              </a:rPr>
              <a:t>Q</a:t>
            </a:r>
            <a:r>
              <a:rPr lang="ko-KR" altLang="en-US" spc="-150" dirty="0">
                <a:solidFill>
                  <a:schemeClr val="bg1"/>
                </a:solidFill>
              </a:rPr>
              <a:t> </a:t>
            </a:r>
            <a:r>
              <a:rPr lang="en-US" altLang="ko-KR" spc="-150" dirty="0">
                <a:solidFill>
                  <a:schemeClr val="bg1"/>
                </a:solidFill>
              </a:rPr>
              <a:t>&amp;</a:t>
            </a:r>
            <a:r>
              <a:rPr lang="ko-KR" altLang="en-US" spc="-150" dirty="0">
                <a:solidFill>
                  <a:schemeClr val="bg1"/>
                </a:solidFill>
              </a:rPr>
              <a:t> </a:t>
            </a:r>
            <a:r>
              <a:rPr lang="en-US" altLang="ko-KR" spc="-150" dirty="0">
                <a:solidFill>
                  <a:schemeClr val="bg1"/>
                </a:solidFill>
              </a:rPr>
              <a:t>A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10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490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5"/>
            <a:ext cx="1096645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3</a:t>
            </a:r>
            <a:r>
              <a:rPr lang="ko-KR" altLang="en-US" sz="1400" spc="-150" dirty="0">
                <a:solidFill>
                  <a:schemeClr val="accent4"/>
                </a:solidFill>
              </a:rPr>
              <a:t>조 프로젝트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3085" y="652145"/>
            <a:ext cx="412115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775" y="645160"/>
            <a:ext cx="1762125" cy="553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개발 환경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175" y="1181100"/>
            <a:ext cx="2149475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"/>
              </a:rPr>
              <a:t>Development Environment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694570"/>
              </p:ext>
            </p:extLst>
          </p:nvPr>
        </p:nvGraphicFramePr>
        <p:xfrm>
          <a:off x="1198245" y="2024380"/>
          <a:ext cx="9523730" cy="4266565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4755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8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1221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2000" b="1" i="0" strike="noStrike" kern="1200" cap="none">
                          <a:solidFill>
                            <a:schemeClr val="tx1"/>
                          </a:solidFill>
                          <a:latin typeface="나눔고딕" charset="0"/>
                          <a:ea typeface="NanumGothic" charset="0"/>
                        </a:rPr>
                        <a:t>운영체제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2000" b="1" i="0" strike="noStrike" kern="1200" cap="none" dirty="0">
                          <a:solidFill>
                            <a:schemeClr val="tx1"/>
                          </a:solidFill>
                          <a:latin typeface="나눔고딕" charset="0"/>
                          <a:ea typeface="NanumGothic" charset="0"/>
                        </a:rPr>
                        <a:t>Window 10</a:t>
                      </a:r>
                      <a:endParaRPr lang="ko-KR" altLang="en-US" sz="2000" b="1" i="0" strike="noStrike" kern="1200" cap="none" dirty="0">
                        <a:solidFill>
                          <a:schemeClr val="tx1"/>
                        </a:solidFill>
                        <a:latin typeface="나눔고딕" charset="0"/>
                        <a:ea typeface="NanumGothic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221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2000" b="1" i="0" strike="noStrike" kern="1200" cap="none">
                          <a:solidFill>
                            <a:srgbClr val="000000"/>
                          </a:solidFill>
                          <a:latin typeface="나눔고딕" charset="0"/>
                          <a:ea typeface="NanumGothic" charset="0"/>
                        </a:rPr>
                        <a:t>언 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2000" b="1" i="0" strike="noStrike" kern="1200" cap="none">
                          <a:solidFill>
                            <a:srgbClr val="000000"/>
                          </a:solidFill>
                          <a:latin typeface="나눔고딕" charset="0"/>
                          <a:ea typeface="NanumGothic" charset="0"/>
                        </a:rPr>
                        <a:t>Java</a:t>
                      </a:r>
                      <a:endParaRPr lang="ko-KR" altLang="en-US" sz="2000" b="1" i="0" strike="noStrike" kern="1200" cap="none">
                        <a:solidFill>
                          <a:srgbClr val="000000"/>
                        </a:solidFill>
                        <a:latin typeface="나눔고딕" charset="0"/>
                        <a:ea typeface="NanumGothic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213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2000" b="1" i="0" strike="noStrike" kern="1200" cap="none">
                          <a:solidFill>
                            <a:srgbClr val="000000"/>
                          </a:solidFill>
                          <a:latin typeface="나눔고딕" charset="0"/>
                          <a:ea typeface="NanumGothic" charset="0"/>
                        </a:rPr>
                        <a:t>도 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2000" b="1" i="0" strike="noStrike" kern="1200" cap="none" dirty="0">
                          <a:solidFill>
                            <a:srgbClr val="000000"/>
                          </a:solidFill>
                          <a:latin typeface="나눔고딕" charset="0"/>
                          <a:ea typeface="NanumGothic" charset="0"/>
                        </a:rPr>
                        <a:t>Eclipse</a:t>
                      </a:r>
                      <a:endParaRPr lang="ko-KR" altLang="en-US" sz="2000" b="1" i="0" strike="noStrike" kern="1200" cap="none" dirty="0">
                        <a:solidFill>
                          <a:srgbClr val="000000"/>
                        </a:solidFill>
                        <a:latin typeface="나눔고딕" charset="0"/>
                        <a:ea typeface="NanumGothic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494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490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5"/>
            <a:ext cx="1096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1</a:t>
            </a:r>
            <a:r>
              <a:rPr lang="ko-KR" altLang="en-US" sz="1400" spc="-150" dirty="0">
                <a:solidFill>
                  <a:schemeClr val="accent4"/>
                </a:solidFill>
              </a:rPr>
              <a:t>조 프로젝트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3085" y="652145"/>
            <a:ext cx="412115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775" y="645160"/>
            <a:ext cx="3089275" cy="553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개발 동기 및 목적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175" y="1181100"/>
            <a:ext cx="296354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"/>
              </a:rPr>
              <a:t>Development motivation and purpose</a:t>
            </a:r>
          </a:p>
          <a:p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10" name="텍스트 상자 2"/>
          <p:cNvSpPr txBox="1">
            <a:spLocks/>
          </p:cNvSpPr>
          <p:nvPr/>
        </p:nvSpPr>
        <p:spPr>
          <a:xfrm>
            <a:off x="1678940" y="2781300"/>
            <a:ext cx="9754870" cy="1201611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just" latinLnBrk="0"/>
            <a:r>
              <a:rPr lang="ko-KR" altLang="en-US" sz="1800" dirty="0">
                <a:latin typeface="나눔고딕" charset="0"/>
                <a:ea typeface="나눔고딕" charset="0"/>
              </a:rPr>
              <a:t>장소에 상관없이 원할 때 바로 자신이 좋아하는 스타나 배우가 나오는 뮤지컬을 원하는 시간에 원하는 좌석으로 볼 수 있게 하고 관람한 이후 사람들과 소통할 수 있는 게시판을 만들어 대화를 나눌 수 있도록 한다</a:t>
            </a:r>
            <a:r>
              <a:rPr lang="en-US" altLang="ko-KR" sz="1800" dirty="0">
                <a:latin typeface="나눔고딕" charset="0"/>
                <a:ea typeface="나눔고딕" charset="0"/>
              </a:rPr>
              <a:t>.  </a:t>
            </a:r>
            <a:r>
              <a:rPr lang="ko-KR" altLang="en-US" dirty="0">
                <a:latin typeface="나눔고딕" charset="0"/>
                <a:ea typeface="나눔고딕" charset="0"/>
              </a:rPr>
              <a:t>뮤지컬의 종류를 한눈에 볼 수 있고 할인 혜택 등으로 예매 유도로 인한 뮤지컬 시장 활성화</a:t>
            </a:r>
            <a:endParaRPr lang="ko-KR" altLang="en-US" sz="1800" dirty="0">
              <a:latin typeface="나눔고딕" charset="0"/>
              <a:ea typeface="나눔고딕" charset="0"/>
            </a:endParaRPr>
          </a:p>
        </p:txBody>
      </p:sp>
      <p:sp>
        <p:nvSpPr>
          <p:cNvPr id="11" name="텍스트 상자 3"/>
          <p:cNvSpPr txBox="1">
            <a:spLocks/>
          </p:cNvSpPr>
          <p:nvPr/>
        </p:nvSpPr>
        <p:spPr>
          <a:xfrm>
            <a:off x="1684020" y="2134235"/>
            <a:ext cx="1958975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800" b="0" i="0" strike="noStrike" cap="none">
                <a:solidFill>
                  <a:schemeClr val="accent4"/>
                </a:solidFill>
                <a:latin typeface="Arial" charset="0"/>
                <a:ea typeface="나눔스퀘어라운드 Regular" charset="0"/>
              </a:rPr>
              <a:t>개발 동기</a:t>
            </a:r>
            <a:r>
              <a:rPr lang="ko-KR" altLang="en-US" sz="1800" b="0" i="0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나눔스퀘어라운드 Regular" charset="0"/>
              </a:rPr>
              <a:t> </a:t>
            </a:r>
          </a:p>
          <a:p>
            <a:pPr marL="0" indent="0" algn="l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2" name="텍스트 상자 4"/>
          <p:cNvSpPr txBox="1">
            <a:spLocks/>
          </p:cNvSpPr>
          <p:nvPr/>
        </p:nvSpPr>
        <p:spPr>
          <a:xfrm>
            <a:off x="1677670" y="4226237"/>
            <a:ext cx="1958975" cy="6470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800" b="0" i="0" strike="noStrike" cap="none" dirty="0">
                <a:solidFill>
                  <a:schemeClr val="accent4"/>
                </a:solidFill>
                <a:latin typeface="Arial" charset="0"/>
                <a:ea typeface="나눔스퀘어라운드 Regular" charset="0"/>
              </a:rPr>
              <a:t>개발 목적</a:t>
            </a:r>
          </a:p>
          <a:p>
            <a:pPr marL="0" indent="0" algn="l" hangingPunct="1"/>
            <a:endParaRPr lang="ko-KR" altLang="en-US" sz="1800" dirty="0">
              <a:latin typeface="나눔고딕" charset="0"/>
              <a:ea typeface="나눔고딕" charset="0"/>
            </a:endParaRPr>
          </a:p>
        </p:txBody>
      </p:sp>
      <p:sp>
        <p:nvSpPr>
          <p:cNvPr id="13" name="텍스트 상자 6"/>
          <p:cNvSpPr txBox="1">
            <a:spLocks/>
          </p:cNvSpPr>
          <p:nvPr/>
        </p:nvSpPr>
        <p:spPr>
          <a:xfrm>
            <a:off x="1678305" y="4742395"/>
            <a:ext cx="6532245" cy="2586606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dirty="0" err="1"/>
              <a:t>For</a:t>
            </a:r>
            <a:r>
              <a:rPr lang="ko-KR" altLang="en-US" dirty="0"/>
              <a:t> 1. 해당 주제에 관하여 자신의 취향을 알아본다.</a:t>
            </a:r>
          </a:p>
          <a:p>
            <a:pPr marL="0" indent="0" latinLnBrk="0">
              <a:buFontTx/>
              <a:buNone/>
            </a:pPr>
            <a:endParaRPr lang="en-US" altLang="ko-KR" dirty="0"/>
          </a:p>
          <a:p>
            <a:pPr marL="0" indent="0" latinLnBrk="0">
              <a:buFontTx/>
              <a:buNone/>
            </a:pPr>
            <a:r>
              <a:rPr lang="ko-KR" altLang="en-US" dirty="0" err="1"/>
              <a:t>For</a:t>
            </a:r>
            <a:r>
              <a:rPr lang="ko-KR" altLang="en-US" dirty="0"/>
              <a:t> 2. 게시판을 활용하여 다른 사람들의 관심있는 뮤지컬을 </a:t>
            </a:r>
            <a:endParaRPr lang="en-US" altLang="ko-KR" dirty="0"/>
          </a:p>
          <a:p>
            <a:pPr marL="0" indent="0" latinLnBrk="0">
              <a:buFontTx/>
              <a:buNone/>
            </a:pPr>
            <a:r>
              <a:rPr lang="en-US" altLang="ko-KR" dirty="0"/>
              <a:t>           </a:t>
            </a:r>
            <a:r>
              <a:rPr lang="ko-KR" altLang="en-US" dirty="0"/>
              <a:t>알아 볼 수 있다</a:t>
            </a:r>
            <a:endParaRPr lang="en-US" altLang="ko-KR" dirty="0"/>
          </a:p>
          <a:p>
            <a:pPr marL="0" indent="0" latinLnBrk="0">
              <a:buFontTx/>
              <a:buNone/>
            </a:pPr>
            <a:endParaRPr lang="en-US" altLang="ko-KR" dirty="0"/>
          </a:p>
          <a:p>
            <a:pPr marL="0" indent="0" latinLnBrk="0">
              <a:buFontTx/>
              <a:buNone/>
            </a:pPr>
            <a:r>
              <a:rPr lang="ko-KR" altLang="en-US" dirty="0" err="1"/>
              <a:t>For</a:t>
            </a:r>
            <a:r>
              <a:rPr lang="ko-KR" altLang="en-US" dirty="0"/>
              <a:t> 3. 판매된 뮤지컬 티켓을 통해 소비자들의 취향을 알 수          </a:t>
            </a:r>
            <a:endParaRPr lang="en-US" altLang="ko-KR" dirty="0"/>
          </a:p>
          <a:p>
            <a:pPr marL="0" indent="0" latinLnBrk="0">
              <a:buFontTx/>
              <a:buNone/>
            </a:pPr>
            <a:r>
              <a:rPr lang="en-US" altLang="ko-KR" dirty="0"/>
              <a:t>           </a:t>
            </a:r>
            <a:r>
              <a:rPr lang="ko-KR" altLang="en-US" dirty="0"/>
              <a:t>있다</a:t>
            </a:r>
            <a:endParaRPr lang="en-US" altLang="ko-KR" dirty="0"/>
          </a:p>
          <a:p>
            <a:pPr marL="0" indent="0" latinLnBrk="0">
              <a:buFontTx/>
              <a:buNone/>
            </a:pPr>
            <a:endParaRPr lang="ko-KR" altLang="en-US" dirty="0"/>
          </a:p>
          <a:p>
            <a:pPr marL="0" indent="0" algn="just" latinLnBrk="0">
              <a:buFontTx/>
              <a:buNone/>
            </a:pPr>
            <a:endParaRPr lang="ko-KR" altLang="en-US" sz="1800" dirty="0">
              <a:latin typeface="나눔고딕" charset="0"/>
              <a:ea typeface="나눔고딕" charset="0"/>
            </a:endParaRPr>
          </a:p>
        </p:txBody>
      </p:sp>
      <p:cxnSp>
        <p:nvCxnSpPr>
          <p:cNvPr id="14" name="도형 7"/>
          <p:cNvCxnSpPr/>
          <p:nvPr/>
        </p:nvCxnSpPr>
        <p:spPr>
          <a:xfrm>
            <a:off x="2002155" y="2208530"/>
            <a:ext cx="1270" cy="262890"/>
          </a:xfrm>
          <a:prstGeom prst="line">
            <a:avLst/>
          </a:prstGeom>
          <a:ln w="76200" cap="flat" cmpd="sng">
            <a:solidFill>
              <a:schemeClr val="accent2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도형 8"/>
          <p:cNvCxnSpPr/>
          <p:nvPr/>
        </p:nvCxnSpPr>
        <p:spPr>
          <a:xfrm>
            <a:off x="2006600" y="4227559"/>
            <a:ext cx="1270" cy="262890"/>
          </a:xfrm>
          <a:prstGeom prst="line">
            <a:avLst/>
          </a:prstGeom>
          <a:ln w="76200" cap="flat" cmpd="sng">
            <a:solidFill>
              <a:schemeClr val="accent2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709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490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5"/>
            <a:ext cx="1041400" cy="30734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400" spc="-140">
                <a:solidFill>
                  <a:schemeClr val="accent4"/>
                </a:solidFill>
              </a:rPr>
              <a:t>3조 프로젝트</a:t>
            </a:r>
            <a:endParaRPr lang="ko-KR" altLang="en-US" sz="140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30705" y="652145"/>
            <a:ext cx="405130" cy="58420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r" latinLnBrk="0">
              <a:buFontTx/>
              <a:buNone/>
            </a:pPr>
            <a:r>
              <a:rPr lang="en-US" altLang="ko-KR" sz="3200" b="1">
                <a:solidFill>
                  <a:schemeClr val="accent4"/>
                </a:solidFill>
              </a:rPr>
              <a:t>3</a:t>
            </a:r>
            <a:endParaRPr lang="ko-KR" altLang="en-US" sz="3200" b="1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775" y="645160"/>
            <a:ext cx="1884045" cy="55372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000" spc="-140">
                <a:solidFill>
                  <a:schemeClr val="accent4"/>
                </a:solidFill>
                <a:latin typeface="나눔스퀘어라운드 Regular" charset="0"/>
                <a:ea typeface="나눔스퀘어라운드 Regular" charset="0"/>
              </a:rPr>
              <a:t>시스템개요</a:t>
            </a:r>
            <a:endParaRPr lang="ko-KR" altLang="en-US" sz="3000">
              <a:solidFill>
                <a:schemeClr val="accent4"/>
              </a:solidFill>
              <a:latin typeface="나눔스퀘어라운드 Regular" charset="0"/>
              <a:ea typeface="나눔스퀘어라운드 Regular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175" y="1181100"/>
            <a:ext cx="1197610" cy="30734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400" spc="-140">
                <a:solidFill>
                  <a:schemeClr val="accent4"/>
                </a:solidFill>
              </a:rPr>
              <a:t>System  Outline </a:t>
            </a:r>
            <a:endParaRPr lang="ko-KR" altLang="en-US" sz="1400">
              <a:solidFill>
                <a:schemeClr val="accent4"/>
              </a:solidFill>
            </a:endParaRPr>
          </a:p>
        </p:txBody>
      </p:sp>
      <p:sp>
        <p:nvSpPr>
          <p:cNvPr id="39" name="TextBox 38"/>
          <p:cNvSpPr txBox="1">
            <a:spLocks/>
          </p:cNvSpPr>
          <p:nvPr/>
        </p:nvSpPr>
        <p:spPr>
          <a:xfrm>
            <a:off x="652780" y="1717040"/>
            <a:ext cx="1925527" cy="393506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20000"/>
              </a:lnSpc>
              <a:buFontTx/>
              <a:buNone/>
            </a:pPr>
            <a:r>
              <a:rPr lang="en-US" altLang="ko-KR" sz="1800" dirty="0" err="1">
                <a:solidFill>
                  <a:schemeClr val="accent4"/>
                </a:solidFill>
                <a:latin typeface="나눔고딕" charset="0"/>
                <a:ea typeface="나눔고딕" charset="0"/>
              </a:rPr>
              <a:t>프로그램</a:t>
            </a:r>
            <a:r>
              <a:rPr lang="en-US" altLang="ko-KR" sz="1800" dirty="0">
                <a:solidFill>
                  <a:schemeClr val="accent4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dirty="0" err="1">
                <a:solidFill>
                  <a:schemeClr val="accent4"/>
                </a:solidFill>
                <a:latin typeface="나눔고딕" charset="0"/>
                <a:ea typeface="나눔고딕" charset="0"/>
              </a:rPr>
              <a:t>사용</a:t>
            </a:r>
            <a:r>
              <a:rPr lang="en-US" altLang="ko-KR" sz="1800" dirty="0">
                <a:solidFill>
                  <a:schemeClr val="accent4"/>
                </a:solidFill>
                <a:latin typeface="나눔고딕" charset="0"/>
                <a:ea typeface="나눔고딕" charset="0"/>
              </a:rPr>
              <a:t> 전</a:t>
            </a:r>
            <a:endParaRPr lang="ko-KR" altLang="en-US" sz="1800" dirty="0">
              <a:solidFill>
                <a:schemeClr val="accent4"/>
              </a:solidFill>
              <a:latin typeface="나눔고딕" charset="0"/>
              <a:ea typeface="나눔고딕" charset="0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530860" y="1763395"/>
            <a:ext cx="635" cy="262255"/>
          </a:xfrm>
          <a:prstGeom prst="line">
            <a:avLst/>
          </a:prstGeom>
          <a:ln w="76200" cap="flat" cmpd="sng">
            <a:solidFill>
              <a:schemeClr val="accent2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텍스트 상자 4"/>
          <p:cNvSpPr txBox="1">
            <a:spLocks/>
          </p:cNvSpPr>
          <p:nvPr/>
        </p:nvSpPr>
        <p:spPr>
          <a:xfrm>
            <a:off x="672465" y="4481830"/>
            <a:ext cx="1918335" cy="39350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20000"/>
              </a:lnSpc>
              <a:buFontTx/>
              <a:buNone/>
            </a:pPr>
            <a:r>
              <a:rPr lang="en-US" altLang="ko-KR" sz="1800" dirty="0" err="1">
                <a:solidFill>
                  <a:schemeClr val="accent4"/>
                </a:solidFill>
                <a:latin typeface="나눔고딕" charset="0"/>
                <a:ea typeface="나눔고딕" charset="0"/>
              </a:rPr>
              <a:t>프로그램</a:t>
            </a:r>
            <a:r>
              <a:rPr lang="en-US" altLang="ko-KR" sz="1800" dirty="0">
                <a:solidFill>
                  <a:schemeClr val="accent4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dirty="0" err="1">
                <a:solidFill>
                  <a:schemeClr val="accent4"/>
                </a:solidFill>
                <a:latin typeface="나눔고딕" charset="0"/>
                <a:ea typeface="나눔고딕" charset="0"/>
              </a:rPr>
              <a:t>사용</a:t>
            </a:r>
            <a:r>
              <a:rPr lang="en-US" altLang="ko-KR" sz="1800" dirty="0">
                <a:solidFill>
                  <a:schemeClr val="accent4"/>
                </a:solidFill>
                <a:latin typeface="나눔고딕" charset="0"/>
                <a:ea typeface="나눔고딕" charset="0"/>
              </a:rPr>
              <a:t> 후</a:t>
            </a:r>
            <a:endParaRPr lang="ko-KR" altLang="en-US" sz="1800" dirty="0">
              <a:solidFill>
                <a:schemeClr val="accent4"/>
              </a:solidFill>
              <a:latin typeface="나눔고딕" charset="0"/>
              <a:ea typeface="나눔고딕" charset="0"/>
            </a:endParaRPr>
          </a:p>
        </p:txBody>
      </p:sp>
      <p:cxnSp>
        <p:nvCxnSpPr>
          <p:cNvPr id="43" name="도형 5"/>
          <p:cNvCxnSpPr/>
          <p:nvPr/>
        </p:nvCxnSpPr>
        <p:spPr>
          <a:xfrm>
            <a:off x="550545" y="4528185"/>
            <a:ext cx="635" cy="262255"/>
          </a:xfrm>
          <a:prstGeom prst="line">
            <a:avLst/>
          </a:prstGeom>
          <a:ln w="76200" cap="flat" cmpd="sng">
            <a:solidFill>
              <a:schemeClr val="accent2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그림 6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27930" y="4836066"/>
            <a:ext cx="1827530" cy="1724660"/>
          </a:xfrm>
          <a:prstGeom prst="rect">
            <a:avLst/>
          </a:prstGeom>
          <a:noFill/>
        </p:spPr>
      </p:pic>
      <p:pic>
        <p:nvPicPr>
          <p:cNvPr id="45" name="그림 7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74060" y="2170430"/>
            <a:ext cx="829310" cy="835660"/>
          </a:xfrm>
          <a:prstGeom prst="rect">
            <a:avLst/>
          </a:prstGeom>
          <a:noFill/>
        </p:spPr>
      </p:pic>
      <p:pic>
        <p:nvPicPr>
          <p:cNvPr id="46" name="그림 8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861435" y="2326640"/>
            <a:ext cx="699770" cy="709930"/>
          </a:xfrm>
          <a:prstGeom prst="rect">
            <a:avLst/>
          </a:prstGeom>
          <a:noFill/>
        </p:spPr>
      </p:pic>
      <p:pic>
        <p:nvPicPr>
          <p:cNvPr id="47" name="그림 9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312160" y="3035935"/>
            <a:ext cx="699770" cy="709930"/>
          </a:xfrm>
          <a:prstGeom prst="rect">
            <a:avLst/>
          </a:prstGeom>
          <a:noFill/>
        </p:spPr>
      </p:pic>
      <p:pic>
        <p:nvPicPr>
          <p:cNvPr id="48" name="그림 10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4104005" y="3034665"/>
            <a:ext cx="699770" cy="709930"/>
          </a:xfrm>
          <a:prstGeom prst="rect">
            <a:avLst/>
          </a:prstGeom>
          <a:noFill/>
        </p:spPr>
      </p:pic>
      <p:pic>
        <p:nvPicPr>
          <p:cNvPr id="49" name="그림 11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4401185" y="3034030"/>
            <a:ext cx="699770" cy="709930"/>
          </a:xfrm>
          <a:prstGeom prst="rect">
            <a:avLst/>
          </a:prstGeom>
          <a:noFill/>
        </p:spPr>
      </p:pic>
      <p:pic>
        <p:nvPicPr>
          <p:cNvPr id="50" name="그림 12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5060" y="2949575"/>
            <a:ext cx="791210" cy="796290"/>
          </a:xfrm>
          <a:prstGeom prst="rect">
            <a:avLst/>
          </a:prstGeom>
          <a:noFill/>
        </p:spPr>
      </p:pic>
      <p:pic>
        <p:nvPicPr>
          <p:cNvPr id="51" name="그림 13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1210" y="3035300"/>
            <a:ext cx="853440" cy="863600"/>
          </a:xfrm>
          <a:prstGeom prst="rect">
            <a:avLst/>
          </a:prstGeom>
          <a:noFill/>
        </p:spPr>
      </p:pic>
      <p:pic>
        <p:nvPicPr>
          <p:cNvPr id="52" name="그림 14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9430" y="2469515"/>
            <a:ext cx="564515" cy="568325"/>
          </a:xfrm>
          <a:prstGeom prst="rect">
            <a:avLst/>
          </a:prstGeom>
          <a:noFill/>
        </p:spPr>
      </p:pic>
      <p:pic>
        <p:nvPicPr>
          <p:cNvPr id="54" name="그림 16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6390" y="2298065"/>
            <a:ext cx="902970" cy="909320"/>
          </a:xfrm>
          <a:prstGeom prst="rect">
            <a:avLst/>
          </a:prstGeom>
          <a:noFill/>
        </p:spPr>
      </p:pic>
      <p:sp>
        <p:nvSpPr>
          <p:cNvPr id="60" name="Rectangle 8"/>
          <p:cNvSpPr>
            <a:spLocks/>
          </p:cNvSpPr>
          <p:nvPr/>
        </p:nvSpPr>
        <p:spPr>
          <a:xfrm>
            <a:off x="6436995" y="1880234"/>
            <a:ext cx="5337083" cy="2872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200" dirty="0" err="1">
                <a:latin typeface="나눔고딕" charset="0"/>
                <a:ea typeface="나눔고딕" charset="0"/>
              </a:rPr>
              <a:t>사람</a:t>
            </a:r>
            <a:r>
              <a:rPr sz="1200" dirty="0">
                <a:latin typeface="나눔고딕" charset="0"/>
                <a:ea typeface="나눔고딕" charset="0"/>
              </a:rPr>
              <a:t> </a:t>
            </a:r>
            <a:r>
              <a:rPr sz="1200" dirty="0" err="1">
                <a:latin typeface="나눔고딕" charset="0"/>
                <a:ea typeface="나눔고딕" charset="0"/>
              </a:rPr>
              <a:t>아이콘</a:t>
            </a:r>
            <a:r>
              <a:rPr sz="1200" dirty="0">
                <a:latin typeface="나눔고딕" charset="0"/>
                <a:ea typeface="나눔고딕" charset="0"/>
              </a:rPr>
              <a:t> </a:t>
            </a:r>
            <a:r>
              <a:rPr sz="1200" dirty="0" err="1">
                <a:latin typeface="나눔고딕" charset="0"/>
                <a:ea typeface="나눔고딕" charset="0"/>
              </a:rPr>
              <a:t>출처</a:t>
            </a:r>
            <a:r>
              <a:rPr sz="1200" dirty="0">
                <a:latin typeface="나눔고딕" charset="0"/>
                <a:ea typeface="나눔고딕" charset="0"/>
              </a:rPr>
              <a:t> : </a:t>
            </a:r>
            <a:r>
              <a:rPr sz="1200" dirty="0">
                <a:latin typeface="나눔고딕" charset="0"/>
                <a:ea typeface="나눔고딕" charset="0"/>
                <a:hlinkClick r:id="rId6"/>
              </a:rPr>
              <a:t>https://www.flaticon.com/search?word=user</a:t>
            </a:r>
            <a:endParaRPr lang="ko-KR" altLang="en-US" sz="1200" dirty="0">
              <a:latin typeface="나눔고딕" charset="0"/>
              <a:ea typeface="나눔고딕" charset="0"/>
            </a:endParaRPr>
          </a:p>
          <a:p>
            <a:pPr marL="0" indent="0" algn="ctr" hangingPunct="1"/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indent="0" algn="ctr" hangingPunct="1"/>
            <a:r>
              <a:rPr lang="ko-KR" altLang="en-US" sz="1200" dirty="0" err="1">
                <a:latin typeface="나눔고딕" charset="0"/>
                <a:ea typeface="나눔고딕" charset="0"/>
              </a:rPr>
              <a:t>컴푸터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,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티켓 </a:t>
            </a:r>
            <a:r>
              <a:rPr sz="1200" dirty="0" err="1">
                <a:latin typeface="나눔고딕" charset="0"/>
                <a:ea typeface="나눔고딕" charset="0"/>
              </a:rPr>
              <a:t>출처</a:t>
            </a:r>
            <a:endParaRPr lang="ko-KR" altLang="en-US" sz="1200" dirty="0">
              <a:latin typeface="나눔고딕" charset="0"/>
              <a:ea typeface="나눔고딕" charset="0"/>
            </a:endParaRPr>
          </a:p>
          <a:p>
            <a:pPr marL="0" indent="0" algn="ctr" hangingPunct="1"/>
            <a:r>
              <a:rPr sz="1200" dirty="0">
                <a:latin typeface="나눔고딕" charset="0"/>
                <a:ea typeface="나눔고딕" charset="0"/>
                <a:hlinkClick r:id="rId7"/>
              </a:rPr>
              <a:t>https://www.flaticon.com/search?word=questionmark</a:t>
            </a:r>
            <a:endParaRPr lang="ko-KR" altLang="en-US" sz="1200" dirty="0">
              <a:latin typeface="나눔고딕" charset="0"/>
              <a:ea typeface="나눔고딕" charset="0"/>
            </a:endParaRPr>
          </a:p>
          <a:p>
            <a:pPr marL="0" indent="0" algn="ctr" hangingPunct="1"/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indent="0" algn="ctr" hangingPunct="1"/>
            <a:r>
              <a:rPr lang="ko-KR" altLang="en-US" sz="1200" dirty="0">
                <a:latin typeface="나눔고딕" charset="0"/>
                <a:ea typeface="나눔고딕" charset="0"/>
              </a:rPr>
              <a:t>하트 출처</a:t>
            </a:r>
          </a:p>
          <a:p>
            <a:pPr marL="0" indent="0" algn="ctr" hangingPunct="1"/>
            <a:r>
              <a:rPr sz="1200" dirty="0">
                <a:latin typeface="나눔고딕" charset="0"/>
                <a:ea typeface="나눔고딕" charset="0"/>
                <a:hlinkClick r:id="rId8"/>
              </a:rPr>
              <a:t>https://www.flaticon.com/search?word=trophie</a:t>
            </a:r>
            <a:endParaRPr lang="ko-KR" altLang="en-US" sz="1200" dirty="0">
              <a:latin typeface="나눔고딕" charset="0"/>
              <a:ea typeface="나눔고딕" charset="0"/>
            </a:endParaRPr>
          </a:p>
          <a:p>
            <a:pPr marL="0" indent="0" algn="ctr" hangingPunct="1"/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indent="0" algn="ctr" hangingPunct="1"/>
            <a:r>
              <a:rPr lang="ko-KR" altLang="en-US" sz="1200" dirty="0">
                <a:latin typeface="나눔고딕" charset="0"/>
                <a:ea typeface="나눔고딕" charset="0"/>
              </a:rPr>
              <a:t>물음표 </a:t>
            </a:r>
            <a:r>
              <a:rPr sz="1200" dirty="0" err="1">
                <a:latin typeface="나눔고딕" charset="0"/>
                <a:ea typeface="나눔고딕" charset="0"/>
              </a:rPr>
              <a:t>출처</a:t>
            </a:r>
            <a:endParaRPr lang="ko-KR" altLang="en-US" sz="1200" dirty="0">
              <a:latin typeface="나눔고딕" charset="0"/>
              <a:ea typeface="나눔고딕" charset="0"/>
            </a:endParaRPr>
          </a:p>
          <a:p>
            <a:pPr marL="0" indent="0" algn="ctr" hangingPunct="1"/>
            <a:r>
              <a:rPr sz="1200" dirty="0">
                <a:latin typeface="나눔고딕" charset="0"/>
                <a:ea typeface="나눔고딕" charset="0"/>
              </a:rPr>
              <a:t>https://www.flaticon.com/search?word=versus</a:t>
            </a:r>
            <a:endParaRPr lang="ko-KR" altLang="en-US" sz="1200" dirty="0">
              <a:latin typeface="나눔고딕" charset="0"/>
              <a:ea typeface="나눔고딕" charset="0"/>
            </a:endParaRPr>
          </a:p>
          <a:p>
            <a:pPr marL="0" indent="0" algn="ctr" hangingPunct="1"/>
            <a:endParaRPr lang="ko-KR" altLang="en-US" sz="1200" dirty="0">
              <a:latin typeface="나눔고딕" charset="0"/>
              <a:ea typeface="나눔고딕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4BC3B23-AFA1-4CD3-9CA8-BAACA6E84C0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41" y="5113373"/>
            <a:ext cx="1423317" cy="142331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92C53D5-F10D-483D-B5DB-952A2833A6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080" y="4678583"/>
            <a:ext cx="2201770" cy="220177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1CC59B9-E9A6-43DA-A1D8-1F11E8989CC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648" y="4995067"/>
            <a:ext cx="1361888" cy="136188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CA82AFB-AC8C-46C6-8AFF-CA11EFA21B1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724" y="4950017"/>
            <a:ext cx="1494250" cy="14942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CD895AA-F5A7-4160-BD8E-F0223AFD120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728" y="4950017"/>
            <a:ext cx="906996" cy="90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833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 0"/>
          <p:cNvSpPr>
            <a:spLocks/>
          </p:cNvSpPr>
          <p:nvPr/>
        </p:nvSpPr>
        <p:spPr>
          <a:xfrm>
            <a:off x="0" y="0"/>
            <a:ext cx="12192635" cy="1638935"/>
          </a:xfrm>
          <a:prstGeom prst="rect">
            <a:avLst/>
          </a:prstGeom>
          <a:solidFill>
            <a:schemeClr val="bg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cxnSp>
        <p:nvCxnSpPr>
          <p:cNvPr id="2" name="Rect 0"/>
          <p:cNvCxnSpPr/>
          <p:nvPr/>
        </p:nvCxnSpPr>
        <p:spPr>
          <a:xfrm>
            <a:off x="139700" y="491490"/>
            <a:ext cx="1994535" cy="635"/>
          </a:xfrm>
          <a:prstGeom prst="line">
            <a:avLst/>
          </a:prstGeom>
          <a:ln w="6350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 0"/>
          <p:cNvSpPr txBox="1">
            <a:spLocks/>
          </p:cNvSpPr>
          <p:nvPr/>
        </p:nvSpPr>
        <p:spPr>
          <a:xfrm>
            <a:off x="101600" y="158115"/>
            <a:ext cx="1105752" cy="307777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400" spc="-140" dirty="0">
                <a:solidFill>
                  <a:schemeClr val="accent4"/>
                </a:solidFill>
              </a:rPr>
              <a:t>1</a:t>
            </a:r>
            <a:r>
              <a:rPr lang="ko-KR" altLang="en-US" sz="1400" spc="-140" dirty="0">
                <a:solidFill>
                  <a:schemeClr val="accent4"/>
                </a:solidFill>
              </a:rPr>
              <a:t>조 프로젝트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>
            <a:off x="1828800" y="652145"/>
            <a:ext cx="407035" cy="58420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r" latinLnBrk="0">
              <a:buFontTx/>
              <a:buNone/>
            </a:pPr>
            <a:r>
              <a:rPr lang="en-US" altLang="ko-KR" sz="3200" b="1">
                <a:solidFill>
                  <a:schemeClr val="accent4"/>
                </a:solidFill>
              </a:rPr>
              <a:t>4</a:t>
            </a:r>
            <a:endParaRPr lang="ko-KR" altLang="en-US" sz="3200" b="1">
              <a:solidFill>
                <a:schemeClr val="accent4"/>
              </a:solidFill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>
            <a:off x="2263775" y="645160"/>
            <a:ext cx="2311400" cy="55372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000" spc="-140">
                <a:solidFill>
                  <a:schemeClr val="accent4"/>
                </a:solidFill>
                <a:latin typeface="나눔스퀘어라운드 Regular" charset="0"/>
                <a:ea typeface="나눔스퀘어라운드 Regular" charset="0"/>
              </a:rPr>
              <a:t>프로그램 구조</a:t>
            </a:r>
            <a:endParaRPr lang="ko-KR" altLang="en-US" sz="3000">
              <a:solidFill>
                <a:schemeClr val="accent4"/>
              </a:solidFill>
              <a:latin typeface="나눔스퀘어라운드 Regular" charset="0"/>
              <a:ea typeface="나눔스퀘어라운드 Regular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>
            <a:off x="2289175" y="1181100"/>
            <a:ext cx="1685925" cy="52260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en-US" altLang="ko-KR" sz="1400" b="0" i="0">
                <a:solidFill>
                  <a:srgbClr val="000000"/>
                </a:solidFill>
                <a:latin typeface="Noto Sans" charset="0"/>
                <a:ea typeface="Noto Sans" charset="0"/>
              </a:rPr>
              <a:t>Program Structure</a:t>
            </a:r>
            <a:endParaRPr lang="ko-KR" altLang="en-US" sz="1400" b="0" i="0">
              <a:solidFill>
                <a:srgbClr val="000000"/>
              </a:solidFill>
              <a:latin typeface="Noto Sans" charset="0"/>
              <a:ea typeface="Noto Sans" charset="0"/>
            </a:endParaRPr>
          </a:p>
          <a:p>
            <a:pPr marL="0" indent="0" latinLnBrk="0">
              <a:buFontTx/>
              <a:buNone/>
            </a:pPr>
            <a:endParaRPr lang="ko-KR" altLang="en-US" sz="1400">
              <a:solidFill>
                <a:schemeClr val="accent4"/>
              </a:solidFill>
            </a:endParaRPr>
          </a:p>
        </p:txBody>
      </p:sp>
      <p:sp>
        <p:nvSpPr>
          <p:cNvPr id="11" name="Rounded Rectangle 7"/>
          <p:cNvSpPr>
            <a:spLocks/>
          </p:cNvSpPr>
          <p:nvPr/>
        </p:nvSpPr>
        <p:spPr>
          <a:xfrm>
            <a:off x="223192" y="3848100"/>
            <a:ext cx="1843405" cy="220853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hangingPunct="1"/>
            <a:r>
              <a:rPr lang="en-US" altLang="ko-KR" sz="1400" dirty="0">
                <a:latin typeface="나눔고딕" charset="0"/>
                <a:ea typeface="나눔고딕" charset="0"/>
              </a:rPr>
              <a:t>1.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회원가입 </a:t>
            </a:r>
            <a:endParaRPr lang="en-US" altLang="ko-KR" sz="1400" dirty="0"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en-US" altLang="ko-KR" sz="1400" dirty="0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lang="en-US" altLang="ko-KR" sz="1400" dirty="0">
                <a:latin typeface="나눔고딕" charset="0"/>
                <a:ea typeface="나눔고딕" charset="0"/>
              </a:rPr>
              <a:t>2.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로그인</a:t>
            </a:r>
            <a:r>
              <a:rPr lang="en-US" altLang="ko-KR" sz="1400" dirty="0">
                <a:latin typeface="나눔고딕" charset="0"/>
                <a:ea typeface="나눔고딕" charset="0"/>
              </a:rPr>
              <a:t> </a:t>
            </a:r>
          </a:p>
          <a:p>
            <a:pPr marL="0" indent="0" algn="l" hangingPunct="1"/>
            <a:endParaRPr lang="en-US" altLang="ko-KR" sz="1400" dirty="0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lang="en-US" altLang="ko-KR" sz="1400" dirty="0">
                <a:latin typeface="나눔고딕" charset="0"/>
                <a:ea typeface="나눔고딕" charset="0"/>
              </a:rPr>
              <a:t>3.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내 정보 보기에서  </a:t>
            </a:r>
            <a:endParaRPr lang="en-US" altLang="ko-KR" sz="1400" dirty="0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lang="ko-KR" altLang="en-US" sz="1400" dirty="0">
                <a:latin typeface="나눔고딕" charset="0"/>
                <a:ea typeface="나눔고딕" charset="0"/>
              </a:rPr>
              <a:t>   회원정보 수정</a:t>
            </a:r>
          </a:p>
        </p:txBody>
      </p:sp>
      <p:sp>
        <p:nvSpPr>
          <p:cNvPr id="15" name="Rounded Rectangle 11"/>
          <p:cNvSpPr>
            <a:spLocks/>
          </p:cNvSpPr>
          <p:nvPr/>
        </p:nvSpPr>
        <p:spPr>
          <a:xfrm>
            <a:off x="202540" y="2905759"/>
            <a:ext cx="1843405" cy="605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800" dirty="0">
                <a:latin typeface="나눔고딕" charset="0"/>
                <a:ea typeface="나눔고딕" charset="0"/>
              </a:rPr>
              <a:t>메인 페이지</a:t>
            </a:r>
          </a:p>
        </p:txBody>
      </p:sp>
      <p:sp>
        <p:nvSpPr>
          <p:cNvPr id="16" name="Rounded Rectangle 18"/>
          <p:cNvSpPr>
            <a:spLocks/>
          </p:cNvSpPr>
          <p:nvPr/>
        </p:nvSpPr>
        <p:spPr>
          <a:xfrm>
            <a:off x="2497772" y="3845560"/>
            <a:ext cx="1843405" cy="220853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hangingPunct="1"/>
            <a:endParaRPr lang="en-US" altLang="ko-KR" sz="1400" dirty="0">
              <a:latin typeface="나눔고딕" charset="0"/>
              <a:ea typeface="나눔고딕" charset="0"/>
            </a:endParaRPr>
          </a:p>
          <a:p>
            <a:pPr marL="0" indent="0" hangingPunct="1"/>
            <a:r>
              <a:rPr lang="en-US" altLang="ko-KR" sz="1100" dirty="0">
                <a:latin typeface="나눔고딕" charset="0"/>
                <a:ea typeface="나눔고딕" charset="0"/>
              </a:rPr>
              <a:t>1.</a:t>
            </a:r>
            <a:r>
              <a:rPr lang="ko-KR" altLang="en-US" sz="1100" dirty="0">
                <a:latin typeface="나눔고딕" charset="0"/>
                <a:ea typeface="나눔고딕" charset="0"/>
              </a:rPr>
              <a:t>게시판 </a:t>
            </a:r>
            <a:r>
              <a:rPr lang="ko-KR" altLang="en-US" sz="1100" dirty="0" err="1">
                <a:latin typeface="나눔고딕" charset="0"/>
                <a:ea typeface="나눔고딕" charset="0"/>
              </a:rPr>
              <a:t>글목록</a:t>
            </a:r>
            <a:endParaRPr lang="en-US" altLang="ko-KR" sz="1100" dirty="0">
              <a:latin typeface="나눔고딕" charset="0"/>
              <a:ea typeface="나눔고딕" charset="0"/>
            </a:endParaRPr>
          </a:p>
          <a:p>
            <a:pPr marL="0" indent="0" hangingPunct="1"/>
            <a:endParaRPr lang="en-US" altLang="ko-KR" sz="1100" dirty="0">
              <a:latin typeface="나눔고딕" charset="0"/>
              <a:ea typeface="나눔고딕" charset="0"/>
            </a:endParaRPr>
          </a:p>
          <a:p>
            <a:pPr marL="0" indent="0" hangingPunct="1"/>
            <a:r>
              <a:rPr lang="en-US" altLang="ko-KR" sz="1100" dirty="0">
                <a:latin typeface="나눔고딕" charset="0"/>
                <a:ea typeface="나눔고딕" charset="0"/>
              </a:rPr>
              <a:t>2.</a:t>
            </a:r>
            <a:r>
              <a:rPr lang="ko-KR" altLang="en-US" sz="1100" dirty="0">
                <a:latin typeface="나눔고딕" charset="0"/>
                <a:ea typeface="나눔고딕" charset="0"/>
              </a:rPr>
              <a:t>글쓰기</a:t>
            </a:r>
            <a:endParaRPr lang="en-US" altLang="ko-KR" sz="1100" dirty="0">
              <a:latin typeface="나눔고딕" charset="0"/>
              <a:ea typeface="나눔고딕" charset="0"/>
            </a:endParaRPr>
          </a:p>
          <a:p>
            <a:pPr marL="0" indent="0" hangingPunct="1"/>
            <a:endParaRPr lang="en-US" altLang="ko-KR" sz="1100" dirty="0">
              <a:latin typeface="나눔고딕" charset="0"/>
              <a:ea typeface="나눔고딕" charset="0"/>
            </a:endParaRPr>
          </a:p>
          <a:p>
            <a:pPr marL="0" indent="0" hangingPunct="1"/>
            <a:r>
              <a:rPr lang="en-US" altLang="ko-KR" sz="1100" dirty="0">
                <a:latin typeface="나눔고딕" charset="0"/>
                <a:ea typeface="나눔고딕" charset="0"/>
              </a:rPr>
              <a:t>3.</a:t>
            </a:r>
            <a:r>
              <a:rPr lang="ko-KR" altLang="en-US" sz="1100" dirty="0" err="1">
                <a:latin typeface="나눔고딕" charset="0"/>
                <a:ea typeface="나눔고딕" charset="0"/>
              </a:rPr>
              <a:t>글보기</a:t>
            </a:r>
            <a:endParaRPr lang="en-US" altLang="ko-KR" sz="1100" dirty="0">
              <a:latin typeface="나눔고딕" charset="0"/>
              <a:ea typeface="나눔고딕" charset="0"/>
            </a:endParaRPr>
          </a:p>
          <a:p>
            <a:pPr marL="0" indent="0" hangingPunct="1"/>
            <a:endParaRPr lang="en-US" altLang="ko-KR" sz="1100" dirty="0">
              <a:latin typeface="나눔고딕" charset="0"/>
              <a:ea typeface="나눔고딕" charset="0"/>
            </a:endParaRPr>
          </a:p>
          <a:p>
            <a:pPr marL="0" indent="0" hangingPunct="1"/>
            <a:r>
              <a:rPr lang="en-US" altLang="ko-KR" sz="1100" dirty="0">
                <a:latin typeface="나눔고딕" charset="0"/>
                <a:ea typeface="나눔고딕" charset="0"/>
              </a:rPr>
              <a:t>4.</a:t>
            </a:r>
            <a:r>
              <a:rPr lang="ko-KR" altLang="en-US" sz="1100" dirty="0" err="1">
                <a:latin typeface="나눔고딕" charset="0"/>
                <a:ea typeface="나눔고딕" charset="0"/>
              </a:rPr>
              <a:t>글목록</a:t>
            </a:r>
            <a:endParaRPr lang="en-US" altLang="ko-KR" sz="1100" dirty="0">
              <a:latin typeface="나눔고딕" charset="0"/>
              <a:ea typeface="나눔고딕" charset="0"/>
            </a:endParaRPr>
          </a:p>
          <a:p>
            <a:pPr marL="0" indent="0" hangingPunct="1"/>
            <a:endParaRPr lang="en-US" altLang="ko-KR" sz="1100" dirty="0">
              <a:latin typeface="나눔고딕" charset="0"/>
              <a:ea typeface="나눔고딕" charset="0"/>
            </a:endParaRPr>
          </a:p>
          <a:p>
            <a:pPr marL="0" indent="0" hangingPunct="1"/>
            <a:r>
              <a:rPr lang="en-US" altLang="ko-KR" sz="1100" dirty="0">
                <a:latin typeface="나눔고딕" charset="0"/>
                <a:ea typeface="나눔고딕" charset="0"/>
              </a:rPr>
              <a:t>5.</a:t>
            </a:r>
            <a:r>
              <a:rPr lang="ko-KR" altLang="en-US" sz="1100" dirty="0">
                <a:latin typeface="나눔고딕" charset="0"/>
                <a:ea typeface="나눔고딕" charset="0"/>
              </a:rPr>
              <a:t>글 수정</a:t>
            </a:r>
            <a:endParaRPr lang="en-US" altLang="ko-KR" sz="1100" dirty="0">
              <a:latin typeface="나눔고딕" charset="0"/>
              <a:ea typeface="나눔고딕" charset="0"/>
            </a:endParaRPr>
          </a:p>
          <a:p>
            <a:pPr marL="0" indent="0" hangingPunct="1"/>
            <a:endParaRPr lang="en-US" altLang="ko-KR" sz="1100" dirty="0">
              <a:latin typeface="나눔고딕" charset="0"/>
              <a:ea typeface="나눔고딕" charset="0"/>
            </a:endParaRPr>
          </a:p>
          <a:p>
            <a:pPr marL="0" indent="0" hangingPunct="1"/>
            <a:r>
              <a:rPr lang="en-US" altLang="ko-KR" sz="1100" dirty="0">
                <a:latin typeface="나눔고딕" charset="0"/>
                <a:ea typeface="나눔고딕" charset="0"/>
              </a:rPr>
              <a:t>6.</a:t>
            </a:r>
            <a:r>
              <a:rPr lang="ko-KR" altLang="en-US" sz="1100" dirty="0">
                <a:latin typeface="나눔고딕" charset="0"/>
                <a:ea typeface="나눔고딕" charset="0"/>
              </a:rPr>
              <a:t>글 삭제</a:t>
            </a:r>
          </a:p>
        </p:txBody>
      </p:sp>
      <p:sp>
        <p:nvSpPr>
          <p:cNvPr id="17" name="Rounded Rectangle 19"/>
          <p:cNvSpPr>
            <a:spLocks/>
          </p:cNvSpPr>
          <p:nvPr/>
        </p:nvSpPr>
        <p:spPr>
          <a:xfrm>
            <a:off x="2497772" y="2929353"/>
            <a:ext cx="1843405" cy="605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800" dirty="0">
                <a:latin typeface="나눔고딕" charset="0"/>
                <a:ea typeface="나눔고딕" charset="0"/>
              </a:rPr>
              <a:t>게시판 페이지</a:t>
            </a:r>
          </a:p>
        </p:txBody>
      </p:sp>
      <p:sp>
        <p:nvSpPr>
          <p:cNvPr id="18" name="Rounded Rectangle 20"/>
          <p:cNvSpPr>
            <a:spLocks/>
          </p:cNvSpPr>
          <p:nvPr/>
        </p:nvSpPr>
        <p:spPr>
          <a:xfrm>
            <a:off x="4836217" y="3848100"/>
            <a:ext cx="1843405" cy="220853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hangingPunct="1"/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lang="ko-KR" altLang="en-US" sz="1200" dirty="0">
                <a:latin typeface="나눔고딕" charset="0"/>
                <a:ea typeface="나눔고딕" charset="0"/>
              </a:rPr>
              <a:t>원하는 뮤지컬의 이미지 클릭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,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해당 뮤지컬의 날짜와 시간을 선택하면 잔여좌석 정보가 우측에 표시됨</a:t>
            </a: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lang="en-US" altLang="ko-KR" sz="1200" dirty="0">
                <a:latin typeface="나눔고딕" charset="0"/>
                <a:ea typeface="나눔고딕" charset="0"/>
              </a:rPr>
              <a:t>-----------------------</a:t>
            </a:r>
          </a:p>
          <a:p>
            <a:r>
              <a:rPr lang="ko-KR" altLang="en-US" sz="1200" dirty="0">
                <a:latin typeface="나눔고딕" charset="0"/>
                <a:ea typeface="나눔고딕" charset="0"/>
              </a:rPr>
              <a:t>좌석 선택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(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최대 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3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석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)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 후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,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결제 단계 페이지에 좌석 정보와 결제 금액을 전송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 </a:t>
            </a:r>
            <a:endParaRPr lang="ko-KR" altLang="en-US" sz="1200" dirty="0"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ko-KR" altLang="en-US" sz="1200" dirty="0">
              <a:latin typeface="나눔고딕" charset="0"/>
              <a:ea typeface="나눔고딕" charset="0"/>
            </a:endParaRPr>
          </a:p>
        </p:txBody>
      </p:sp>
      <p:sp>
        <p:nvSpPr>
          <p:cNvPr id="19" name="Rounded Rectangle 21"/>
          <p:cNvSpPr>
            <a:spLocks/>
          </p:cNvSpPr>
          <p:nvPr/>
        </p:nvSpPr>
        <p:spPr>
          <a:xfrm>
            <a:off x="4795392" y="2911346"/>
            <a:ext cx="1861681" cy="605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800" dirty="0">
                <a:latin typeface="나눔고딕" charset="0"/>
                <a:ea typeface="나눔고딕" charset="0"/>
              </a:rPr>
              <a:t>예매 페이지</a:t>
            </a:r>
          </a:p>
        </p:txBody>
      </p:sp>
      <p:sp>
        <p:nvSpPr>
          <p:cNvPr id="20" name="Rounded Rectangle 22"/>
          <p:cNvSpPr>
            <a:spLocks/>
          </p:cNvSpPr>
          <p:nvPr/>
        </p:nvSpPr>
        <p:spPr>
          <a:xfrm>
            <a:off x="7138677" y="3844925"/>
            <a:ext cx="1843405" cy="220916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hangingPunct="1"/>
            <a:r>
              <a:rPr lang="ko-KR" altLang="en-US" sz="1400" dirty="0" err="1">
                <a:latin typeface="나눔고딕" charset="0"/>
                <a:ea typeface="나눔고딕" charset="0"/>
              </a:rPr>
              <a:t>예메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 페이지의 정보를 결제 페이지로 이동</a:t>
            </a:r>
            <a:r>
              <a:rPr lang="en-US" altLang="ko-KR" sz="1400" dirty="0">
                <a:latin typeface="나눔고딕" charset="0"/>
                <a:ea typeface="나눔고딕" charset="0"/>
              </a:rPr>
              <a:t>, </a:t>
            </a:r>
            <a:r>
              <a:rPr lang="ko-KR" altLang="en-US" sz="1400" dirty="0" err="1">
                <a:latin typeface="나눔고딕" charset="0"/>
                <a:ea typeface="나눔고딕" charset="0"/>
              </a:rPr>
              <a:t>아임포트와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 연동해 결제 진행</a:t>
            </a:r>
          </a:p>
        </p:txBody>
      </p:sp>
      <p:sp>
        <p:nvSpPr>
          <p:cNvPr id="21" name="Rounded Rectangle 23"/>
          <p:cNvSpPr>
            <a:spLocks/>
          </p:cNvSpPr>
          <p:nvPr/>
        </p:nvSpPr>
        <p:spPr>
          <a:xfrm>
            <a:off x="7113696" y="2929353"/>
            <a:ext cx="1861681" cy="605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/>
            <a:endParaRPr lang="en-US" altLang="ko-KR" sz="1800" dirty="0">
              <a:latin typeface="나눔고딕" charset="0"/>
              <a:ea typeface="나눔고딕" charset="0"/>
            </a:endParaRPr>
          </a:p>
          <a:p>
            <a:pPr algn="ctr"/>
            <a:r>
              <a:rPr lang="ko-KR" altLang="en-US" sz="1800" dirty="0">
                <a:latin typeface="나눔고딕" charset="0"/>
                <a:ea typeface="나눔고딕" charset="0"/>
              </a:rPr>
              <a:t>결제 페이지</a:t>
            </a:r>
          </a:p>
          <a:p>
            <a:pPr marL="0" indent="0" algn="ctr" hangingPunct="1"/>
            <a:endParaRPr lang="ko-KR" altLang="en-US" sz="1800" dirty="0">
              <a:latin typeface="나눔고딕" charset="0"/>
              <a:ea typeface="나눔고딕" charset="0"/>
            </a:endParaRPr>
          </a:p>
        </p:txBody>
      </p:sp>
      <p:sp>
        <p:nvSpPr>
          <p:cNvPr id="26" name="Rounded Rectangle 19">
            <a:extLst>
              <a:ext uri="{FF2B5EF4-FFF2-40B4-BE49-F238E27FC236}">
                <a16:creationId xmlns:a16="http://schemas.microsoft.com/office/drawing/2014/main" id="{FFD443A0-D3A5-4962-85ED-BAB3757734B2}"/>
              </a:ext>
            </a:extLst>
          </p:cNvPr>
          <p:cNvSpPr>
            <a:spLocks/>
          </p:cNvSpPr>
          <p:nvPr/>
        </p:nvSpPr>
        <p:spPr>
          <a:xfrm>
            <a:off x="9432000" y="2935287"/>
            <a:ext cx="1861681" cy="605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600" dirty="0">
                <a:latin typeface="나눔고딕" charset="0"/>
                <a:ea typeface="나눔고딕" charset="0"/>
              </a:rPr>
              <a:t>결제 완료 페이지</a:t>
            </a:r>
          </a:p>
        </p:txBody>
      </p:sp>
      <p:sp>
        <p:nvSpPr>
          <p:cNvPr id="30" name="Rounded Rectangle 18">
            <a:extLst>
              <a:ext uri="{FF2B5EF4-FFF2-40B4-BE49-F238E27FC236}">
                <a16:creationId xmlns:a16="http://schemas.microsoft.com/office/drawing/2014/main" id="{CAC1394E-AD76-4640-BBEB-0FE85D8EFB9E}"/>
              </a:ext>
            </a:extLst>
          </p:cNvPr>
          <p:cNvSpPr>
            <a:spLocks/>
          </p:cNvSpPr>
          <p:nvPr/>
        </p:nvSpPr>
        <p:spPr>
          <a:xfrm>
            <a:off x="9441137" y="3845560"/>
            <a:ext cx="1843406" cy="220853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hangingPunct="1"/>
            <a:r>
              <a:rPr lang="ko-KR" altLang="en-US" sz="1400" dirty="0">
                <a:latin typeface="나눔고딕" charset="0"/>
                <a:ea typeface="나눔고딕" charset="0"/>
              </a:rPr>
              <a:t>결제 정보와 함께 결제 방식 출력</a:t>
            </a:r>
            <a:r>
              <a:rPr lang="en-US" altLang="ko-KR" sz="1400" dirty="0">
                <a:latin typeface="나눔고딕" charset="0"/>
                <a:ea typeface="나눔고딕" charset="0"/>
              </a:rPr>
              <a:t>, 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메인 페이지로 돌아가는 버튼 추가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 0"/>
          <p:cNvSpPr>
            <a:spLocks/>
          </p:cNvSpPr>
          <p:nvPr/>
        </p:nvSpPr>
        <p:spPr>
          <a:xfrm>
            <a:off x="0" y="0"/>
            <a:ext cx="12192635" cy="1638935"/>
          </a:xfrm>
          <a:prstGeom prst="rect">
            <a:avLst/>
          </a:prstGeom>
          <a:solidFill>
            <a:schemeClr val="bg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cxnSp>
        <p:nvCxnSpPr>
          <p:cNvPr id="2" name="Rect 0"/>
          <p:cNvCxnSpPr/>
          <p:nvPr/>
        </p:nvCxnSpPr>
        <p:spPr>
          <a:xfrm>
            <a:off x="139700" y="491490"/>
            <a:ext cx="1994535" cy="635"/>
          </a:xfrm>
          <a:prstGeom prst="line">
            <a:avLst/>
          </a:prstGeom>
          <a:ln w="6350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 0"/>
          <p:cNvSpPr txBox="1">
            <a:spLocks/>
          </p:cNvSpPr>
          <p:nvPr/>
        </p:nvSpPr>
        <p:spPr>
          <a:xfrm>
            <a:off x="101600" y="158115"/>
            <a:ext cx="1105752" cy="307777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400" spc="-140" dirty="0">
                <a:solidFill>
                  <a:schemeClr val="accent4"/>
                </a:solidFill>
              </a:rPr>
              <a:t>1</a:t>
            </a:r>
            <a:r>
              <a:rPr lang="ko-KR" altLang="en-US" sz="1400" spc="-140" dirty="0">
                <a:solidFill>
                  <a:schemeClr val="accent4"/>
                </a:solidFill>
              </a:rPr>
              <a:t>조 프로젝트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>
            <a:off x="1830705" y="652145"/>
            <a:ext cx="405130" cy="58420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r" latinLnBrk="0">
              <a:buFontTx/>
              <a:buNone/>
            </a:pPr>
            <a:r>
              <a:rPr lang="en-US" altLang="ko-KR" sz="3200" b="1">
                <a:solidFill>
                  <a:schemeClr val="accent4"/>
                </a:solidFill>
              </a:rPr>
              <a:t>5</a:t>
            </a:r>
            <a:endParaRPr lang="ko-KR" altLang="en-US" sz="3200" b="1">
              <a:solidFill>
                <a:schemeClr val="accent4"/>
              </a:solidFill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>
            <a:off x="2263775" y="645160"/>
            <a:ext cx="2312035" cy="55372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000" spc="-140">
                <a:solidFill>
                  <a:schemeClr val="accent4"/>
                </a:solidFill>
                <a:latin typeface="나눔스퀘어라운드 Regular" charset="0"/>
                <a:ea typeface="나눔스퀘어라운드 Regular" charset="0"/>
              </a:rPr>
              <a:t>프로그램 화면</a:t>
            </a:r>
            <a:endParaRPr lang="ko-KR" altLang="en-US" sz="3000">
              <a:solidFill>
                <a:schemeClr val="accent4"/>
              </a:solidFill>
              <a:latin typeface="나눔스퀘어라운드 Regular" charset="0"/>
              <a:ea typeface="나눔스퀘어라운드 Regular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>
            <a:off x="2235835" y="1212215"/>
            <a:ext cx="2794000" cy="52260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en-US" altLang="ko-KR" sz="1400" b="0" i="0">
                <a:solidFill>
                  <a:srgbClr val="000000"/>
                </a:solidFill>
                <a:latin typeface="Noto Sans" charset="0"/>
                <a:ea typeface="Noto Sans" charset="0"/>
              </a:rPr>
              <a:t>Program View &amp; Demonstration</a:t>
            </a:r>
            <a:endParaRPr lang="ko-KR" altLang="en-US" sz="1400" b="0" i="0">
              <a:solidFill>
                <a:srgbClr val="000000"/>
              </a:solidFill>
              <a:latin typeface="Noto Sans" charset="0"/>
              <a:ea typeface="Noto Sans" charset="0"/>
            </a:endParaRPr>
          </a:p>
          <a:p>
            <a:pPr marL="0" indent="0" latinLnBrk="0">
              <a:buFontTx/>
              <a:buNone/>
            </a:pPr>
            <a:endParaRPr lang="ko-KR" altLang="en-US" sz="1400">
              <a:solidFill>
                <a:schemeClr val="accent4"/>
              </a:solidFill>
            </a:endParaRPr>
          </a:p>
        </p:txBody>
      </p:sp>
      <p:sp>
        <p:nvSpPr>
          <p:cNvPr id="13" name="Rounded Rectangle 37"/>
          <p:cNvSpPr>
            <a:spLocks/>
          </p:cNvSpPr>
          <p:nvPr/>
        </p:nvSpPr>
        <p:spPr>
          <a:xfrm>
            <a:off x="3949593" y="5055993"/>
            <a:ext cx="1356995" cy="291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100" dirty="0">
                <a:latin typeface="나눔고딕" charset="0"/>
                <a:ea typeface="나눔고딕" charset="0"/>
              </a:rPr>
              <a:t>내 정보 보기 화면</a:t>
            </a:r>
          </a:p>
        </p:txBody>
      </p:sp>
      <p:sp>
        <p:nvSpPr>
          <p:cNvPr id="14" name="Rounded Rectangle 38"/>
          <p:cNvSpPr>
            <a:spLocks/>
          </p:cNvSpPr>
          <p:nvPr/>
        </p:nvSpPr>
        <p:spPr>
          <a:xfrm>
            <a:off x="1009966" y="5055994"/>
            <a:ext cx="1356995" cy="291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400" dirty="0">
                <a:latin typeface="나눔고딕" charset="0"/>
                <a:ea typeface="나눔고딕" charset="0"/>
              </a:rPr>
              <a:t>로그인 화면</a:t>
            </a:r>
          </a:p>
        </p:txBody>
      </p:sp>
      <p:sp>
        <p:nvSpPr>
          <p:cNvPr id="15" name="Rounded Rectangle 39"/>
          <p:cNvSpPr>
            <a:spLocks/>
          </p:cNvSpPr>
          <p:nvPr/>
        </p:nvSpPr>
        <p:spPr>
          <a:xfrm>
            <a:off x="7114857" y="5007229"/>
            <a:ext cx="1356995" cy="291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400" dirty="0">
                <a:latin typeface="나눔고딕" charset="0"/>
                <a:ea typeface="나눔고딕" charset="0"/>
              </a:rPr>
              <a:t>회원정보 수정</a:t>
            </a:r>
          </a:p>
        </p:txBody>
      </p:sp>
      <p:sp>
        <p:nvSpPr>
          <p:cNvPr id="16" name="Rounded Rectangle 40"/>
          <p:cNvSpPr>
            <a:spLocks/>
          </p:cNvSpPr>
          <p:nvPr/>
        </p:nvSpPr>
        <p:spPr>
          <a:xfrm>
            <a:off x="9959577" y="5007228"/>
            <a:ext cx="1356995" cy="291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400" dirty="0">
                <a:latin typeface="나눔고딕" charset="0"/>
                <a:ea typeface="나눔고딕" charset="0"/>
              </a:rPr>
              <a:t>메인 페이지</a:t>
            </a:r>
          </a:p>
        </p:txBody>
      </p:sp>
      <p:pic>
        <p:nvPicPr>
          <p:cNvPr id="17" name="Picture 1">
            <a:extLst>
              <a:ext uri="{FF2B5EF4-FFF2-40B4-BE49-F238E27FC236}">
                <a16:creationId xmlns:a16="http://schemas.microsoft.com/office/drawing/2014/main" id="{4F715700-83B1-4FCA-950C-AC5537BB36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30"/>
          <a:stretch/>
        </p:blipFill>
        <p:spPr>
          <a:xfrm>
            <a:off x="100922" y="2730501"/>
            <a:ext cx="3246037" cy="228006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id="{4E2654C4-16A9-430E-A796-AF9C83170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510" y="2722369"/>
            <a:ext cx="3276600" cy="23336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2" name="Picture 7">
            <a:extLst>
              <a:ext uri="{FF2B5EF4-FFF2-40B4-BE49-F238E27FC236}">
                <a16:creationId xmlns:a16="http://schemas.microsoft.com/office/drawing/2014/main" id="{7C8676CC-9EEC-4DEC-AF25-C75B77742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7324" y="2722370"/>
            <a:ext cx="2785340" cy="208702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8" name="Rounded Rectangle 39">
            <a:extLst>
              <a:ext uri="{FF2B5EF4-FFF2-40B4-BE49-F238E27FC236}">
                <a16:creationId xmlns:a16="http://schemas.microsoft.com/office/drawing/2014/main" id="{16BE09E3-52AC-4902-951B-EE760CAFFC32}"/>
              </a:ext>
            </a:extLst>
          </p:cNvPr>
          <p:cNvSpPr>
            <a:spLocks/>
          </p:cNvSpPr>
          <p:nvPr/>
        </p:nvSpPr>
        <p:spPr>
          <a:xfrm>
            <a:off x="8891395" y="1673605"/>
            <a:ext cx="3160784" cy="492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hangingPunct="1"/>
            <a:r>
              <a:rPr lang="ko-KR" altLang="en-US" sz="1000" dirty="0">
                <a:latin typeface="나눔고딕" charset="0"/>
                <a:ea typeface="나눔고딕" charset="0"/>
              </a:rPr>
              <a:t>뮤지컬 포스터 </a:t>
            </a:r>
            <a:r>
              <a:rPr lang="en-US" altLang="ko-KR" sz="1000" dirty="0">
                <a:latin typeface="나눔고딕" charset="0"/>
                <a:ea typeface="나눔고딕" charset="0"/>
              </a:rPr>
              <a:t>: http://mticket.interpark.com/Notice/NoticeView?bn=34&amp;no=37326</a:t>
            </a:r>
            <a:endParaRPr lang="ko-KR" altLang="en-US" sz="1000" dirty="0">
              <a:latin typeface="나눔고딕" charset="0"/>
              <a:ea typeface="나눔고딕" charset="0"/>
            </a:endParaRPr>
          </a:p>
        </p:txBody>
      </p:sp>
      <p:sp>
        <p:nvSpPr>
          <p:cNvPr id="24" name="Rounded Rectangle 39">
            <a:extLst>
              <a:ext uri="{FF2B5EF4-FFF2-40B4-BE49-F238E27FC236}">
                <a16:creationId xmlns:a16="http://schemas.microsoft.com/office/drawing/2014/main" id="{1B9DBC00-7F48-46AF-978C-547AC31F64C8}"/>
              </a:ext>
            </a:extLst>
          </p:cNvPr>
          <p:cNvSpPr>
            <a:spLocks/>
          </p:cNvSpPr>
          <p:nvPr/>
        </p:nvSpPr>
        <p:spPr>
          <a:xfrm>
            <a:off x="9046787" y="2235090"/>
            <a:ext cx="2946413" cy="435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000" dirty="0" err="1">
                <a:latin typeface="나눔고딕" charset="0"/>
                <a:ea typeface="나눔고딕" charset="0"/>
              </a:rPr>
              <a:t>메인화면</a:t>
            </a:r>
            <a:r>
              <a:rPr lang="ko-KR" altLang="en-US" sz="1000" dirty="0">
                <a:latin typeface="나눔고딕" charset="0"/>
                <a:ea typeface="나눔고딕" charset="0"/>
              </a:rPr>
              <a:t> 출처 </a:t>
            </a:r>
            <a:r>
              <a:rPr lang="en-US" altLang="ko-KR" sz="1000" dirty="0">
                <a:latin typeface="나눔고딕" charset="0"/>
                <a:ea typeface="나눔고딕" charset="0"/>
              </a:rPr>
              <a:t>: https://www.canva.com/ko_kr/create/banners/</a:t>
            </a:r>
            <a:endParaRPr lang="ko-KR" altLang="en-US" sz="1000" dirty="0">
              <a:latin typeface="나눔고딕" charset="0"/>
              <a:ea typeface="나눔고딕" charset="0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BF568606-F165-4315-9CEC-41975DAEDB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30905"/>
            <a:ext cx="2961748" cy="228006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 0"/>
          <p:cNvSpPr>
            <a:spLocks/>
          </p:cNvSpPr>
          <p:nvPr/>
        </p:nvSpPr>
        <p:spPr>
          <a:xfrm>
            <a:off x="0" y="0"/>
            <a:ext cx="12192635" cy="1638935"/>
          </a:xfrm>
          <a:prstGeom prst="rect">
            <a:avLst/>
          </a:prstGeom>
          <a:solidFill>
            <a:schemeClr val="bg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cxnSp>
        <p:nvCxnSpPr>
          <p:cNvPr id="2" name="Rect 0"/>
          <p:cNvCxnSpPr/>
          <p:nvPr/>
        </p:nvCxnSpPr>
        <p:spPr>
          <a:xfrm>
            <a:off x="139700" y="491490"/>
            <a:ext cx="1994535" cy="635"/>
          </a:xfrm>
          <a:prstGeom prst="line">
            <a:avLst/>
          </a:prstGeom>
          <a:ln w="6350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 0"/>
          <p:cNvSpPr txBox="1">
            <a:spLocks/>
          </p:cNvSpPr>
          <p:nvPr/>
        </p:nvSpPr>
        <p:spPr>
          <a:xfrm>
            <a:off x="101600" y="158115"/>
            <a:ext cx="1105752" cy="307777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400" spc="-140" dirty="0">
                <a:solidFill>
                  <a:schemeClr val="accent4"/>
                </a:solidFill>
              </a:rPr>
              <a:t>1</a:t>
            </a:r>
            <a:r>
              <a:rPr lang="ko-KR" altLang="en-US" sz="1400" spc="-140" dirty="0">
                <a:solidFill>
                  <a:schemeClr val="accent4"/>
                </a:solidFill>
              </a:rPr>
              <a:t>조 프로젝트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>
            <a:off x="1830705" y="652145"/>
            <a:ext cx="405130" cy="58420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r" latinLnBrk="0">
              <a:buFontTx/>
              <a:buNone/>
            </a:pPr>
            <a:r>
              <a:rPr lang="en-US" altLang="ko-KR" sz="3200" b="1">
                <a:solidFill>
                  <a:schemeClr val="accent4"/>
                </a:solidFill>
              </a:rPr>
              <a:t>5</a:t>
            </a:r>
            <a:endParaRPr lang="ko-KR" altLang="en-US" sz="3200" b="1">
              <a:solidFill>
                <a:schemeClr val="accent4"/>
              </a:solidFill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>
            <a:off x="2263775" y="645160"/>
            <a:ext cx="2312035" cy="55372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000" spc="-140">
                <a:solidFill>
                  <a:schemeClr val="accent4"/>
                </a:solidFill>
                <a:latin typeface="나눔스퀘어라운드 Regular" charset="0"/>
                <a:ea typeface="나눔스퀘어라운드 Regular" charset="0"/>
              </a:rPr>
              <a:t>프로그램 화면</a:t>
            </a:r>
            <a:endParaRPr lang="ko-KR" altLang="en-US" sz="3000">
              <a:solidFill>
                <a:schemeClr val="accent4"/>
              </a:solidFill>
              <a:latin typeface="나눔스퀘어라운드 Regular" charset="0"/>
              <a:ea typeface="나눔스퀘어라운드 Regular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>
            <a:off x="2235835" y="1212215"/>
            <a:ext cx="2794000" cy="52260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en-US" altLang="ko-KR" sz="1400" b="0" i="0">
                <a:solidFill>
                  <a:srgbClr val="000000"/>
                </a:solidFill>
                <a:latin typeface="Noto Sans" charset="0"/>
                <a:ea typeface="Noto Sans" charset="0"/>
              </a:rPr>
              <a:t>Program View &amp; Demonstration</a:t>
            </a:r>
            <a:endParaRPr lang="ko-KR" altLang="en-US" sz="1400" b="0" i="0">
              <a:solidFill>
                <a:srgbClr val="000000"/>
              </a:solidFill>
              <a:latin typeface="Noto Sans" charset="0"/>
              <a:ea typeface="Noto Sans" charset="0"/>
            </a:endParaRPr>
          </a:p>
          <a:p>
            <a:pPr marL="0" indent="0" latinLnBrk="0">
              <a:buFontTx/>
              <a:buNone/>
            </a:pPr>
            <a:endParaRPr lang="ko-KR" altLang="en-US" sz="1400">
              <a:solidFill>
                <a:schemeClr val="accent4"/>
              </a:solidFill>
            </a:endParaRPr>
          </a:p>
        </p:txBody>
      </p:sp>
      <p:sp>
        <p:nvSpPr>
          <p:cNvPr id="13" name="Rounded Rectangle 37"/>
          <p:cNvSpPr>
            <a:spLocks/>
          </p:cNvSpPr>
          <p:nvPr/>
        </p:nvSpPr>
        <p:spPr>
          <a:xfrm>
            <a:off x="5181220" y="5055993"/>
            <a:ext cx="1356995" cy="291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400" dirty="0">
                <a:latin typeface="나눔고딕" charset="0"/>
                <a:ea typeface="나눔고딕" charset="0"/>
              </a:rPr>
              <a:t>좌석 선택 창</a:t>
            </a:r>
            <a:endParaRPr lang="ko-KR" altLang="en-US" sz="1100" dirty="0">
              <a:latin typeface="나눔고딕" charset="0"/>
              <a:ea typeface="나눔고딕" charset="0"/>
            </a:endParaRPr>
          </a:p>
        </p:txBody>
      </p:sp>
      <p:sp>
        <p:nvSpPr>
          <p:cNvPr id="14" name="Rounded Rectangle 38"/>
          <p:cNvSpPr>
            <a:spLocks/>
          </p:cNvSpPr>
          <p:nvPr/>
        </p:nvSpPr>
        <p:spPr>
          <a:xfrm>
            <a:off x="1589797" y="5076604"/>
            <a:ext cx="1356995" cy="291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400" dirty="0">
                <a:latin typeface="나눔고딕" charset="0"/>
                <a:ea typeface="나눔고딕" charset="0"/>
              </a:rPr>
              <a:t>예매 페이지</a:t>
            </a:r>
          </a:p>
        </p:txBody>
      </p:sp>
      <p:sp>
        <p:nvSpPr>
          <p:cNvPr id="15" name="Rounded Rectangle 39"/>
          <p:cNvSpPr>
            <a:spLocks/>
          </p:cNvSpPr>
          <p:nvPr/>
        </p:nvSpPr>
        <p:spPr>
          <a:xfrm>
            <a:off x="8895219" y="5087841"/>
            <a:ext cx="1356995" cy="291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400" dirty="0">
                <a:latin typeface="나눔고딕" charset="0"/>
                <a:ea typeface="나눔고딕" charset="0"/>
              </a:rPr>
              <a:t>게시판 창</a:t>
            </a:r>
          </a:p>
        </p:txBody>
      </p:sp>
      <p:pic>
        <p:nvPicPr>
          <p:cNvPr id="18" name="Picture 9">
            <a:extLst>
              <a:ext uri="{FF2B5EF4-FFF2-40B4-BE49-F238E27FC236}">
                <a16:creationId xmlns:a16="http://schemas.microsoft.com/office/drawing/2014/main" id="{AAD74820-28B1-4578-B066-F7BD084C8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048" y="2791703"/>
            <a:ext cx="3113454" cy="19907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3" name="Picture 13">
            <a:extLst>
              <a:ext uri="{FF2B5EF4-FFF2-40B4-BE49-F238E27FC236}">
                <a16:creationId xmlns:a16="http://schemas.microsoft.com/office/drawing/2014/main" id="{FBE39C5F-45DD-418C-9B71-DC42F1A1A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581" y="2753322"/>
            <a:ext cx="3002790" cy="206748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4" name="Picture 15">
            <a:extLst>
              <a:ext uri="{FF2B5EF4-FFF2-40B4-BE49-F238E27FC236}">
                <a16:creationId xmlns:a16="http://schemas.microsoft.com/office/drawing/2014/main" id="{B8B5B0CB-5656-4D58-B94F-F5FF214F46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6990" y="2476443"/>
            <a:ext cx="3113454" cy="238274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9" name="Rounded Rectangle 39">
            <a:extLst>
              <a:ext uri="{FF2B5EF4-FFF2-40B4-BE49-F238E27FC236}">
                <a16:creationId xmlns:a16="http://schemas.microsoft.com/office/drawing/2014/main" id="{D604D0E8-AC4A-4248-9BE9-02B71139BE65}"/>
              </a:ext>
            </a:extLst>
          </p:cNvPr>
          <p:cNvSpPr>
            <a:spLocks/>
          </p:cNvSpPr>
          <p:nvPr/>
        </p:nvSpPr>
        <p:spPr>
          <a:xfrm>
            <a:off x="746655" y="2279889"/>
            <a:ext cx="2946413" cy="435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000" dirty="0" err="1">
                <a:latin typeface="나눔고딕" charset="0"/>
                <a:ea typeface="나눔고딕" charset="0"/>
              </a:rPr>
              <a:t>메인화면</a:t>
            </a:r>
            <a:r>
              <a:rPr lang="ko-KR" altLang="en-US" sz="1000" dirty="0">
                <a:latin typeface="나눔고딕" charset="0"/>
                <a:ea typeface="나눔고딕" charset="0"/>
              </a:rPr>
              <a:t> 출처 </a:t>
            </a:r>
            <a:r>
              <a:rPr lang="en-US" altLang="ko-KR" sz="1000" dirty="0">
                <a:latin typeface="나눔고딕" charset="0"/>
                <a:ea typeface="나눔고딕" charset="0"/>
              </a:rPr>
              <a:t>: https://www.canva.com/ko_kr/create/banners/</a:t>
            </a:r>
            <a:endParaRPr lang="ko-KR" altLang="en-US" sz="1000" dirty="0">
              <a:latin typeface="나눔고딕" charset="0"/>
              <a:ea typeface="나눔고딕" charset="0"/>
            </a:endParaRPr>
          </a:p>
        </p:txBody>
      </p:sp>
      <p:sp>
        <p:nvSpPr>
          <p:cNvPr id="20" name="Rounded Rectangle 39">
            <a:extLst>
              <a:ext uri="{FF2B5EF4-FFF2-40B4-BE49-F238E27FC236}">
                <a16:creationId xmlns:a16="http://schemas.microsoft.com/office/drawing/2014/main" id="{758D9971-A499-493D-AD59-F07CA2034BA5}"/>
              </a:ext>
            </a:extLst>
          </p:cNvPr>
          <p:cNvSpPr>
            <a:spLocks/>
          </p:cNvSpPr>
          <p:nvPr/>
        </p:nvSpPr>
        <p:spPr>
          <a:xfrm>
            <a:off x="659718" y="1734820"/>
            <a:ext cx="3160784" cy="492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hangingPunct="1"/>
            <a:r>
              <a:rPr lang="ko-KR" altLang="en-US" sz="1000" dirty="0">
                <a:latin typeface="나눔고딕" charset="0"/>
                <a:ea typeface="나눔고딕" charset="0"/>
              </a:rPr>
              <a:t>뮤지컬 포스터 </a:t>
            </a:r>
            <a:r>
              <a:rPr lang="en-US" altLang="ko-KR" sz="1000" dirty="0">
                <a:latin typeface="나눔고딕" charset="0"/>
                <a:ea typeface="나눔고딕" charset="0"/>
              </a:rPr>
              <a:t>: http://mticket.interpark.com/Notice/NoticeView?bn=34&amp;no=37326</a:t>
            </a:r>
            <a:endParaRPr lang="ko-KR" altLang="en-US" sz="1000" dirty="0">
              <a:latin typeface="나눔고딕" charset="0"/>
              <a:ea typeface="나눔고딕" charset="0"/>
            </a:endParaRPr>
          </a:p>
        </p:txBody>
      </p:sp>
      <p:sp>
        <p:nvSpPr>
          <p:cNvPr id="21" name="Rounded Rectangle 39">
            <a:extLst>
              <a:ext uri="{FF2B5EF4-FFF2-40B4-BE49-F238E27FC236}">
                <a16:creationId xmlns:a16="http://schemas.microsoft.com/office/drawing/2014/main" id="{8FED3D88-2CC6-4D80-90B0-DB74A34D3221}"/>
              </a:ext>
            </a:extLst>
          </p:cNvPr>
          <p:cNvSpPr>
            <a:spLocks/>
          </p:cNvSpPr>
          <p:nvPr/>
        </p:nvSpPr>
        <p:spPr>
          <a:xfrm>
            <a:off x="7915316" y="2030152"/>
            <a:ext cx="2946413" cy="435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000" dirty="0">
                <a:latin typeface="나눔고딕" charset="0"/>
                <a:ea typeface="나눔고딕" charset="0"/>
              </a:rPr>
              <a:t>게시판 출처 </a:t>
            </a:r>
            <a:r>
              <a:rPr lang="en-US" altLang="ko-KR" sz="1000" dirty="0">
                <a:latin typeface="나눔고딕" charset="0"/>
                <a:ea typeface="나눔고딕" charset="0"/>
              </a:rPr>
              <a:t>: https://www.canva.com/ko_kr/create/banners/</a:t>
            </a:r>
            <a:endParaRPr lang="ko-KR" altLang="en-US" sz="1000" dirty="0">
              <a:latin typeface="나눔고딕" charset="0"/>
              <a:ea typeface="나눔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421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 0"/>
          <p:cNvSpPr>
            <a:spLocks/>
          </p:cNvSpPr>
          <p:nvPr/>
        </p:nvSpPr>
        <p:spPr>
          <a:xfrm>
            <a:off x="0" y="0"/>
            <a:ext cx="12192635" cy="1638935"/>
          </a:xfrm>
          <a:prstGeom prst="rect">
            <a:avLst/>
          </a:prstGeom>
          <a:solidFill>
            <a:schemeClr val="bg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cxnSp>
        <p:nvCxnSpPr>
          <p:cNvPr id="2" name="Rect 0"/>
          <p:cNvCxnSpPr/>
          <p:nvPr/>
        </p:nvCxnSpPr>
        <p:spPr>
          <a:xfrm>
            <a:off x="139700" y="491490"/>
            <a:ext cx="1994535" cy="635"/>
          </a:xfrm>
          <a:prstGeom prst="line">
            <a:avLst/>
          </a:prstGeom>
          <a:ln w="6350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 0"/>
          <p:cNvSpPr txBox="1">
            <a:spLocks/>
          </p:cNvSpPr>
          <p:nvPr/>
        </p:nvSpPr>
        <p:spPr>
          <a:xfrm>
            <a:off x="101600" y="158115"/>
            <a:ext cx="1105752" cy="307777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400" spc="-140" dirty="0">
                <a:solidFill>
                  <a:schemeClr val="accent4"/>
                </a:solidFill>
              </a:rPr>
              <a:t>1</a:t>
            </a:r>
            <a:r>
              <a:rPr lang="ko-KR" altLang="en-US" sz="1400" spc="-140" dirty="0">
                <a:solidFill>
                  <a:schemeClr val="accent4"/>
                </a:solidFill>
              </a:rPr>
              <a:t>조 프로젝트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>
            <a:off x="1830705" y="652145"/>
            <a:ext cx="405130" cy="58420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r" latinLnBrk="0">
              <a:buFontTx/>
              <a:buNone/>
            </a:pPr>
            <a:r>
              <a:rPr lang="en-US" altLang="ko-KR" sz="3200" b="1">
                <a:solidFill>
                  <a:schemeClr val="accent4"/>
                </a:solidFill>
              </a:rPr>
              <a:t>5</a:t>
            </a:r>
            <a:endParaRPr lang="ko-KR" altLang="en-US" sz="3200" b="1">
              <a:solidFill>
                <a:schemeClr val="accent4"/>
              </a:solidFill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>
            <a:off x="2263775" y="645160"/>
            <a:ext cx="2312035" cy="55372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000" spc="-140">
                <a:solidFill>
                  <a:schemeClr val="accent4"/>
                </a:solidFill>
                <a:latin typeface="나눔스퀘어라운드 Regular" charset="0"/>
                <a:ea typeface="나눔스퀘어라운드 Regular" charset="0"/>
              </a:rPr>
              <a:t>프로그램 화면</a:t>
            </a:r>
            <a:endParaRPr lang="ko-KR" altLang="en-US" sz="3000">
              <a:solidFill>
                <a:schemeClr val="accent4"/>
              </a:solidFill>
              <a:latin typeface="나눔스퀘어라운드 Regular" charset="0"/>
              <a:ea typeface="나눔스퀘어라운드 Regular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>
            <a:off x="2235835" y="1212215"/>
            <a:ext cx="2794000" cy="52260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en-US" altLang="ko-KR" sz="1400" b="0" i="0">
                <a:solidFill>
                  <a:srgbClr val="000000"/>
                </a:solidFill>
                <a:latin typeface="Noto Sans" charset="0"/>
                <a:ea typeface="Noto Sans" charset="0"/>
              </a:rPr>
              <a:t>Program View &amp; Demonstration</a:t>
            </a:r>
            <a:endParaRPr lang="ko-KR" altLang="en-US" sz="1400" b="0" i="0">
              <a:solidFill>
                <a:srgbClr val="000000"/>
              </a:solidFill>
              <a:latin typeface="Noto Sans" charset="0"/>
              <a:ea typeface="Noto Sans" charset="0"/>
            </a:endParaRPr>
          </a:p>
          <a:p>
            <a:pPr marL="0" indent="0" latinLnBrk="0">
              <a:buFontTx/>
              <a:buNone/>
            </a:pPr>
            <a:endParaRPr lang="ko-KR" altLang="en-US" sz="1400">
              <a:solidFill>
                <a:schemeClr val="accent4"/>
              </a:solidFill>
            </a:endParaRPr>
          </a:p>
        </p:txBody>
      </p:sp>
      <p:sp>
        <p:nvSpPr>
          <p:cNvPr id="13" name="Rounded Rectangle 37"/>
          <p:cNvSpPr>
            <a:spLocks/>
          </p:cNvSpPr>
          <p:nvPr/>
        </p:nvSpPr>
        <p:spPr>
          <a:xfrm>
            <a:off x="5181220" y="5055993"/>
            <a:ext cx="1356995" cy="291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400" dirty="0">
                <a:latin typeface="나눔고딕" charset="0"/>
                <a:ea typeface="나눔고딕" charset="0"/>
              </a:rPr>
              <a:t>결제 진행 창</a:t>
            </a:r>
            <a:endParaRPr lang="ko-KR" altLang="en-US" sz="1100" dirty="0">
              <a:latin typeface="나눔고딕" charset="0"/>
              <a:ea typeface="나눔고딕" charset="0"/>
            </a:endParaRPr>
          </a:p>
        </p:txBody>
      </p:sp>
      <p:sp>
        <p:nvSpPr>
          <p:cNvPr id="14" name="Rounded Rectangle 38"/>
          <p:cNvSpPr>
            <a:spLocks/>
          </p:cNvSpPr>
          <p:nvPr/>
        </p:nvSpPr>
        <p:spPr>
          <a:xfrm>
            <a:off x="1589797" y="5076604"/>
            <a:ext cx="1356995" cy="291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400" dirty="0">
                <a:latin typeface="나눔고딕" charset="0"/>
                <a:ea typeface="나눔고딕" charset="0"/>
              </a:rPr>
              <a:t>정보 확인 창</a:t>
            </a:r>
          </a:p>
        </p:txBody>
      </p:sp>
      <p:sp>
        <p:nvSpPr>
          <p:cNvPr id="15" name="Rounded Rectangle 39"/>
          <p:cNvSpPr>
            <a:spLocks/>
          </p:cNvSpPr>
          <p:nvPr/>
        </p:nvSpPr>
        <p:spPr>
          <a:xfrm>
            <a:off x="9080241" y="5055992"/>
            <a:ext cx="1356995" cy="291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400" dirty="0">
                <a:latin typeface="나눔고딕" charset="0"/>
                <a:ea typeface="나눔고딕" charset="0"/>
              </a:rPr>
              <a:t>결체 완료 창</a:t>
            </a: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51C1C5D8-F202-49A2-AAB5-1068B3D7FEB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7"/>
          <a:stretch>
            <a:fillRect/>
          </a:stretch>
        </p:blipFill>
        <p:spPr>
          <a:xfrm>
            <a:off x="316689" y="2555655"/>
            <a:ext cx="3940008" cy="238274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7" name="Picture 18">
            <a:extLst>
              <a:ext uri="{FF2B5EF4-FFF2-40B4-BE49-F238E27FC236}">
                <a16:creationId xmlns:a16="http://schemas.microsoft.com/office/drawing/2014/main" id="{56591B85-16D5-48F8-8702-E9174216D9C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9"/>
          <a:stretch>
            <a:fillRect/>
          </a:stretch>
        </p:blipFill>
        <p:spPr>
          <a:xfrm>
            <a:off x="4256697" y="2620965"/>
            <a:ext cx="3457917" cy="209369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9" name="Picture 20">
            <a:extLst>
              <a:ext uri="{FF2B5EF4-FFF2-40B4-BE49-F238E27FC236}">
                <a16:creationId xmlns:a16="http://schemas.microsoft.com/office/drawing/2014/main" id="{DB6BC0B8-A6E4-403E-8A4F-C7F627D03DA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29"/>
          <a:stretch>
            <a:fillRect/>
          </a:stretch>
        </p:blipFill>
        <p:spPr>
          <a:xfrm>
            <a:off x="7862857" y="2555655"/>
            <a:ext cx="3791765" cy="226328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8" name="Rounded Rectangle 39">
            <a:extLst>
              <a:ext uri="{FF2B5EF4-FFF2-40B4-BE49-F238E27FC236}">
                <a16:creationId xmlns:a16="http://schemas.microsoft.com/office/drawing/2014/main" id="{7F1DD82C-B162-4AC2-A5C9-1D7923C3A243}"/>
              </a:ext>
            </a:extLst>
          </p:cNvPr>
          <p:cNvSpPr>
            <a:spLocks/>
          </p:cNvSpPr>
          <p:nvPr/>
        </p:nvSpPr>
        <p:spPr>
          <a:xfrm>
            <a:off x="316689" y="1897962"/>
            <a:ext cx="2946413" cy="435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000" dirty="0">
                <a:latin typeface="나눔고딕" charset="0"/>
                <a:ea typeface="나눔고딕" charset="0"/>
              </a:rPr>
              <a:t>정보확인 창 이미지 출처 </a:t>
            </a:r>
            <a:r>
              <a:rPr lang="en-US" altLang="ko-KR" sz="1000" dirty="0">
                <a:latin typeface="나눔고딕" charset="0"/>
                <a:ea typeface="나눔고딕" charset="0"/>
              </a:rPr>
              <a:t>: https://www.canva.com/ko_kr/create/banners/</a:t>
            </a:r>
            <a:endParaRPr lang="ko-KR" altLang="en-US" sz="1000" dirty="0">
              <a:latin typeface="나눔고딕" charset="0"/>
              <a:ea typeface="나눔고딕" charset="0"/>
            </a:endParaRPr>
          </a:p>
        </p:txBody>
      </p:sp>
      <p:sp>
        <p:nvSpPr>
          <p:cNvPr id="20" name="Rounded Rectangle 39">
            <a:extLst>
              <a:ext uri="{FF2B5EF4-FFF2-40B4-BE49-F238E27FC236}">
                <a16:creationId xmlns:a16="http://schemas.microsoft.com/office/drawing/2014/main" id="{B60B1C93-B1CE-4657-816E-2FD972AB8BC9}"/>
              </a:ext>
            </a:extLst>
          </p:cNvPr>
          <p:cNvSpPr>
            <a:spLocks/>
          </p:cNvSpPr>
          <p:nvPr/>
        </p:nvSpPr>
        <p:spPr>
          <a:xfrm>
            <a:off x="8178346" y="1875984"/>
            <a:ext cx="3160784" cy="492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hangingPunct="1"/>
            <a:r>
              <a:rPr lang="ko-KR" altLang="en-US" sz="1000" dirty="0">
                <a:latin typeface="나눔고딕" charset="0"/>
                <a:ea typeface="나눔고딕" charset="0"/>
              </a:rPr>
              <a:t>뮤지컬 포스터 </a:t>
            </a:r>
            <a:r>
              <a:rPr lang="en-US" altLang="ko-KR" sz="1000" dirty="0">
                <a:latin typeface="나눔고딕" charset="0"/>
                <a:ea typeface="나눔고딕" charset="0"/>
              </a:rPr>
              <a:t>: http://mticket.interpark.com/Notice/NoticeView?bn=34&amp;no=37326</a:t>
            </a:r>
            <a:endParaRPr lang="ko-KR" altLang="en-US" sz="1000" dirty="0">
              <a:latin typeface="나눔고딕" charset="0"/>
              <a:ea typeface="나눔고딕" charset="0"/>
            </a:endParaRPr>
          </a:p>
        </p:txBody>
      </p:sp>
      <p:sp>
        <p:nvSpPr>
          <p:cNvPr id="22" name="Rounded Rectangle 39">
            <a:extLst>
              <a:ext uri="{FF2B5EF4-FFF2-40B4-BE49-F238E27FC236}">
                <a16:creationId xmlns:a16="http://schemas.microsoft.com/office/drawing/2014/main" id="{B848DD03-8AB9-480E-9B2E-A22C515F1D6F}"/>
              </a:ext>
            </a:extLst>
          </p:cNvPr>
          <p:cNvSpPr>
            <a:spLocks/>
          </p:cNvSpPr>
          <p:nvPr/>
        </p:nvSpPr>
        <p:spPr>
          <a:xfrm>
            <a:off x="4386510" y="1844040"/>
            <a:ext cx="2946413" cy="435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000" dirty="0">
                <a:latin typeface="나눔고딕" charset="0"/>
                <a:ea typeface="나눔고딕" charset="0"/>
              </a:rPr>
              <a:t>결제 진행 창 출처 </a:t>
            </a:r>
            <a:r>
              <a:rPr lang="en-US" altLang="ko-KR" sz="1000" dirty="0">
                <a:latin typeface="나눔고딕" charset="0"/>
                <a:ea typeface="나눔고딕" charset="0"/>
              </a:rPr>
              <a:t>: </a:t>
            </a:r>
            <a:r>
              <a:rPr lang="ko-KR" altLang="en-US" sz="1000" dirty="0">
                <a:hlinkClick r:id="rId5"/>
              </a:rPr>
              <a:t>온라인 비즈니스의 모든 결제를 한곳에서</a:t>
            </a:r>
            <a:r>
              <a:rPr lang="en-US" altLang="ko-KR" sz="1000" dirty="0">
                <a:hlinkClick r:id="rId5"/>
              </a:rPr>
              <a:t>, </a:t>
            </a:r>
            <a:r>
              <a:rPr lang="ko-KR" altLang="en-US" sz="1000" dirty="0" err="1">
                <a:hlinkClick r:id="rId5"/>
              </a:rPr>
              <a:t>아임포트</a:t>
            </a:r>
            <a:r>
              <a:rPr lang="ko-KR" altLang="en-US" sz="1000" dirty="0">
                <a:hlinkClick r:id="rId5"/>
              </a:rPr>
              <a:t> </a:t>
            </a:r>
            <a:r>
              <a:rPr lang="en-US" altLang="ko-KR" sz="1000" dirty="0">
                <a:hlinkClick r:id="rId5"/>
              </a:rPr>
              <a:t>(iamport.kr)</a:t>
            </a:r>
            <a:endParaRPr lang="ko-KR" altLang="en-US" sz="1000" dirty="0">
              <a:latin typeface="나눔고딕" charset="0"/>
              <a:ea typeface="나눔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329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Pages>9</Pages>
  <Words>822</Words>
  <Characters>0</Characters>
  <Application>Microsoft Office PowerPoint</Application>
  <DocSecurity>0</DocSecurity>
  <PresentationFormat>와이드스크린</PresentationFormat>
  <Lines>0</Lines>
  <Paragraphs>156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Noto Sans</vt:lpstr>
      <vt:lpstr>나눔고딕</vt:lpstr>
      <vt:lpstr>나눔스퀘어라운드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pc</cp:lastModifiedBy>
  <cp:revision>51</cp:revision>
  <dcterms:modified xsi:type="dcterms:W3CDTF">2021-08-25T05:57:45Z</dcterms:modified>
</cp:coreProperties>
</file>