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f00537d2eb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f00537d2eb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00537d2eb_1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00537d2eb_1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00537d2eb_1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00537d2eb_1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00537d2eb_1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00537d2eb_1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Qudit notation and Photonic Architecture. MMI (multi-mode interferometer) is BS and Heater is phase shifter.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00537d2eb_1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00537d2eb_1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00537d2eb_1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00537d2eb_1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00537d2eb_1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00537d2eb_1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00537d2eb_1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00537d2eb_1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00537d2eb_1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00537d2eb_1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00537d2eb_1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00537d2eb_1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00537d2eb_1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00537d2eb_1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272700" y="247350"/>
            <a:ext cx="8598600" cy="4648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126" y="3583375"/>
            <a:ext cx="2135752" cy="845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4"/>
          <p:cNvCxnSpPr/>
          <p:nvPr/>
        </p:nvCxnSpPr>
        <p:spPr>
          <a:xfrm>
            <a:off x="2696363" y="2307700"/>
            <a:ext cx="3741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4"/>
          <p:cNvSpPr txBox="1"/>
          <p:nvPr/>
        </p:nvSpPr>
        <p:spPr>
          <a:xfrm>
            <a:off x="2585963" y="1329650"/>
            <a:ext cx="396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585975" y="2178437"/>
            <a:ext cx="3962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Daphne, Suinan, Ethan, Teo, and Jose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Tackle Quandela’s Toughest Challenge…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871300" y="2864250"/>
            <a:ext cx="3000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🦆🦆🦆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72700" y="2864250"/>
            <a:ext cx="3000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🦆🦆🦆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439150" y="1199500"/>
            <a:ext cx="4265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🦆🦆🦆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1003800" y="0"/>
            <a:ext cx="71364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Applications</a:t>
            </a:r>
            <a:endParaRPr b="1"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23"/>
          <p:cNvCxnSpPr/>
          <p:nvPr/>
        </p:nvCxnSpPr>
        <p:spPr>
          <a:xfrm>
            <a:off x="3052950" y="958500"/>
            <a:ext cx="303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632" y="4629573"/>
            <a:ext cx="999270" cy="3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>
            <p:ph idx="4294967295" type="body"/>
          </p:nvPr>
        </p:nvSpPr>
        <p:spPr>
          <a:xfrm>
            <a:off x="311700" y="1254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Variational Quantum Algorithm have the potential to be more efficient than their classical counterparts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Expand and improve on existing classical applications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Protein Folding Analysis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Pharmaceutical discoveries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Simulation of molecules in reasonable amounts of time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70889"/>
            <a:ext cx="3038100" cy="1708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6150" y="3242001"/>
            <a:ext cx="4656226" cy="16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/>
        </p:nvSpPr>
        <p:spPr>
          <a:xfrm>
            <a:off x="1003800" y="0"/>
            <a:ext cx="71364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Questions?</a:t>
            </a:r>
            <a:endParaRPr b="1"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" name="Google Shape;169;p24"/>
          <p:cNvCxnSpPr/>
          <p:nvPr/>
        </p:nvCxnSpPr>
        <p:spPr>
          <a:xfrm>
            <a:off x="3052950" y="958500"/>
            <a:ext cx="303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632" y="4629573"/>
            <a:ext cx="999270" cy="3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609200" y="0"/>
            <a:ext cx="59256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PROBLEM</a:t>
            </a:r>
            <a:endParaRPr b="1"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3052950" y="958500"/>
            <a:ext cx="303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5"/>
          <p:cNvSpPr txBox="1"/>
          <p:nvPr/>
        </p:nvSpPr>
        <p:spPr>
          <a:xfrm>
            <a:off x="124275" y="4591175"/>
            <a:ext cx="37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Quandela’s Challenge</a:t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632" y="4629573"/>
            <a:ext cx="999270" cy="3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388" y="2634675"/>
            <a:ext cx="4834924" cy="19948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082525" y="1651900"/>
            <a:ext cx="45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From the maximally entangled state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082525" y="1190200"/>
            <a:ext cx="45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Train a Generator to produce the state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5400" y="1190212"/>
            <a:ext cx="2496074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3725" y="1651888"/>
            <a:ext cx="2496074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11700" y="2113588"/>
            <a:ext cx="883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Using this Quantum Generative Adversarial Network Photonic (QGAN) Architecture: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8475" y="4688950"/>
            <a:ext cx="418325" cy="2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09795" y="2881182"/>
            <a:ext cx="537400" cy="14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1474200" y="0"/>
            <a:ext cx="65073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QGAN?</a:t>
            </a:r>
            <a:endParaRPr b="1"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" name="Google Shape;85;p16"/>
          <p:cNvCxnSpPr/>
          <p:nvPr/>
        </p:nvCxnSpPr>
        <p:spPr>
          <a:xfrm>
            <a:off x="3052950" y="958500"/>
            <a:ext cx="303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632" y="4629573"/>
            <a:ext cx="999270" cy="3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256700" y="1384175"/>
            <a:ext cx="5020500" cy="3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 a GAN, the Generator generates fake data that’ll act as examples for the Discriminator.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Discriminator distinguishes fake data from real data and penalizes the generator for bad results through backpropagation. 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As training continues, the Generator gets better at creating data and the Discriminator gets worse at distinguishing between real and fake data. The two systems are trained simultaneously via competition.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 QGAN does this in a Quantum Mechanical system!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200" y="1952375"/>
            <a:ext cx="3615300" cy="15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819850" y="3516325"/>
            <a:ext cx="453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https://developers.google.com/machine-learning/gan/gan_structure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804125" y="2131325"/>
            <a:ext cx="660600" cy="395700"/>
          </a:xfrm>
          <a:prstGeom prst="rect">
            <a:avLst/>
          </a:prstGeom>
          <a:solidFill>
            <a:srgbClr val="B1C685"/>
          </a:solidFill>
          <a:ln cap="flat" cmpd="sng" w="9525">
            <a:solidFill>
              <a:srgbClr val="6E8D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854600" y="2190725"/>
            <a:ext cx="317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Real Data</a:t>
            </a:r>
            <a:endParaRPr b="1"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2258533" cy="16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609200" y="0"/>
            <a:ext cx="59256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Process</a:t>
            </a:r>
            <a:endParaRPr b="1"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" name="Google Shape;98;p17"/>
          <p:cNvCxnSpPr/>
          <p:nvPr/>
        </p:nvCxnSpPr>
        <p:spPr>
          <a:xfrm>
            <a:off x="3052950" y="958500"/>
            <a:ext cx="303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7"/>
          <p:cNvSpPr txBox="1"/>
          <p:nvPr/>
        </p:nvSpPr>
        <p:spPr>
          <a:xfrm>
            <a:off x="241007" y="2186600"/>
            <a:ext cx="3858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Recreate the Circuit using Perceval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Perceval is a Python API specifically for Quantum Computing using Linear Optics!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Start with placeholder values for Phase shifters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‘MMI’ in paper is the Rx Beam splitter in Perceval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2632" y="4629573"/>
            <a:ext cx="999270" cy="3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700" y="2367138"/>
            <a:ext cx="4638177" cy="169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1609200" y="840100"/>
            <a:ext cx="59256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Step 1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7339700" y="2365550"/>
            <a:ext cx="10500" cy="17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48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1609200" y="0"/>
            <a:ext cx="59256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Process</a:t>
            </a:r>
            <a:endParaRPr b="1"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" name="Google Shape;109;p18"/>
          <p:cNvCxnSpPr/>
          <p:nvPr/>
        </p:nvCxnSpPr>
        <p:spPr>
          <a:xfrm>
            <a:off x="3052950" y="958500"/>
            <a:ext cx="303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8"/>
          <p:cNvSpPr txBox="1"/>
          <p:nvPr/>
        </p:nvSpPr>
        <p:spPr>
          <a:xfrm>
            <a:off x="225307" y="1913025"/>
            <a:ext cx="3858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 the initial entangled state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 Perceval’s StateVector class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Created by adding 4 BasicStates corresponding to the entangled modes of the two photons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632" y="4629573"/>
            <a:ext cx="999270" cy="3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757" y="2167363"/>
            <a:ext cx="30289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2757" y="2788113"/>
            <a:ext cx="30289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6900" y="2534888"/>
            <a:ext cx="2000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6900" y="3155638"/>
            <a:ext cx="2000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2138" y="3446738"/>
            <a:ext cx="20955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1609200" y="840100"/>
            <a:ext cx="59256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Step 2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65000" y="3408875"/>
            <a:ext cx="2814000" cy="14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2307000" y="4753150"/>
            <a:ext cx="453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https://physics.aps.org/articles/v11/s14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1609200" y="0"/>
            <a:ext cx="59256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Process</a:t>
            </a:r>
            <a:endParaRPr b="1"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" name="Google Shape;125;p19"/>
          <p:cNvCxnSpPr/>
          <p:nvPr/>
        </p:nvCxnSpPr>
        <p:spPr>
          <a:xfrm>
            <a:off x="3052950" y="958500"/>
            <a:ext cx="303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632" y="4629573"/>
            <a:ext cx="999270" cy="3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1609200" y="840100"/>
            <a:ext cx="59256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Final Step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78742" y="1677075"/>
            <a:ext cx="83865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 the QGAN using the Variational Approach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Utilize Gradient Descent to optimize the rotation angle parameters to minimize the difference between the expectation values of the true data and the candidate quantum state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275" y="2893538"/>
            <a:ext cx="37814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0" y="0"/>
            <a:ext cx="91440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Non-Adversarial Training</a:t>
            </a:r>
            <a:endParaRPr b="1"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" name="Google Shape;135;p20"/>
          <p:cNvCxnSpPr/>
          <p:nvPr/>
        </p:nvCxnSpPr>
        <p:spPr>
          <a:xfrm>
            <a:off x="3052950" y="958500"/>
            <a:ext cx="303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632" y="4629573"/>
            <a:ext cx="999270" cy="3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50" y="1084338"/>
            <a:ext cx="8366684" cy="3419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0" y="0"/>
            <a:ext cx="91440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 of Training</a:t>
            </a:r>
            <a:endParaRPr b="1"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3" name="Google Shape;143;p21"/>
          <p:cNvCxnSpPr/>
          <p:nvPr/>
        </p:nvCxnSpPr>
        <p:spPr>
          <a:xfrm>
            <a:off x="3052950" y="958500"/>
            <a:ext cx="303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632" y="4629573"/>
            <a:ext cx="999270" cy="3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 b="-669" l="-3030" r="3030" t="669"/>
          <a:stretch/>
        </p:blipFill>
        <p:spPr>
          <a:xfrm>
            <a:off x="1201487" y="923975"/>
            <a:ext cx="6741036" cy="3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0" y="0"/>
            <a:ext cx="91440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 of Training</a:t>
            </a:r>
            <a:endParaRPr b="1"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1" name="Google Shape;151;p22"/>
          <p:cNvCxnSpPr/>
          <p:nvPr/>
        </p:nvCxnSpPr>
        <p:spPr>
          <a:xfrm>
            <a:off x="3052950" y="958500"/>
            <a:ext cx="303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632" y="4629573"/>
            <a:ext cx="999270" cy="3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150" y="1099150"/>
            <a:ext cx="7445699" cy="363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