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9D2A1-66F0-2944-980F-ADC4FBE2BFDF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28430-71CA-EB47-A840-699080597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6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2BFA-1642-DB0F-39D1-0C9B9DDDD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524AA-B50B-4871-154A-84063E0EE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6F8A9-014C-8F30-01CE-EECDE59E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E117-D84D-474A-93D8-57EAA3D1D2BC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36DD8-7B94-4C03-63AE-E606950C8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3D675-6A5A-6FAA-7949-C6FB2CE0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7B05-2D30-5343-B119-6B6FB03B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1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DE12-EBF6-615E-570F-DFE349E6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052CC-8FDB-0FDF-BC18-29A0DDE4A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89E03-998F-D80F-D0AF-477198CA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E117-D84D-474A-93D8-57EAA3D1D2BC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FA2E1-14CE-82C6-9DE3-1B229ADD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FE527-EE0F-F37B-FCAB-094A85D8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7B05-2D30-5343-B119-6B6FB03B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3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6FB0C-66EB-631D-4E78-7A901007F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D84A0-4A2A-BE94-B281-3757FBA10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5C5FA-9655-F092-7360-6287CEFD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E117-D84D-474A-93D8-57EAA3D1D2BC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131D1-BF02-3F2B-0DD4-B2D53A79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0255B-65A4-54A6-1552-9B5CA4A4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7B05-2D30-5343-B119-6B6FB03B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6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C273-F124-4553-43A6-A7729DB3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922B3-575A-5E7E-BE35-09787B240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C133-3723-121C-1271-E0AB9038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E117-D84D-474A-93D8-57EAA3D1D2BC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D6BDF-4C1E-DC11-5125-8E0F3DCB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78DDA-DB0B-53A0-A604-81499E34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7B05-2D30-5343-B119-6B6FB03B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9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0EF4-18CA-E639-06E0-1FF3A067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61DEB-7F9F-03F3-0E61-DB395CD44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DD213-70D9-2577-72BD-0F3F4558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E117-D84D-474A-93D8-57EAA3D1D2BC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3B5A7-1728-0679-EC0D-ED8114F3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D5753-3217-BD40-5267-5B98797A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7B05-2D30-5343-B119-6B6FB03B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2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8E2A-00E9-84F1-FDF9-A559A117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EE56-CAC8-7895-447B-92969CCD4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38F88-B60F-94EB-C162-136647171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6FD9D-C2CD-2563-D473-F26AA9D6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E117-D84D-474A-93D8-57EAA3D1D2BC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23CF8-92FA-9FFB-2218-4F74EB57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335D6-6366-918D-2739-1EB1CCB0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7B05-2D30-5343-B119-6B6FB03B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7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2CDB-510C-01FE-6F62-CA53D1F3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F1739-9768-BD2C-E4F9-EED02DB79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6F788-7C5B-04A8-FFDA-9BDBB4919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F4901-5967-4AA7-11C9-F64606807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B9338-2CA9-8066-7F19-AAC9C58E0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D7E04-2656-38E5-F0C5-9D6BE5F2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E117-D84D-474A-93D8-57EAA3D1D2BC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273D0-8A4E-D3FF-20EB-6F06D283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24239-5C70-FA74-3994-DCDA2690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7B05-2D30-5343-B119-6B6FB03B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2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CB86-45BB-BB8E-7E3C-EE835F8E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89D0F-1E22-ABA4-2928-AD7B53D6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E117-D84D-474A-93D8-57EAA3D1D2BC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C1D79-2393-D1C4-2390-C3705841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619A6-18C0-C152-0696-A1CB50F4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7B05-2D30-5343-B119-6B6FB03B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7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7401F-0BE8-E17A-5087-E41603D5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E117-D84D-474A-93D8-57EAA3D1D2BC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92902-1798-EA6E-0428-0752C5E5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192D9-6D12-0F9E-DB59-6155DFA4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7B05-2D30-5343-B119-6B6FB03B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7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D58D-ADD3-3506-5666-856788B1C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70A4-7A4D-1D80-2525-4EE853B6A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191F5-DDB9-1005-4EF4-9326B9181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EA6F6-65BE-4600-C8E2-80C7EE75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E117-D84D-474A-93D8-57EAA3D1D2BC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2C8D0-0B89-19DC-44EC-10D16AED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9DF0D-6926-1915-B0DC-C655C6B5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7B05-2D30-5343-B119-6B6FB03B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7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8D6B-6869-FDA7-7639-9F859144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954DE-133B-16CE-B314-C14336013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8FA4E-D9C4-FDBC-BA2D-DCB0A99C1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EC26A-F9C8-F95A-1F50-2CB71E1F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E117-D84D-474A-93D8-57EAA3D1D2BC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7A872-84AC-E9EE-70DE-C3323DCF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FBE17-9E35-AEF4-0A0D-2CFEFD79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7B05-2D30-5343-B119-6B6FB03B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7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87091-0230-D95A-680F-07D4780E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8A056-6821-0550-9C23-3FA91C78E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9A1C9-3BB8-B629-C266-F585F596F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3E117-D84D-474A-93D8-57EAA3D1D2BC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BDC2C-347C-B879-9354-1DCBB7A24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FA5C8-F1ED-FE02-AC21-8704AC9B5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E7B05-2D30-5343-B119-6B6FB03B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DFCB-1CD3-44C5-78AE-F44A5BD2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D2F90D-7BD6-C22C-F276-4B030D7531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803E7D-B624-2B29-3AC0-0B459B20F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350" y="0"/>
            <a:ext cx="12264350" cy="67109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7A0503-AE1F-1581-1167-C8D35B9E92D9}"/>
              </a:ext>
            </a:extLst>
          </p:cNvPr>
          <p:cNvSpPr txBox="1"/>
          <p:nvPr/>
        </p:nvSpPr>
        <p:spPr>
          <a:xfrm>
            <a:off x="7853349" y="4520617"/>
            <a:ext cx="63779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Helvetica" pitchFamily="2" charset="0"/>
              </a:rPr>
              <a:t>STUDENT NAME: . </a:t>
            </a:r>
            <a:r>
              <a:rPr lang="en-IN" b="0" i="0" dirty="0" err="1">
                <a:effectLst/>
                <a:latin typeface="Helvetica" pitchFamily="2" charset="0"/>
              </a:rPr>
              <a:t>suia.k</a:t>
            </a:r>
            <a:endParaRPr lang="en-IN" dirty="0">
              <a:effectLst/>
              <a:latin typeface="Helvetica" pitchFamily="2" charset="0"/>
            </a:endParaRPr>
          </a:p>
          <a:p>
            <a:r>
              <a:rPr lang="en-IN" b="0" i="0" dirty="0">
                <a:effectLst/>
                <a:latin typeface="Helvetica" pitchFamily="2" charset="0"/>
              </a:rPr>
              <a:t>REGISTER NO:312209016</a:t>
            </a:r>
            <a:endParaRPr lang="en-IN" dirty="0">
              <a:effectLst/>
              <a:latin typeface="Helvetica" pitchFamily="2" charset="0"/>
            </a:endParaRPr>
          </a:p>
          <a:p>
            <a:r>
              <a:rPr lang="en-IN" b="0" i="0" dirty="0" err="1">
                <a:effectLst/>
                <a:latin typeface="Helvetica" pitchFamily="2" charset="0"/>
              </a:rPr>
              <a:t>NAANMUDHALVAN</a:t>
            </a:r>
            <a:r>
              <a:rPr lang="en-IN" b="0" i="0" dirty="0">
                <a:effectLst/>
                <a:latin typeface="Helvetica" pitchFamily="2" charset="0"/>
              </a:rPr>
              <a:t> ID</a:t>
            </a:r>
            <a:endParaRPr lang="en-IN" dirty="0">
              <a:effectLst/>
              <a:latin typeface="Helvetica" pitchFamily="2" charset="0"/>
            </a:endParaRPr>
          </a:p>
          <a:p>
            <a:r>
              <a:rPr lang="en-IN" b="0" i="0" dirty="0" err="1">
                <a:effectLst/>
                <a:latin typeface="Helvetica" pitchFamily="2" charset="0"/>
              </a:rPr>
              <a:t>asunm1351unm135122</a:t>
            </a:r>
            <a:r>
              <a:rPr lang="en-IN" b="0" i="0" dirty="0">
                <a:effectLst/>
                <a:latin typeface="Helvetica" pitchFamily="2" charset="0"/>
              </a:rPr>
              <a:t>/c</a:t>
            </a:r>
            <a:endParaRPr lang="en-IN" dirty="0">
              <a:effectLst/>
              <a:latin typeface="Helvetica" pitchFamily="2" charset="0"/>
            </a:endParaRPr>
          </a:p>
          <a:p>
            <a:r>
              <a:rPr lang="en-IN" b="0" i="0" dirty="0">
                <a:effectLst/>
                <a:latin typeface="Helvetica" pitchFamily="2" charset="0"/>
              </a:rPr>
              <a:t>DEPARTMENT: B.Com General</a:t>
            </a:r>
            <a:endParaRPr lang="en-IN" dirty="0">
              <a:effectLst/>
              <a:latin typeface="Helvetica" pitchFamily="2" charset="0"/>
            </a:endParaRPr>
          </a:p>
          <a:p>
            <a:r>
              <a:rPr lang="en-IN" b="0" i="0" dirty="0">
                <a:effectLst/>
                <a:latin typeface="Helvetica" pitchFamily="2" charset="0"/>
              </a:rPr>
              <a:t>COLLEGE: CTTE college for women</a:t>
            </a:r>
            <a:endParaRPr lang="en-IN" dirty="0">
              <a:effectLst/>
              <a:latin typeface="Helvetica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3AC54E-317C-8873-DD59-EB1EEC1DB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84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0BF4-9EE0-ACFA-ED57-BB567EB4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2DF3D5-BCB6-CD29-7ACB-F6C5FA66F2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769394"/>
            <a:ext cx="4419600" cy="2463800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B44F14-DF1A-7CC8-E86A-E2AEF67F74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73A591-2A4D-008E-6F37-11B6BACB3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7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60EA-1976-E7C9-C0FA-D2DEFCC8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FB47D5-C62E-5BB6-B055-ADE95F0415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0" y="2743994"/>
            <a:ext cx="4508500" cy="2514600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EB33D9-51AF-3E21-C5D4-89BE69279F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1597105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AB6C4-D0D8-98D7-69BC-3268E379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946"/>
            <a:ext cx="12192000" cy="676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5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AF70-ACDB-666F-1D1F-C02AF39E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697826-2D63-7E93-428B-AEF97A9FF9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2858294"/>
            <a:ext cx="4368800" cy="2286000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A92A56-787A-2F77-9640-6CACA86DE3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432632" cy="68580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67418D-9013-525D-5C56-D06532C8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699"/>
            <a:ext cx="12505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9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9605-8533-AFD3-38FC-01D07372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3A95AA-BF3A-DCE1-25E6-82924C7182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2718594"/>
            <a:ext cx="4483100" cy="2565400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4B8920-EAA1-2DAA-A783-2057C9D258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90A6A4-021C-423D-B250-36F2EEB1C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" y="0"/>
            <a:ext cx="12009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8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804B-94BE-8920-60C6-0E73E44E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3964E25-C39E-7E46-7041-218B0D1CD6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FDA74B1-69D7-307C-C282-AF47D6A02D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5356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CA95-0186-D210-887C-1AA768C2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AE6986-84F3-43D3-4D49-F762105475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801144"/>
            <a:ext cx="4343400" cy="2400300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B9762E-9A51-AC87-EB18-820AFD0B60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87C06A-0C88-5A6B-71E6-583543F63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5924" y="-246299"/>
            <a:ext cx="13173248" cy="726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B46D-A2BD-42BF-C3ED-49D899DE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17113D-A236-3C4D-7D6E-B45E1DA4EF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50" y="2731294"/>
            <a:ext cx="4432300" cy="2540000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631EF0-F974-CC68-024C-A1D6876015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AD21B5-55F4-F2F5-C279-FD8E67515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2" y="-50032"/>
            <a:ext cx="12145268" cy="695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9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AD0B-283D-BEAB-B0CD-A6FF0908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2787B5-508C-4E01-C47B-F63D78C644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50" y="2813844"/>
            <a:ext cx="5412232" cy="2967998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7597CA-58F0-D489-2811-A866DD5488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2D3E74-35D5-37F0-7A6D-5F7B92B58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711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2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D358-A05F-52FF-4D7D-566C14F9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185CB4-B1A7-68E4-6229-0C13C81D80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769394"/>
            <a:ext cx="4445000" cy="2463800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FEC011-C029-84A4-E1E2-710FFB3AB5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DA25CA-E7AA-9CC3-3ECA-4E797EC5E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88985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9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2BF7-4620-6ED4-C6D3-F7BDF5DA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3946AB-8654-E5B1-2176-2B0A17E52F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2769394"/>
            <a:ext cx="4381500" cy="2463800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E2709D-5410-11FF-0DFF-84BEF1602A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-1" y="-1"/>
            <a:ext cx="12192001" cy="685800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20DFF8-9082-9B1E-1624-1A268C722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26140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4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49FD-8888-6FD4-61FA-037B00D1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47E0DB-0AE1-75BE-C9C3-718F7EFB4F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2763044"/>
            <a:ext cx="4457700" cy="2476500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074D17-52E9-707A-E3DD-F0B4248B11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-54226"/>
            <a:ext cx="12192000" cy="691222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579FF4-4B98-19AB-B8FA-F7F6FD91E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456"/>
            <a:ext cx="12192000" cy="671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2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4668-F7E6-574B-4551-3710D28A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F0A6D3-C062-FEA7-310E-30D5D7154D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2788444"/>
            <a:ext cx="4457700" cy="2425700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81DFF3-EA1C-79D7-433E-AFD665BFC7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AEB597-BE26-D3BC-F895-7B4D71EF2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7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 k</dc:creator>
  <cp:lastModifiedBy>suja k</cp:lastModifiedBy>
  <cp:revision>3</cp:revision>
  <dcterms:created xsi:type="dcterms:W3CDTF">2024-09-03T02:29:04Z</dcterms:created>
  <dcterms:modified xsi:type="dcterms:W3CDTF">2024-09-03T03:08:41Z</dcterms:modified>
</cp:coreProperties>
</file>