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5" r:id="rId4"/>
    <p:sldId id="266" r:id="rId5"/>
    <p:sldId id="258" r:id="rId6"/>
    <p:sldId id="259" r:id="rId7"/>
    <p:sldId id="261" r:id="rId8"/>
    <p:sldId id="267" r:id="rId9"/>
    <p:sldId id="269" r:id="rId10"/>
    <p:sldId id="270" r:id="rId11"/>
    <p:sldId id="271" r:id="rId12"/>
    <p:sldId id="272" r:id="rId13"/>
    <p:sldId id="273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600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4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3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9877CD5-D52F-4B4C-94C0-E3CA66B3A416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FC211E-ACEB-4547-AA23-0E1541169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DUJvbw6jTA" TargetMode="External"/><Relationship Id="rId2" Type="http://schemas.openxmlformats.org/officeDocument/2006/relationships/hyperlink" Target="https://www.youtube.com/watch?v=yfpoT0YKSI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EF10-50A6-9F99-2BA8-85A522DD7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581" y="1291701"/>
            <a:ext cx="7220612" cy="1038687"/>
          </a:xfrm>
        </p:spPr>
        <p:txBody>
          <a:bodyPr>
            <a:normAutofit/>
          </a:bodyPr>
          <a:lstStyle/>
          <a:p>
            <a:r>
              <a:rPr lang="en-US" sz="5400" dirty="0"/>
              <a:t>E-commerce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21AF-4839-C58D-8931-1D84060B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402673" cy="1402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F6C68-2FD6-AE45-97F7-81676FBB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22" y="1481"/>
            <a:ext cx="1644877" cy="1401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891A8E-31BF-3984-31ED-A7E7589B5EC0}"/>
              </a:ext>
            </a:extLst>
          </p:cNvPr>
          <p:cNvSpPr txBox="1"/>
          <p:nvPr/>
        </p:nvSpPr>
        <p:spPr>
          <a:xfrm>
            <a:off x="1944210" y="4527612"/>
            <a:ext cx="515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Guided By:-Prof Ronak N. Patel </a:t>
            </a:r>
          </a:p>
          <a:p>
            <a:r>
              <a:rPr lang="en-US" sz="2000" b="1" dirty="0"/>
              <a:t>			   Prof Martin Parmar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62E9D-9D72-33B3-1E31-2351A3B0CB13}"/>
              </a:ext>
            </a:extLst>
          </p:cNvPr>
          <p:cNvSpPr txBox="1"/>
          <p:nvPr/>
        </p:nvSpPr>
        <p:spPr>
          <a:xfrm>
            <a:off x="6516210" y="4527612"/>
            <a:ext cx="554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Prepared By:-Nishar Khorajiya-21CE057</a:t>
            </a:r>
          </a:p>
          <a:p>
            <a:r>
              <a:rPr lang="en-US" sz="2000" b="1" dirty="0"/>
              <a:t>			      Joisar Sujal-21CE046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72370-B7B7-79C2-9D0A-B042961C5098}"/>
              </a:ext>
            </a:extLst>
          </p:cNvPr>
          <p:cNvSpPr/>
          <p:nvPr/>
        </p:nvSpPr>
        <p:spPr>
          <a:xfrm>
            <a:off x="2562581" y="2680447"/>
            <a:ext cx="6662101" cy="1038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E-MART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00087-901A-1A7F-D89E-E9824244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00" y="2680447"/>
            <a:ext cx="1640065" cy="10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6A3-D565-6DF5-FEA6-3B6223F3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F6A6F-04DE-989D-B285-1F05A651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05029"/>
            <a:ext cx="8594725" cy="419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482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493A-2428-ED0A-3398-FDE95AD0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19C7F-FF2F-A6B2-BD02-B8A3370D0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6219"/>
            <a:ext cx="8594725" cy="4176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88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5B65-E70D-BF6A-413D-6B477AB5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25E19-8F40-39C8-9065-C4EDDC63C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06" y="1828800"/>
            <a:ext cx="4572000" cy="4351338"/>
          </a:xfrm>
        </p:spPr>
      </p:pic>
    </p:spTree>
    <p:extLst>
      <p:ext uri="{BB962C8B-B14F-4D97-AF65-F5344CB8AC3E}">
        <p14:creationId xmlns:p14="http://schemas.microsoft.com/office/powerpoint/2010/main" val="109363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B83B-4C5A-50E2-B4A5-CFCB1A14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DD05A1-E4D0-77D9-79BC-B94D388A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397" y="1828800"/>
            <a:ext cx="401005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20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3582-4FB5-8B4F-E2A8-9B8658D9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70CE-D990-880E-FF21-A6FC259D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https://www.youtube.com/watch?v=yfpoT0YKSIc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https://www.youtube.com/watch?v=2DUJvbw6jTA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2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2560-4554-6FE1-AECC-06C5E247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6960"/>
            <a:ext cx="9692640" cy="1325562"/>
          </a:xfrm>
        </p:spPr>
        <p:txBody>
          <a:bodyPr/>
          <a:lstStyle/>
          <a:p>
            <a:r>
              <a:rPr lang="en-US" b="1" dirty="0"/>
              <a:t>THANK-YOU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82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88A1-1EB9-9A5E-4C31-99A7CBF1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17AD-D44F-3F6B-21E7-5FA8EF90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Project Definition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Project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Major Functionalities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Technologies used in projects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Snap of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References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451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A75D-236A-6C2E-801A-2B6C028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definition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6C36-633A-0321-344D-40084578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It is a E-commerce website for Ordering Products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All can Order any Products at Good Price and Best Quality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41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7DD4-F0C9-DF8A-F894-48EA3B5C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DD06-7D5F-72CD-6D4E-A3C15A5F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+mj-lt"/>
              </a:rPr>
              <a:t>The primary goal of an e-commerce site is to sell goods online.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+mj-lt"/>
              </a:rPr>
              <a:t>This project deals with developing an e-commerce website for Online Product Sale. It provides the user with a catalog of different product available for purchase in the store.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+mj-lt"/>
              </a:rPr>
              <a:t>In order to facilitate online purchase a shopping cart is provided to the user.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Also if the User wants to add his own Item then he/she can add his Item and Earn Profit from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So Basically it is “Refer and Earn” Website.</a:t>
            </a:r>
          </a:p>
        </p:txBody>
      </p:sp>
    </p:spTree>
    <p:extLst>
      <p:ext uri="{BB962C8B-B14F-4D97-AF65-F5344CB8AC3E}">
        <p14:creationId xmlns:p14="http://schemas.microsoft.com/office/powerpoint/2010/main" val="4331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631-FB62-B07F-6639-A1AC130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01F-9B5D-87A6-13A1-D2E206E7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The Moto Behind this website is that Any person can buy anything from mini product to large product very easily at best price and good quality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Also if the user wants to add his own item then it can be easily added and can earn from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Also it is User-friendly Website. 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985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06F4-565B-F660-C18B-E2DB3FCE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Functionalities:-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C6DA-FD58-5119-9DEC-B9DBFFA6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Register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Select Any items from Given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Add to 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Bill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About 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Contact us.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740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D6BF-1262-47D9-81D5-BF02BAA4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 in Project:-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1642-F0B3-C8D3-A4EA-3A759245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Frontend:-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Html(5)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CSS(4)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JavaScript(18.2.0)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BOOTSTRAP(5)</a:t>
            </a:r>
          </a:p>
          <a:p>
            <a:r>
              <a:rPr lang="en-US" sz="2000" b="1" dirty="0"/>
              <a:t>Backend:-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MongoDB(6.0.)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Nodejs(18.0.0)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12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E20A-73E5-3967-7380-25C8EB15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A7BB-0884-063E-0176-408E28A6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Software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Vs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Chrome Search Engine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</a:t>
            </a:r>
            <a:r>
              <a:rPr lang="en-US" sz="1800" b="1" dirty="0"/>
              <a:t>ardware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+mj-lt"/>
              </a:rPr>
              <a:t>Processor : intel core i5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Memory(ram) : 8GB</a:t>
            </a:r>
            <a:endParaRPr lang="en-US" sz="18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99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7C87-6D16-75C3-0D77-9308515B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AC4E4-1E54-1C93-BE98-D86161BB0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07267"/>
            <a:ext cx="8594725" cy="419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596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</TotalTime>
  <Words>331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Wingdings</vt:lpstr>
      <vt:lpstr>Wingdings 2</vt:lpstr>
      <vt:lpstr>View</vt:lpstr>
      <vt:lpstr>E-commerce Website</vt:lpstr>
      <vt:lpstr>Overview:-</vt:lpstr>
      <vt:lpstr>Project definition</vt:lpstr>
      <vt:lpstr>Project Description:-</vt:lpstr>
      <vt:lpstr>Objective</vt:lpstr>
      <vt:lpstr>Major Functionalities:-</vt:lpstr>
      <vt:lpstr>Technologies used in Project:-</vt:lpstr>
      <vt:lpstr>Requirements</vt:lpstr>
      <vt:lpstr>Snaps</vt:lpstr>
      <vt:lpstr>Snaps</vt:lpstr>
      <vt:lpstr>Snaps</vt:lpstr>
      <vt:lpstr>Snaps</vt:lpstr>
      <vt:lpstr>Snaps</vt:lpstr>
      <vt:lpstr>Reference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sujal joisar</dc:creator>
  <cp:lastModifiedBy>sujal joisar</cp:lastModifiedBy>
  <cp:revision>58</cp:revision>
  <dcterms:created xsi:type="dcterms:W3CDTF">2023-03-03T07:01:33Z</dcterms:created>
  <dcterms:modified xsi:type="dcterms:W3CDTF">2023-03-03T13:11:40Z</dcterms:modified>
</cp:coreProperties>
</file>