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7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D442-C8AD-4BB3-9CC8-D12E03FCD9A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8806-73B1-49E8-82D1-D7F69787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nit 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0" y="1371600"/>
            <a:ext cx="2066925" cy="22193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47800"/>
            <a:ext cx="6248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50874"/>
            <a:ext cx="701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MAULANA AZAD NATIONAL INSTITUTE OF TECHNOLOGY</a:t>
            </a:r>
            <a:endParaRPr lang="en-US" sz="2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259625"/>
            <a:ext cx="6705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Sample web template</a:t>
            </a:r>
            <a:endParaRPr 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9624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             </a:t>
            </a:r>
            <a:r>
              <a:rPr lang="en-US" b="1" dirty="0" smtClean="0"/>
              <a:t>Submitted </a:t>
            </a:r>
            <a:r>
              <a:rPr lang="en-US" b="1" dirty="0" smtClean="0"/>
              <a:t>By 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                            </a:t>
            </a:r>
            <a:r>
              <a:rPr lang="en-US" dirty="0" err="1" smtClean="0"/>
              <a:t>Sujeet</a:t>
            </a:r>
            <a:r>
              <a:rPr lang="en-US" dirty="0" smtClean="0"/>
              <a:t> Kumar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2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iz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069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 Have Created only a Web Template, There In This Template I divide it In Sub Divisions Like first I Divide it for only Title Of The Template Next I Divide For a Navigation Bar, I had Also Used Some Bootstrap Framework  With  CSS.I Create This template for An Image Gallery. In This Image Gallery I had Also use Some Buttons Like Search Bar Button And Message  button Also And Some Button Looks Likes a Hyperlinks So This Is My Web Template.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210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Html5</a:t>
            </a:r>
          </a:p>
          <a:p>
            <a:r>
              <a:rPr lang="en-US" sz="1800" dirty="0" smtClean="0"/>
              <a:t>CSS5</a:t>
            </a:r>
          </a:p>
          <a:p>
            <a:r>
              <a:rPr lang="en-US" sz="1800" dirty="0" smtClean="0"/>
              <a:t>PHP4</a:t>
            </a:r>
          </a:p>
          <a:p>
            <a:r>
              <a:rPr lang="en-US" sz="1800" dirty="0" smtClean="0"/>
              <a:t>Bootstrap 4.0.0</a:t>
            </a:r>
          </a:p>
          <a:p>
            <a:r>
              <a:rPr lang="en-US" sz="1800" dirty="0" err="1" smtClean="0"/>
              <a:t>Xammp</a:t>
            </a:r>
            <a:r>
              <a:rPr lang="en-US" sz="1800" dirty="0" smtClean="0"/>
              <a:t> Server</a:t>
            </a:r>
          </a:p>
          <a:p>
            <a:r>
              <a:rPr lang="en-US" sz="1800" dirty="0" smtClean="0"/>
              <a:t>Bracket Editor</a:t>
            </a:r>
          </a:p>
          <a:p>
            <a:r>
              <a:rPr lang="en-US" sz="1800" dirty="0" smtClean="0"/>
              <a:t>Chrome Browser</a:t>
            </a:r>
          </a:p>
          <a:p>
            <a:pPr marL="109728" indent="0">
              <a:buNone/>
            </a:pPr>
            <a:endParaRPr lang="en-US" sz="18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Technology Used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135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Description: C:\Users\SUJEET KUMAR\Pictures\Screenshots\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2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JEET KUMAR\Pictures\Screenshots\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"/>
            <a:ext cx="9144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UJEET KUMAR\Pictures\Screenshots\Screenshot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924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JEET KUMAR\Pictures\Screenshots\Screenshot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1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JEET KUMAR\Pictures\Screenshots\Screenshot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Software </a:t>
            </a:r>
            <a:r>
              <a:rPr lang="en-US" sz="2400" b="1" u="sng" dirty="0" err="1" smtClean="0"/>
              <a:t>Requirment</a:t>
            </a:r>
            <a:endParaRPr lang="en-US" sz="2400" b="1" u="sng" dirty="0" smtClean="0"/>
          </a:p>
          <a:p>
            <a:endParaRPr lang="en-US" dirty="0"/>
          </a:p>
          <a:p>
            <a:r>
              <a:rPr lang="en-US" dirty="0" err="1"/>
              <a:t>Braket</a:t>
            </a:r>
            <a:r>
              <a:rPr lang="en-US" dirty="0"/>
              <a:t> editor</a:t>
            </a:r>
          </a:p>
          <a:p>
            <a:r>
              <a:rPr lang="en-US" dirty="0"/>
              <a:t>Google chrome</a:t>
            </a:r>
          </a:p>
          <a:p>
            <a:r>
              <a:rPr lang="en-US" dirty="0" err="1"/>
              <a:t>Xammp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/>
              <a:t>Hardware </a:t>
            </a:r>
            <a:r>
              <a:rPr lang="en-US" sz="2400" b="1" u="sng" dirty="0" err="1" smtClean="0"/>
              <a:t>Requirment</a:t>
            </a:r>
            <a:r>
              <a:rPr lang="en-US" sz="2400" b="1" u="sng" dirty="0" smtClean="0"/>
              <a:t>:</a:t>
            </a:r>
          </a:p>
          <a:p>
            <a:endParaRPr lang="en-US" sz="2400" b="1" u="sng" dirty="0"/>
          </a:p>
          <a:p>
            <a:r>
              <a:rPr lang="en-US" dirty="0"/>
              <a:t>I3 And Above System </a:t>
            </a:r>
          </a:p>
          <a:p>
            <a:r>
              <a:rPr lang="en-US" dirty="0"/>
              <a:t>512 MB Ram</a:t>
            </a:r>
          </a:p>
        </p:txBody>
      </p:sp>
      <p:cxnSp>
        <p:nvCxnSpPr>
          <p:cNvPr id="4" name="Straight Connector 3"/>
          <p:cNvCxnSpPr>
            <a:stCxn id="2" idx="1"/>
          </p:cNvCxnSpPr>
          <p:nvPr/>
        </p:nvCxnSpPr>
        <p:spPr>
          <a:xfrm flipV="1">
            <a:off x="685800" y="2947957"/>
            <a:ext cx="7543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</vt:lpstr>
      <vt:lpstr>Introduction</vt:lpstr>
      <vt:lpstr>Technology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SUJEET KUMAR</dc:creator>
  <cp:lastModifiedBy>SUJEET KUMAR</cp:lastModifiedBy>
  <cp:revision>1</cp:revision>
  <dcterms:created xsi:type="dcterms:W3CDTF">2018-02-07T10:21:45Z</dcterms:created>
  <dcterms:modified xsi:type="dcterms:W3CDTF">2018-02-07T10:22:44Z</dcterms:modified>
</cp:coreProperties>
</file>