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지상" initials="문지" lastIdx="1" clrIdx="0">
    <p:extLst>
      <p:ext uri="{19B8F6BF-5375-455C-9EA6-DF929625EA0E}">
        <p15:presenceInfo xmlns:p15="http://schemas.microsoft.com/office/powerpoint/2012/main" userId="efebb8ab8be39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B050"/>
    <a:srgbClr val="002060"/>
    <a:srgbClr val="8A8A8A"/>
    <a:srgbClr val="FF8628"/>
    <a:srgbClr val="FF8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21428-68C9-4CD2-B03E-F7BF0E07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33E217-AC40-4710-8755-77BD661C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65C28-750D-4E44-B2DD-6740CB6C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01109-F40C-4176-8CAC-EAC43B07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D51D-D06B-4251-9B21-AB678970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E3D07-CFBC-4EFF-8D2E-AD6F8E9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8EBFC-C9C7-4994-A167-2649CFB2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874B3-9377-4675-9A37-5B123682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FE8D3-99DC-4173-A235-B6CC8EB2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FB758-6B3A-428B-A2BF-C2BFEA96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5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AF73D-9A2E-46DB-90C3-5024D75EB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FF7B4-1513-4223-B43F-20882CE13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DA4AE-17A0-4804-AA07-6250CAA9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0DAE8-48C3-4719-8F29-5A53EB09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772E4-AD6C-4358-9658-5895D148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C3E4F-D4F5-4F08-A0CE-A6B8EEF2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3E3DD-367B-4BA4-9CF5-1ADEDF5B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4CF09-58BC-46BF-8BC4-CD7943E3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3D31E-04C2-4E70-B749-12872FAC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9EB8-B7DD-4F90-934C-ED00354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0FEB6-D5FB-4CD8-995B-DC23DEBB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BFEB3-F59B-49D6-80B4-696D391F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DC40F-A50D-46C6-8DAF-1D86696A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34FA9-9171-435A-9495-F3E842F2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31F42-BD8B-4D81-80C1-F34C49D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80B0C-3766-4CCA-BF11-75A7D415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1F65D-EF2F-46D4-A712-FBCC219E0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C2244-FE33-41BD-B4B3-E138FD3FF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1BB4C-BD9A-4C62-AEAE-7DBDFC1A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D5CAC-5196-4EBE-8DDE-C4474ABF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1464-8018-4284-912A-8A6A259C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4706-2539-4272-B3A0-0E3296F8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B1DCF-4457-4065-A48C-6F16F66A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14091-F8DC-41E4-B3E3-F930394C5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1F835-0C03-49FD-ABA3-9C91478F6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066636-FA39-43C8-8A1D-C8BC8160E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850A6-5354-4871-8704-35268893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E1C849-7149-4917-85F3-57FBFD4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5DC6DE-A1DE-4FBC-ABCD-3D1A3A61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C71D5-0E3B-40D1-999B-F14952DE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C3C5B-BAA8-4606-8902-8F5D0D48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9D013-4602-4C7A-AF30-407208E7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5B06CF-A66D-4D36-956F-74F8DBB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EAC31F-5136-4DC4-818E-B52B70C8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B36D5F-9CCC-454A-AC07-CB2FB7A8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2DA53-C437-43C4-9EDE-AA82D210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63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38BD9-AB01-4876-9C0D-564A7C79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87C42-B303-48F4-9A92-442AB2C1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7B9783-499B-4AF5-9C84-EDE5AAB1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09A5E-AD44-45B0-BA5D-BFE1FAD0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CE2B7-BE1E-4776-9FB8-A9D3172B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F0EC0-A589-48CE-9538-40A53139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8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52CF3-B6B3-4258-99F9-595954CB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BD438-1C1A-454F-8609-81012E781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30822-7128-47C8-B748-AB068236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BCD7F-D53B-4183-AD97-76DA2C06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CBC0F-F5D9-4BFF-8561-45AAD176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288CE-2376-49ED-8A3A-10F1D65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8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637BDF-D797-4E5B-A41E-6310B36E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BCC72-CE1F-46C2-AB21-D6ED7A9B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E0932-7543-4B3C-BD9C-33E17A18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9737-6570-4CB0-881B-5304ED8E399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23C94-5F71-41AB-9B47-0895BAFAA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B5C67-287F-49CA-A24B-5A694DD1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BECD-F59A-4C25-851A-8412EC7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0487E7D-818C-40AC-A24C-469161BB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2" y="323416"/>
            <a:ext cx="3877216" cy="6211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CED1B-3E70-45AB-B32C-8A32D68DE0FA}"/>
              </a:ext>
            </a:extLst>
          </p:cNvPr>
          <p:cNvSpPr txBox="1"/>
          <p:nvPr/>
        </p:nvSpPr>
        <p:spPr>
          <a:xfrm>
            <a:off x="5317582" y="323416"/>
            <a:ext cx="6534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84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1C1A8D-7F53-4AF8-8027-F8529ACC8C65}"/>
              </a:ext>
            </a:extLst>
          </p:cNvPr>
          <p:cNvSpPr/>
          <p:nvPr/>
        </p:nvSpPr>
        <p:spPr>
          <a:xfrm>
            <a:off x="612396" y="3045204"/>
            <a:ext cx="3330430" cy="21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7B97A9-6471-4900-9D67-4F5A9CAB3FD3}"/>
              </a:ext>
            </a:extLst>
          </p:cNvPr>
          <p:cNvSpPr/>
          <p:nvPr/>
        </p:nvSpPr>
        <p:spPr>
          <a:xfrm>
            <a:off x="1570181" y="5255491"/>
            <a:ext cx="1385455" cy="2853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C12F5B-A3FE-453E-81A4-7C781833ABD9}"/>
              </a:ext>
            </a:extLst>
          </p:cNvPr>
          <p:cNvSpPr/>
          <p:nvPr/>
        </p:nvSpPr>
        <p:spPr>
          <a:xfrm>
            <a:off x="5317581" y="1298196"/>
            <a:ext cx="6534015" cy="158354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사용자 인증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 사용자의 이메일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비밀번호를 받아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로 보내 사용자 인증 과정을 거친다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 사용자가 </a:t>
            </a:r>
            <a:r>
              <a:rPr lang="ko-KR" altLang="en-US" dirty="0" err="1">
                <a:solidFill>
                  <a:schemeClr val="tx1"/>
                </a:solidFill>
              </a:rPr>
              <a:t>맞다면</a:t>
            </a:r>
            <a:r>
              <a:rPr lang="ko-KR" altLang="en-US" dirty="0">
                <a:solidFill>
                  <a:schemeClr val="tx1"/>
                </a:solidFill>
              </a:rPr>
              <a:t> 토큰과 사용자 정보를 반환한다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95554A-6969-4E17-A2E5-B041F064664F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 flipV="1">
            <a:off x="3942826" y="2089971"/>
            <a:ext cx="1374755" cy="20206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D66D95-B71A-4E3D-9E6C-DE484CB263C7}"/>
              </a:ext>
            </a:extLst>
          </p:cNvPr>
          <p:cNvSpPr/>
          <p:nvPr/>
        </p:nvSpPr>
        <p:spPr>
          <a:xfrm>
            <a:off x="5317581" y="3045203"/>
            <a:ext cx="6534015" cy="15835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아이디 </a:t>
            </a:r>
            <a:r>
              <a:rPr lang="en-US" altLang="ko-KR" sz="2400" b="1" dirty="0">
                <a:solidFill>
                  <a:schemeClr val="tx1"/>
                </a:solidFill>
              </a:rPr>
              <a:t>/ </a:t>
            </a:r>
            <a:r>
              <a:rPr lang="ko-KR" altLang="en-US" sz="2400" b="1" dirty="0">
                <a:solidFill>
                  <a:schemeClr val="tx1"/>
                </a:solidFill>
              </a:rPr>
              <a:t>비밀번호 찾기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 아이디 혹은 비밀번호 </a:t>
            </a:r>
            <a:r>
              <a:rPr lang="ko-KR" altLang="en-US" dirty="0" err="1">
                <a:solidFill>
                  <a:schemeClr val="tx1"/>
                </a:solidFill>
              </a:rPr>
              <a:t>분실시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비밀번호찾기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 버튼을 누른다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Alert</a:t>
            </a:r>
            <a:r>
              <a:rPr lang="ko-KR" altLang="en-US" dirty="0">
                <a:solidFill>
                  <a:schemeClr val="tx1"/>
                </a:solidFill>
              </a:rPr>
              <a:t>창을 통해 인사팀으로 문의하라는 문구가 뜬다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9D15EA6-8FE9-453D-AEA9-7B0DC7EDA566}"/>
              </a:ext>
            </a:extLst>
          </p:cNvPr>
          <p:cNvCxnSpPr>
            <a:endCxn id="33" idx="1"/>
          </p:cNvCxnSpPr>
          <p:nvPr/>
        </p:nvCxnSpPr>
        <p:spPr>
          <a:xfrm flipV="1">
            <a:off x="2955636" y="3836978"/>
            <a:ext cx="2361945" cy="1566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B7E3EE0-B56E-4E1C-98DE-D46EDBB6A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4716"/>
          <a:stretch/>
        </p:blipFill>
        <p:spPr>
          <a:xfrm>
            <a:off x="451626" y="321464"/>
            <a:ext cx="3658556" cy="6282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C2A9B-5DFB-468F-B629-5C4CE9CCCAEF}"/>
              </a:ext>
            </a:extLst>
          </p:cNvPr>
          <p:cNvSpPr txBox="1"/>
          <p:nvPr/>
        </p:nvSpPr>
        <p:spPr>
          <a:xfrm>
            <a:off x="5317582" y="323416"/>
            <a:ext cx="6534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84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10D88F-BDE1-433F-B19B-253D8C222E66}"/>
              </a:ext>
            </a:extLst>
          </p:cNvPr>
          <p:cNvSpPr/>
          <p:nvPr/>
        </p:nvSpPr>
        <p:spPr>
          <a:xfrm>
            <a:off x="591127" y="1052945"/>
            <a:ext cx="3454400" cy="886691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674452-D439-4EEE-A4AC-7DE480351F66}"/>
              </a:ext>
            </a:extLst>
          </p:cNvPr>
          <p:cNvSpPr/>
          <p:nvPr/>
        </p:nvSpPr>
        <p:spPr>
          <a:xfrm>
            <a:off x="480291" y="2283077"/>
            <a:ext cx="3629891" cy="3723440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8A0C53-6708-4D20-B030-6BBD3F37E73C}"/>
              </a:ext>
            </a:extLst>
          </p:cNvPr>
          <p:cNvSpPr/>
          <p:nvPr/>
        </p:nvSpPr>
        <p:spPr>
          <a:xfrm>
            <a:off x="360414" y="6078289"/>
            <a:ext cx="3857204" cy="515017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ECBFD4-6001-4303-A3BA-DC8582421316}"/>
              </a:ext>
            </a:extLst>
          </p:cNvPr>
          <p:cNvSpPr/>
          <p:nvPr/>
        </p:nvSpPr>
        <p:spPr>
          <a:xfrm>
            <a:off x="5317582" y="1052945"/>
            <a:ext cx="6534016" cy="1025237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사용자 기본 정보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사용자 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도토리 아이콘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현재날짜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E4F774-41A1-452E-83C5-6F6C3A9A3558}"/>
              </a:ext>
            </a:extLst>
          </p:cNvPr>
          <p:cNvSpPr/>
          <p:nvPr/>
        </p:nvSpPr>
        <p:spPr>
          <a:xfrm>
            <a:off x="5317582" y="2299855"/>
            <a:ext cx="6534016" cy="1902690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최근 </a:t>
            </a:r>
            <a:r>
              <a:rPr lang="ko-KR" altLang="en-US" sz="2400" b="1" dirty="0" err="1">
                <a:solidFill>
                  <a:schemeClr val="tx1"/>
                </a:solidFill>
              </a:rPr>
              <a:t>주차별</a:t>
            </a:r>
            <a:r>
              <a:rPr lang="ko-KR" altLang="en-US" sz="2400" b="1" dirty="0">
                <a:solidFill>
                  <a:schemeClr val="tx1"/>
                </a:solidFill>
              </a:rPr>
              <a:t> 근태정보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사용자의 근태현황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출근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FF8628"/>
                </a:solidFill>
              </a:rPr>
              <a:t>주황색 도토리</a:t>
            </a:r>
            <a:r>
              <a:rPr lang="en-US" altLang="ko-KR" dirty="0">
                <a:solidFill>
                  <a:srgbClr val="FF8628"/>
                </a:solidFill>
              </a:rPr>
              <a:t>, </a:t>
            </a:r>
            <a:r>
              <a:rPr lang="ko-KR" altLang="en-US" dirty="0">
                <a:solidFill>
                  <a:srgbClr val="FF8628"/>
                </a:solidFill>
              </a:rPr>
              <a:t>주황색 체크</a:t>
            </a:r>
            <a:endParaRPr lang="en-US" altLang="ko-KR" dirty="0">
              <a:solidFill>
                <a:srgbClr val="FF8628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퇴근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8A8A8A"/>
                </a:solidFill>
              </a:rPr>
              <a:t>회색 도토리</a:t>
            </a:r>
            <a:r>
              <a:rPr lang="en-US" altLang="ko-KR" dirty="0">
                <a:solidFill>
                  <a:srgbClr val="8A8A8A"/>
                </a:solidFill>
              </a:rPr>
              <a:t>, </a:t>
            </a:r>
            <a:r>
              <a:rPr lang="ko-KR" altLang="en-US" dirty="0">
                <a:solidFill>
                  <a:srgbClr val="8A8A8A"/>
                </a:solidFill>
              </a:rPr>
              <a:t>회색 체크</a:t>
            </a:r>
            <a:endParaRPr lang="en-US" altLang="ko-KR" dirty="0">
              <a:solidFill>
                <a:srgbClr val="8A8A8A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시간 </a:t>
            </a:r>
            <a:r>
              <a:rPr lang="en-US" altLang="ko-KR" dirty="0">
                <a:solidFill>
                  <a:schemeClr val="tx1"/>
                </a:solidFill>
              </a:rPr>
              <a:t>: YY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DD</a:t>
            </a:r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hh:mm:ss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882C56-9DF7-47E4-95E9-BFA1DD9C898D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045527" y="1496291"/>
            <a:ext cx="1272055" cy="692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F75C86-25EA-47AF-8A29-D9F018ECBF3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4110182" y="3251200"/>
            <a:ext cx="1207400" cy="8935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AE7699-96DF-449C-8024-9D0C76388BC5}"/>
              </a:ext>
            </a:extLst>
          </p:cNvPr>
          <p:cNvSpPr/>
          <p:nvPr/>
        </p:nvSpPr>
        <p:spPr>
          <a:xfrm>
            <a:off x="5317581" y="4424218"/>
            <a:ext cx="6534015" cy="2110366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Navigation Bar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홈화면으로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프로필 화면으로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비밀번호변경 화면으로 이동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0F53B5-BE0B-40BB-B4B4-835DE38679FF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217618" y="5479401"/>
            <a:ext cx="1099963" cy="856397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3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76B7F1-45AA-4FA4-9FAB-EBCC8A31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2" y="323416"/>
            <a:ext cx="3915585" cy="6206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19B23-B563-48ED-8053-9F49219C23D7}"/>
              </a:ext>
            </a:extLst>
          </p:cNvPr>
          <p:cNvSpPr txBox="1"/>
          <p:nvPr/>
        </p:nvSpPr>
        <p:spPr>
          <a:xfrm>
            <a:off x="5317582" y="323416"/>
            <a:ext cx="6534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84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02CA8-2DAF-4F06-8594-7C713D54DBC7}"/>
              </a:ext>
            </a:extLst>
          </p:cNvPr>
          <p:cNvSpPr/>
          <p:nvPr/>
        </p:nvSpPr>
        <p:spPr>
          <a:xfrm>
            <a:off x="372856" y="5994400"/>
            <a:ext cx="3844762" cy="540184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9E63A7-0477-4A0E-8415-39918F0A9252}"/>
              </a:ext>
            </a:extLst>
          </p:cNvPr>
          <p:cNvSpPr/>
          <p:nvPr/>
        </p:nvSpPr>
        <p:spPr>
          <a:xfrm>
            <a:off x="5317581" y="4417178"/>
            <a:ext cx="6534015" cy="2117405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Navigation Bar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홈화면으로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프로필 화면으로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비밀번호변경 화면으로 이동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1E918A-1B55-4364-B365-4E68641DBDA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217618" y="5475881"/>
            <a:ext cx="1099963" cy="78861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BA7801-4884-4CC3-8955-8847D355CC9C}"/>
              </a:ext>
            </a:extLst>
          </p:cNvPr>
          <p:cNvSpPr/>
          <p:nvPr/>
        </p:nvSpPr>
        <p:spPr>
          <a:xfrm>
            <a:off x="372855" y="323417"/>
            <a:ext cx="3844761" cy="7387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8EFA8-B817-4F5C-ABFE-22AB6494180E}"/>
              </a:ext>
            </a:extLst>
          </p:cNvPr>
          <p:cNvSpPr/>
          <p:nvPr/>
        </p:nvSpPr>
        <p:spPr>
          <a:xfrm>
            <a:off x="372855" y="1145309"/>
            <a:ext cx="3844761" cy="4765964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C0E50F-395D-4975-84CA-EE76D8917960}"/>
              </a:ext>
            </a:extLst>
          </p:cNvPr>
          <p:cNvSpPr/>
          <p:nvPr/>
        </p:nvSpPr>
        <p:spPr>
          <a:xfrm>
            <a:off x="5317582" y="1052945"/>
            <a:ext cx="6534016" cy="126538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Navigation Header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r>
              <a:rPr lang="ko-KR" altLang="en-US" dirty="0">
                <a:solidFill>
                  <a:schemeClr val="tx1"/>
                </a:solidFill>
              </a:rPr>
              <a:t> 버튼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전화번호 수정 확인 버튼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711559-4B9C-4975-B923-76F69A72D4B8}"/>
              </a:ext>
            </a:extLst>
          </p:cNvPr>
          <p:cNvSpPr/>
          <p:nvPr/>
        </p:nvSpPr>
        <p:spPr>
          <a:xfrm>
            <a:off x="5317582" y="2433781"/>
            <a:ext cx="6534016" cy="1867943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사용자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도토리 아이콘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등급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직책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전화번호 출력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전화번호 수정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CE3430-DC14-4CB2-A0B3-56FC913AC837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4217616" y="692800"/>
            <a:ext cx="1099966" cy="9928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46F276-13EE-4CA7-AA05-20C9D3137A69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217616" y="3367753"/>
            <a:ext cx="1099966" cy="1605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1E7515E-CEC6-45AC-89E6-F147B029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2" y="323416"/>
            <a:ext cx="3877216" cy="6211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399524-CD76-4EEE-9A2F-5F3E5A0BA8D4}"/>
              </a:ext>
            </a:extLst>
          </p:cNvPr>
          <p:cNvSpPr txBox="1"/>
          <p:nvPr/>
        </p:nvSpPr>
        <p:spPr>
          <a:xfrm>
            <a:off x="5317582" y="323416"/>
            <a:ext cx="6534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84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수정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741585-A8A8-4F5B-A938-6C7A8C8CEB22}"/>
              </a:ext>
            </a:extLst>
          </p:cNvPr>
          <p:cNvSpPr/>
          <p:nvPr/>
        </p:nvSpPr>
        <p:spPr>
          <a:xfrm>
            <a:off x="372856" y="5994400"/>
            <a:ext cx="3844762" cy="540184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596CED-31C0-4D39-89CB-06619F17A24F}"/>
              </a:ext>
            </a:extLst>
          </p:cNvPr>
          <p:cNvSpPr/>
          <p:nvPr/>
        </p:nvSpPr>
        <p:spPr>
          <a:xfrm>
            <a:off x="5317581" y="4424218"/>
            <a:ext cx="6534015" cy="2110366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Navigation Bar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홈화면으로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프로필 화면으로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비밀번호변경 화면으로 이동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9B77E1-69EE-4408-B6C6-0920EBF4970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217618" y="5479401"/>
            <a:ext cx="1099963" cy="78509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037639-65DC-4AB3-B15B-BCD0FCB957BD}"/>
              </a:ext>
            </a:extLst>
          </p:cNvPr>
          <p:cNvSpPr/>
          <p:nvPr/>
        </p:nvSpPr>
        <p:spPr>
          <a:xfrm>
            <a:off x="372855" y="323417"/>
            <a:ext cx="3844761" cy="7387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37DCF1-CB37-4E26-8217-1FB804B34877}"/>
              </a:ext>
            </a:extLst>
          </p:cNvPr>
          <p:cNvSpPr/>
          <p:nvPr/>
        </p:nvSpPr>
        <p:spPr>
          <a:xfrm>
            <a:off x="5317582" y="1052945"/>
            <a:ext cx="6534016" cy="126538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Navigation Header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r>
              <a:rPr lang="ko-KR" altLang="en-US" dirty="0">
                <a:solidFill>
                  <a:schemeClr val="tx1"/>
                </a:solidFill>
              </a:rPr>
              <a:t> 버튼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비밀번호 수정 확인 버튼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A45625-0291-444F-9188-02F11AEF893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217616" y="692800"/>
            <a:ext cx="1099966" cy="9928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3D22C9-36B3-4BA1-876A-6475FE209BC4}"/>
              </a:ext>
            </a:extLst>
          </p:cNvPr>
          <p:cNvSpPr/>
          <p:nvPr/>
        </p:nvSpPr>
        <p:spPr>
          <a:xfrm>
            <a:off x="372855" y="1145309"/>
            <a:ext cx="3844761" cy="4765964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756FC-3E8F-42C2-9A5A-970E2EEB299D}"/>
              </a:ext>
            </a:extLst>
          </p:cNvPr>
          <p:cNvSpPr/>
          <p:nvPr/>
        </p:nvSpPr>
        <p:spPr>
          <a:xfrm>
            <a:off x="5317582" y="2433781"/>
            <a:ext cx="6534016" cy="1867943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사용자 비밀번호 변경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현재 비밀번호와 변경할 새 비밀번호를 입력한다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Navigation Header </a:t>
            </a:r>
            <a:r>
              <a:rPr lang="ko-KR" altLang="en-US" dirty="0">
                <a:solidFill>
                  <a:schemeClr val="tx1"/>
                </a:solidFill>
              </a:rPr>
              <a:t>부분의 체크 버튼을 클릭하여 비밀번호를 변경한다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B3C2E9-1F14-4F19-AD26-1DEE29B5765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217616" y="3367753"/>
            <a:ext cx="1099966" cy="1605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1482947-097C-4EC6-9E9F-D001009D3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4716"/>
          <a:stretch/>
        </p:blipFill>
        <p:spPr>
          <a:xfrm>
            <a:off x="3549112" y="1788900"/>
            <a:ext cx="1661828" cy="2853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D23256-6BC2-4788-980B-BC9441A0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38" y="1789369"/>
            <a:ext cx="1800504" cy="2853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꽃, 조류이(가) 표시된 사진&#10;&#10;자동 생성된 설명">
            <a:extLst>
              <a:ext uri="{FF2B5EF4-FFF2-40B4-BE49-F238E27FC236}">
                <a16:creationId xmlns:a16="http://schemas.microsoft.com/office/drawing/2014/main" id="{1F422AA0-D71A-4C9C-A3DB-3F59AA580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7" y="323418"/>
            <a:ext cx="1777117" cy="2853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3D9E142-1417-431F-86A2-76BBFF007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7" y="3680691"/>
            <a:ext cx="1777117" cy="2853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D722837-B799-43F8-9162-08A6667B9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56" y="1789369"/>
            <a:ext cx="1777117" cy="28538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CCA19E6-17F4-4044-9A8F-39EA4C88BBB1}"/>
              </a:ext>
            </a:extLst>
          </p:cNvPr>
          <p:cNvCxnSpPr>
            <a:stCxn id="5" idx="3"/>
            <a:endCxn id="7" idx="3"/>
          </p:cNvCxnSpPr>
          <p:nvPr/>
        </p:nvCxnSpPr>
        <p:spPr>
          <a:xfrm>
            <a:off x="2096944" y="1750364"/>
            <a:ext cx="12700" cy="3357273"/>
          </a:xfrm>
          <a:prstGeom prst="bentConnector3">
            <a:avLst>
              <a:gd name="adj1" fmla="val 7001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A2A54F-F4BC-497F-A0BF-E4C48CBC892C}"/>
              </a:ext>
            </a:extLst>
          </p:cNvPr>
          <p:cNvSpPr txBox="1"/>
          <p:nvPr/>
        </p:nvSpPr>
        <p:spPr>
          <a:xfrm>
            <a:off x="2096944" y="1473365"/>
            <a:ext cx="114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후 이동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25B0FFC-92A4-4A6D-A98C-2AA6FE4CECA5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692943" y="3731758"/>
            <a:ext cx="3318267" cy="2287383"/>
          </a:xfrm>
          <a:prstGeom prst="bentConnector4">
            <a:avLst>
              <a:gd name="adj1" fmla="val -6200"/>
              <a:gd name="adj2" fmla="val 8641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AF9F70E-3971-4236-8359-E1BC764AEA6A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1208385" y="5867400"/>
            <a:ext cx="1" cy="66718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E8F7E14-147B-4098-B47D-3A385AC2C0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6397" y="2724247"/>
            <a:ext cx="1426946" cy="2411084"/>
          </a:xfrm>
          <a:prstGeom prst="bentConnector4">
            <a:avLst>
              <a:gd name="adj1" fmla="val -16020"/>
              <a:gd name="adj2" fmla="val 79093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5A6D1D2-F812-441F-87AB-A740FA68515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 flipH="1">
            <a:off x="9064599" y="2724246"/>
            <a:ext cx="1426946" cy="2411086"/>
          </a:xfrm>
          <a:prstGeom prst="bentConnector4">
            <a:avLst>
              <a:gd name="adj1" fmla="val -16020"/>
              <a:gd name="adj2" fmla="val 80437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D149808-F5E2-42F8-A65B-5EA81A23DD5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979823" y="3216316"/>
            <a:ext cx="5115233" cy="1891321"/>
          </a:xfrm>
          <a:prstGeom prst="bentConnector3">
            <a:avLst>
              <a:gd name="adj1" fmla="val 89178"/>
            </a:avLst>
          </a:prstGeom>
          <a:ln w="254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A67506B-98BC-42C4-9FF4-DBF34FF56A76}"/>
              </a:ext>
            </a:extLst>
          </p:cNvPr>
          <p:cNvCxnSpPr>
            <a:cxnSpLocks/>
          </p:cNvCxnSpPr>
          <p:nvPr/>
        </p:nvCxnSpPr>
        <p:spPr>
          <a:xfrm rot="10800000">
            <a:off x="5272886" y="3216317"/>
            <a:ext cx="5122064" cy="2174835"/>
          </a:xfrm>
          <a:prstGeom prst="bentConnector3">
            <a:avLst>
              <a:gd name="adj1" fmla="val 9044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81138DF-24F9-4DB1-AB40-D4154563D881}"/>
              </a:ext>
            </a:extLst>
          </p:cNvPr>
          <p:cNvCxnSpPr/>
          <p:nvPr/>
        </p:nvCxnSpPr>
        <p:spPr>
          <a:xfrm>
            <a:off x="4976813" y="4643262"/>
            <a:ext cx="0" cy="464375"/>
          </a:xfrm>
          <a:prstGeom prst="line">
            <a:avLst/>
          </a:prstGeom>
          <a:ln w="254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0A65256-5E96-4BE8-BD46-04EC0D2E1336}"/>
              </a:ext>
            </a:extLst>
          </p:cNvPr>
          <p:cNvCxnSpPr/>
          <p:nvPr/>
        </p:nvCxnSpPr>
        <p:spPr>
          <a:xfrm>
            <a:off x="8283575" y="4643262"/>
            <a:ext cx="0" cy="464375"/>
          </a:xfrm>
          <a:prstGeom prst="line">
            <a:avLst/>
          </a:prstGeom>
          <a:ln w="254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2BC631E-033F-4EB5-879F-85F27FC7D8C8}"/>
              </a:ext>
            </a:extLst>
          </p:cNvPr>
          <p:cNvCxnSpPr/>
          <p:nvPr/>
        </p:nvCxnSpPr>
        <p:spPr>
          <a:xfrm>
            <a:off x="7086600" y="4643262"/>
            <a:ext cx="0" cy="7478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4CBA2F9-C570-40C8-83F3-3E7069F673AA}"/>
              </a:ext>
            </a:extLst>
          </p:cNvPr>
          <p:cNvCxnSpPr/>
          <p:nvPr/>
        </p:nvCxnSpPr>
        <p:spPr>
          <a:xfrm>
            <a:off x="10394950" y="4643262"/>
            <a:ext cx="0" cy="7478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8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196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지상</dc:creator>
  <cp:lastModifiedBy>Registered User</cp:lastModifiedBy>
  <cp:revision>27</cp:revision>
  <dcterms:created xsi:type="dcterms:W3CDTF">2020-05-07T14:58:35Z</dcterms:created>
  <dcterms:modified xsi:type="dcterms:W3CDTF">2021-02-06T13:52:56Z</dcterms:modified>
</cp:coreProperties>
</file>