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D3FCA-F563-4A9C-B19C-894E9CDB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786B6-4FE5-496F-A24E-16ED05FB5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807BE-E9CD-4EFC-9C7A-8826BFD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633CD-BC91-442E-AA79-DA3BEF34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B0971-B10A-4FC8-AB4B-3F07782D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7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08AD1-4975-4494-9397-EC1B45E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C02095-2C87-4806-8518-F4B38D83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6D549-F956-4E6D-A696-4F22EC13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FA07E-7AAE-4C35-9605-6468CA6A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0E49E-1049-477A-ACCC-99B4C4A5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0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3061A5-EAF4-4771-A712-20D782747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E3192-A3BC-43B8-BB21-C118A440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13538-406E-4F0B-9BB8-ACE02C8A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97424-27C6-45DF-8AE6-4362289C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28E92-2A2A-455F-BC28-3410C72F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1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33008-2CCC-4A22-9B19-98908782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5AFEC-9798-4948-9F93-E6EF5B31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42279-F09A-4C99-BFE0-3553878C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22F97-E4AF-4290-9E24-BE8138B0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DA5E9-44A5-4D17-B243-FAD7F8E8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6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C7AFC-8CE8-416F-870E-6F274F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015B8-8B68-4BC3-B411-6AE825FA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5CB5-EC1D-493A-92FB-D83B2F6D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E7D45-01DB-410F-983D-AF3E599C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6A54B-FD54-4B6B-95C7-E11E106D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F86B-84EA-44A4-87A8-7E11E9C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B01C2-E8DF-4A78-B476-4082FF50D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16F34-8226-44E2-9CF5-BF39227B7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67538-06CC-484B-9FD1-E7305E4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17974-DA13-4261-A102-9BF27E6E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C3849-AE2F-46FC-86DB-2BAB2EA5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2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4E1C3-A8D5-4FE3-97B2-2FD63AE4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0422B-A865-4E2E-AFD1-22D317D5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58D76-F76E-431D-8B0F-F9A0CD66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B04A0E-374F-41B9-989B-AF67815A9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253B2-FB5C-4605-AFCC-93D2752A6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8B434-F4C9-4C98-8680-8A260BC4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7B5BEA-440F-4999-A442-C1D77C36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CCD487-D934-44F8-852E-38A38161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D2D06-6CB6-40BA-B65E-E3EBD23D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BB8776-1DE9-46D5-9B93-C11FFC3E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1E1273-6367-44D8-92F3-BC27E10F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507846-5FFD-4D70-BCA2-B4DCEDA1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0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2AB433-F5EF-472D-988E-C7EA3464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A57EC0-16B1-4EE3-B4E9-FA10B7BE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DDDBD-2414-483B-8DF9-C47C9DE5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1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89568-64DC-416F-B55C-AACA0130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BD43A-576A-4DA6-87C1-D5010B97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0C1AD-F639-4F3B-8F58-3EADDE211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DCC54-3A0E-40A5-B2DE-8475D8B5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B3A68-5624-4EF7-A664-0DD4194D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7904B-C306-4D17-84AC-612F1080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1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46E00-136E-422D-8ADA-2D7EE6F4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B180B2-5061-4E9C-87EE-D85BFB17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4B4D2-0D68-4DA2-811B-4E5930DD0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15A52-6A8D-4A30-8FC7-87C9E00F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625DD-2BE3-42BC-B098-393A0794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7B4FC-E9AF-4F5A-9CE2-203B4952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0F518D-7C68-4167-AEDA-6FA03176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6C959-B39B-4AE7-AD88-59664F20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290EF-6C67-4C78-A3FC-3701F4EE1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27FF-451B-43D2-B93D-6D6EED243BDB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89D7C-847D-44F8-AF99-2FA26A641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13C95-515A-412F-925F-DBFFDC5F4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ED7F-F905-42F3-A87F-6057088DC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045F62-7294-4774-96E5-2669BFD1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31" y="989470"/>
            <a:ext cx="4172532" cy="42106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391514C-17C2-46F0-9866-84EA53E68ED9}"/>
              </a:ext>
            </a:extLst>
          </p:cNvPr>
          <p:cNvSpPr/>
          <p:nvPr/>
        </p:nvSpPr>
        <p:spPr>
          <a:xfrm>
            <a:off x="5181389" y="2245751"/>
            <a:ext cx="6517973" cy="263105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 fontAlgn="base" latinLnBrk="0">
              <a:lnSpc>
                <a:spcPct val="160000"/>
              </a:lnSpc>
              <a:buFont typeface="+mj-lt"/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email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password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입력하면 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login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가능</a:t>
            </a:r>
            <a:endParaRPr lang="en-US" altLang="ko-KR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fontAlgn="base" latinLnBrk="0">
              <a:lnSpc>
                <a:spcPct val="160000"/>
              </a:lnSpc>
              <a:buFont typeface="+mj-lt"/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등록된 사용자가 아무도 없다면 자동적으로 디폴트 계정이 생성</a:t>
            </a:r>
            <a:endParaRPr lang="en-US" altLang="ko-KR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fontAlgn="base" latinLnBrk="0">
              <a:lnSpc>
                <a:spcPct val="160000"/>
              </a:lnSpc>
              <a:buFont typeface="+mj-lt"/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사용자의 등급과 재직상태로 로그인 시 화면을 구분하고 현재 재직상황에 따라 로그인 가능과 로그인 불가가 나뉨</a:t>
            </a:r>
          </a:p>
          <a:p>
            <a:pPr marL="342900" indent="-342900" fontAlgn="base" latinLnBrk="0">
              <a:lnSpc>
                <a:spcPct val="160000"/>
              </a:lnSpc>
              <a:buFont typeface="+mj-lt"/>
              <a:buAutoNum type="arabicPeriod"/>
            </a:pPr>
            <a:endParaRPr lang="ko-KR" altLang="en-US" kern="0" dirty="0">
              <a:solidFill>
                <a:srgbClr val="000000"/>
              </a:solidFill>
            </a:endParaRPr>
          </a:p>
          <a:p>
            <a:pPr marL="342900" indent="-342900" algn="ctr" fontAlgn="base" latinLnBrk="0">
              <a:lnSpc>
                <a:spcPct val="160000"/>
              </a:lnSpc>
              <a:buFont typeface="+mj-lt"/>
              <a:buAutoNum type="arabicPeriod"/>
            </a:pPr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83C415-DA6E-4BA1-BDFC-663E2C527FFA}"/>
              </a:ext>
            </a:extLst>
          </p:cNvPr>
          <p:cNvSpPr/>
          <p:nvPr/>
        </p:nvSpPr>
        <p:spPr>
          <a:xfrm>
            <a:off x="961814" y="2935705"/>
            <a:ext cx="3128923" cy="1652337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A4D5A6-1E76-4223-92C2-58804224C56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090737" y="2935705"/>
            <a:ext cx="1090652" cy="8261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8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736995-D0B6-4E2F-8397-7B64F6D8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9" y="167349"/>
            <a:ext cx="2649124" cy="26733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2EAC34-36B6-473A-BBE6-967805A8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23" y="167349"/>
            <a:ext cx="3716196" cy="1449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A1DB1A-6C8A-47E9-A7F0-A7DABBAE2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223" y="1802424"/>
            <a:ext cx="3716196" cy="1626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B761D9-B399-4DBA-A8B0-51DF2CE2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223" y="3614232"/>
            <a:ext cx="3716196" cy="14251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5D1C6C-963D-4CB1-ABEE-C514B18A4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223" y="5224588"/>
            <a:ext cx="3721522" cy="1449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0E03E0-A6E5-47EB-A1FB-CC8EDCDBF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879" y="167349"/>
            <a:ext cx="3716196" cy="8361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F4464C-711A-4F0B-A854-F9F5B0346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879" y="1198636"/>
            <a:ext cx="3716196" cy="1714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135AF2-E9A6-4166-AF8A-AFC07C70FE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3183" y="3108649"/>
            <a:ext cx="3667587" cy="14498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7D38FB-E52E-495A-AFFC-E60C477BEA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3183" y="4753635"/>
            <a:ext cx="3716196" cy="16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031782-D5E0-42CA-8FA0-DAA1475B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48" y="370919"/>
            <a:ext cx="11385951" cy="44421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FDC6E4-510A-4ACA-A608-32E36D51E7F8}"/>
              </a:ext>
            </a:extLst>
          </p:cNvPr>
          <p:cNvSpPr/>
          <p:nvPr/>
        </p:nvSpPr>
        <p:spPr>
          <a:xfrm>
            <a:off x="302064" y="1010653"/>
            <a:ext cx="756715" cy="28875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17BAEB-EC1D-4957-A5CB-308802E86438}"/>
              </a:ext>
            </a:extLst>
          </p:cNvPr>
          <p:cNvSpPr/>
          <p:nvPr/>
        </p:nvSpPr>
        <p:spPr>
          <a:xfrm>
            <a:off x="471901" y="4296488"/>
            <a:ext cx="4372816" cy="13965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기본적으로 들어가면 관리자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인사팀은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로그인 기록을 보여주는 대시보드로 감</a:t>
            </a:r>
            <a:endParaRPr lang="en-US" altLang="ko-KR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711933-0F05-44F4-AC19-A88F0A6CACB9}"/>
              </a:ext>
            </a:extLst>
          </p:cNvPr>
          <p:cNvCxnSpPr>
            <a:cxnSpLocks/>
          </p:cNvCxnSpPr>
          <p:nvPr/>
        </p:nvCxnSpPr>
        <p:spPr>
          <a:xfrm>
            <a:off x="680421" y="1299411"/>
            <a:ext cx="939832" cy="2997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310368-FBBD-49F9-BF26-AADBD2B362FB}"/>
              </a:ext>
            </a:extLst>
          </p:cNvPr>
          <p:cNvSpPr/>
          <p:nvPr/>
        </p:nvSpPr>
        <p:spPr>
          <a:xfrm>
            <a:off x="2181725" y="1299411"/>
            <a:ext cx="7780422" cy="253465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06FCA5-3799-47F4-A2DF-563FB1E85AB2}"/>
              </a:ext>
            </a:extLst>
          </p:cNvPr>
          <p:cNvSpPr/>
          <p:nvPr/>
        </p:nvSpPr>
        <p:spPr>
          <a:xfrm>
            <a:off x="5190990" y="4296488"/>
            <a:ext cx="4594694" cy="139650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대시보드에는 </a:t>
            </a:r>
            <a:r>
              <a:rPr lang="en-US" altLang="ko-KR" kern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loginlog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찍히는데 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email, 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이름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login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</a:t>
            </a:r>
            <a:r>
              <a:rPr lang="en-US" altLang="ko-KR" kern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ip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주소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로그인 일시가 일괄 기록됨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83F247-29F5-4A8A-8EA5-856954EAC5C9}"/>
              </a:ext>
            </a:extLst>
          </p:cNvPr>
          <p:cNvCxnSpPr>
            <a:cxnSpLocks/>
          </p:cNvCxnSpPr>
          <p:nvPr/>
        </p:nvCxnSpPr>
        <p:spPr>
          <a:xfrm>
            <a:off x="6352674" y="3834063"/>
            <a:ext cx="256673" cy="4624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6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6B28CF-1A6A-45F1-A435-35889961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0"/>
            <a:ext cx="11996058" cy="52506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013B74-6336-473A-947E-D85E40DDA1B0}"/>
              </a:ext>
            </a:extLst>
          </p:cNvPr>
          <p:cNvSpPr/>
          <p:nvPr/>
        </p:nvSpPr>
        <p:spPr>
          <a:xfrm>
            <a:off x="141514" y="968831"/>
            <a:ext cx="772886" cy="26125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DE1ACC-EFEA-47EA-96DD-0079C8EF8682}"/>
              </a:ext>
            </a:extLst>
          </p:cNvPr>
          <p:cNvSpPr/>
          <p:nvPr/>
        </p:nvSpPr>
        <p:spPr>
          <a:xfrm>
            <a:off x="489857" y="5163265"/>
            <a:ext cx="5790054" cy="1564888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관리자와 인사팀만 볼 수 있음</a:t>
            </a:r>
            <a:endParaRPr lang="en-US" altLang="ko-KR" sz="1600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직원의 상세정보 보기와 수정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 모두 가능하기 때문에 문의가 들어오면 즉시 간단한 비밀번호로 변경하여 직원이 직접 수정할 수 있는 방식으로 사용하려고 함</a:t>
            </a:r>
            <a:endParaRPr lang="en-US" altLang="ko-KR" sz="1600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5FD868-BA82-4C8A-922C-8933CE90BDB2}"/>
              </a:ext>
            </a:extLst>
          </p:cNvPr>
          <p:cNvSpPr/>
          <p:nvPr/>
        </p:nvSpPr>
        <p:spPr>
          <a:xfrm>
            <a:off x="9851570" y="1280107"/>
            <a:ext cx="1349830" cy="393478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6F6271-750D-400D-8A3D-E5F0ABF9DB2C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flipH="1">
            <a:off x="6279911" y="1673585"/>
            <a:ext cx="4246574" cy="427212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BD08E9-B420-4412-9C63-A2A88913B80F}"/>
              </a:ext>
            </a:extLst>
          </p:cNvPr>
          <p:cNvSpPr/>
          <p:nvPr/>
        </p:nvSpPr>
        <p:spPr>
          <a:xfrm>
            <a:off x="10714934" y="1312765"/>
            <a:ext cx="453808" cy="332596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D267E1-E0AC-4A31-B153-CEE265997228}"/>
              </a:ext>
            </a:extLst>
          </p:cNvPr>
          <p:cNvSpPr/>
          <p:nvPr/>
        </p:nvSpPr>
        <p:spPr>
          <a:xfrm>
            <a:off x="7379941" y="5095549"/>
            <a:ext cx="4475747" cy="1564888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 시 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에는 남아있지만 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deleted column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삭제와 비삭제를 구분하고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삭제하지 않을 유저들만 나타나게 되어있음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78F29F-C852-42F4-8C8B-E905A512D18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9617815" y="1645361"/>
            <a:ext cx="1324023" cy="345018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84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D7366F-C5E1-4207-9942-31A20382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92"/>
            <a:ext cx="12192000" cy="46755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8924B0-E5C5-48B2-A4FB-8FF97424792F}"/>
              </a:ext>
            </a:extLst>
          </p:cNvPr>
          <p:cNvSpPr/>
          <p:nvPr/>
        </p:nvSpPr>
        <p:spPr>
          <a:xfrm>
            <a:off x="21772" y="1360714"/>
            <a:ext cx="827314" cy="29162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90EDC5-341B-4EE2-B0AE-7E125322C434}"/>
              </a:ext>
            </a:extLst>
          </p:cNvPr>
          <p:cNvSpPr/>
          <p:nvPr/>
        </p:nvSpPr>
        <p:spPr>
          <a:xfrm>
            <a:off x="7479254" y="1360714"/>
            <a:ext cx="4364403" cy="147144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관리자는 회원등록을 해줄 수 있음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인사팀도 회원등록이 가능하지만 권한을 줄 수 있는 것은 사용자 등급밖에 없음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7EF23B-185C-443D-B83E-AC7CFC5C3BD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0858" y="1506525"/>
            <a:ext cx="6608396" cy="5899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6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1A3308-5720-450E-BCA0-F9E2D9A6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416"/>
            <a:ext cx="12192000" cy="474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E4E120-1092-485A-8314-588B27596138}"/>
              </a:ext>
            </a:extLst>
          </p:cNvPr>
          <p:cNvSpPr/>
          <p:nvPr/>
        </p:nvSpPr>
        <p:spPr>
          <a:xfrm>
            <a:off x="21772" y="1926771"/>
            <a:ext cx="718457" cy="283029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5242D-0133-4A00-B91B-72E050E91DD6}"/>
              </a:ext>
            </a:extLst>
          </p:cNvPr>
          <p:cNvSpPr/>
          <p:nvPr/>
        </p:nvSpPr>
        <p:spPr>
          <a:xfrm>
            <a:off x="7291728" y="1082520"/>
            <a:ext cx="4684295" cy="1383214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로그인이 가능한 사용자라면 누구나 본인의 개인정보를 들어가서 정보를 확인하고 이에 개인정보 수정 혹은 </a:t>
            </a:r>
            <a:r>
              <a:rPr lang="en-US" altLang="ko-KR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password</a:t>
            </a: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수정이 가능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C9DD73-14A6-492F-8F81-D77D4154C71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40229" y="1774127"/>
            <a:ext cx="6551499" cy="29415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9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878A1A-5E31-4430-9673-FD27BA2F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744"/>
            <a:ext cx="12192000" cy="274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C82185-5F52-4A73-9244-D7C56BA155A7}"/>
              </a:ext>
            </a:extLst>
          </p:cNvPr>
          <p:cNvSpPr/>
          <p:nvPr/>
        </p:nvSpPr>
        <p:spPr>
          <a:xfrm>
            <a:off x="45644" y="2447764"/>
            <a:ext cx="850172" cy="311755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15A4E8-E72F-45CC-B0AE-3D35474F0E6A}"/>
              </a:ext>
            </a:extLst>
          </p:cNvPr>
          <p:cNvSpPr/>
          <p:nvPr/>
        </p:nvSpPr>
        <p:spPr>
          <a:xfrm>
            <a:off x="2096603" y="4330592"/>
            <a:ext cx="5237688" cy="837196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공지사항에서 공지파일 다운로드와 공지 확인 가능</a:t>
            </a:r>
            <a:endParaRPr lang="en-US" altLang="ko-KR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28449B-2E2D-41E3-A1B3-C4DAFE58CC00}"/>
              </a:ext>
            </a:extLst>
          </p:cNvPr>
          <p:cNvSpPr/>
          <p:nvPr/>
        </p:nvSpPr>
        <p:spPr>
          <a:xfrm>
            <a:off x="2096603" y="2780131"/>
            <a:ext cx="657482" cy="420270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7C125B-B9AC-451E-9383-A6469E54421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470730" y="2759519"/>
            <a:ext cx="1625873" cy="198967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7ED1D-7AEE-4FD9-8E14-35DAD49EC0C6}"/>
              </a:ext>
            </a:extLst>
          </p:cNvPr>
          <p:cNvSpPr/>
          <p:nvPr/>
        </p:nvSpPr>
        <p:spPr>
          <a:xfrm>
            <a:off x="3321087" y="3137345"/>
            <a:ext cx="4684236" cy="837197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등급 직원은 글쓰기 기능 사용 불가</a:t>
            </a:r>
            <a:endParaRPr lang="en-US" altLang="ko-KR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42E2A4-19B0-4512-87DF-5FD910C5C03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25344" y="3200401"/>
            <a:ext cx="895743" cy="35554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8A3840-1930-4780-A2FF-5B448234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261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59D501-DF14-414E-99E2-D57DC9311DD3}"/>
              </a:ext>
            </a:extLst>
          </p:cNvPr>
          <p:cNvSpPr/>
          <p:nvPr/>
        </p:nvSpPr>
        <p:spPr>
          <a:xfrm>
            <a:off x="2001826" y="5133221"/>
            <a:ext cx="1203158" cy="49287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A7B220-44BD-4C73-82D6-D58E6E4B6491}"/>
              </a:ext>
            </a:extLst>
          </p:cNvPr>
          <p:cNvSpPr/>
          <p:nvPr/>
        </p:nvSpPr>
        <p:spPr>
          <a:xfrm>
            <a:off x="5327125" y="4974711"/>
            <a:ext cx="5285874" cy="159332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직원 본인의 스케줄 등록 가능</a:t>
            </a:r>
            <a:endParaRPr lang="en-US" altLang="ko-KR" sz="1600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스케줄 목록에서 본인의 근무 시간이 보여지고 그것을 기준으로 본인의 계획기록을 작성함</a:t>
            </a:r>
            <a:endParaRPr lang="en-US" altLang="ko-KR" sz="1600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이것은 근태 출근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퇴근 관리의 출근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지각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퇴근의 척도가 됨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48E1165-0463-4BCB-BF7D-81A20262C06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204984" y="5379661"/>
            <a:ext cx="2122141" cy="3917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A2E2C-D2D4-462D-9140-6B3144023E33}"/>
              </a:ext>
            </a:extLst>
          </p:cNvPr>
          <p:cNvSpPr/>
          <p:nvPr/>
        </p:nvSpPr>
        <p:spPr>
          <a:xfrm>
            <a:off x="21771" y="1881707"/>
            <a:ext cx="1012371" cy="311755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4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95F1FB-B606-4003-BF26-7A19AC42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19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F276A2-4523-4FBC-B846-3006C8EC29AC}"/>
              </a:ext>
            </a:extLst>
          </p:cNvPr>
          <p:cNvSpPr/>
          <p:nvPr/>
        </p:nvSpPr>
        <p:spPr>
          <a:xfrm>
            <a:off x="6404811" y="4519248"/>
            <a:ext cx="5418220" cy="2065001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직원의 근무 </a:t>
            </a:r>
            <a:r>
              <a:rPr lang="ko-KR" altLang="en-US" kern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타임표</a:t>
            </a:r>
            <a:endParaRPr lang="en-US" altLang="ko-KR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관리자가 여기에 파트타임을 등록하면 이 파트타임을 기준으로 사용자는 출근시간과 퇴근시간을 결정하여 본인의 스케줄에 등록하는 식으로 작동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51CCDF-FC1B-4DB1-933E-A33570088F79}"/>
              </a:ext>
            </a:extLst>
          </p:cNvPr>
          <p:cNvSpPr/>
          <p:nvPr/>
        </p:nvSpPr>
        <p:spPr>
          <a:xfrm>
            <a:off x="2057399" y="1186543"/>
            <a:ext cx="6651171" cy="2979948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B3A8FC-0714-45CC-80A8-584EB8998705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5382985" y="4166491"/>
            <a:ext cx="1021826" cy="138525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FA3BFC-8DCD-448B-AA12-A1E1D53BFAE1}"/>
              </a:ext>
            </a:extLst>
          </p:cNvPr>
          <p:cNvSpPr/>
          <p:nvPr/>
        </p:nvSpPr>
        <p:spPr>
          <a:xfrm>
            <a:off x="21772" y="2098070"/>
            <a:ext cx="850172" cy="311755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5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3C3F48-94F8-4228-B31D-45543D73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11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B2B78-55C0-42BA-B508-A01E2D6C03BA}"/>
              </a:ext>
            </a:extLst>
          </p:cNvPr>
          <p:cNvSpPr/>
          <p:nvPr/>
        </p:nvSpPr>
        <p:spPr>
          <a:xfrm>
            <a:off x="2668161" y="5114805"/>
            <a:ext cx="7108371" cy="1628175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로그인 후 메인 화면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본인의 기록만  볼 수 있는 화면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위에서 작성했던 스케줄표를 기준으로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하루를 기점으로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오늘 스케줄의 출근시간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 안쪽으로 로그인했을 경우에 출근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아닐 경우 지각이 찍힘</a:t>
            </a:r>
            <a:endParaRPr lang="en-US" altLang="ko-KR" sz="1600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퇴근은 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</a:t>
            </a: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분전부터 가능하며 야근을 할 수 있으니 딱히 제한시간은 없음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D9D44A-89BD-4010-B2AF-AD333E2A7E8B}"/>
              </a:ext>
            </a:extLst>
          </p:cNvPr>
          <p:cNvSpPr/>
          <p:nvPr/>
        </p:nvSpPr>
        <p:spPr>
          <a:xfrm>
            <a:off x="2094198" y="952082"/>
            <a:ext cx="7823852" cy="3892268"/>
          </a:xfrm>
          <a:prstGeom prst="rect">
            <a:avLst/>
          </a:prstGeom>
          <a:noFill/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lnSpc>
                <a:spcPct val="160000"/>
              </a:lnSpc>
              <a:buFontTx/>
              <a:buChar char="-"/>
            </a:pPr>
            <a:endParaRPr lang="ko-KR" altLang="en-US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4FB924-6A18-4C71-A1A2-25A9F04324C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06124" y="4844350"/>
            <a:ext cx="216222" cy="270455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5685FF-0797-4A9C-81F5-A28EB6731C9A}"/>
              </a:ext>
            </a:extLst>
          </p:cNvPr>
          <p:cNvSpPr/>
          <p:nvPr/>
        </p:nvSpPr>
        <p:spPr>
          <a:xfrm>
            <a:off x="10189028" y="4484913"/>
            <a:ext cx="1042279" cy="40277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367408-8EA1-4262-B7AC-731A7C4CE0A0}"/>
              </a:ext>
            </a:extLst>
          </p:cNvPr>
          <p:cNvSpPr/>
          <p:nvPr/>
        </p:nvSpPr>
        <p:spPr>
          <a:xfrm>
            <a:off x="9952414" y="5442967"/>
            <a:ext cx="2063704" cy="659839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기준에서 수정</a:t>
            </a:r>
            <a:r>
              <a:rPr lang="en-US" altLang="ko-KR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 불가능</a:t>
            </a:r>
            <a:endParaRPr lang="en-US" altLang="ko-KR" sz="1600" kern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00E131-2BA5-4991-A195-875B1AFE26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0710168" y="4887685"/>
            <a:ext cx="274098" cy="5552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43A920-E1B3-455D-B807-A1FC6DB7176E}"/>
              </a:ext>
            </a:extLst>
          </p:cNvPr>
          <p:cNvSpPr/>
          <p:nvPr/>
        </p:nvSpPr>
        <p:spPr>
          <a:xfrm>
            <a:off x="28218" y="2335630"/>
            <a:ext cx="657482" cy="331370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0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254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나눔스퀘어라운드 Regular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hwkim8696@gmail.com</dc:creator>
  <cp:lastModifiedBy>Registered User</cp:lastModifiedBy>
  <cp:revision>30</cp:revision>
  <dcterms:created xsi:type="dcterms:W3CDTF">2020-05-15T08:05:32Z</dcterms:created>
  <dcterms:modified xsi:type="dcterms:W3CDTF">2021-02-06T13:52:48Z</dcterms:modified>
</cp:coreProperties>
</file>