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6" r:id="rId4"/>
    <p:sldId id="259" r:id="rId5"/>
    <p:sldId id="274" r:id="rId6"/>
    <p:sldId id="275" r:id="rId7"/>
    <p:sldId id="276" r:id="rId8"/>
    <p:sldId id="277" r:id="rId9"/>
    <p:sldId id="269" r:id="rId10"/>
    <p:sldId id="267" r:id="rId11"/>
  </p:sldIdLst>
  <p:sldSz cx="12192000" cy="6858000"/>
  <p:notesSz cx="6858000" cy="9144000"/>
  <p:embeddedFontLst>
    <p:embeddedFont>
      <p:font typeface="맑은 고딕" panose="020B0503020000020004" pitchFamily="50" charset="-127"/>
      <p:regular r:id="rId13"/>
      <p:bold r:id="rId14"/>
    </p:embeddedFont>
    <p:embeddedFont>
      <p:font typeface="DX꽃바람여인B" panose="02020600000000000000" pitchFamily="18" charset="-127"/>
      <p:regular r:id="rId15"/>
    </p:embeddedFont>
    <p:embeddedFont>
      <p:font typeface="DX영화자막 M" panose="02020600000000000000" pitchFamily="18" charset="-127"/>
      <p:regular r:id="rId16"/>
    </p:embeddedFont>
    <p:embeddedFont>
      <p:font typeface="Tmon몬소리 Black" panose="020B0600000101010101" charset="-127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ED7C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9" autoAdjust="0"/>
    <p:restoredTop sz="94699"/>
  </p:normalViewPr>
  <p:slideViewPr>
    <p:cSldViewPr snapToGrid="0">
      <p:cViewPr varScale="1">
        <p:scale>
          <a:sx n="82" d="100"/>
          <a:sy n="82" d="100"/>
        </p:scale>
        <p:origin x="-787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FCD99-69CE-4D62-819A-764471E509DC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F6DED-1A69-4825-8DDE-FFE4B5339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973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BF6DED-1A69-4825-8DDE-FFE4B53399C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572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C471880-0F1E-4AD0-9867-DD336AABA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1519A7B9-166E-4D25-A154-7C929D4F2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8D91A24-E834-4A3B-B052-953772C93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1396-4E66-4426-B571-4E93004EA0F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305853A-78B8-4344-BA6B-75C8EF0BB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9E9058A-A551-4090-92C2-AE9E978FD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9B24C-F429-49CD-93F8-4F17A664E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25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740C7E3-FAAF-46DC-80FB-837A3718B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C73E79F-5419-4871-9B83-AB83E227C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8D30429-B752-468F-BEC5-FFAE21BCC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1396-4E66-4426-B571-4E93004EA0F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248D7EB-61DE-4E2E-8F68-B6F25E67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DCBDA91-CF3B-4E25-9161-F5DAC279E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9B24C-F429-49CD-93F8-4F17A664E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60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AE90859E-9902-4D59-964E-4E1AED2DD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6E0B4C1-0DE3-4EB9-ACDC-9D8F7EAF9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0D8255B-3CF7-4754-B7E2-44FBB4F33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1396-4E66-4426-B571-4E93004EA0F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C92CAD9-EA7D-4C4F-96D4-43F74968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19BD5B1-1E00-4D7A-99F6-909E6A38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9B24C-F429-49CD-93F8-4F17A664E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915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CAE2C3F-A02F-4D50-B513-052043C11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F9B3848-CE75-4AD5-B867-70EC687E0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DAD195D-B624-4D49-833B-EBFE3EFE1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1396-4E66-4426-B571-4E93004EA0F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23EFB54-4D95-4A8E-A236-293128CBB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A2184C-A283-42A9-8C99-8B9CDB1BC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9B24C-F429-49CD-93F8-4F17A664E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64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D2D23F4-AC5A-4232-8063-D9352574A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D4AB330-F8EC-47F2-9141-4408B085A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824AB19-AB25-409D-AE2B-FEB60687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1396-4E66-4426-B571-4E93004EA0F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2E04005-503C-4BF0-B7B4-AD4B88E69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0C438A9-984F-4A54-8221-3FCB9F47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9B24C-F429-49CD-93F8-4F17A664E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97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C833D25-1F03-4219-830F-96537614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B4630A7-F833-430A-8868-5427DA921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A83C889-E867-4CBA-B0E7-39AC51959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58F0964-6F88-4CC7-BDD6-67C2F755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1396-4E66-4426-B571-4E93004EA0F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9C1EE20-036D-4AFA-9766-98B70F4A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0DD568F-714E-49EC-BCEC-F962DA598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9B24C-F429-49CD-93F8-4F17A664E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85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D82D5D7-FE83-4548-A442-AF75C4C9F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EA89FF0-1129-49F4-9706-32E2E857B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F19DA41-1ADC-48BC-B4AA-D58CF57E4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28892894-C07C-459F-A2AF-7084A9465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7B147D43-AA53-4DDF-AB89-719AD01FD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81B8644-5A4A-4E36-AD0F-29AFE3548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1396-4E66-4426-B571-4E93004EA0F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3141B1FD-2DBD-477A-9B23-279EAE247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23FC2D8-6653-42F5-A21E-EE9A93BA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9B24C-F429-49CD-93F8-4F17A664E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4EEB983-58E2-4DCE-B474-56A611487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670B4F77-C4C9-4DA3-B07F-85011E898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1396-4E66-4426-B571-4E93004EA0F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1FB25759-91C2-4AD3-B81D-85C87E360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E2F7219-6E3C-44B0-AD05-CB0BE4956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9B24C-F429-49CD-93F8-4F17A664E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371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8868910B-4415-4F49-88CD-71D37F4D1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1396-4E66-4426-B571-4E93004EA0F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F3F0826F-9DB6-4FC9-8D28-DD615D76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C9BE739-E90B-4BB2-8173-003C31E6F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9B24C-F429-49CD-93F8-4F17A664E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62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A3C824D-1B4C-40B1-A4B8-C76B9530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2C7E304-617C-4338-8299-164374673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B6C9C60-ECA7-45DF-A016-EA2998392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3CF4412-ED01-425C-993A-822ECFBAE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1396-4E66-4426-B571-4E93004EA0F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8D79E95-2B4D-45F6-8670-472F2D93B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A71846-C8B8-4A48-82C3-9A53B3569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9B24C-F429-49CD-93F8-4F17A664E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76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AAA7022-13F3-49BA-9E43-31A4BD282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1917E53-4104-4703-9437-5EE4F6B341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00DC178-CDBD-439A-8E55-D9B9205EF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F285F5C-508B-4D65-8596-BE872513A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1396-4E66-4426-B571-4E93004EA0F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F391686-6795-4AD9-B62B-82B843B74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876FEC4-7EA4-44A2-BAF1-94FACBCE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9B24C-F429-49CD-93F8-4F17A664E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450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884A4BC0-4FA3-4EFA-B913-899883437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E0DC275-B9A6-491C-A600-B8B804B7C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7A73102-F5E2-4D8F-AD49-DD8596AF0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31396-4E66-4426-B571-4E93004EA0F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6485D61-022A-455C-A99F-FC9860168E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98E0C87-6615-4DE4-80CC-BE8CE6EB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9B24C-F429-49CD-93F8-4F17A664E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15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7BBD4CF-B506-4AA0-818F-7A4F9C367978}"/>
              </a:ext>
            </a:extLst>
          </p:cNvPr>
          <p:cNvSpPr txBox="1"/>
          <p:nvPr/>
        </p:nvSpPr>
        <p:spPr>
          <a:xfrm>
            <a:off x="3097569" y="2935353"/>
            <a:ext cx="4128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C00000"/>
                </a:solidFill>
                <a:latin typeface="S-Core Dream 8 Heavy" panose="020B0503030302020204" pitchFamily="34" charset="-127"/>
                <a:ea typeface="S-Core Dream 8 Heavy" panose="020B0503030302020204" pitchFamily="34" charset="-127"/>
              </a:rPr>
              <a:t>COVID 19</a:t>
            </a:r>
            <a:endParaRPr lang="ko-KR" altLang="en-US" sz="4800" b="1" dirty="0">
              <a:solidFill>
                <a:srgbClr val="C00000"/>
              </a:solidFill>
              <a:latin typeface="S-Core Dream 8 Heavy" panose="020B0503030302020204" pitchFamily="34" charset="-127"/>
              <a:ea typeface="S-Core Dream 8 Heavy" panose="020B0503030302020204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D0912497-77DF-45E6-A28E-79B42E75BFB4}"/>
              </a:ext>
            </a:extLst>
          </p:cNvPr>
          <p:cNvCxnSpPr>
            <a:cxnSpLocks/>
          </p:cNvCxnSpPr>
          <p:nvPr/>
        </p:nvCxnSpPr>
        <p:spPr>
          <a:xfrm>
            <a:off x="6254320" y="3766350"/>
            <a:ext cx="1263589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B0382B-EAC8-4BC5-A456-D8D6FCEDB4F2}"/>
              </a:ext>
            </a:extLst>
          </p:cNvPr>
          <p:cNvSpPr txBox="1"/>
          <p:nvPr/>
        </p:nvSpPr>
        <p:spPr>
          <a:xfrm>
            <a:off x="6254320" y="3120018"/>
            <a:ext cx="4600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오늘의 코로나 안심 지역은</a:t>
            </a:r>
            <a:r>
              <a:rPr lang="en-US" altLang="ko-KR" sz="2400" b="1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?</a:t>
            </a:r>
            <a:endParaRPr lang="ko-KR" altLang="en-US" sz="2400" b="1" dirty="0">
              <a:latin typeface="DX꽃바람여인B" panose="02020600000000000000" pitchFamily="18" charset="-127"/>
              <a:ea typeface="DX꽃바람여인B" panose="02020600000000000000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AD64AEAC-44D8-4382-8708-49D21F283076}"/>
              </a:ext>
            </a:extLst>
          </p:cNvPr>
          <p:cNvCxnSpPr>
            <a:cxnSpLocks/>
          </p:cNvCxnSpPr>
          <p:nvPr/>
        </p:nvCxnSpPr>
        <p:spPr>
          <a:xfrm>
            <a:off x="6254320" y="2903541"/>
            <a:ext cx="1263589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58C3D8B-AA78-4956-8FE6-E96A97D14187}"/>
              </a:ext>
            </a:extLst>
          </p:cNvPr>
          <p:cNvSpPr txBox="1"/>
          <p:nvPr/>
        </p:nvSpPr>
        <p:spPr>
          <a:xfrm>
            <a:off x="2710650" y="2488042"/>
            <a:ext cx="782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C00000"/>
                </a:solidFill>
                <a:latin typeface="S-Core Dream 9 Black" panose="020B0503030302020204" pitchFamily="34" charset="-127"/>
                <a:ea typeface="S-Core Dream 9 Black" panose="020B0503030302020204" pitchFamily="34" charset="-127"/>
              </a:rPr>
              <a:t>+</a:t>
            </a:r>
            <a:endParaRPr lang="ko-KR" altLang="en-US" sz="4800" b="1" dirty="0">
              <a:solidFill>
                <a:srgbClr val="C00000"/>
              </a:solidFill>
              <a:latin typeface="S-Core Dream 9 Black" panose="020B0503030302020204" pitchFamily="34" charset="-127"/>
              <a:ea typeface="S-Core Dream 9 Black" panose="020B05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E7930CF-B328-448E-9F1C-FC9C1A97B545}"/>
              </a:ext>
            </a:extLst>
          </p:cNvPr>
          <p:cNvSpPr txBox="1"/>
          <p:nvPr/>
        </p:nvSpPr>
        <p:spPr>
          <a:xfrm>
            <a:off x="190562" y="265798"/>
            <a:ext cx="3000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00" dirty="0" smtClean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&lt; </a:t>
            </a:r>
            <a:r>
              <a:rPr lang="ko-KR" altLang="en-US" sz="1600" spc="-100" dirty="0" smtClean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인터페이스 </a:t>
            </a:r>
            <a:r>
              <a:rPr lang="ko-KR" altLang="en-US" sz="1600" spc="-100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개발 프로젝트  </a:t>
            </a:r>
            <a:r>
              <a:rPr lang="ko-KR" altLang="en-US" sz="1600" spc="-100" dirty="0" err="1" smtClean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기획안</a:t>
            </a:r>
            <a:r>
              <a:rPr lang="ko-KR" altLang="en-US" sz="1600" spc="-100" dirty="0" smtClean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 </a:t>
            </a:r>
            <a:r>
              <a:rPr lang="en-US" altLang="ko-KR" sz="1600" spc="-100" dirty="0" smtClean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&gt;</a:t>
            </a:r>
            <a:endParaRPr lang="ko-KR" altLang="en-US" sz="1600" spc="-100" dirty="0">
              <a:latin typeface="DX꽃바람여인B" panose="02020600000000000000" pitchFamily="18" charset="-127"/>
              <a:ea typeface="DX꽃바람여인B" panose="02020600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BD974CB4-90DC-824D-9BEF-007BA32AC903}"/>
              </a:ext>
            </a:extLst>
          </p:cNvPr>
          <p:cNvSpPr/>
          <p:nvPr/>
        </p:nvSpPr>
        <p:spPr>
          <a:xfrm>
            <a:off x="160639" y="197708"/>
            <a:ext cx="11850130" cy="64502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3" name="직사각형 2"/>
          <p:cNvSpPr/>
          <p:nvPr/>
        </p:nvSpPr>
        <p:spPr>
          <a:xfrm>
            <a:off x="8554632" y="4489544"/>
            <a:ext cx="25503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4</a:t>
            </a:r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팀</a:t>
            </a:r>
          </a:p>
          <a:p>
            <a:pPr fontAlgn="base"/>
            <a:r>
              <a:rPr lang="ko-KR" altLang="en-US" dirty="0" err="1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팀이름</a:t>
            </a:r>
            <a:r>
              <a:rPr lang="en-US" altLang="ko-KR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: </a:t>
            </a:r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코딩해조</a:t>
            </a:r>
          </a:p>
          <a:p>
            <a:pPr fontAlgn="base"/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팀장</a:t>
            </a:r>
            <a:r>
              <a:rPr lang="en-US" altLang="ko-KR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: </a:t>
            </a:r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윤상원</a:t>
            </a:r>
          </a:p>
          <a:p>
            <a:pPr fontAlgn="base"/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팀원</a:t>
            </a:r>
            <a:r>
              <a:rPr lang="en-US" altLang="ko-KR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: </a:t>
            </a:r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진수정</a:t>
            </a:r>
            <a:r>
              <a:rPr lang="en-US" altLang="ko-KR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, </a:t>
            </a:r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공하영</a:t>
            </a:r>
            <a:r>
              <a:rPr lang="en-US" altLang="ko-KR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, </a:t>
            </a:r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강용</a:t>
            </a:r>
          </a:p>
        </p:txBody>
      </p:sp>
    </p:spTree>
    <p:extLst>
      <p:ext uri="{BB962C8B-B14F-4D97-AF65-F5344CB8AC3E}">
        <p14:creationId xmlns:p14="http://schemas.microsoft.com/office/powerpoint/2010/main" val="83817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EF29020-9255-4789-AE63-573E83502103}"/>
              </a:ext>
            </a:extLst>
          </p:cNvPr>
          <p:cNvSpPr txBox="1"/>
          <p:nvPr/>
        </p:nvSpPr>
        <p:spPr>
          <a:xfrm>
            <a:off x="4285477" y="2941784"/>
            <a:ext cx="3482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C00000"/>
                </a:solidFill>
                <a:latin typeface="S-Core Dream 9 Black" panose="020B0503030302020204" pitchFamily="34" charset="-127"/>
                <a:ea typeface="S-Core Dream 9 Black" panose="020B0503030302020204" pitchFamily="34" charset="-127"/>
              </a:rPr>
              <a:t>Thank you</a:t>
            </a:r>
            <a:endParaRPr lang="ko-KR" altLang="en-US" sz="4800" b="1" dirty="0">
              <a:solidFill>
                <a:srgbClr val="C00000"/>
              </a:solidFill>
              <a:latin typeface="S-Core Dream 9 Black" panose="020B0503030302020204" pitchFamily="34" charset="-127"/>
              <a:ea typeface="S-Core Dream 9 Black" panose="020B05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C81EF9FB-C0EA-49EE-AFFC-0DACEBDFFE0F}"/>
              </a:ext>
            </a:extLst>
          </p:cNvPr>
          <p:cNvSpPr/>
          <p:nvPr/>
        </p:nvSpPr>
        <p:spPr>
          <a:xfrm>
            <a:off x="4155271" y="2883664"/>
            <a:ext cx="3648722" cy="93437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D4B7EE9-C2DD-4041-B412-AFD73010C56E}"/>
              </a:ext>
            </a:extLst>
          </p:cNvPr>
          <p:cNvSpPr txBox="1"/>
          <p:nvPr/>
        </p:nvSpPr>
        <p:spPr>
          <a:xfrm>
            <a:off x="3556549" y="2290818"/>
            <a:ext cx="782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C00000"/>
                </a:solidFill>
                <a:latin typeface="S-Core Dream 9 Black" panose="020B0503030302020204" pitchFamily="34" charset="-127"/>
                <a:ea typeface="S-Core Dream 9 Black" panose="020B0503030302020204" pitchFamily="34" charset="-127"/>
              </a:rPr>
              <a:t>+</a:t>
            </a:r>
            <a:endParaRPr lang="ko-KR" altLang="en-US" sz="4800" b="1" dirty="0">
              <a:solidFill>
                <a:srgbClr val="C00000"/>
              </a:solidFill>
              <a:latin typeface="S-Core Dream 9 Black" panose="020B0503030302020204" pitchFamily="34" charset="-127"/>
              <a:ea typeface="S-Core Dream 9 Black" panose="020B0503030302020204" pitchFamily="34" charset="-127"/>
            </a:endParaRPr>
          </a:p>
        </p:txBody>
      </p:sp>
      <p:cxnSp>
        <p:nvCxnSpPr>
          <p:cNvPr id="7" name="직선 연결선 17">
            <a:extLst>
              <a:ext uri="{FF2B5EF4-FFF2-40B4-BE49-F238E27FC236}">
                <a16:creationId xmlns:a16="http://schemas.microsoft.com/office/drawing/2014/main" xmlns="" id="{49C2BA16-5841-BE48-AED8-08DE0B99C71F}"/>
              </a:ext>
            </a:extLst>
          </p:cNvPr>
          <p:cNvCxnSpPr>
            <a:cxnSpLocks/>
          </p:cNvCxnSpPr>
          <p:nvPr/>
        </p:nvCxnSpPr>
        <p:spPr>
          <a:xfrm>
            <a:off x="0" y="3344096"/>
            <a:ext cx="4155271" cy="2983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17">
            <a:extLst>
              <a:ext uri="{FF2B5EF4-FFF2-40B4-BE49-F238E27FC236}">
                <a16:creationId xmlns:a16="http://schemas.microsoft.com/office/drawing/2014/main" xmlns="" id="{536F3792-8516-B944-BC7E-0250AC93322C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7803993" y="3350851"/>
            <a:ext cx="4388007" cy="5143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E7C6829-B938-4DBA-A05C-540FFD8DCA22}"/>
              </a:ext>
            </a:extLst>
          </p:cNvPr>
          <p:cNvSpPr txBox="1"/>
          <p:nvPr/>
        </p:nvSpPr>
        <p:spPr>
          <a:xfrm>
            <a:off x="181231" y="247136"/>
            <a:ext cx="3678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00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인터페이스 개발 프로젝트  </a:t>
            </a:r>
            <a:r>
              <a:rPr lang="ko-KR" altLang="en-US" sz="1600" spc="-100" dirty="0" err="1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기획안</a:t>
            </a:r>
            <a:endParaRPr lang="ko-KR" altLang="en-US" sz="1600" spc="-100" dirty="0">
              <a:latin typeface="DX꽃바람여인B" panose="02020600000000000000" pitchFamily="18" charset="-127"/>
              <a:ea typeface="DX꽃바람여인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127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5503492C-442F-4638-8FC1-F5987AC54FCF}"/>
              </a:ext>
            </a:extLst>
          </p:cNvPr>
          <p:cNvCxnSpPr/>
          <p:nvPr/>
        </p:nvCxnSpPr>
        <p:spPr>
          <a:xfrm>
            <a:off x="45037" y="293610"/>
            <a:ext cx="0" cy="648070"/>
          </a:xfrm>
          <a:prstGeom prst="line">
            <a:avLst/>
          </a:prstGeom>
          <a:ln w="127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4410C4F-E133-4682-83BF-371A0D8FAC00}"/>
              </a:ext>
            </a:extLst>
          </p:cNvPr>
          <p:cNvSpPr txBox="1"/>
          <p:nvPr/>
        </p:nvSpPr>
        <p:spPr>
          <a:xfrm>
            <a:off x="148185" y="239823"/>
            <a:ext cx="4128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100" dirty="0">
                <a:solidFill>
                  <a:srgbClr val="C00000"/>
                </a:solidFill>
                <a:latin typeface="S-Core Dream 8 Heavy" panose="020B0503030302020204" pitchFamily="34" charset="-127"/>
                <a:ea typeface="S-Core Dream 8 Heavy" panose="020B0503030302020204" pitchFamily="34" charset="-127"/>
              </a:rPr>
              <a:t>INDEX</a:t>
            </a:r>
            <a:endParaRPr lang="ko-KR" altLang="en-US" sz="2800" b="1" spc="100" dirty="0">
              <a:solidFill>
                <a:srgbClr val="C00000"/>
              </a:solidFill>
              <a:latin typeface="S-Core Dream 8 Heavy" panose="020B0503030302020204" pitchFamily="34" charset="-127"/>
              <a:ea typeface="S-Core Dream 8 Heavy" panose="020B0503030302020204" pitchFamily="34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84945CE-6300-402C-B4C4-B232F913D2DC}"/>
              </a:ext>
            </a:extLst>
          </p:cNvPr>
          <p:cNvCxnSpPr>
            <a:cxnSpLocks/>
          </p:cNvCxnSpPr>
          <p:nvPr/>
        </p:nvCxnSpPr>
        <p:spPr>
          <a:xfrm>
            <a:off x="2610036" y="2825320"/>
            <a:ext cx="9581964" cy="6880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CA77E1D-CBBC-46C6-864C-8A4778F17E26}"/>
              </a:ext>
            </a:extLst>
          </p:cNvPr>
          <p:cNvSpPr txBox="1"/>
          <p:nvPr/>
        </p:nvSpPr>
        <p:spPr>
          <a:xfrm>
            <a:off x="214720" y="2310335"/>
            <a:ext cx="4128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C00000"/>
                </a:solidFill>
                <a:latin typeface="S-Core Dream 9 Black" panose="020B0503030302020204" pitchFamily="34" charset="-127"/>
                <a:ea typeface="S-Core Dream 9 Black" panose="020B0503030302020204" pitchFamily="34" charset="-127"/>
              </a:rPr>
              <a:t>COVID 19</a:t>
            </a:r>
            <a:endParaRPr lang="ko-KR" altLang="en-US" sz="4000" b="1" dirty="0">
              <a:solidFill>
                <a:srgbClr val="C00000"/>
              </a:solidFill>
              <a:latin typeface="S-Core Dream 9 Black" panose="020B0503030302020204" pitchFamily="34" charset="-127"/>
              <a:ea typeface="S-Core Dream 9 Black" panose="020B0503030302020204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CDCB426-0AA7-43C0-BB6E-3E230D5E2530}"/>
              </a:ext>
            </a:extLst>
          </p:cNvPr>
          <p:cNvSpPr txBox="1"/>
          <p:nvPr/>
        </p:nvSpPr>
        <p:spPr>
          <a:xfrm>
            <a:off x="-3184" y="1956392"/>
            <a:ext cx="782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C00000"/>
                </a:solidFill>
                <a:latin typeface="S-Core Dream 9 Black" panose="020B0503030302020204" pitchFamily="34" charset="-127"/>
                <a:ea typeface="S-Core Dream 9 Black" panose="020B0503030302020204" pitchFamily="34" charset="-127"/>
              </a:rPr>
              <a:t>+</a:t>
            </a:r>
            <a:endParaRPr lang="ko-KR" altLang="en-US" sz="4000" b="1" dirty="0">
              <a:solidFill>
                <a:srgbClr val="C00000"/>
              </a:solidFill>
              <a:latin typeface="S-Core Dream 9 Black" panose="020B0503030302020204" pitchFamily="34" charset="-127"/>
              <a:ea typeface="S-Core Dream 9 Black" panose="020B0503030302020204" pitchFamily="34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69FE2824-4619-4F40-94BE-C4C57583A33D}"/>
              </a:ext>
            </a:extLst>
          </p:cNvPr>
          <p:cNvSpPr/>
          <p:nvPr/>
        </p:nvSpPr>
        <p:spPr>
          <a:xfrm>
            <a:off x="4845061" y="2688992"/>
            <a:ext cx="308167" cy="308167"/>
          </a:xfrm>
          <a:prstGeom prst="ellipse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D6873E87-AF9C-40A4-B064-44A373DCAA06}"/>
              </a:ext>
            </a:extLst>
          </p:cNvPr>
          <p:cNvSpPr/>
          <p:nvPr/>
        </p:nvSpPr>
        <p:spPr>
          <a:xfrm>
            <a:off x="6704218" y="2703372"/>
            <a:ext cx="308167" cy="308167"/>
          </a:xfrm>
          <a:prstGeom prst="ellipse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4A8F0522-663D-4CCF-9C8F-FA0485F33DD2}"/>
              </a:ext>
            </a:extLst>
          </p:cNvPr>
          <p:cNvSpPr/>
          <p:nvPr/>
        </p:nvSpPr>
        <p:spPr>
          <a:xfrm>
            <a:off x="8612907" y="2732147"/>
            <a:ext cx="308167" cy="308167"/>
          </a:xfrm>
          <a:prstGeom prst="ellipse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0482A276-564E-4B9D-A945-BB7A89F84462}"/>
              </a:ext>
            </a:extLst>
          </p:cNvPr>
          <p:cNvSpPr/>
          <p:nvPr/>
        </p:nvSpPr>
        <p:spPr>
          <a:xfrm>
            <a:off x="10459059" y="2740038"/>
            <a:ext cx="308167" cy="308167"/>
          </a:xfrm>
          <a:prstGeom prst="ellipse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9DDDA6F-F7C5-4BFD-B051-FCD4EFDBB45A}"/>
              </a:ext>
            </a:extLst>
          </p:cNvPr>
          <p:cNvSpPr txBox="1"/>
          <p:nvPr/>
        </p:nvSpPr>
        <p:spPr>
          <a:xfrm>
            <a:off x="4102237" y="3671492"/>
            <a:ext cx="1908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00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주제선정이유</a:t>
            </a:r>
            <a:endParaRPr lang="en-US" altLang="ko-KR" sz="1600" spc="-100" dirty="0">
              <a:latin typeface="DX꽃바람여인B" panose="02020600000000000000" pitchFamily="18" charset="-127"/>
              <a:ea typeface="DX꽃바람여인B" panose="02020600000000000000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C9FFABF2-90DC-49D5-AFCA-BFDAD0074CF5}"/>
              </a:ext>
            </a:extLst>
          </p:cNvPr>
          <p:cNvSpPr txBox="1"/>
          <p:nvPr/>
        </p:nvSpPr>
        <p:spPr>
          <a:xfrm>
            <a:off x="9825249" y="3221385"/>
            <a:ext cx="1575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00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PART 4</a:t>
            </a:r>
            <a:endParaRPr lang="ko-KR" altLang="en-US" sz="1600" spc="-100" dirty="0">
              <a:latin typeface="DX꽃바람여인B" panose="02020600000000000000" pitchFamily="18" charset="-127"/>
              <a:ea typeface="DX꽃바람여인B" panose="02020600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681F04B-1EBC-4F5E-A254-E2C1EA5326B7}"/>
              </a:ext>
            </a:extLst>
          </p:cNvPr>
          <p:cNvSpPr txBox="1"/>
          <p:nvPr/>
        </p:nvSpPr>
        <p:spPr>
          <a:xfrm>
            <a:off x="4268695" y="3196937"/>
            <a:ext cx="1575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00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PART 1</a:t>
            </a:r>
            <a:endParaRPr lang="ko-KR" altLang="en-US" sz="1600" spc="-100" dirty="0">
              <a:latin typeface="DX꽃바람여인B" panose="02020600000000000000" pitchFamily="18" charset="-127"/>
              <a:ea typeface="DX꽃바람여인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7B1C9BF-CEF7-43DF-A8E7-AC238CC3F898}"/>
              </a:ext>
            </a:extLst>
          </p:cNvPr>
          <p:cNvSpPr txBox="1"/>
          <p:nvPr/>
        </p:nvSpPr>
        <p:spPr>
          <a:xfrm>
            <a:off x="6096000" y="3215558"/>
            <a:ext cx="1575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00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PART 2</a:t>
            </a:r>
            <a:endParaRPr lang="ko-KR" altLang="en-US" sz="1600" spc="-100" dirty="0">
              <a:latin typeface="DX꽃바람여인B" panose="02020600000000000000" pitchFamily="18" charset="-127"/>
              <a:ea typeface="DX꽃바람여인B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889566E-A6B3-4672-AF0D-64E0EDBD2B6F}"/>
              </a:ext>
            </a:extLst>
          </p:cNvPr>
          <p:cNvSpPr txBox="1"/>
          <p:nvPr/>
        </p:nvSpPr>
        <p:spPr>
          <a:xfrm>
            <a:off x="5957438" y="3686917"/>
            <a:ext cx="1908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00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홈페이지 주요 기능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F94E857-E9CC-4626-BF7B-BFBD8AC2A60D}"/>
              </a:ext>
            </a:extLst>
          </p:cNvPr>
          <p:cNvSpPr txBox="1"/>
          <p:nvPr/>
        </p:nvSpPr>
        <p:spPr>
          <a:xfrm>
            <a:off x="7812639" y="3686916"/>
            <a:ext cx="1908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00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홈페이지 구상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19B6F52-7CFE-4925-AAF6-E60ADD5F735F}"/>
              </a:ext>
            </a:extLst>
          </p:cNvPr>
          <p:cNvSpPr txBox="1"/>
          <p:nvPr/>
        </p:nvSpPr>
        <p:spPr>
          <a:xfrm>
            <a:off x="7979096" y="3203428"/>
            <a:ext cx="1575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00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PART 3</a:t>
            </a:r>
            <a:endParaRPr lang="ko-KR" altLang="en-US" sz="1600" spc="-100" dirty="0">
              <a:latin typeface="DX꽃바람여인B" panose="02020600000000000000" pitchFamily="18" charset="-127"/>
              <a:ea typeface="DX꽃바람여인B" panose="02020600000000000000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7883BC7-4E65-4F60-8D77-1134FCB0ACCE}"/>
              </a:ext>
            </a:extLst>
          </p:cNvPr>
          <p:cNvSpPr txBox="1"/>
          <p:nvPr/>
        </p:nvSpPr>
        <p:spPr>
          <a:xfrm>
            <a:off x="9630798" y="3686918"/>
            <a:ext cx="2405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00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프로젝트 개발일정</a:t>
            </a:r>
            <a:r>
              <a:rPr lang="en-US" altLang="ko-KR" sz="1600" spc="-100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/</a:t>
            </a:r>
            <a:r>
              <a:rPr lang="ko-KR" altLang="en-US" sz="1600" spc="-100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팀원역할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ADBACA5-D400-492D-9058-1110AFCDB5B0}"/>
              </a:ext>
            </a:extLst>
          </p:cNvPr>
          <p:cNvSpPr txBox="1"/>
          <p:nvPr/>
        </p:nvSpPr>
        <p:spPr>
          <a:xfrm>
            <a:off x="183697" y="684629"/>
            <a:ext cx="1305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78585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743846B8-D437-4645-AC4C-A1D7BA30C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548" y="617645"/>
            <a:ext cx="5414128" cy="3754197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BCA27480-7FE2-4DE2-BF1E-7A401148C2F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466" y="2354775"/>
            <a:ext cx="3230981" cy="37541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B48E4BB-6772-4ACA-BFA5-D4A033C7F0C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651" y="3518437"/>
            <a:ext cx="3248025" cy="3162300"/>
          </a:xfrm>
          <a:prstGeom prst="rect">
            <a:avLst/>
          </a:prstGeom>
        </p:spPr>
      </p:pic>
      <p:sp>
        <p:nvSpPr>
          <p:cNvPr id="20" name="모서리가 둥근 직사각형 13">
            <a:extLst>
              <a:ext uri="{FF2B5EF4-FFF2-40B4-BE49-F238E27FC236}">
                <a16:creationId xmlns:a16="http://schemas.microsoft.com/office/drawing/2014/main" xmlns="" id="{BF2AEB81-DB29-4A16-A49E-AB52B9073B1C}"/>
              </a:ext>
            </a:extLst>
          </p:cNvPr>
          <p:cNvSpPr/>
          <p:nvPr/>
        </p:nvSpPr>
        <p:spPr>
          <a:xfrm>
            <a:off x="669324" y="1875539"/>
            <a:ext cx="4644354" cy="389548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3666EEB-CC34-4DBB-867E-F7A968B0C592}"/>
              </a:ext>
            </a:extLst>
          </p:cNvPr>
          <p:cNvSpPr txBox="1"/>
          <p:nvPr/>
        </p:nvSpPr>
        <p:spPr>
          <a:xfrm>
            <a:off x="1776303" y="2171577"/>
            <a:ext cx="261321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b="1" dirty="0">
                <a:solidFill>
                  <a:srgbClr val="CC0000"/>
                </a:solidFill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코로나</a:t>
            </a:r>
            <a:r>
              <a:rPr lang="en-US" altLang="ko-KR" sz="1900" b="1" dirty="0">
                <a:solidFill>
                  <a:srgbClr val="CC0000"/>
                </a:solidFill>
                <a:latin typeface="DX꽃바람여인B" panose="02020600000000000000" pitchFamily="18" charset="-127"/>
                <a:ea typeface="DX꽃바람여인B" panose="02020600000000000000" pitchFamily="18" charset="-127"/>
              </a:rPr>
              <a:t>19</a:t>
            </a:r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가 언제</a:t>
            </a:r>
            <a:r>
              <a:rPr lang="en-US" altLang="ko-KR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, </a:t>
            </a:r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어디서</a:t>
            </a:r>
            <a:endParaRPr lang="en-US" altLang="ko-KR" dirty="0">
              <a:latin typeface="DX꽃바람여인B" panose="02020600000000000000" pitchFamily="18" charset="-127"/>
              <a:ea typeface="DX꽃바람여인B" panose="02020600000000000000" pitchFamily="18" charset="-127"/>
            </a:endParaRPr>
          </a:p>
          <a:p>
            <a:pPr algn="just"/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감염될지 모르는 상황 지속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155684E-822D-45EC-B809-AC2C03E3A11E}"/>
              </a:ext>
            </a:extLst>
          </p:cNvPr>
          <p:cNvSpPr txBox="1"/>
          <p:nvPr/>
        </p:nvSpPr>
        <p:spPr>
          <a:xfrm>
            <a:off x="1364331" y="3212431"/>
            <a:ext cx="3437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기존 </a:t>
            </a:r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포털사이트 정보를 일일이 검색</a:t>
            </a:r>
            <a:endParaRPr lang="en-US" altLang="ko-KR" dirty="0">
              <a:latin typeface="DX꽃바람여인B" panose="02020600000000000000" pitchFamily="18" charset="-127"/>
              <a:ea typeface="DX꽃바람여인B" panose="02020600000000000000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4EFA7EF-6165-44B5-A29D-B8AFD9125C35}"/>
              </a:ext>
            </a:extLst>
          </p:cNvPr>
          <p:cNvSpPr txBox="1"/>
          <p:nvPr/>
        </p:nvSpPr>
        <p:spPr>
          <a:xfrm>
            <a:off x="1265429" y="4347035"/>
            <a:ext cx="3467616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확진자</a:t>
            </a:r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 수</a:t>
            </a:r>
            <a:r>
              <a:rPr lang="en-US" altLang="ko-KR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, </a:t>
            </a:r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안심 병원 및 식당 정보를</a:t>
            </a:r>
            <a:endParaRPr lang="en-US" altLang="ko-KR" dirty="0">
              <a:latin typeface="DX꽃바람여인B" panose="02020600000000000000" pitchFamily="18" charset="-127"/>
              <a:ea typeface="DX꽃바람여인B" panose="02020600000000000000" pitchFamily="18" charset="-127"/>
            </a:endParaRPr>
          </a:p>
          <a:p>
            <a:pPr algn="ctr"/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실시간으로 </a:t>
            </a:r>
            <a:r>
              <a:rPr lang="ko-KR" altLang="en-US" sz="1900" b="1" dirty="0">
                <a:solidFill>
                  <a:srgbClr val="C00000"/>
                </a:solidFill>
                <a:latin typeface="DX꽃바람여인B" panose="02020600000000000000" pitchFamily="18" charset="-127"/>
                <a:ea typeface="DX꽃바람여인B" panose="02020600000000000000" pitchFamily="18" charset="-127"/>
              </a:rPr>
              <a:t>한눈에 제공</a:t>
            </a:r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해 </a:t>
            </a:r>
            <a:endParaRPr lang="en-US" altLang="ko-KR" dirty="0">
              <a:latin typeface="DX꽃바람여인B" panose="02020600000000000000" pitchFamily="18" charset="-127"/>
              <a:ea typeface="DX꽃바람여인B" panose="02020600000000000000" pitchFamily="18" charset="-127"/>
            </a:endParaRPr>
          </a:p>
          <a:p>
            <a:pPr algn="ctr"/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감염 위험을 낮추자</a:t>
            </a:r>
            <a:r>
              <a:rPr lang="en-US" altLang="ko-KR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!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28E138BA-4045-4622-9EC3-9ABB7B6F9219}"/>
              </a:ext>
            </a:extLst>
          </p:cNvPr>
          <p:cNvSpPr txBox="1"/>
          <p:nvPr/>
        </p:nvSpPr>
        <p:spPr>
          <a:xfrm>
            <a:off x="2460088" y="3520402"/>
            <a:ext cx="2283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사용자들의 번거로움↑</a:t>
            </a:r>
            <a:endParaRPr lang="ko-KR" altLang="en-US" dirty="0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xmlns="" id="{5A4D3525-7DA3-468F-920C-91EF77FF829C}"/>
              </a:ext>
            </a:extLst>
          </p:cNvPr>
          <p:cNvSpPr/>
          <p:nvPr/>
        </p:nvSpPr>
        <p:spPr>
          <a:xfrm>
            <a:off x="1830730" y="3585689"/>
            <a:ext cx="579958" cy="238758"/>
          </a:xfrm>
          <a:prstGeom prst="rightArrow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05F66B2-5859-4026-8FBC-2322A32C8FF8}"/>
              </a:ext>
            </a:extLst>
          </p:cNvPr>
          <p:cNvSpPr txBox="1"/>
          <p:nvPr/>
        </p:nvSpPr>
        <p:spPr>
          <a:xfrm>
            <a:off x="148185" y="274571"/>
            <a:ext cx="4128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100" dirty="0">
                <a:solidFill>
                  <a:srgbClr val="C00000"/>
                </a:solidFill>
                <a:latin typeface="S-Core Dream 8 Heavy" panose="020B0503030302020204" pitchFamily="34" charset="-127"/>
                <a:ea typeface="S-Core Dream 8 Heavy" panose="020B0503030302020204" pitchFamily="34" charset="-127"/>
              </a:rPr>
              <a:t>PART </a:t>
            </a:r>
            <a:r>
              <a:rPr lang="en-US" altLang="ko-KR" sz="2800" b="1" spc="100" dirty="0" smtClean="0">
                <a:solidFill>
                  <a:srgbClr val="C00000"/>
                </a:solidFill>
                <a:latin typeface="S-Core Dream 8 Heavy" panose="020B0503030302020204" pitchFamily="34" charset="-127"/>
                <a:ea typeface="S-Core Dream 8 Heavy" panose="020B0503030302020204" pitchFamily="34" charset="-127"/>
              </a:rPr>
              <a:t>1</a:t>
            </a:r>
            <a:endParaRPr lang="ko-KR" altLang="en-US" sz="2800" b="1" spc="100" dirty="0">
              <a:solidFill>
                <a:srgbClr val="C00000"/>
              </a:solidFill>
              <a:latin typeface="S-Core Dream 8 Heavy" panose="020B0503030302020204" pitchFamily="34" charset="-127"/>
              <a:ea typeface="S-Core Dream 8 Heavy" panose="020B0503030302020204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6FE551A-8CFD-47E0-99D2-8DCD4F025305}"/>
              </a:ext>
            </a:extLst>
          </p:cNvPr>
          <p:cNvSpPr txBox="1"/>
          <p:nvPr/>
        </p:nvSpPr>
        <p:spPr>
          <a:xfrm>
            <a:off x="183697" y="684629"/>
            <a:ext cx="3278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주제 선정 이유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D4D48508-A79D-465F-9A18-44ED8538FB40}"/>
              </a:ext>
            </a:extLst>
          </p:cNvPr>
          <p:cNvCxnSpPr/>
          <p:nvPr/>
        </p:nvCxnSpPr>
        <p:spPr>
          <a:xfrm>
            <a:off x="45037" y="293610"/>
            <a:ext cx="0" cy="648070"/>
          </a:xfrm>
          <a:prstGeom prst="line">
            <a:avLst/>
          </a:prstGeom>
          <a:ln w="127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9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24A93B20-9434-4342-A929-958D3AEE6D6A}"/>
              </a:ext>
            </a:extLst>
          </p:cNvPr>
          <p:cNvCxnSpPr>
            <a:cxnSpLocks/>
          </p:cNvCxnSpPr>
          <p:nvPr/>
        </p:nvCxnSpPr>
        <p:spPr>
          <a:xfrm>
            <a:off x="313233" y="2079592"/>
            <a:ext cx="215004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0E68A506-639A-4A30-9B6C-F1FD9C9ED2E5}"/>
              </a:ext>
            </a:extLst>
          </p:cNvPr>
          <p:cNvCxnSpPr>
            <a:cxnSpLocks/>
          </p:cNvCxnSpPr>
          <p:nvPr/>
        </p:nvCxnSpPr>
        <p:spPr>
          <a:xfrm flipV="1">
            <a:off x="313233" y="5348054"/>
            <a:ext cx="1994329" cy="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7AEA52E-20AC-46BA-83C1-50860CFC4CBD}"/>
              </a:ext>
            </a:extLst>
          </p:cNvPr>
          <p:cNvSpPr txBox="1"/>
          <p:nvPr/>
        </p:nvSpPr>
        <p:spPr>
          <a:xfrm>
            <a:off x="1189487" y="2156565"/>
            <a:ext cx="515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100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“</a:t>
            </a:r>
            <a:endParaRPr lang="ko-KR" altLang="en-US" sz="3200" spc="100" dirty="0">
              <a:solidFill>
                <a:srgbClr val="C0000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F7CB2D2-9F2F-48EA-AB05-0FDE06FC7F58}"/>
              </a:ext>
            </a:extLst>
          </p:cNvPr>
          <p:cNvSpPr txBox="1"/>
          <p:nvPr/>
        </p:nvSpPr>
        <p:spPr>
          <a:xfrm>
            <a:off x="3499452" y="2166993"/>
            <a:ext cx="515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100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“</a:t>
            </a:r>
            <a:endParaRPr lang="ko-KR" altLang="en-US" sz="3200" spc="100" dirty="0">
              <a:solidFill>
                <a:srgbClr val="C0000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9C4749A-8604-4A98-8224-80088E300728}"/>
              </a:ext>
            </a:extLst>
          </p:cNvPr>
          <p:cNvSpPr txBox="1"/>
          <p:nvPr/>
        </p:nvSpPr>
        <p:spPr>
          <a:xfrm>
            <a:off x="1174692" y="4973816"/>
            <a:ext cx="515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100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”</a:t>
            </a:r>
            <a:endParaRPr lang="ko-KR" altLang="en-US" sz="3200" spc="100" dirty="0">
              <a:solidFill>
                <a:srgbClr val="C0000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D5DC5AF-1D13-4261-A86A-E0BF8E7BD5C0}"/>
              </a:ext>
            </a:extLst>
          </p:cNvPr>
          <p:cNvSpPr txBox="1"/>
          <p:nvPr/>
        </p:nvSpPr>
        <p:spPr>
          <a:xfrm>
            <a:off x="3673719" y="4981622"/>
            <a:ext cx="515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100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”</a:t>
            </a:r>
            <a:endParaRPr lang="ko-KR" altLang="en-US" sz="3200" spc="100" dirty="0">
              <a:solidFill>
                <a:srgbClr val="C0000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3FC1CEE-73AF-4C10-986E-3B5ECC624731}"/>
              </a:ext>
            </a:extLst>
          </p:cNvPr>
          <p:cNvSpPr txBox="1"/>
          <p:nvPr/>
        </p:nvSpPr>
        <p:spPr>
          <a:xfrm>
            <a:off x="373229" y="2469836"/>
            <a:ext cx="220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회원가입</a:t>
            </a:r>
            <a:r>
              <a:rPr lang="en-US" altLang="ko-KR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/ </a:t>
            </a:r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로그인 구현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36AA999-E674-4317-A01E-CFE4FA56A7AD}"/>
              </a:ext>
            </a:extLst>
          </p:cNvPr>
          <p:cNvSpPr txBox="1"/>
          <p:nvPr/>
        </p:nvSpPr>
        <p:spPr>
          <a:xfrm>
            <a:off x="5947440" y="2148959"/>
            <a:ext cx="515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100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“</a:t>
            </a:r>
            <a:endParaRPr lang="ko-KR" altLang="en-US" sz="3200" spc="100" dirty="0">
              <a:solidFill>
                <a:srgbClr val="C0000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EEE414B-CC7E-4D9D-BEA8-1ACF5774E3FC}"/>
              </a:ext>
            </a:extLst>
          </p:cNvPr>
          <p:cNvSpPr txBox="1"/>
          <p:nvPr/>
        </p:nvSpPr>
        <p:spPr>
          <a:xfrm>
            <a:off x="5947440" y="4973815"/>
            <a:ext cx="515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100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”</a:t>
            </a:r>
            <a:endParaRPr lang="ko-KR" altLang="en-US" sz="3200" spc="100" dirty="0">
              <a:solidFill>
                <a:srgbClr val="C0000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19E0BA8-7148-B542-9A0E-CE9939B247E9}"/>
              </a:ext>
            </a:extLst>
          </p:cNvPr>
          <p:cNvSpPr txBox="1"/>
          <p:nvPr/>
        </p:nvSpPr>
        <p:spPr>
          <a:xfrm>
            <a:off x="2838894" y="2430823"/>
            <a:ext cx="218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API </a:t>
            </a:r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활용 코로나 관련 정보 제공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9495B0EA-E6D4-8840-8F27-1842B363ED8F}"/>
              </a:ext>
            </a:extLst>
          </p:cNvPr>
          <p:cNvSpPr txBox="1"/>
          <p:nvPr/>
        </p:nvSpPr>
        <p:spPr>
          <a:xfrm>
            <a:off x="4985938" y="2469836"/>
            <a:ext cx="2272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검색 창과 버튼을 통한 분류작업</a:t>
            </a:r>
          </a:p>
        </p:txBody>
      </p:sp>
      <p:pic>
        <p:nvPicPr>
          <p:cNvPr id="1032" name="Picture 8" descr="https://lh6.googleusercontent.com/YhG6XbNuVjpotSJvPmmbgDAIyRDhy3-2QJPV7NkdfMH3R6R72rEgNIGgLBiJ90PH89gC93Owz0JDcZAqpivoQOoFy3yXLrUt891S8_OhSEfpETMGaRQxyiaBkAy0w_g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9" y="3192853"/>
            <a:ext cx="1484144" cy="148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5.googleusercontent.com/k_MBJDEz1qaLof-IktJzDtJk17UAGMONFDdllnMBXiZTlwr8Tpd-kKt3oBFUEDKYMuUWTzQdgLaKd6ujGzxr8EsU9QGctuaMF2OONkp40XQVJhCD-bMog-ntHaj54x9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508" y="3146058"/>
            <a:ext cx="1686179" cy="168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lh4.googleusercontent.com/9nnJXig0pBRwQMcMiw7qNGX9-36GpKwEh8Nt4SpHzcRzmJFZs3iSs1efnHjGaAS5rY8BuJJs7FS8cHlum_cy_t2RVUNPWqelsCth38ndMoaVgBqLtuAyLTJQW0MW3r_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696" y="3298416"/>
            <a:ext cx="1280185" cy="128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D36AA999-E674-4317-A01E-CFE4FA56A7AD}"/>
              </a:ext>
            </a:extLst>
          </p:cNvPr>
          <p:cNvSpPr txBox="1"/>
          <p:nvPr/>
        </p:nvSpPr>
        <p:spPr>
          <a:xfrm>
            <a:off x="8363811" y="2138434"/>
            <a:ext cx="515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100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“</a:t>
            </a:r>
            <a:endParaRPr lang="ko-KR" altLang="en-US" sz="3200" spc="100" dirty="0">
              <a:solidFill>
                <a:srgbClr val="C0000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EEE414B-CC7E-4D9D-BEA8-1ACF5774E3FC}"/>
              </a:ext>
            </a:extLst>
          </p:cNvPr>
          <p:cNvSpPr txBox="1"/>
          <p:nvPr/>
        </p:nvSpPr>
        <p:spPr>
          <a:xfrm>
            <a:off x="8363810" y="4982318"/>
            <a:ext cx="515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100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”</a:t>
            </a:r>
            <a:endParaRPr lang="ko-KR" altLang="en-US" sz="3200" spc="100" dirty="0">
              <a:solidFill>
                <a:srgbClr val="C0000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9495B0EA-E6D4-8840-8F27-1842B363ED8F}"/>
              </a:ext>
            </a:extLst>
          </p:cNvPr>
          <p:cNvSpPr txBox="1"/>
          <p:nvPr/>
        </p:nvSpPr>
        <p:spPr>
          <a:xfrm>
            <a:off x="7936319" y="2475793"/>
            <a:ext cx="1262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게시판 기능</a:t>
            </a:r>
          </a:p>
          <a:p>
            <a:r>
              <a:rPr lang="en-US" altLang="ko-KR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(</a:t>
            </a:r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추천 장소</a:t>
            </a:r>
            <a:r>
              <a:rPr lang="en-US" altLang="ko-KR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)</a:t>
            </a:r>
            <a:endParaRPr lang="ko-KR" altLang="en-US" dirty="0">
              <a:latin typeface="DX꽃바람여인B" panose="02020600000000000000" pitchFamily="18" charset="-127"/>
              <a:ea typeface="DX꽃바람여인B" panose="02020600000000000000" pitchFamily="18" charset="-127"/>
            </a:endParaRPr>
          </a:p>
        </p:txBody>
      </p:sp>
      <p:pic>
        <p:nvPicPr>
          <p:cNvPr id="1038" name="Picture 14" descr="https://lh4.googleusercontent.com/Lgei8Z9lOtd20cGj5kOB4X-v8bOCckl0FIae4P6mJP62-GZsFBcrN3nx-aJUU1FIuwt8c-7ZkkWIlqirZoirkXd8zVxPCzEoO5PYUxEFt9i8nPkinhiQNSDNhu_Gu04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195" y="3238034"/>
            <a:ext cx="1438965" cy="143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lh4.googleusercontent.com/_95tk_tjc3Ka_1GZuI6qlNFcygoWFnI85S1WhRQpNgs01PWFmM9yUtX5e7zYPD3DdcAl13Y_G92Pu7Pa07spnz8Oh25GQXG_Svj56xU8f8t4bvvRlDPawDq6eSqz2CG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228" y="3238034"/>
            <a:ext cx="1502229" cy="150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D36AA999-E674-4317-A01E-CFE4FA56A7AD}"/>
              </a:ext>
            </a:extLst>
          </p:cNvPr>
          <p:cNvSpPr txBox="1"/>
          <p:nvPr/>
        </p:nvSpPr>
        <p:spPr>
          <a:xfrm>
            <a:off x="10720763" y="2169214"/>
            <a:ext cx="515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100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“</a:t>
            </a:r>
            <a:endParaRPr lang="ko-KR" altLang="en-US" sz="3200" spc="100" dirty="0">
              <a:solidFill>
                <a:srgbClr val="C0000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BEEE414B-CC7E-4D9D-BEA8-1ACF5774E3FC}"/>
              </a:ext>
            </a:extLst>
          </p:cNvPr>
          <p:cNvSpPr txBox="1"/>
          <p:nvPr/>
        </p:nvSpPr>
        <p:spPr>
          <a:xfrm>
            <a:off x="10689477" y="4973814"/>
            <a:ext cx="515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100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”</a:t>
            </a:r>
            <a:endParaRPr lang="ko-KR" altLang="en-US" sz="3200" spc="100" dirty="0">
              <a:solidFill>
                <a:srgbClr val="C0000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9495B0EA-E6D4-8840-8F27-1842B363ED8F}"/>
              </a:ext>
            </a:extLst>
          </p:cNvPr>
          <p:cNvSpPr txBox="1"/>
          <p:nvPr/>
        </p:nvSpPr>
        <p:spPr>
          <a:xfrm>
            <a:off x="9871788" y="2517173"/>
            <a:ext cx="2277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지도 검색</a:t>
            </a:r>
            <a:r>
              <a:rPr lang="en-US" altLang="ko-KR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, </a:t>
            </a:r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위치 서비스</a:t>
            </a:r>
          </a:p>
          <a:p>
            <a:pPr algn="ctr"/>
            <a:r>
              <a:rPr lang="en-US" altLang="ko-KR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(</a:t>
            </a:r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카카오 </a:t>
            </a:r>
            <a:r>
              <a:rPr lang="ko-KR" altLang="en-US" dirty="0" err="1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맵</a:t>
            </a:r>
            <a:r>
              <a:rPr lang="en-US" altLang="ko-KR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)</a:t>
            </a:r>
            <a:endParaRPr lang="ko-KR" altLang="en-US" dirty="0">
              <a:latin typeface="DX꽃바람여인B" panose="02020600000000000000" pitchFamily="18" charset="-127"/>
              <a:ea typeface="DX꽃바람여인B" panose="02020600000000000000" pitchFamily="18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xmlns="" id="{24A93B20-9434-4342-A929-958D3AEE6D6A}"/>
              </a:ext>
            </a:extLst>
          </p:cNvPr>
          <p:cNvCxnSpPr>
            <a:cxnSpLocks/>
          </p:cNvCxnSpPr>
          <p:nvPr/>
        </p:nvCxnSpPr>
        <p:spPr>
          <a:xfrm>
            <a:off x="2682295" y="2079592"/>
            <a:ext cx="215004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24A93B20-9434-4342-A929-958D3AEE6D6A}"/>
              </a:ext>
            </a:extLst>
          </p:cNvPr>
          <p:cNvCxnSpPr>
            <a:cxnSpLocks/>
          </p:cNvCxnSpPr>
          <p:nvPr/>
        </p:nvCxnSpPr>
        <p:spPr>
          <a:xfrm>
            <a:off x="5028722" y="2069127"/>
            <a:ext cx="215004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24A93B20-9434-4342-A929-958D3AEE6D6A}"/>
              </a:ext>
            </a:extLst>
          </p:cNvPr>
          <p:cNvCxnSpPr>
            <a:cxnSpLocks/>
          </p:cNvCxnSpPr>
          <p:nvPr/>
        </p:nvCxnSpPr>
        <p:spPr>
          <a:xfrm>
            <a:off x="7546654" y="2079592"/>
            <a:ext cx="215004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24A93B20-9434-4342-A929-958D3AEE6D6A}"/>
              </a:ext>
            </a:extLst>
          </p:cNvPr>
          <p:cNvCxnSpPr>
            <a:cxnSpLocks/>
          </p:cNvCxnSpPr>
          <p:nvPr/>
        </p:nvCxnSpPr>
        <p:spPr>
          <a:xfrm>
            <a:off x="9950180" y="2079592"/>
            <a:ext cx="215004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xmlns="" id="{0E68A506-639A-4A30-9B6C-F1FD9C9ED2E5}"/>
              </a:ext>
            </a:extLst>
          </p:cNvPr>
          <p:cNvCxnSpPr>
            <a:cxnSpLocks/>
          </p:cNvCxnSpPr>
          <p:nvPr/>
        </p:nvCxnSpPr>
        <p:spPr>
          <a:xfrm flipV="1">
            <a:off x="2760155" y="5348054"/>
            <a:ext cx="1994329" cy="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xmlns="" id="{0E68A506-639A-4A30-9B6C-F1FD9C9ED2E5}"/>
              </a:ext>
            </a:extLst>
          </p:cNvPr>
          <p:cNvCxnSpPr>
            <a:cxnSpLocks/>
          </p:cNvCxnSpPr>
          <p:nvPr/>
        </p:nvCxnSpPr>
        <p:spPr>
          <a:xfrm flipV="1">
            <a:off x="5184442" y="5323895"/>
            <a:ext cx="1994329" cy="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0E68A506-639A-4A30-9B6C-F1FD9C9ED2E5}"/>
              </a:ext>
            </a:extLst>
          </p:cNvPr>
          <p:cNvCxnSpPr>
            <a:cxnSpLocks/>
          </p:cNvCxnSpPr>
          <p:nvPr/>
        </p:nvCxnSpPr>
        <p:spPr>
          <a:xfrm flipV="1">
            <a:off x="7574647" y="5350275"/>
            <a:ext cx="1994329" cy="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0E68A506-639A-4A30-9B6C-F1FD9C9ED2E5}"/>
              </a:ext>
            </a:extLst>
          </p:cNvPr>
          <p:cNvCxnSpPr>
            <a:cxnSpLocks/>
          </p:cNvCxnSpPr>
          <p:nvPr/>
        </p:nvCxnSpPr>
        <p:spPr>
          <a:xfrm flipV="1">
            <a:off x="9950180" y="5348053"/>
            <a:ext cx="1994329" cy="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59D78B67-2A5D-41E4-84BA-80D1FCB0B188}"/>
              </a:ext>
            </a:extLst>
          </p:cNvPr>
          <p:cNvSpPr txBox="1"/>
          <p:nvPr/>
        </p:nvSpPr>
        <p:spPr>
          <a:xfrm>
            <a:off x="148185" y="274571"/>
            <a:ext cx="4128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100" dirty="0">
                <a:solidFill>
                  <a:srgbClr val="C00000"/>
                </a:solidFill>
                <a:latin typeface="S-Core Dream 8 Heavy" panose="020B0503030302020204" pitchFamily="34" charset="-127"/>
                <a:ea typeface="S-Core Dream 8 Heavy" panose="020B0503030302020204" pitchFamily="34" charset="-127"/>
              </a:rPr>
              <a:t>PART 2</a:t>
            </a:r>
            <a:endParaRPr lang="ko-KR" altLang="en-US" sz="2800" b="1" spc="100" dirty="0">
              <a:solidFill>
                <a:srgbClr val="C00000"/>
              </a:solidFill>
              <a:latin typeface="S-Core Dream 8 Heavy" panose="020B0503030302020204" pitchFamily="34" charset="-127"/>
              <a:ea typeface="S-Core Dream 8 Heavy" panose="020B0503030302020204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A2831F69-4B68-45A3-9530-6538FE1D6035}"/>
              </a:ext>
            </a:extLst>
          </p:cNvPr>
          <p:cNvSpPr txBox="1"/>
          <p:nvPr/>
        </p:nvSpPr>
        <p:spPr>
          <a:xfrm>
            <a:off x="183697" y="684629"/>
            <a:ext cx="3278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홈페이지 구상 내용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65772A93-1B45-4F6F-A9F8-FDAB48FFD775}"/>
              </a:ext>
            </a:extLst>
          </p:cNvPr>
          <p:cNvCxnSpPr/>
          <p:nvPr/>
        </p:nvCxnSpPr>
        <p:spPr>
          <a:xfrm>
            <a:off x="45037" y="293610"/>
            <a:ext cx="0" cy="648070"/>
          </a:xfrm>
          <a:prstGeom prst="line">
            <a:avLst/>
          </a:prstGeom>
          <a:ln w="127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94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그룹 120">
            <a:extLst>
              <a:ext uri="{FF2B5EF4-FFF2-40B4-BE49-F238E27FC236}">
                <a16:creationId xmlns:a16="http://schemas.microsoft.com/office/drawing/2014/main" xmlns="" id="{DA2E29E8-B245-40BB-ACF9-FA83447AFB7C}"/>
              </a:ext>
            </a:extLst>
          </p:cNvPr>
          <p:cNvGrpSpPr/>
          <p:nvPr/>
        </p:nvGrpSpPr>
        <p:grpSpPr>
          <a:xfrm>
            <a:off x="2402371" y="2191933"/>
            <a:ext cx="7387258" cy="4666067"/>
            <a:chOff x="1927071" y="1142102"/>
            <a:chExt cx="8337858" cy="5527837"/>
          </a:xfrm>
        </p:grpSpPr>
        <p:pic>
          <p:nvPicPr>
            <p:cNvPr id="122" name="그림 121" descr="지도이(가) 표시된 사진&#10;&#10;자동 생성된 설명">
              <a:extLst>
                <a:ext uri="{FF2B5EF4-FFF2-40B4-BE49-F238E27FC236}">
                  <a16:creationId xmlns:a16="http://schemas.microsoft.com/office/drawing/2014/main" xmlns="" id="{CEE7CFDB-7C92-4FD5-8F1A-073FCC038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7071" y="1142102"/>
              <a:ext cx="8337857" cy="5527837"/>
            </a:xfrm>
            <a:prstGeom prst="rect">
              <a:avLst/>
            </a:prstGeom>
          </p:spPr>
        </p:pic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xmlns="" id="{70387E93-4C30-44B8-ABC9-E87ED7360628}"/>
                </a:ext>
              </a:extLst>
            </p:cNvPr>
            <p:cNvSpPr txBox="1"/>
            <p:nvPr/>
          </p:nvSpPr>
          <p:spPr>
            <a:xfrm>
              <a:off x="7715772" y="2413728"/>
              <a:ext cx="1051119" cy="332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70C0"/>
                  </a:solidFill>
                </a:rPr>
                <a:t>323</a:t>
              </a:r>
              <a:r>
                <a:rPr lang="ko-KR" altLang="en-US" sz="2000" b="1" dirty="0">
                  <a:solidFill>
                    <a:srgbClr val="0070C0"/>
                  </a:solidFill>
                </a:rPr>
                <a:t>명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xmlns="" id="{00F07212-AB8D-4D34-A1B0-33CD52A852EB}"/>
                </a:ext>
              </a:extLst>
            </p:cNvPr>
            <p:cNvSpPr txBox="1"/>
            <p:nvPr/>
          </p:nvSpPr>
          <p:spPr>
            <a:xfrm>
              <a:off x="6503003" y="1635299"/>
              <a:ext cx="1051119" cy="332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70C0"/>
                  </a:solidFill>
                </a:rPr>
                <a:t>333</a:t>
              </a:r>
              <a:r>
                <a:rPr lang="ko-KR" altLang="en-US" sz="2000" b="1" dirty="0">
                  <a:solidFill>
                    <a:srgbClr val="0070C0"/>
                  </a:solidFill>
                </a:rPr>
                <a:t>명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xmlns="" id="{5C269405-E6C1-4009-8A85-8B2CA21E3F7C}"/>
                </a:ext>
              </a:extLst>
            </p:cNvPr>
            <p:cNvSpPr txBox="1"/>
            <p:nvPr/>
          </p:nvSpPr>
          <p:spPr>
            <a:xfrm>
              <a:off x="8073227" y="3366486"/>
              <a:ext cx="1051119" cy="332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70C0"/>
                  </a:solidFill>
                </a:rPr>
                <a:t>32</a:t>
              </a:r>
              <a:r>
                <a:rPr lang="ko-KR" altLang="en-US" sz="2000" b="1" dirty="0">
                  <a:solidFill>
                    <a:srgbClr val="0070C0"/>
                  </a:solidFill>
                </a:rPr>
                <a:t>명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xmlns="" id="{A2921C06-0881-4003-86F5-978E6E43CA18}"/>
                </a:ext>
              </a:extLst>
            </p:cNvPr>
            <p:cNvSpPr txBox="1"/>
            <p:nvPr/>
          </p:nvSpPr>
          <p:spPr>
            <a:xfrm>
              <a:off x="9213810" y="4127316"/>
              <a:ext cx="1051119" cy="332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70C0"/>
                  </a:solidFill>
                </a:rPr>
                <a:t>79</a:t>
              </a:r>
              <a:r>
                <a:rPr lang="ko-KR" altLang="en-US" sz="2000" b="1" dirty="0">
                  <a:solidFill>
                    <a:srgbClr val="0070C0"/>
                  </a:solidFill>
                </a:rPr>
                <a:t>명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xmlns="" id="{A04115DA-CDD0-42AE-AE98-D89EB59DAADE}"/>
                </a:ext>
              </a:extLst>
            </p:cNvPr>
            <p:cNvSpPr txBox="1"/>
            <p:nvPr/>
          </p:nvSpPr>
          <p:spPr>
            <a:xfrm>
              <a:off x="7028563" y="5018212"/>
              <a:ext cx="1051119" cy="332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70C0"/>
                  </a:solidFill>
                </a:rPr>
                <a:t>333</a:t>
              </a:r>
              <a:r>
                <a:rPr lang="ko-KR" altLang="en-US" sz="2000" b="1" dirty="0">
                  <a:solidFill>
                    <a:srgbClr val="0070C0"/>
                  </a:solidFill>
                </a:rPr>
                <a:t>명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xmlns="" id="{EE9DC7B1-25F0-43E7-9272-D145B65CD54D}"/>
                </a:ext>
              </a:extLst>
            </p:cNvPr>
            <p:cNvSpPr txBox="1"/>
            <p:nvPr/>
          </p:nvSpPr>
          <p:spPr>
            <a:xfrm>
              <a:off x="8571779" y="4826285"/>
              <a:ext cx="1051119" cy="332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70C0"/>
                  </a:solidFill>
                </a:rPr>
                <a:t>93</a:t>
              </a:r>
              <a:r>
                <a:rPr lang="ko-KR" altLang="en-US" sz="2000" b="1" dirty="0">
                  <a:solidFill>
                    <a:srgbClr val="0070C0"/>
                  </a:solidFill>
                </a:rPr>
                <a:t>명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xmlns="" id="{A83BC9D1-BB05-452F-938C-C10A714CF081}"/>
                </a:ext>
              </a:extLst>
            </p:cNvPr>
            <p:cNvSpPr txBox="1"/>
            <p:nvPr/>
          </p:nvSpPr>
          <p:spPr>
            <a:xfrm>
              <a:off x="6096000" y="5381082"/>
              <a:ext cx="1051119" cy="332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70C0"/>
                  </a:solidFill>
                </a:rPr>
                <a:t>32</a:t>
              </a:r>
              <a:r>
                <a:rPr lang="ko-KR" altLang="en-US" sz="2000" b="1" dirty="0">
                  <a:solidFill>
                    <a:srgbClr val="0070C0"/>
                  </a:solidFill>
                </a:rPr>
                <a:t>명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xmlns="" id="{E97460F2-6D86-4285-83C2-9AD53BF441EF}"/>
                </a:ext>
              </a:extLst>
            </p:cNvPr>
            <p:cNvSpPr txBox="1"/>
            <p:nvPr/>
          </p:nvSpPr>
          <p:spPr>
            <a:xfrm>
              <a:off x="4908451" y="5705914"/>
              <a:ext cx="1051119" cy="332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70C0"/>
                  </a:solidFill>
                </a:rPr>
                <a:t>6</a:t>
              </a:r>
              <a:r>
                <a:rPr lang="ko-KR" altLang="en-US" sz="2000" b="1" dirty="0">
                  <a:solidFill>
                    <a:srgbClr val="0070C0"/>
                  </a:solidFill>
                </a:rPr>
                <a:t>명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xmlns="" id="{851FBC8B-0EA6-462E-88A1-02953AD93E61}"/>
                </a:ext>
              </a:extLst>
            </p:cNvPr>
            <p:cNvSpPr txBox="1"/>
            <p:nvPr/>
          </p:nvSpPr>
          <p:spPr>
            <a:xfrm>
              <a:off x="5588017" y="4800909"/>
              <a:ext cx="1051119" cy="332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70C0"/>
                  </a:solidFill>
                </a:rPr>
                <a:t>72</a:t>
              </a:r>
              <a:r>
                <a:rPr lang="ko-KR" altLang="en-US" sz="2000" b="1" dirty="0">
                  <a:solidFill>
                    <a:srgbClr val="0070C0"/>
                  </a:solidFill>
                </a:rPr>
                <a:t>명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xmlns="" id="{B7C70D46-77D8-4704-8D49-D21EAE249FAB}"/>
                </a:ext>
              </a:extLst>
            </p:cNvPr>
            <p:cNvSpPr txBox="1"/>
            <p:nvPr/>
          </p:nvSpPr>
          <p:spPr>
            <a:xfrm>
              <a:off x="3485977" y="5513987"/>
              <a:ext cx="1051119" cy="332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70C0"/>
                  </a:solidFill>
                </a:rPr>
                <a:t>23</a:t>
              </a:r>
              <a:r>
                <a:rPr lang="ko-KR" altLang="en-US" sz="2000" b="1" dirty="0">
                  <a:solidFill>
                    <a:srgbClr val="0070C0"/>
                  </a:solidFill>
                </a:rPr>
                <a:t>명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xmlns="" id="{DFC14FD2-EBA1-4009-8FF1-072F833616BC}"/>
                </a:ext>
              </a:extLst>
            </p:cNvPr>
            <p:cNvSpPr txBox="1"/>
            <p:nvPr/>
          </p:nvSpPr>
          <p:spPr>
            <a:xfrm>
              <a:off x="2434858" y="4955738"/>
              <a:ext cx="1051119" cy="332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70C0"/>
                  </a:solidFill>
                </a:rPr>
                <a:t>33</a:t>
              </a:r>
              <a:r>
                <a:rPr lang="ko-KR" altLang="en-US" sz="2000" b="1" dirty="0">
                  <a:solidFill>
                    <a:srgbClr val="0070C0"/>
                  </a:solidFill>
                </a:rPr>
                <a:t>명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xmlns="" id="{C6AFF79F-11F6-4D40-9EE2-5338EEA743EF}"/>
                </a:ext>
              </a:extLst>
            </p:cNvPr>
            <p:cNvSpPr txBox="1"/>
            <p:nvPr/>
          </p:nvSpPr>
          <p:spPr>
            <a:xfrm>
              <a:off x="2148892" y="3241538"/>
              <a:ext cx="1051119" cy="332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70C0"/>
                  </a:solidFill>
                </a:rPr>
                <a:t>43</a:t>
              </a:r>
              <a:r>
                <a:rPr lang="ko-KR" altLang="en-US" sz="2000" b="1" dirty="0">
                  <a:solidFill>
                    <a:srgbClr val="0070C0"/>
                  </a:solidFill>
                </a:rPr>
                <a:t>명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xmlns="" id="{EE50E5F2-7EA3-48BA-9ABD-30DE42E366CF}"/>
                </a:ext>
              </a:extLst>
            </p:cNvPr>
            <p:cNvSpPr txBox="1"/>
            <p:nvPr/>
          </p:nvSpPr>
          <p:spPr>
            <a:xfrm>
              <a:off x="3420444" y="4098638"/>
              <a:ext cx="1051119" cy="332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70C0"/>
                  </a:solidFill>
                </a:rPr>
                <a:t>93</a:t>
              </a:r>
              <a:r>
                <a:rPr lang="ko-KR" altLang="en-US" sz="2000" b="1" dirty="0">
                  <a:solidFill>
                    <a:srgbClr val="0070C0"/>
                  </a:solidFill>
                </a:rPr>
                <a:t>명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xmlns="" id="{00481925-E991-4D63-AC3D-1A8501112520}"/>
                </a:ext>
              </a:extLst>
            </p:cNvPr>
            <p:cNvSpPr txBox="1"/>
            <p:nvPr/>
          </p:nvSpPr>
          <p:spPr>
            <a:xfrm>
              <a:off x="4083126" y="4614385"/>
              <a:ext cx="1051119" cy="332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70C0"/>
                  </a:solidFill>
                </a:rPr>
                <a:t>37</a:t>
              </a:r>
              <a:r>
                <a:rPr lang="ko-KR" altLang="en-US" sz="2000" b="1" dirty="0">
                  <a:solidFill>
                    <a:srgbClr val="0070C0"/>
                  </a:solidFill>
                </a:rPr>
                <a:t>명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xmlns="" id="{016F4BEC-5C00-4493-9417-D92DA76C65AA}"/>
                </a:ext>
              </a:extLst>
            </p:cNvPr>
            <p:cNvSpPr txBox="1"/>
            <p:nvPr/>
          </p:nvSpPr>
          <p:spPr>
            <a:xfrm>
              <a:off x="6134428" y="4429995"/>
              <a:ext cx="1051119" cy="307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</a:rPr>
                <a:t>31</a:t>
              </a:r>
              <a:r>
                <a:rPr lang="ko-KR" altLang="en-US" b="1" dirty="0">
                  <a:solidFill>
                    <a:srgbClr val="0070C0"/>
                  </a:solidFill>
                </a:rPr>
                <a:t>명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xmlns="" id="{4D08C22F-4521-4608-8766-03CFD3209BD0}"/>
                </a:ext>
              </a:extLst>
            </p:cNvPr>
            <p:cNvSpPr txBox="1"/>
            <p:nvPr/>
          </p:nvSpPr>
          <p:spPr>
            <a:xfrm>
              <a:off x="6842686" y="4110048"/>
              <a:ext cx="1051119" cy="307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</a:rPr>
                <a:t>13</a:t>
              </a:r>
              <a:r>
                <a:rPr lang="ko-KR" altLang="en-US" b="1" dirty="0">
                  <a:solidFill>
                    <a:srgbClr val="0070C0"/>
                  </a:solidFill>
                </a:rPr>
                <a:t>명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xmlns="" id="{48CC70BA-CFCD-4071-8D2A-11EE5093BD2B}"/>
                </a:ext>
              </a:extLst>
            </p:cNvPr>
            <p:cNvSpPr txBox="1"/>
            <p:nvPr/>
          </p:nvSpPr>
          <p:spPr>
            <a:xfrm>
              <a:off x="7906118" y="4276384"/>
              <a:ext cx="1051119" cy="307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</a:rPr>
                <a:t>3</a:t>
              </a:r>
              <a:r>
                <a:rPr lang="ko-KR" altLang="en-US" b="1" dirty="0">
                  <a:solidFill>
                    <a:srgbClr val="0070C0"/>
                  </a:solidFill>
                </a:rPr>
                <a:t>명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xmlns="" id="{0C2C4FA7-C637-4DB5-897E-2F23859D289E}"/>
                </a:ext>
              </a:extLst>
            </p:cNvPr>
            <p:cNvSpPr txBox="1"/>
            <p:nvPr/>
          </p:nvSpPr>
          <p:spPr>
            <a:xfrm>
              <a:off x="4777436" y="3993156"/>
              <a:ext cx="1051119" cy="307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</a:rPr>
                <a:t>3</a:t>
              </a:r>
              <a:r>
                <a:rPr lang="ko-KR" altLang="en-US" b="1" dirty="0">
                  <a:solidFill>
                    <a:srgbClr val="0070C0"/>
                  </a:solidFill>
                </a:rPr>
                <a:t>명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xmlns="" id="{9E14D7FF-D803-4CCF-BDCF-EA4745F87306}"/>
                </a:ext>
              </a:extLst>
            </p:cNvPr>
            <p:cNvSpPr txBox="1"/>
            <p:nvPr/>
          </p:nvSpPr>
          <p:spPr>
            <a:xfrm>
              <a:off x="7380558" y="3599101"/>
              <a:ext cx="1051119" cy="307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</a:rPr>
                <a:t>8</a:t>
              </a:r>
              <a:r>
                <a:rPr lang="ko-KR" altLang="en-US" b="1" dirty="0">
                  <a:solidFill>
                    <a:srgbClr val="0070C0"/>
                  </a:solidFill>
                </a:rPr>
                <a:t>명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xmlns="" id="{D005A036-D517-404F-A948-905DF4DB5746}"/>
                </a:ext>
              </a:extLst>
            </p:cNvPr>
            <p:cNvSpPr txBox="1"/>
            <p:nvPr/>
          </p:nvSpPr>
          <p:spPr>
            <a:xfrm>
              <a:off x="5959570" y="2112765"/>
              <a:ext cx="1051119" cy="307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>
                  <a:solidFill>
                    <a:srgbClr val="0070C0"/>
                  </a:solidFill>
                </a:rPr>
                <a:t>31</a:t>
              </a:r>
              <a:r>
                <a:rPr lang="ko-KR" altLang="en-US" b="1" dirty="0">
                  <a:solidFill>
                    <a:srgbClr val="0070C0"/>
                  </a:solidFill>
                </a:rPr>
                <a:t>명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xmlns="" id="{A2610873-F697-4892-B848-C23EB801AD59}"/>
                </a:ext>
              </a:extLst>
            </p:cNvPr>
            <p:cNvSpPr txBox="1"/>
            <p:nvPr/>
          </p:nvSpPr>
          <p:spPr>
            <a:xfrm>
              <a:off x="7028563" y="2964095"/>
              <a:ext cx="1051119" cy="307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</a:rPr>
                <a:t>83</a:t>
              </a:r>
              <a:r>
                <a:rPr lang="ko-KR" altLang="en-US" b="1" dirty="0">
                  <a:solidFill>
                    <a:srgbClr val="0070C0"/>
                  </a:solidFill>
                </a:rPr>
                <a:t>명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xmlns="" id="{8BB63041-CA48-4EB1-9270-FA79C34956D7}"/>
                </a:ext>
              </a:extLst>
            </p:cNvPr>
            <p:cNvSpPr txBox="1"/>
            <p:nvPr/>
          </p:nvSpPr>
          <p:spPr>
            <a:xfrm>
              <a:off x="6113576" y="3491635"/>
              <a:ext cx="1051119" cy="307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</a:rPr>
                <a:t>2</a:t>
              </a:r>
              <a:r>
                <a:rPr lang="ko-KR" altLang="en-US" b="1" dirty="0">
                  <a:solidFill>
                    <a:srgbClr val="0070C0"/>
                  </a:solidFill>
                </a:rPr>
                <a:t>명</a:t>
              </a:r>
            </a:p>
          </p:txBody>
        </p:sp>
        <p:pic>
          <p:nvPicPr>
            <p:cNvPr id="145" name="그림 144" descr="쿠키틀, 주방용품이(가) 표시된 사진&#10;&#10;자동 생성된 설명">
              <a:extLst>
                <a:ext uri="{FF2B5EF4-FFF2-40B4-BE49-F238E27FC236}">
                  <a16:creationId xmlns:a16="http://schemas.microsoft.com/office/drawing/2014/main" xmlns="" id="{69559295-4D81-47EC-9982-18C833F4A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1045" y="1660887"/>
              <a:ext cx="2648531" cy="2149194"/>
            </a:xfrm>
            <a:prstGeom prst="rect">
              <a:avLst/>
            </a:prstGeom>
          </p:spPr>
        </p:pic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xmlns="" id="{9756AB0F-E534-4643-AA9F-7D61FEB069FE}"/>
                </a:ext>
              </a:extLst>
            </p:cNvPr>
            <p:cNvSpPr txBox="1"/>
            <p:nvPr/>
          </p:nvSpPr>
          <p:spPr>
            <a:xfrm>
              <a:off x="5760588" y="3954452"/>
              <a:ext cx="1051119" cy="307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</a:rPr>
                <a:t>10</a:t>
              </a:r>
              <a:r>
                <a:rPr lang="ko-KR" altLang="en-US" b="1" dirty="0">
                  <a:solidFill>
                    <a:srgbClr val="0070C0"/>
                  </a:solidFill>
                </a:rPr>
                <a:t>명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xmlns="" id="{1E1811DE-59C3-4988-98B2-0901D6020A81}"/>
                </a:ext>
              </a:extLst>
            </p:cNvPr>
            <p:cNvSpPr txBox="1"/>
            <p:nvPr/>
          </p:nvSpPr>
          <p:spPr>
            <a:xfrm>
              <a:off x="4251876" y="2888384"/>
              <a:ext cx="1051119" cy="307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</a:rPr>
                <a:t>9</a:t>
              </a:r>
              <a:r>
                <a:rPr lang="ko-KR" altLang="en-US" b="1" dirty="0">
                  <a:solidFill>
                    <a:srgbClr val="0070C0"/>
                  </a:solidFill>
                </a:rPr>
                <a:t>명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xmlns="" id="{2E29BDEB-E865-4B31-851D-6423C9E85192}"/>
                </a:ext>
              </a:extLst>
            </p:cNvPr>
            <p:cNvSpPr txBox="1"/>
            <p:nvPr/>
          </p:nvSpPr>
          <p:spPr>
            <a:xfrm>
              <a:off x="5062457" y="3170225"/>
              <a:ext cx="1051119" cy="307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</a:rPr>
                <a:t>3</a:t>
              </a:r>
              <a:r>
                <a:rPr lang="ko-KR" altLang="en-US" b="1" dirty="0">
                  <a:solidFill>
                    <a:srgbClr val="0070C0"/>
                  </a:solidFill>
                </a:rPr>
                <a:t>명</a:t>
              </a:r>
            </a:p>
          </p:txBody>
        </p:sp>
      </p:grpSp>
      <p:sp>
        <p:nvSpPr>
          <p:cNvPr id="43" name="사각형: 둥근 모서리 49">
            <a:extLst>
              <a:ext uri="{FF2B5EF4-FFF2-40B4-BE49-F238E27FC236}">
                <a16:creationId xmlns:a16="http://schemas.microsoft.com/office/drawing/2014/main" xmlns="" id="{05A22DAC-8525-4EE9-8E62-692304839C0F}"/>
              </a:ext>
            </a:extLst>
          </p:cNvPr>
          <p:cNvSpPr/>
          <p:nvPr/>
        </p:nvSpPr>
        <p:spPr>
          <a:xfrm>
            <a:off x="3425485" y="2325846"/>
            <a:ext cx="1118778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안심식당</a:t>
            </a:r>
            <a:endParaRPr lang="en-US" altLang="ko-KR" sz="1600" b="1" dirty="0">
              <a:solidFill>
                <a:schemeClr val="tx1"/>
              </a:solidFill>
              <a:latin typeface="DX꽃바람여인B" panose="02020600000000000000" pitchFamily="18" charset="-127"/>
              <a:ea typeface="DX꽃바람여인B" panose="02020600000000000000" pitchFamily="18" charset="-127"/>
            </a:endParaRPr>
          </a:p>
        </p:txBody>
      </p:sp>
      <p:sp>
        <p:nvSpPr>
          <p:cNvPr id="44" name="사각형: 둥근 모서리 49">
            <a:extLst>
              <a:ext uri="{FF2B5EF4-FFF2-40B4-BE49-F238E27FC236}">
                <a16:creationId xmlns:a16="http://schemas.microsoft.com/office/drawing/2014/main" xmlns="" id="{5AF9DE18-0C65-4B92-8972-925CE4A73F42}"/>
              </a:ext>
            </a:extLst>
          </p:cNvPr>
          <p:cNvSpPr/>
          <p:nvPr/>
        </p:nvSpPr>
        <p:spPr>
          <a:xfrm>
            <a:off x="4602695" y="2324864"/>
            <a:ext cx="1118778" cy="38590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안심병원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DX꽃바람여인B" panose="02020600000000000000" pitchFamily="18" charset="-127"/>
              <a:ea typeface="DX꽃바람여인B" panose="02020600000000000000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8FE517A3-0386-496C-98FE-460AD5E03C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72537" y="2587000"/>
            <a:ext cx="314484" cy="35335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4E235A70-18C7-4E49-BFE2-CFD985A227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04842" y="3367435"/>
            <a:ext cx="314484" cy="353352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9C593928-32CF-4786-B1D2-733C0CD1F73D}"/>
              </a:ext>
            </a:extLst>
          </p:cNvPr>
          <p:cNvCxnSpPr>
            <a:stCxn id="46" idx="1"/>
          </p:cNvCxnSpPr>
          <p:nvPr/>
        </p:nvCxnSpPr>
        <p:spPr>
          <a:xfrm flipH="1" flipV="1">
            <a:off x="4244377" y="2940352"/>
            <a:ext cx="760465" cy="6037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146501C-899C-4CE9-A486-D1DF2729242C}"/>
              </a:ext>
            </a:extLst>
          </p:cNvPr>
          <p:cNvSpPr txBox="1"/>
          <p:nvPr/>
        </p:nvSpPr>
        <p:spPr>
          <a:xfrm>
            <a:off x="2048656" y="2844215"/>
            <a:ext cx="1687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서울시 각 구별</a:t>
            </a:r>
            <a:endParaRPr lang="en-US" altLang="ko-KR" sz="1400" dirty="0">
              <a:latin typeface="DX꽃바람여인B" panose="02020600000000000000" pitchFamily="18" charset="-127"/>
              <a:ea typeface="DX꽃바람여인B" panose="02020600000000000000" pitchFamily="18" charset="-127"/>
            </a:endParaRPr>
          </a:p>
          <a:p>
            <a:r>
              <a:rPr lang="ko-KR" altLang="en-US" sz="1400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실시간 </a:t>
            </a:r>
            <a:r>
              <a:rPr lang="ko-KR" altLang="en-US" sz="1400" dirty="0" err="1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확진자</a:t>
            </a:r>
            <a:r>
              <a:rPr lang="ko-KR" altLang="en-US" sz="1400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 수</a:t>
            </a:r>
            <a:r>
              <a:rPr lang="en-US" altLang="ko-KR" sz="1400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 </a:t>
            </a:r>
            <a:endParaRPr lang="ko-KR" altLang="en-US" sz="1400" dirty="0">
              <a:latin typeface="DX꽃바람여인B" panose="02020600000000000000" pitchFamily="18" charset="-127"/>
              <a:ea typeface="DX꽃바람여인B" panose="02020600000000000000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CDCA5DFF-0049-4A11-958E-4E8BAE3C28E5}"/>
              </a:ext>
            </a:extLst>
          </p:cNvPr>
          <p:cNvSpPr/>
          <p:nvPr/>
        </p:nvSpPr>
        <p:spPr>
          <a:xfrm>
            <a:off x="1767846" y="2949140"/>
            <a:ext cx="280810" cy="280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1C34481B-957D-449F-8E28-FC7DD5FD0312}"/>
              </a:ext>
            </a:extLst>
          </p:cNvPr>
          <p:cNvSpPr/>
          <p:nvPr/>
        </p:nvSpPr>
        <p:spPr>
          <a:xfrm>
            <a:off x="53915" y="1196462"/>
            <a:ext cx="12029228" cy="10237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4069AD55-6FCA-4D12-B5E1-9BC25E9F81EF}"/>
              </a:ext>
            </a:extLst>
          </p:cNvPr>
          <p:cNvSpPr txBox="1"/>
          <p:nvPr/>
        </p:nvSpPr>
        <p:spPr>
          <a:xfrm>
            <a:off x="912430" y="1501439"/>
            <a:ext cx="3490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서울시 코로나 </a:t>
            </a:r>
            <a:r>
              <a:rPr lang="ko-KR" altLang="en-US" sz="2400" b="1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확진자</a:t>
            </a:r>
            <a:r>
              <a:rPr lang="ko-KR" altLang="en-US" sz="2400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현황</a:t>
            </a:r>
          </a:p>
        </p:txBody>
      </p:sp>
      <p:sp>
        <p:nvSpPr>
          <p:cNvPr id="50" name="사각형: 둥근 모서리 20">
            <a:extLst>
              <a:ext uri="{FF2B5EF4-FFF2-40B4-BE49-F238E27FC236}">
                <a16:creationId xmlns:a16="http://schemas.microsoft.com/office/drawing/2014/main" xmlns="" id="{93B81C51-4AE6-4160-BD9C-BFC641DEF9C0}"/>
              </a:ext>
            </a:extLst>
          </p:cNvPr>
          <p:cNvSpPr/>
          <p:nvPr/>
        </p:nvSpPr>
        <p:spPr>
          <a:xfrm>
            <a:off x="7507619" y="1501616"/>
            <a:ext cx="2556505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선별진료소 및 안심병원</a:t>
            </a:r>
          </a:p>
        </p:txBody>
      </p:sp>
      <p:sp>
        <p:nvSpPr>
          <p:cNvPr id="51" name="사각형: 둥근 모서리 21">
            <a:extLst>
              <a:ext uri="{FF2B5EF4-FFF2-40B4-BE49-F238E27FC236}">
                <a16:creationId xmlns:a16="http://schemas.microsoft.com/office/drawing/2014/main" xmlns="" id="{BBD6D154-3536-49B3-963F-C5E25A3B18C2}"/>
              </a:ext>
            </a:extLst>
          </p:cNvPr>
          <p:cNvSpPr/>
          <p:nvPr/>
        </p:nvSpPr>
        <p:spPr>
          <a:xfrm>
            <a:off x="10148130" y="1501439"/>
            <a:ext cx="840555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게시판</a:t>
            </a:r>
            <a:endParaRPr lang="en-US" altLang="ko-KR" sz="16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2" name="사각형: 둥근 모서리 22">
            <a:extLst>
              <a:ext uri="{FF2B5EF4-FFF2-40B4-BE49-F238E27FC236}">
                <a16:creationId xmlns:a16="http://schemas.microsoft.com/office/drawing/2014/main" xmlns="" id="{804D968E-776F-4186-A698-D5C7401F6BAD}"/>
              </a:ext>
            </a:extLst>
          </p:cNvPr>
          <p:cNvSpPr/>
          <p:nvPr/>
        </p:nvSpPr>
        <p:spPr>
          <a:xfrm>
            <a:off x="11072690" y="1501439"/>
            <a:ext cx="840555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로그인</a:t>
            </a:r>
            <a:endParaRPr lang="en-US" altLang="ko-KR" sz="16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3" name="사각형: 둥근 모서리 23">
            <a:extLst>
              <a:ext uri="{FF2B5EF4-FFF2-40B4-BE49-F238E27FC236}">
                <a16:creationId xmlns:a16="http://schemas.microsoft.com/office/drawing/2014/main" xmlns="" id="{13063225-EEE5-4C7D-B84D-B1FEC187582D}"/>
              </a:ext>
            </a:extLst>
          </p:cNvPr>
          <p:cNvSpPr/>
          <p:nvPr/>
        </p:nvSpPr>
        <p:spPr>
          <a:xfrm>
            <a:off x="6318110" y="1501439"/>
            <a:ext cx="1118778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안심식당</a:t>
            </a:r>
            <a:endParaRPr lang="en-US" altLang="ko-KR" sz="16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4" name="사각형: 둥근 모서리 25">
            <a:extLst>
              <a:ext uri="{FF2B5EF4-FFF2-40B4-BE49-F238E27FC236}">
                <a16:creationId xmlns:a16="http://schemas.microsoft.com/office/drawing/2014/main" xmlns="" id="{43CFAFF2-A96E-46C0-8889-3C4CCE15EFE6}"/>
              </a:ext>
            </a:extLst>
          </p:cNvPr>
          <p:cNvSpPr/>
          <p:nvPr/>
        </p:nvSpPr>
        <p:spPr>
          <a:xfrm>
            <a:off x="5395475" y="1501439"/>
            <a:ext cx="838630" cy="3859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HOME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390ABF6D-55F4-4395-935F-E7D5BF76F5C6}"/>
              </a:ext>
            </a:extLst>
          </p:cNvPr>
          <p:cNvSpPr txBox="1"/>
          <p:nvPr/>
        </p:nvSpPr>
        <p:spPr>
          <a:xfrm>
            <a:off x="148185" y="274571"/>
            <a:ext cx="4128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100" dirty="0">
                <a:solidFill>
                  <a:srgbClr val="C00000"/>
                </a:solidFill>
                <a:latin typeface="S-Core Dream 8 Heavy" panose="020B0503030302020204" pitchFamily="34" charset="-127"/>
                <a:ea typeface="S-Core Dream 8 Heavy" panose="020B0503030302020204" pitchFamily="34" charset="-127"/>
              </a:rPr>
              <a:t>PART 3</a:t>
            </a:r>
            <a:endParaRPr lang="ko-KR" altLang="en-US" sz="2800" b="1" spc="100" dirty="0">
              <a:solidFill>
                <a:srgbClr val="C00000"/>
              </a:solidFill>
              <a:latin typeface="S-Core Dream 8 Heavy" panose="020B0503030302020204" pitchFamily="34" charset="-127"/>
              <a:ea typeface="S-Core Dream 8 Heavy" panose="020B0503030302020204" pitchFamily="34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9E22EBB3-6196-4693-8F82-7FBE00F4E588}"/>
              </a:ext>
            </a:extLst>
          </p:cNvPr>
          <p:cNvSpPr txBox="1"/>
          <p:nvPr/>
        </p:nvSpPr>
        <p:spPr>
          <a:xfrm>
            <a:off x="183697" y="684629"/>
            <a:ext cx="3278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홈페이지 구상 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xmlns="" id="{B64F3801-CAB9-45FB-82DE-7B9A02ED3E02}"/>
              </a:ext>
            </a:extLst>
          </p:cNvPr>
          <p:cNvCxnSpPr/>
          <p:nvPr/>
        </p:nvCxnSpPr>
        <p:spPr>
          <a:xfrm>
            <a:off x="45037" y="293610"/>
            <a:ext cx="0" cy="648070"/>
          </a:xfrm>
          <a:prstGeom prst="line">
            <a:avLst/>
          </a:prstGeom>
          <a:ln w="127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95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9A11DB6E-C257-422D-8BF9-84302B704AE7}"/>
              </a:ext>
            </a:extLst>
          </p:cNvPr>
          <p:cNvSpPr/>
          <p:nvPr/>
        </p:nvSpPr>
        <p:spPr>
          <a:xfrm>
            <a:off x="53915" y="1196462"/>
            <a:ext cx="12029228" cy="10237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2D9D9CD-9814-4DBF-90B1-6186AF2C041B}"/>
              </a:ext>
            </a:extLst>
          </p:cNvPr>
          <p:cNvSpPr txBox="1"/>
          <p:nvPr/>
        </p:nvSpPr>
        <p:spPr>
          <a:xfrm>
            <a:off x="483101" y="2367378"/>
            <a:ext cx="40861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주소를 입력하세요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1A03A4C8-1D80-4A88-AFB1-BEAE28CFED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21" t="14607" r="25259" b="11473"/>
          <a:stretch/>
        </p:blipFill>
        <p:spPr>
          <a:xfrm>
            <a:off x="483034" y="2907438"/>
            <a:ext cx="4279828" cy="3509238"/>
          </a:xfrm>
          <a:prstGeom prst="rect">
            <a:avLst/>
          </a:prstGeom>
        </p:spPr>
      </p:pic>
      <p:sp>
        <p:nvSpPr>
          <p:cNvPr id="40" name="사각형: 둥근 모서리 61">
            <a:extLst>
              <a:ext uri="{FF2B5EF4-FFF2-40B4-BE49-F238E27FC236}">
                <a16:creationId xmlns:a16="http://schemas.microsoft.com/office/drawing/2014/main" xmlns="" id="{D0D7A636-CE0A-47BB-B5DF-A4C1F1A810F8}"/>
              </a:ext>
            </a:extLst>
          </p:cNvPr>
          <p:cNvSpPr/>
          <p:nvPr/>
        </p:nvSpPr>
        <p:spPr>
          <a:xfrm>
            <a:off x="5077550" y="2784100"/>
            <a:ext cx="838630" cy="385903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강동구</a:t>
            </a:r>
            <a:r>
              <a:rPr lang="en-US" altLang="ko-KR" sz="110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: 3</a:t>
            </a:r>
          </a:p>
        </p:txBody>
      </p:sp>
      <p:sp>
        <p:nvSpPr>
          <p:cNvPr id="41" name="사각형: 둥근 모서리 62">
            <a:extLst>
              <a:ext uri="{FF2B5EF4-FFF2-40B4-BE49-F238E27FC236}">
                <a16:creationId xmlns:a16="http://schemas.microsoft.com/office/drawing/2014/main" xmlns="" id="{D7DE7C6D-9FB7-4307-A935-58D89A17D71E}"/>
              </a:ext>
            </a:extLst>
          </p:cNvPr>
          <p:cNvSpPr/>
          <p:nvPr/>
        </p:nvSpPr>
        <p:spPr>
          <a:xfrm>
            <a:off x="6084788" y="2784100"/>
            <a:ext cx="838630" cy="385903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강서구</a:t>
            </a:r>
            <a:r>
              <a:rPr lang="en-US" altLang="ko-KR" sz="110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: 2</a:t>
            </a:r>
          </a:p>
        </p:txBody>
      </p:sp>
      <p:sp>
        <p:nvSpPr>
          <p:cNvPr id="42" name="사각형: 둥근 모서리 63">
            <a:extLst>
              <a:ext uri="{FF2B5EF4-FFF2-40B4-BE49-F238E27FC236}">
                <a16:creationId xmlns:a16="http://schemas.microsoft.com/office/drawing/2014/main" xmlns="" id="{66CF8565-2A5F-4A66-B5D8-50726DC4652E}"/>
              </a:ext>
            </a:extLst>
          </p:cNvPr>
          <p:cNvSpPr/>
          <p:nvPr/>
        </p:nvSpPr>
        <p:spPr>
          <a:xfrm>
            <a:off x="7058199" y="2784100"/>
            <a:ext cx="838630" cy="385903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광진구</a:t>
            </a:r>
            <a:r>
              <a:rPr lang="en-US" altLang="ko-KR" sz="110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: 4</a:t>
            </a:r>
          </a:p>
        </p:txBody>
      </p:sp>
      <p:sp>
        <p:nvSpPr>
          <p:cNvPr id="43" name="사각형: 둥근 모서리 64">
            <a:extLst>
              <a:ext uri="{FF2B5EF4-FFF2-40B4-BE49-F238E27FC236}">
                <a16:creationId xmlns:a16="http://schemas.microsoft.com/office/drawing/2014/main" xmlns="" id="{E4B0B9F1-CEC0-467F-82A5-6BB6FCD11BF6}"/>
              </a:ext>
            </a:extLst>
          </p:cNvPr>
          <p:cNvSpPr/>
          <p:nvPr/>
        </p:nvSpPr>
        <p:spPr>
          <a:xfrm>
            <a:off x="8031610" y="2784100"/>
            <a:ext cx="838630" cy="385903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동작구</a:t>
            </a:r>
            <a:r>
              <a:rPr lang="en-US" altLang="ko-KR" sz="110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: 4</a:t>
            </a:r>
          </a:p>
        </p:txBody>
      </p:sp>
      <p:sp>
        <p:nvSpPr>
          <p:cNvPr id="44" name="사각형: 둥근 모서리 65">
            <a:extLst>
              <a:ext uri="{FF2B5EF4-FFF2-40B4-BE49-F238E27FC236}">
                <a16:creationId xmlns:a16="http://schemas.microsoft.com/office/drawing/2014/main" xmlns="" id="{10F7A982-4087-4D80-9C21-6D3D8F3A7A8D}"/>
              </a:ext>
            </a:extLst>
          </p:cNvPr>
          <p:cNvSpPr/>
          <p:nvPr/>
        </p:nvSpPr>
        <p:spPr>
          <a:xfrm>
            <a:off x="5077550" y="3322757"/>
            <a:ext cx="838630" cy="385903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성동구</a:t>
            </a:r>
            <a:r>
              <a:rPr lang="en-US" altLang="ko-KR" sz="1100" dirty="0">
                <a:solidFill>
                  <a:schemeClr val="tx1"/>
                </a:solidFill>
                <a:latin typeface="DX꽃바람여인B" panose="02020600000000000000" pitchFamily="18" charset="-127"/>
                <a:ea typeface="DX꽃바람여인B" panose="02020600000000000000" pitchFamily="18" charset="-127"/>
              </a:rPr>
              <a:t>: 4</a:t>
            </a:r>
          </a:p>
        </p:txBody>
      </p:sp>
      <p:sp>
        <p:nvSpPr>
          <p:cNvPr id="45" name="사각형: 둥근 모서리 66">
            <a:extLst>
              <a:ext uri="{FF2B5EF4-FFF2-40B4-BE49-F238E27FC236}">
                <a16:creationId xmlns:a16="http://schemas.microsoft.com/office/drawing/2014/main" xmlns="" id="{AADADA86-D8EA-4EAD-9910-18339E6710CB}"/>
              </a:ext>
            </a:extLst>
          </p:cNvPr>
          <p:cNvSpPr/>
          <p:nvPr/>
        </p:nvSpPr>
        <p:spPr>
          <a:xfrm>
            <a:off x="6084788" y="3322757"/>
            <a:ext cx="838630" cy="385903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종로구</a:t>
            </a:r>
            <a:r>
              <a:rPr lang="en-US" altLang="ko-KR" sz="110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: 4</a:t>
            </a:r>
          </a:p>
        </p:txBody>
      </p:sp>
      <p:sp>
        <p:nvSpPr>
          <p:cNvPr id="46" name="사각형: 둥근 모서리 67">
            <a:extLst>
              <a:ext uri="{FF2B5EF4-FFF2-40B4-BE49-F238E27FC236}">
                <a16:creationId xmlns:a16="http://schemas.microsoft.com/office/drawing/2014/main" xmlns="" id="{15CEE4DB-6621-40E1-969A-2B32EB860003}"/>
              </a:ext>
            </a:extLst>
          </p:cNvPr>
          <p:cNvSpPr/>
          <p:nvPr/>
        </p:nvSpPr>
        <p:spPr>
          <a:xfrm>
            <a:off x="9000747" y="2784100"/>
            <a:ext cx="838630" cy="385903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서초구</a:t>
            </a:r>
            <a:r>
              <a:rPr lang="en-US" altLang="ko-KR" sz="110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: </a:t>
            </a:r>
            <a:r>
              <a:rPr lang="en-US" altLang="ko-KR" sz="1100" dirty="0" smtClean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3</a:t>
            </a:r>
            <a:endParaRPr lang="en-US" altLang="ko-KR" sz="1100" dirty="0">
              <a:solidFill>
                <a:schemeClr val="tx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8" name="사각형: 둥근 모서리 69">
            <a:extLst>
              <a:ext uri="{FF2B5EF4-FFF2-40B4-BE49-F238E27FC236}">
                <a16:creationId xmlns:a16="http://schemas.microsoft.com/office/drawing/2014/main" xmlns="" id="{530125DB-AE31-4243-97D0-BBD37BF0C352}"/>
              </a:ext>
            </a:extLst>
          </p:cNvPr>
          <p:cNvSpPr/>
          <p:nvPr/>
        </p:nvSpPr>
        <p:spPr>
          <a:xfrm>
            <a:off x="7058199" y="3322757"/>
            <a:ext cx="838630" cy="385903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구로구</a:t>
            </a:r>
            <a:r>
              <a:rPr lang="en-US" altLang="ko-KR" sz="110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: </a:t>
            </a:r>
            <a:r>
              <a:rPr lang="en-US" altLang="ko-KR" sz="1100" dirty="0" smtClean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1</a:t>
            </a:r>
            <a:endParaRPr lang="en-US" altLang="ko-KR" sz="1100" dirty="0">
              <a:solidFill>
                <a:schemeClr val="tx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9" name="사각형: 둥근 모서리 70">
            <a:extLst>
              <a:ext uri="{FF2B5EF4-FFF2-40B4-BE49-F238E27FC236}">
                <a16:creationId xmlns:a16="http://schemas.microsoft.com/office/drawing/2014/main" xmlns="" id="{3ADE022F-C919-4E7F-AB16-1B44EC32DF68}"/>
              </a:ext>
            </a:extLst>
          </p:cNvPr>
          <p:cNvSpPr/>
          <p:nvPr/>
        </p:nvSpPr>
        <p:spPr>
          <a:xfrm>
            <a:off x="8031610" y="3322757"/>
            <a:ext cx="838630" cy="385903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은평구</a:t>
            </a:r>
            <a:r>
              <a:rPr lang="en-US" altLang="ko-KR" sz="110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: </a:t>
            </a:r>
            <a:r>
              <a:rPr lang="en-US" altLang="ko-KR" sz="1100" dirty="0" smtClean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6</a:t>
            </a:r>
            <a:endParaRPr lang="en-US" altLang="ko-KR" sz="1100" dirty="0">
              <a:solidFill>
                <a:schemeClr val="tx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0" name="사각형: 둥근 모서리 71">
            <a:extLst>
              <a:ext uri="{FF2B5EF4-FFF2-40B4-BE49-F238E27FC236}">
                <a16:creationId xmlns:a16="http://schemas.microsoft.com/office/drawing/2014/main" xmlns="" id="{4CA81846-5911-4E90-A88C-02F759865A5F}"/>
              </a:ext>
            </a:extLst>
          </p:cNvPr>
          <p:cNvSpPr/>
          <p:nvPr/>
        </p:nvSpPr>
        <p:spPr>
          <a:xfrm>
            <a:off x="9021934" y="3322757"/>
            <a:ext cx="838630" cy="385903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중</a:t>
            </a:r>
            <a:r>
              <a:rPr lang="ko-KR" altLang="en-US" sz="1100" dirty="0" smtClean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구</a:t>
            </a:r>
            <a:r>
              <a:rPr lang="en-US" altLang="ko-KR" sz="110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: </a:t>
            </a:r>
            <a:r>
              <a:rPr lang="en-US" altLang="ko-KR" sz="1100" dirty="0" smtClean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2</a:t>
            </a:r>
            <a:endParaRPr lang="en-US" altLang="ko-KR" sz="1100" dirty="0">
              <a:solidFill>
                <a:schemeClr val="tx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3" name="사각형: 둥근 모서리 68">
            <a:extLst>
              <a:ext uri="{FF2B5EF4-FFF2-40B4-BE49-F238E27FC236}">
                <a16:creationId xmlns:a16="http://schemas.microsoft.com/office/drawing/2014/main" xmlns="" id="{4F8F9AF6-EADF-4EF9-93DA-64BB49280BB3}"/>
              </a:ext>
            </a:extLst>
          </p:cNvPr>
          <p:cNvSpPr/>
          <p:nvPr/>
        </p:nvSpPr>
        <p:spPr>
          <a:xfrm>
            <a:off x="9969884" y="2784099"/>
            <a:ext cx="838630" cy="385903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강남구</a:t>
            </a:r>
            <a:r>
              <a:rPr lang="en-US" altLang="ko-KR" sz="110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: </a:t>
            </a:r>
            <a:r>
              <a:rPr lang="en-US" altLang="ko-KR" sz="1100" dirty="0" smtClean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5</a:t>
            </a:r>
            <a:endParaRPr lang="en-US" altLang="ko-KR" sz="1100" dirty="0">
              <a:solidFill>
                <a:schemeClr val="tx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5" name="사각형: 둥근 모서리 72">
            <a:extLst>
              <a:ext uri="{FF2B5EF4-FFF2-40B4-BE49-F238E27FC236}">
                <a16:creationId xmlns:a16="http://schemas.microsoft.com/office/drawing/2014/main" xmlns="" id="{0E2C7785-2B7E-4C34-BEA1-302C923208DC}"/>
              </a:ext>
            </a:extLst>
          </p:cNvPr>
          <p:cNvSpPr/>
          <p:nvPr/>
        </p:nvSpPr>
        <p:spPr>
          <a:xfrm>
            <a:off x="9974158" y="3322756"/>
            <a:ext cx="838630" cy="385903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송파구</a:t>
            </a:r>
            <a:r>
              <a:rPr lang="en-US" altLang="ko-KR" sz="110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: 4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xmlns="" id="{6901806C-1D10-4F54-AC07-58A708D252ED}"/>
              </a:ext>
            </a:extLst>
          </p:cNvPr>
          <p:cNvGrpSpPr/>
          <p:nvPr/>
        </p:nvGrpSpPr>
        <p:grpSpPr>
          <a:xfrm>
            <a:off x="5064290" y="4083265"/>
            <a:ext cx="5277853" cy="2333411"/>
            <a:chOff x="5760875" y="3391932"/>
            <a:chExt cx="5735286" cy="2535648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xmlns="" id="{E41AAD2F-9003-4BE7-A0DB-B46603D73D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9476" t="36054" r="70541" b="34455"/>
            <a:stretch/>
          </p:blipFill>
          <p:spPr>
            <a:xfrm>
              <a:off x="5775284" y="3761264"/>
              <a:ext cx="1366982" cy="2166316"/>
            </a:xfrm>
            <a:prstGeom prst="rect">
              <a:avLst/>
            </a:prstGeom>
          </p:spPr>
        </p:pic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xmlns="" id="{9CE2D9ED-1A32-4E99-9F30-60F906910FA5}"/>
                </a:ext>
              </a:extLst>
            </p:cNvPr>
            <p:cNvGrpSpPr/>
            <p:nvPr/>
          </p:nvGrpSpPr>
          <p:grpSpPr>
            <a:xfrm>
              <a:off x="6741581" y="3761264"/>
              <a:ext cx="4754580" cy="2166316"/>
              <a:chOff x="6180190" y="2147066"/>
              <a:chExt cx="4754580" cy="2166316"/>
            </a:xfrm>
          </p:grpSpPr>
          <p:pic>
            <p:nvPicPr>
              <p:cNvPr id="60" name="그림 59">
                <a:extLst>
                  <a:ext uri="{FF2B5EF4-FFF2-40B4-BE49-F238E27FC236}">
                    <a16:creationId xmlns:a16="http://schemas.microsoft.com/office/drawing/2014/main" xmlns="" id="{E9A3600C-84B1-449C-91DA-5E8AB09228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8219" t="36054" r="17058" b="34455"/>
              <a:stretch/>
            </p:blipFill>
            <p:spPr>
              <a:xfrm>
                <a:off x="6180190" y="2147066"/>
                <a:ext cx="4754580" cy="2166316"/>
              </a:xfrm>
              <a:prstGeom prst="rect">
                <a:avLst/>
              </a:prstGeom>
            </p:spPr>
          </p:pic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4E0EE5E7-2C53-4863-A16A-DED627C2F957}"/>
                  </a:ext>
                </a:extLst>
              </p:cNvPr>
              <p:cNvSpPr/>
              <p:nvPr/>
            </p:nvSpPr>
            <p:spPr>
              <a:xfrm>
                <a:off x="8791222" y="2308589"/>
                <a:ext cx="1241399" cy="259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FFC000"/>
                    </a:solidFill>
                  </a:rPr>
                  <a:t>★★★★★</a:t>
                </a: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xmlns="" id="{273C17C1-25AA-4B85-A0D8-C399B9A85E9F}"/>
                  </a:ext>
                </a:extLst>
              </p:cNvPr>
              <p:cNvSpPr/>
              <p:nvPr/>
            </p:nvSpPr>
            <p:spPr>
              <a:xfrm>
                <a:off x="8791222" y="2678527"/>
                <a:ext cx="1241399" cy="259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FFC000"/>
                    </a:solidFill>
                  </a:rPr>
                  <a:t>★★★★★</a:t>
                </a: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xmlns="" id="{A9D81FE1-A67A-4421-825C-8503A9474C10}"/>
                  </a:ext>
                </a:extLst>
              </p:cNvPr>
              <p:cNvSpPr/>
              <p:nvPr/>
            </p:nvSpPr>
            <p:spPr>
              <a:xfrm>
                <a:off x="8906435" y="3111572"/>
                <a:ext cx="1126186" cy="259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FFC000"/>
                    </a:solidFill>
                  </a:rPr>
                  <a:t>★★★★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xmlns="" id="{5C9E9EBC-7E50-4244-8088-C63962989AD2}"/>
                  </a:ext>
                </a:extLst>
              </p:cNvPr>
              <p:cNvSpPr/>
              <p:nvPr/>
            </p:nvSpPr>
            <p:spPr>
              <a:xfrm>
                <a:off x="8906435" y="3518542"/>
                <a:ext cx="1126186" cy="259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FFC000"/>
                    </a:solidFill>
                  </a:rPr>
                  <a:t>★★★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xmlns="" id="{A1183C68-83DE-4027-A678-A51E091218D8}"/>
                  </a:ext>
                </a:extLst>
              </p:cNvPr>
              <p:cNvSpPr/>
              <p:nvPr/>
            </p:nvSpPr>
            <p:spPr>
              <a:xfrm>
                <a:off x="8906435" y="3925512"/>
                <a:ext cx="1126186" cy="259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FFC000"/>
                    </a:solidFill>
                  </a:rPr>
                  <a:t>★★★★</a:t>
                </a: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C16816CB-3AA7-4DD6-BF52-AF92BDFFE588}"/>
                </a:ext>
              </a:extLst>
            </p:cNvPr>
            <p:cNvSpPr txBox="1"/>
            <p:nvPr/>
          </p:nvSpPr>
          <p:spPr>
            <a:xfrm>
              <a:off x="5760875" y="3391932"/>
              <a:ext cx="1540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추천 수 </a:t>
              </a:r>
              <a:r>
                <a:rPr lang="en-US" altLang="ko-KR" dirty="0"/>
                <a:t>Top5</a:t>
              </a:r>
              <a:endParaRPr lang="ko-KR" altLang="en-US" dirty="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922B07F-F975-4246-99BC-E0D704902EC6}"/>
              </a:ext>
            </a:extLst>
          </p:cNvPr>
          <p:cNvSpPr/>
          <p:nvPr/>
        </p:nvSpPr>
        <p:spPr>
          <a:xfrm>
            <a:off x="5077550" y="4083265"/>
            <a:ext cx="1706025" cy="339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0CACBE67-DA92-42C4-BF05-FDD148ED1BB1}"/>
              </a:ext>
            </a:extLst>
          </p:cNvPr>
          <p:cNvSpPr txBox="1"/>
          <p:nvPr/>
        </p:nvSpPr>
        <p:spPr>
          <a:xfrm>
            <a:off x="5064290" y="3975976"/>
            <a:ext cx="518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안심식당 추천 </a:t>
            </a:r>
            <a:r>
              <a:rPr lang="en-US" altLang="ko-KR" sz="2400" dirty="0">
                <a:ln>
                  <a:solidFill>
                    <a:sysClr val="windowText" lastClr="000000"/>
                  </a:solidFill>
                </a:ln>
                <a:latin typeface="DX꽃바람여인B" panose="02020600000000000000" pitchFamily="18" charset="-127"/>
                <a:ea typeface="DX꽃바람여인B" panose="02020600000000000000" pitchFamily="18" charset="-127"/>
              </a:rPr>
              <a:t>TOP5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9A018E2B-D768-4B2D-BCDD-52EDC536EFE2}"/>
              </a:ext>
            </a:extLst>
          </p:cNvPr>
          <p:cNvSpPr txBox="1"/>
          <p:nvPr/>
        </p:nvSpPr>
        <p:spPr>
          <a:xfrm>
            <a:off x="5010958" y="2336298"/>
            <a:ext cx="2817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서울시 각 구별 실시간 </a:t>
            </a:r>
            <a:r>
              <a:rPr lang="ko-KR" altLang="en-US" sz="1600" dirty="0" err="1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확진자</a:t>
            </a:r>
            <a:r>
              <a:rPr lang="ko-KR" altLang="en-US" sz="1600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 수</a:t>
            </a:r>
            <a:r>
              <a:rPr lang="en-US" altLang="ko-KR" sz="1600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 </a:t>
            </a:r>
            <a:endParaRPr lang="ko-KR" altLang="en-US" sz="1600" dirty="0">
              <a:latin typeface="DX꽃바람여인B" panose="02020600000000000000" pitchFamily="18" charset="-127"/>
              <a:ea typeface="DX꽃바람여인B" panose="02020600000000000000" pitchFamily="18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7140BAA9-206E-4A9C-A744-DFCBC34B8F28}"/>
              </a:ext>
            </a:extLst>
          </p:cNvPr>
          <p:cNvSpPr txBox="1"/>
          <p:nvPr/>
        </p:nvSpPr>
        <p:spPr>
          <a:xfrm>
            <a:off x="912430" y="1501439"/>
            <a:ext cx="1305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안심식당</a:t>
            </a:r>
          </a:p>
        </p:txBody>
      </p:sp>
      <p:sp>
        <p:nvSpPr>
          <p:cNvPr id="78" name="사각형: 둥근 모서리 20">
            <a:extLst>
              <a:ext uri="{FF2B5EF4-FFF2-40B4-BE49-F238E27FC236}">
                <a16:creationId xmlns:a16="http://schemas.microsoft.com/office/drawing/2014/main" xmlns="" id="{1CC56ACC-AD6E-4766-8B9D-A4DB1AF98B01}"/>
              </a:ext>
            </a:extLst>
          </p:cNvPr>
          <p:cNvSpPr/>
          <p:nvPr/>
        </p:nvSpPr>
        <p:spPr>
          <a:xfrm>
            <a:off x="7507619" y="1501616"/>
            <a:ext cx="2556505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선별진료소 및 안심병원</a:t>
            </a:r>
          </a:p>
        </p:txBody>
      </p:sp>
      <p:sp>
        <p:nvSpPr>
          <p:cNvPr id="79" name="사각형: 둥근 모서리 21">
            <a:extLst>
              <a:ext uri="{FF2B5EF4-FFF2-40B4-BE49-F238E27FC236}">
                <a16:creationId xmlns:a16="http://schemas.microsoft.com/office/drawing/2014/main" xmlns="" id="{3F70FECB-3066-4834-A5F6-131E6EFE9280}"/>
              </a:ext>
            </a:extLst>
          </p:cNvPr>
          <p:cNvSpPr/>
          <p:nvPr/>
        </p:nvSpPr>
        <p:spPr>
          <a:xfrm>
            <a:off x="10148130" y="1501439"/>
            <a:ext cx="840555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게시판</a:t>
            </a:r>
            <a:endParaRPr lang="en-US" altLang="ko-KR" sz="16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80" name="사각형: 둥근 모서리 22">
            <a:extLst>
              <a:ext uri="{FF2B5EF4-FFF2-40B4-BE49-F238E27FC236}">
                <a16:creationId xmlns:a16="http://schemas.microsoft.com/office/drawing/2014/main" xmlns="" id="{80A41851-9595-434F-B478-A63E7AF90AF1}"/>
              </a:ext>
            </a:extLst>
          </p:cNvPr>
          <p:cNvSpPr/>
          <p:nvPr/>
        </p:nvSpPr>
        <p:spPr>
          <a:xfrm>
            <a:off x="11072690" y="1501439"/>
            <a:ext cx="840555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로그인</a:t>
            </a:r>
            <a:endParaRPr lang="en-US" altLang="ko-KR" sz="16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81" name="사각형: 둥근 모서리 23">
            <a:extLst>
              <a:ext uri="{FF2B5EF4-FFF2-40B4-BE49-F238E27FC236}">
                <a16:creationId xmlns:a16="http://schemas.microsoft.com/office/drawing/2014/main" xmlns="" id="{2579B8F1-4E3F-431F-A216-0D5F63B362F8}"/>
              </a:ext>
            </a:extLst>
          </p:cNvPr>
          <p:cNvSpPr/>
          <p:nvPr/>
        </p:nvSpPr>
        <p:spPr>
          <a:xfrm>
            <a:off x="6318110" y="1501439"/>
            <a:ext cx="1118778" cy="3859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안심식당</a:t>
            </a:r>
            <a:endParaRPr lang="en-US" altLang="ko-KR" sz="16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82" name="사각형: 둥근 모서리 25">
            <a:extLst>
              <a:ext uri="{FF2B5EF4-FFF2-40B4-BE49-F238E27FC236}">
                <a16:creationId xmlns:a16="http://schemas.microsoft.com/office/drawing/2014/main" xmlns="" id="{432442A3-68BF-4A36-B62A-FA3F006656ED}"/>
              </a:ext>
            </a:extLst>
          </p:cNvPr>
          <p:cNvSpPr/>
          <p:nvPr/>
        </p:nvSpPr>
        <p:spPr>
          <a:xfrm>
            <a:off x="5395475" y="1501439"/>
            <a:ext cx="838630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HOME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20006EA1-2432-4B82-B79E-DFEA1B8DBFA3}"/>
              </a:ext>
            </a:extLst>
          </p:cNvPr>
          <p:cNvSpPr txBox="1"/>
          <p:nvPr/>
        </p:nvSpPr>
        <p:spPr>
          <a:xfrm>
            <a:off x="148185" y="274571"/>
            <a:ext cx="4128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100" dirty="0">
                <a:solidFill>
                  <a:srgbClr val="C00000"/>
                </a:solidFill>
                <a:latin typeface="S-Core Dream 8 Heavy" panose="020B0503030302020204" pitchFamily="34" charset="-127"/>
                <a:ea typeface="S-Core Dream 8 Heavy" panose="020B0503030302020204" pitchFamily="34" charset="-127"/>
              </a:rPr>
              <a:t>PART 3</a:t>
            </a:r>
            <a:endParaRPr lang="ko-KR" altLang="en-US" sz="2800" b="1" spc="100" dirty="0">
              <a:solidFill>
                <a:srgbClr val="C00000"/>
              </a:solidFill>
              <a:latin typeface="S-Core Dream 8 Heavy" panose="020B0503030302020204" pitchFamily="34" charset="-127"/>
              <a:ea typeface="S-Core Dream 8 Heavy" panose="020B0503030302020204" pitchFamily="34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1F1BB9BC-8DE8-4E05-BC4E-80060D6F70E5}"/>
              </a:ext>
            </a:extLst>
          </p:cNvPr>
          <p:cNvSpPr txBox="1"/>
          <p:nvPr/>
        </p:nvSpPr>
        <p:spPr>
          <a:xfrm>
            <a:off x="183697" y="684629"/>
            <a:ext cx="3278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홈페이지 구상 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xmlns="" id="{3B8B9E48-36AD-42CB-B12F-24DD881A6BE6}"/>
              </a:ext>
            </a:extLst>
          </p:cNvPr>
          <p:cNvCxnSpPr/>
          <p:nvPr/>
        </p:nvCxnSpPr>
        <p:spPr>
          <a:xfrm>
            <a:off x="45037" y="293610"/>
            <a:ext cx="0" cy="648070"/>
          </a:xfrm>
          <a:prstGeom prst="line">
            <a:avLst/>
          </a:prstGeom>
          <a:ln w="127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57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5503492C-442F-4638-8FC1-F5987AC54FCF}"/>
              </a:ext>
            </a:extLst>
          </p:cNvPr>
          <p:cNvCxnSpPr/>
          <p:nvPr/>
        </p:nvCxnSpPr>
        <p:spPr>
          <a:xfrm>
            <a:off x="45037" y="293610"/>
            <a:ext cx="0" cy="648070"/>
          </a:xfrm>
          <a:prstGeom prst="line">
            <a:avLst/>
          </a:prstGeom>
          <a:ln w="127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C771196-97AD-4DC3-A476-3AF4C2C1AB03}"/>
              </a:ext>
            </a:extLst>
          </p:cNvPr>
          <p:cNvSpPr txBox="1"/>
          <p:nvPr/>
        </p:nvSpPr>
        <p:spPr>
          <a:xfrm>
            <a:off x="148185" y="274571"/>
            <a:ext cx="4128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100" dirty="0">
                <a:solidFill>
                  <a:srgbClr val="C00000"/>
                </a:solidFill>
                <a:latin typeface="S-Core Dream 8 Heavy" panose="020B0503030302020204" pitchFamily="34" charset="-127"/>
                <a:ea typeface="S-Core Dream 8 Heavy" panose="020B0503030302020204" pitchFamily="34" charset="-127"/>
              </a:rPr>
              <a:t>PART 3</a:t>
            </a:r>
            <a:endParaRPr lang="ko-KR" altLang="en-US" sz="2800" b="1" spc="100" dirty="0">
              <a:solidFill>
                <a:srgbClr val="C00000"/>
              </a:solidFill>
              <a:latin typeface="S-Core Dream 8 Heavy" panose="020B0503030302020204" pitchFamily="34" charset="-127"/>
              <a:ea typeface="S-Core Dream 8 Heavy" panose="020B0503030302020204" pitchFamily="34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FB303017-4B5F-40B4-A60E-F02FB98DF5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21" t="14607" r="25259" b="11473"/>
          <a:stretch/>
        </p:blipFill>
        <p:spPr>
          <a:xfrm>
            <a:off x="767254" y="3025180"/>
            <a:ext cx="4770517" cy="34326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E6E71BF-73F2-4848-B245-2A67987BA7E9}"/>
              </a:ext>
            </a:extLst>
          </p:cNvPr>
          <p:cNvSpPr txBox="1"/>
          <p:nvPr/>
        </p:nvSpPr>
        <p:spPr>
          <a:xfrm>
            <a:off x="767254" y="2438015"/>
            <a:ext cx="129554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선별 진료소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4B57A0E-696F-4D2D-A34C-516C79F48A78}"/>
              </a:ext>
            </a:extLst>
          </p:cNvPr>
          <p:cNvSpPr txBox="1"/>
          <p:nvPr/>
        </p:nvSpPr>
        <p:spPr>
          <a:xfrm>
            <a:off x="2403014" y="2438015"/>
            <a:ext cx="1035861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안심병원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755F55A-F4F5-4E5D-85E2-1202A5665D74}"/>
              </a:ext>
            </a:extLst>
          </p:cNvPr>
          <p:cNvSpPr txBox="1"/>
          <p:nvPr/>
        </p:nvSpPr>
        <p:spPr>
          <a:xfrm>
            <a:off x="183697" y="684629"/>
            <a:ext cx="3278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홈페이지 구상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960D80D-CD9D-4A15-85F7-55B418710D3E}"/>
              </a:ext>
            </a:extLst>
          </p:cNvPr>
          <p:cNvSpPr/>
          <p:nvPr/>
        </p:nvSpPr>
        <p:spPr>
          <a:xfrm>
            <a:off x="53915" y="1196462"/>
            <a:ext cx="12029228" cy="10237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3D7B0DF-4B1E-4A58-BF08-8E922C921C39}"/>
              </a:ext>
            </a:extLst>
          </p:cNvPr>
          <p:cNvSpPr txBox="1"/>
          <p:nvPr/>
        </p:nvSpPr>
        <p:spPr>
          <a:xfrm>
            <a:off x="767254" y="1501439"/>
            <a:ext cx="3135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선별진료소 및 안심병원</a:t>
            </a:r>
          </a:p>
        </p:txBody>
      </p:sp>
      <p:sp>
        <p:nvSpPr>
          <p:cNvPr id="28" name="사각형: 둥근 모서리 20">
            <a:extLst>
              <a:ext uri="{FF2B5EF4-FFF2-40B4-BE49-F238E27FC236}">
                <a16:creationId xmlns:a16="http://schemas.microsoft.com/office/drawing/2014/main" xmlns="" id="{BC62765E-15C0-4077-ADD0-2286E0C4ACD7}"/>
              </a:ext>
            </a:extLst>
          </p:cNvPr>
          <p:cNvSpPr/>
          <p:nvPr/>
        </p:nvSpPr>
        <p:spPr>
          <a:xfrm>
            <a:off x="7507619" y="1501616"/>
            <a:ext cx="2556505" cy="3859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선별진료소 및 안심병원</a:t>
            </a:r>
          </a:p>
        </p:txBody>
      </p:sp>
      <p:sp>
        <p:nvSpPr>
          <p:cNvPr id="29" name="사각형: 둥근 모서리 21">
            <a:extLst>
              <a:ext uri="{FF2B5EF4-FFF2-40B4-BE49-F238E27FC236}">
                <a16:creationId xmlns:a16="http://schemas.microsoft.com/office/drawing/2014/main" xmlns="" id="{5EF950BF-9AB6-4A6B-8547-A5A0C97E63E4}"/>
              </a:ext>
            </a:extLst>
          </p:cNvPr>
          <p:cNvSpPr/>
          <p:nvPr/>
        </p:nvSpPr>
        <p:spPr>
          <a:xfrm>
            <a:off x="10148130" y="1501439"/>
            <a:ext cx="840555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게시판</a:t>
            </a:r>
            <a:endParaRPr lang="en-US" altLang="ko-KR" sz="16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0" name="사각형: 둥근 모서리 22">
            <a:extLst>
              <a:ext uri="{FF2B5EF4-FFF2-40B4-BE49-F238E27FC236}">
                <a16:creationId xmlns:a16="http://schemas.microsoft.com/office/drawing/2014/main" xmlns="" id="{ABA5882E-5287-4C57-AA87-76E602542CFA}"/>
              </a:ext>
            </a:extLst>
          </p:cNvPr>
          <p:cNvSpPr/>
          <p:nvPr/>
        </p:nvSpPr>
        <p:spPr>
          <a:xfrm>
            <a:off x="11072690" y="1501439"/>
            <a:ext cx="840555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로그인</a:t>
            </a:r>
            <a:endParaRPr lang="en-US" altLang="ko-KR" sz="16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1" name="사각형: 둥근 모서리 23">
            <a:extLst>
              <a:ext uri="{FF2B5EF4-FFF2-40B4-BE49-F238E27FC236}">
                <a16:creationId xmlns:a16="http://schemas.microsoft.com/office/drawing/2014/main" xmlns="" id="{35590E77-7D1B-48A6-8829-84547E9827E0}"/>
              </a:ext>
            </a:extLst>
          </p:cNvPr>
          <p:cNvSpPr/>
          <p:nvPr/>
        </p:nvSpPr>
        <p:spPr>
          <a:xfrm>
            <a:off x="6318110" y="1501439"/>
            <a:ext cx="1118778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안심식당</a:t>
            </a:r>
            <a:endParaRPr lang="en-US" altLang="ko-KR" sz="16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2" name="사각형: 둥근 모서리 25">
            <a:extLst>
              <a:ext uri="{FF2B5EF4-FFF2-40B4-BE49-F238E27FC236}">
                <a16:creationId xmlns:a16="http://schemas.microsoft.com/office/drawing/2014/main" xmlns="" id="{B473119C-7F47-413E-9833-DBF32CF62B3B}"/>
              </a:ext>
            </a:extLst>
          </p:cNvPr>
          <p:cNvSpPr/>
          <p:nvPr/>
        </p:nvSpPr>
        <p:spPr>
          <a:xfrm>
            <a:off x="5395475" y="1501439"/>
            <a:ext cx="838630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256470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5503492C-442F-4638-8FC1-F5987AC54FCF}"/>
              </a:ext>
            </a:extLst>
          </p:cNvPr>
          <p:cNvCxnSpPr/>
          <p:nvPr/>
        </p:nvCxnSpPr>
        <p:spPr>
          <a:xfrm>
            <a:off x="45037" y="293610"/>
            <a:ext cx="0" cy="648070"/>
          </a:xfrm>
          <a:prstGeom prst="line">
            <a:avLst/>
          </a:prstGeom>
          <a:ln w="127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D6F0779-3272-4E4E-B2D3-FA453136FC59}"/>
              </a:ext>
            </a:extLst>
          </p:cNvPr>
          <p:cNvSpPr txBox="1"/>
          <p:nvPr/>
        </p:nvSpPr>
        <p:spPr>
          <a:xfrm>
            <a:off x="151195" y="274571"/>
            <a:ext cx="4128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100" dirty="0">
                <a:solidFill>
                  <a:srgbClr val="C00000"/>
                </a:solidFill>
                <a:latin typeface="S-Core Dream 8 Heavy" panose="020B0503030302020204" pitchFamily="34" charset="-127"/>
                <a:ea typeface="S-Core Dream 8 Heavy" panose="020B0503030302020204" pitchFamily="34" charset="-127"/>
              </a:rPr>
              <a:t>PART 3</a:t>
            </a:r>
            <a:endParaRPr lang="ko-KR" altLang="en-US" sz="2800" b="1" spc="100" dirty="0">
              <a:solidFill>
                <a:srgbClr val="C00000"/>
              </a:solidFill>
              <a:latin typeface="S-Core Dream 8 Heavy" panose="020B0503030302020204" pitchFamily="34" charset="-127"/>
              <a:ea typeface="S-Core Dream 8 Heavy" panose="020B0503030302020204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919537E-6D27-4D36-865A-92A7B4CE6627}"/>
              </a:ext>
            </a:extLst>
          </p:cNvPr>
          <p:cNvSpPr txBox="1"/>
          <p:nvPr/>
        </p:nvSpPr>
        <p:spPr>
          <a:xfrm>
            <a:off x="186706" y="684628"/>
            <a:ext cx="412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홈페이지 </a:t>
            </a:r>
            <a:r>
              <a:rPr lang="ko-KR" altLang="en-US" sz="160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구상</a:t>
            </a:r>
            <a:endParaRPr lang="ko-KR" altLang="en-US" sz="16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8D63959C-EFB6-41A0-ADA6-E7EC1815C6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33" t="24913" r="12667" b="7049"/>
          <a:stretch/>
        </p:blipFill>
        <p:spPr>
          <a:xfrm>
            <a:off x="1885949" y="2450342"/>
            <a:ext cx="8860515" cy="420011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006416B1-C37D-408D-954D-02695828D8A7}"/>
              </a:ext>
            </a:extLst>
          </p:cNvPr>
          <p:cNvSpPr/>
          <p:nvPr/>
        </p:nvSpPr>
        <p:spPr>
          <a:xfrm>
            <a:off x="53915" y="1196462"/>
            <a:ext cx="12029228" cy="10237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DF386A7-F087-4176-AAB1-681B8FC7A2EF}"/>
              </a:ext>
            </a:extLst>
          </p:cNvPr>
          <p:cNvSpPr txBox="1"/>
          <p:nvPr/>
        </p:nvSpPr>
        <p:spPr>
          <a:xfrm>
            <a:off x="912430" y="1501439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게시판</a:t>
            </a:r>
          </a:p>
        </p:txBody>
      </p:sp>
      <p:sp>
        <p:nvSpPr>
          <p:cNvPr id="31" name="사각형: 둥근 모서리 20">
            <a:extLst>
              <a:ext uri="{FF2B5EF4-FFF2-40B4-BE49-F238E27FC236}">
                <a16:creationId xmlns:a16="http://schemas.microsoft.com/office/drawing/2014/main" xmlns="" id="{FA07FE28-1BD9-4ADC-ABED-F2A35110DCEA}"/>
              </a:ext>
            </a:extLst>
          </p:cNvPr>
          <p:cNvSpPr/>
          <p:nvPr/>
        </p:nvSpPr>
        <p:spPr>
          <a:xfrm>
            <a:off x="7507619" y="1501616"/>
            <a:ext cx="2556505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선별진료소 및 안심병원</a:t>
            </a:r>
          </a:p>
        </p:txBody>
      </p:sp>
      <p:sp>
        <p:nvSpPr>
          <p:cNvPr id="32" name="사각형: 둥근 모서리 21">
            <a:extLst>
              <a:ext uri="{FF2B5EF4-FFF2-40B4-BE49-F238E27FC236}">
                <a16:creationId xmlns:a16="http://schemas.microsoft.com/office/drawing/2014/main" xmlns="" id="{EE44A56D-0FED-40DC-B129-9714F16BAFEF}"/>
              </a:ext>
            </a:extLst>
          </p:cNvPr>
          <p:cNvSpPr/>
          <p:nvPr/>
        </p:nvSpPr>
        <p:spPr>
          <a:xfrm>
            <a:off x="10148130" y="1501439"/>
            <a:ext cx="840555" cy="3859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게시판</a:t>
            </a:r>
            <a:endParaRPr lang="en-US" altLang="ko-KR" sz="16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0" name="사각형: 둥근 모서리 22">
            <a:extLst>
              <a:ext uri="{FF2B5EF4-FFF2-40B4-BE49-F238E27FC236}">
                <a16:creationId xmlns:a16="http://schemas.microsoft.com/office/drawing/2014/main" xmlns="" id="{C0D0A569-CCFF-4329-96C4-8D7EFE6D9DF7}"/>
              </a:ext>
            </a:extLst>
          </p:cNvPr>
          <p:cNvSpPr/>
          <p:nvPr/>
        </p:nvSpPr>
        <p:spPr>
          <a:xfrm>
            <a:off x="11072690" y="1501439"/>
            <a:ext cx="840555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로그인</a:t>
            </a:r>
            <a:endParaRPr lang="en-US" altLang="ko-KR" sz="16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1" name="사각형: 둥근 모서리 23">
            <a:extLst>
              <a:ext uri="{FF2B5EF4-FFF2-40B4-BE49-F238E27FC236}">
                <a16:creationId xmlns:a16="http://schemas.microsoft.com/office/drawing/2014/main" xmlns="" id="{9B29BE1D-7B88-4B20-9545-B85176C5ED41}"/>
              </a:ext>
            </a:extLst>
          </p:cNvPr>
          <p:cNvSpPr/>
          <p:nvPr/>
        </p:nvSpPr>
        <p:spPr>
          <a:xfrm>
            <a:off x="6318110" y="1501439"/>
            <a:ext cx="1118778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안심식당</a:t>
            </a:r>
            <a:endParaRPr lang="en-US" altLang="ko-KR" sz="16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2" name="사각형: 둥근 모서리 25">
            <a:extLst>
              <a:ext uri="{FF2B5EF4-FFF2-40B4-BE49-F238E27FC236}">
                <a16:creationId xmlns:a16="http://schemas.microsoft.com/office/drawing/2014/main" xmlns="" id="{F8C17486-992B-4845-BAFF-FF247FB2D422}"/>
              </a:ext>
            </a:extLst>
          </p:cNvPr>
          <p:cNvSpPr/>
          <p:nvPr/>
        </p:nvSpPr>
        <p:spPr>
          <a:xfrm>
            <a:off x="5395475" y="1501439"/>
            <a:ext cx="838630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45589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5503492C-442F-4638-8FC1-F5987AC54FCF}"/>
              </a:ext>
            </a:extLst>
          </p:cNvPr>
          <p:cNvCxnSpPr/>
          <p:nvPr/>
        </p:nvCxnSpPr>
        <p:spPr>
          <a:xfrm>
            <a:off x="45037" y="293610"/>
            <a:ext cx="0" cy="648070"/>
          </a:xfrm>
          <a:prstGeom prst="line">
            <a:avLst/>
          </a:prstGeom>
          <a:ln w="127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919537E-6D27-4D36-865A-92A7B4CE6627}"/>
              </a:ext>
            </a:extLst>
          </p:cNvPr>
          <p:cNvSpPr txBox="1"/>
          <p:nvPr/>
        </p:nvSpPr>
        <p:spPr>
          <a:xfrm>
            <a:off x="186706" y="684628"/>
            <a:ext cx="412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 개발일정</a:t>
            </a:r>
            <a:r>
              <a:rPr lang="en-US" altLang="ko-KR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/</a:t>
            </a:r>
            <a:r>
              <a:rPr lang="ko-KR" altLang="en-US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팀원역할</a:t>
            </a:r>
          </a:p>
        </p:txBody>
      </p:sp>
      <p:pic>
        <p:nvPicPr>
          <p:cNvPr id="2050" name="Picture 2" descr="https://lh4.googleusercontent.com/aiQSOTANCulEpFHHmuCXYEkbzAakZ4sdN6HOFlhwYq0y1UowNuyJQkuWjAbSiI99rUHWGcbpSfIhP-Ez_5KCkQJZJEpbHUGysn77y1b9gsQJLusJVsWaAlMDXNhBLp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54" y="1705724"/>
            <a:ext cx="10788649" cy="429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1186562" y="4407978"/>
            <a:ext cx="89535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진수정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1186562" y="4778995"/>
            <a:ext cx="895350" cy="369332"/>
          </a:xfrm>
          <a:prstGeom prst="rect">
            <a:avLst/>
          </a:prstGeom>
          <a:solidFill>
            <a:srgbClr val="FED7CE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윤상원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1186562" y="5130504"/>
            <a:ext cx="8953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강용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1186562" y="5499836"/>
            <a:ext cx="89535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공하영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9C2DDB2-E4EA-43D4-BF98-9657CC689536}"/>
              </a:ext>
            </a:extLst>
          </p:cNvPr>
          <p:cNvSpPr txBox="1"/>
          <p:nvPr/>
        </p:nvSpPr>
        <p:spPr>
          <a:xfrm>
            <a:off x="151195" y="274571"/>
            <a:ext cx="4128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100" dirty="0">
                <a:solidFill>
                  <a:srgbClr val="C00000"/>
                </a:solidFill>
                <a:latin typeface="S-Core Dream 8 Heavy" panose="020B0503030302020204" pitchFamily="34" charset="-127"/>
                <a:ea typeface="S-Core Dream 8 Heavy" panose="020B0503030302020204" pitchFamily="34" charset="-127"/>
              </a:rPr>
              <a:t>PART 4</a:t>
            </a:r>
            <a:endParaRPr lang="ko-KR" altLang="en-US" sz="2800" b="1" spc="100" dirty="0">
              <a:solidFill>
                <a:srgbClr val="C00000"/>
              </a:solidFill>
              <a:latin typeface="S-Core Dream 8 Heavy" panose="020B0503030302020204" pitchFamily="34" charset="-127"/>
              <a:ea typeface="S-Core Dream 8 Heavy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63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2294</TotalTime>
  <Words>326</Words>
  <Application>Microsoft Office PowerPoint</Application>
  <PresentationFormat>사용자 지정</PresentationFormat>
  <Paragraphs>146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굴림</vt:lpstr>
      <vt:lpstr>Arial</vt:lpstr>
      <vt:lpstr>맑은 고딕</vt:lpstr>
      <vt:lpstr>S-Core Dream 8 Heavy</vt:lpstr>
      <vt:lpstr>DX꽃바람여인B</vt:lpstr>
      <vt:lpstr>DX영화자막 M</vt:lpstr>
      <vt:lpstr>Tmon몬소리 Black</vt:lpstr>
      <vt:lpstr>S-Core Dream 9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슬기</dc:creator>
  <cp:lastModifiedBy>jinsujeong</cp:lastModifiedBy>
  <cp:revision>83</cp:revision>
  <dcterms:created xsi:type="dcterms:W3CDTF">2020-08-06T13:48:38Z</dcterms:created>
  <dcterms:modified xsi:type="dcterms:W3CDTF">2021-02-02T10:34:42Z</dcterms:modified>
</cp:coreProperties>
</file>