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3" r:id="rId7"/>
    <p:sldId id="265" r:id="rId8"/>
    <p:sldId id="261" r:id="rId9"/>
    <p:sldId id="262" r:id="rId10"/>
    <p:sldId id="264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8463-FBDD-4F55-8C2F-35CEE7CEC391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51F2-25A5-4786-AC1F-BF74C1627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630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8463-FBDD-4F55-8C2F-35CEE7CEC391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51F2-25A5-4786-AC1F-BF74C1627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3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8463-FBDD-4F55-8C2F-35CEE7CEC391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51F2-25A5-4786-AC1F-BF74C1627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127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8463-FBDD-4F55-8C2F-35CEE7CEC391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51F2-25A5-4786-AC1F-BF74C1627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15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8463-FBDD-4F55-8C2F-35CEE7CEC391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51F2-25A5-4786-AC1F-BF74C1627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9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8463-FBDD-4F55-8C2F-35CEE7CEC391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51F2-25A5-4786-AC1F-BF74C1627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792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8463-FBDD-4F55-8C2F-35CEE7CEC391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51F2-25A5-4786-AC1F-BF74C1627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57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8463-FBDD-4F55-8C2F-35CEE7CEC391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51F2-25A5-4786-AC1F-BF74C1627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906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8463-FBDD-4F55-8C2F-35CEE7CEC391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51F2-25A5-4786-AC1F-BF74C1627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75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8463-FBDD-4F55-8C2F-35CEE7CEC391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51F2-25A5-4786-AC1F-BF74C1627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34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8463-FBDD-4F55-8C2F-35CEE7CEC391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51F2-25A5-4786-AC1F-BF74C1627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29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D8463-FBDD-4F55-8C2F-35CEE7CEC391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351F2-25A5-4786-AC1F-BF74C1627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897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코로나 확산</a:t>
            </a:r>
            <a:r>
              <a:rPr lang="ko-KR" altLang="en-US" dirty="0" smtClean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에 따른 </a:t>
            </a:r>
            <a:r>
              <a:rPr lang="en-US" altLang="ko-KR" dirty="0" smtClean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/>
            </a:r>
            <a:br>
              <a:rPr lang="en-US" altLang="ko-KR" dirty="0" smtClean="0">
                <a:latin typeface="DX꽃바람여인B" panose="02020600000000000000" pitchFamily="18" charset="-127"/>
                <a:ea typeface="DX꽃바람여인B" panose="02020600000000000000" pitchFamily="18" charset="-127"/>
              </a:rPr>
            </a:br>
            <a:r>
              <a:rPr lang="ko-KR" altLang="en-US" dirty="0" smtClean="0">
                <a:solidFill>
                  <a:srgbClr val="002060"/>
                </a:solidFill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최적의 </a:t>
            </a:r>
            <a:r>
              <a:rPr lang="ko-KR" altLang="en-US" dirty="0" err="1" smtClean="0">
                <a:solidFill>
                  <a:srgbClr val="002060"/>
                </a:solidFill>
                <a:latin typeface="DX꽃바람여인B" panose="02020600000000000000" pitchFamily="18" charset="-127"/>
                <a:ea typeface="DX꽃바람여인B" panose="02020600000000000000" pitchFamily="18" charset="-127"/>
              </a:rPr>
              <a:t>토익</a:t>
            </a:r>
            <a:r>
              <a:rPr lang="ko-KR" altLang="en-US" dirty="0" smtClean="0">
                <a:solidFill>
                  <a:srgbClr val="002060"/>
                </a:solidFill>
                <a:latin typeface="DX꽃바람여인B" panose="02020600000000000000" pitchFamily="18" charset="-127"/>
                <a:ea typeface="DX꽃바람여인B" panose="02020600000000000000" pitchFamily="18" charset="-127"/>
              </a:rPr>
              <a:t> 시험장 </a:t>
            </a:r>
            <a:r>
              <a:rPr lang="ko-KR" altLang="en-US" dirty="0" smtClean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찾기</a:t>
            </a:r>
            <a:endParaRPr lang="ko-KR" altLang="en-US" dirty="0">
              <a:latin typeface="DX꽃바람여인B" panose="02020600000000000000" pitchFamily="18" charset="-127"/>
              <a:ea typeface="DX꽃바람여인B" panose="02020600000000000000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75656" y="4365104"/>
            <a:ext cx="6400800" cy="1752600"/>
          </a:xfrm>
        </p:spPr>
        <p:txBody>
          <a:bodyPr/>
          <a:lstStyle/>
          <a:p>
            <a:pPr algn="r"/>
            <a:r>
              <a:rPr lang="ko-KR" altLang="en-US" dirty="0" smtClean="0">
                <a:latin typeface="DX꽃바람여인M" panose="02020600000000000000" pitchFamily="18" charset="-127"/>
                <a:ea typeface="DX꽃바람여인M" panose="02020600000000000000" pitchFamily="18" charset="-127"/>
              </a:rPr>
              <a:t>진수정</a:t>
            </a:r>
            <a:endParaRPr lang="ko-KR" altLang="en-US" dirty="0">
              <a:latin typeface="DX꽃바람여인M" panose="02020600000000000000" pitchFamily="18" charset="-127"/>
              <a:ea typeface="DX꽃바람여인M" panose="02020600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8864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DX꽃바람여인M" panose="02020600000000000000" pitchFamily="18" charset="-127"/>
                <a:ea typeface="DX꽃바람여인M" panose="02020600000000000000" pitchFamily="18" charset="-127"/>
              </a:rPr>
              <a:t>&lt;</a:t>
            </a:r>
            <a:r>
              <a:rPr lang="ko-KR" altLang="en-US" dirty="0" smtClean="0">
                <a:latin typeface="DX꽃바람여인M" panose="02020600000000000000" pitchFamily="18" charset="-127"/>
                <a:ea typeface="DX꽃바람여인M" panose="02020600000000000000" pitchFamily="18" charset="-127"/>
              </a:rPr>
              <a:t>팀 프로젝트 아이디어 제시</a:t>
            </a:r>
            <a:r>
              <a:rPr lang="en-US" altLang="ko-KR" dirty="0" smtClean="0">
                <a:latin typeface="DX꽃바람여인M" panose="02020600000000000000" pitchFamily="18" charset="-127"/>
                <a:ea typeface="DX꽃바람여인M" panose="02020600000000000000" pitchFamily="18" charset="-127"/>
              </a:rPr>
              <a:t>&gt;</a:t>
            </a:r>
            <a:endParaRPr lang="ko-KR" altLang="en-US" dirty="0">
              <a:latin typeface="DX꽃바람여인M" panose="02020600000000000000" pitchFamily="18" charset="-127"/>
              <a:ea typeface="DX꽃바람여인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725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기타 의견 제시</a:t>
            </a:r>
            <a:endParaRPr lang="ko-KR" altLang="en-US" sz="4000" dirty="0">
              <a:latin typeface="DX꽃바람여인B" panose="02020600000000000000" pitchFamily="18" charset="-127"/>
              <a:ea typeface="DX꽃바람여인B" panose="02020600000000000000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124744"/>
            <a:ext cx="8686800" cy="4525963"/>
          </a:xfrm>
        </p:spPr>
        <p:txBody>
          <a:bodyPr>
            <a:normAutofit/>
          </a:bodyPr>
          <a:lstStyle/>
          <a:p>
            <a:r>
              <a:rPr lang="ko-KR" altLang="en-US" sz="2800" dirty="0" smtClean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이밖에 </a:t>
            </a:r>
            <a:r>
              <a:rPr lang="ko-KR" altLang="en-US" sz="2800" b="1" dirty="0" smtClean="0">
                <a:solidFill>
                  <a:schemeClr val="accent5">
                    <a:lumMod val="50000"/>
                  </a:schemeClr>
                </a:solidFill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스피커</a:t>
            </a:r>
            <a:r>
              <a:rPr lang="en-US" altLang="ko-KR" sz="2800" b="1" dirty="0" smtClean="0">
                <a:solidFill>
                  <a:schemeClr val="accent5">
                    <a:lumMod val="50000"/>
                  </a:schemeClr>
                </a:solidFill>
                <a:latin typeface="DX꽃바람여인B" panose="02020600000000000000" pitchFamily="18" charset="-127"/>
                <a:ea typeface="DX꽃바람여인B" panose="02020600000000000000" pitchFamily="18" charset="-127"/>
              </a:rPr>
              <a:t>,</a:t>
            </a:r>
            <a:r>
              <a:rPr lang="ko-KR" altLang="en-US" sz="2800" b="1" dirty="0" smtClean="0">
                <a:solidFill>
                  <a:schemeClr val="accent5">
                    <a:lumMod val="50000"/>
                  </a:schemeClr>
                </a:solidFill>
                <a:latin typeface="DX꽃바람여인B" panose="02020600000000000000" pitchFamily="18" charset="-127"/>
                <a:ea typeface="DX꽃바람여인B" panose="02020600000000000000" pitchFamily="18" charset="-127"/>
              </a:rPr>
              <a:t> 냉난방</a:t>
            </a:r>
            <a:r>
              <a:rPr lang="en-US" altLang="ko-KR" sz="2800" b="1" dirty="0" smtClean="0">
                <a:solidFill>
                  <a:schemeClr val="accent5">
                    <a:lumMod val="50000"/>
                  </a:schemeClr>
                </a:solidFill>
                <a:latin typeface="DX꽃바람여인B" panose="02020600000000000000" pitchFamily="18" charset="-127"/>
                <a:ea typeface="DX꽃바람여인B" panose="02020600000000000000" pitchFamily="18" charset="-127"/>
              </a:rPr>
              <a:t>, </a:t>
            </a:r>
            <a:r>
              <a:rPr lang="ko-KR" altLang="en-US" sz="2800" b="1" dirty="0" smtClean="0">
                <a:solidFill>
                  <a:schemeClr val="accent5">
                    <a:lumMod val="50000"/>
                  </a:schemeClr>
                </a:solidFill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책걸상 </a:t>
            </a:r>
            <a:r>
              <a:rPr lang="ko-KR" altLang="en-US" sz="2800" dirty="0" smtClean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등등 </a:t>
            </a:r>
            <a:endParaRPr lang="en-US" altLang="ko-KR" sz="2800" dirty="0" smtClean="0">
              <a:latin typeface="DX꽃바람여인B" panose="02020600000000000000" pitchFamily="18" charset="-127"/>
              <a:ea typeface="DX꽃바람여인B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sz="2800" dirty="0" smtClean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   </a:t>
            </a:r>
            <a:r>
              <a:rPr lang="ko-KR" altLang="en-US" sz="2800" dirty="0" smtClean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수험생들이 점수화한 지표들도 추가로 넣어준다면</a:t>
            </a:r>
            <a:endParaRPr lang="en-US" altLang="ko-KR" sz="2800" dirty="0" smtClean="0">
              <a:latin typeface="DX꽃바람여인B" panose="02020600000000000000" pitchFamily="18" charset="-127"/>
              <a:ea typeface="DX꽃바람여인B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sz="2800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 </a:t>
            </a:r>
            <a:r>
              <a:rPr lang="en-US" altLang="ko-KR" sz="2800" dirty="0" smtClean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  </a:t>
            </a:r>
            <a:r>
              <a:rPr lang="ko-KR" altLang="en-US" sz="2800" dirty="0" smtClean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더더욱 기대효과를 높일 수 있을 듯함</a:t>
            </a:r>
            <a:r>
              <a:rPr lang="en-US" altLang="ko-KR" sz="2800" dirty="0" smtClean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.</a:t>
            </a:r>
          </a:p>
          <a:p>
            <a:pPr marL="0" indent="0">
              <a:buNone/>
            </a:pPr>
            <a:endParaRPr lang="ko-KR" altLang="en-US" sz="2800" dirty="0">
              <a:latin typeface="DX꽃바람여인B" panose="02020600000000000000" pitchFamily="18" charset="-127"/>
              <a:ea typeface="DX꽃바람여인B" panose="02020600000000000000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08920"/>
            <a:ext cx="6433716" cy="405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846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5762" y="0"/>
            <a:ext cx="8229600" cy="1143000"/>
          </a:xfrm>
        </p:spPr>
        <p:txBody>
          <a:bodyPr/>
          <a:lstStyle/>
          <a:p>
            <a:r>
              <a:rPr lang="ko-KR" altLang="en-US" dirty="0" err="1" smtClean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토익</a:t>
            </a:r>
            <a:r>
              <a:rPr lang="ko-KR" altLang="en-US" dirty="0" smtClean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 시험 특징</a:t>
            </a:r>
            <a:endParaRPr lang="ko-KR" altLang="en-US" dirty="0">
              <a:latin typeface="DX꽃바람여인B" panose="02020600000000000000" pitchFamily="18" charset="-127"/>
              <a:ea typeface="DX꽃바람여인B" panose="02020600000000000000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/>
          <a:lstStyle/>
          <a:p>
            <a:r>
              <a:rPr lang="ko-KR" altLang="en-US" dirty="0" smtClean="0">
                <a:latin typeface="DX꽃바람여인M" panose="02020600000000000000" pitchFamily="18" charset="-127"/>
                <a:ea typeface="DX꽃바람여인M" panose="02020600000000000000" pitchFamily="18" charset="-127"/>
              </a:rPr>
              <a:t>유효기간이 </a:t>
            </a:r>
            <a:r>
              <a:rPr lang="en-US" altLang="ko-KR" dirty="0" smtClean="0">
                <a:latin typeface="DX꽃바람여인M" panose="02020600000000000000" pitchFamily="18" charset="-127"/>
                <a:ea typeface="DX꽃바람여인M" panose="02020600000000000000" pitchFamily="18" charset="-127"/>
              </a:rPr>
              <a:t>2</a:t>
            </a:r>
            <a:r>
              <a:rPr lang="ko-KR" altLang="en-US" dirty="0" smtClean="0">
                <a:latin typeface="DX꽃바람여인M" panose="02020600000000000000" pitchFamily="18" charset="-127"/>
                <a:ea typeface="DX꽃바람여인M" panose="02020600000000000000" pitchFamily="18" charset="-127"/>
              </a:rPr>
              <a:t>년이고</a:t>
            </a:r>
            <a:r>
              <a:rPr lang="en-US" altLang="ko-KR" dirty="0" smtClean="0">
                <a:latin typeface="DX꽃바람여인M" panose="02020600000000000000" pitchFamily="18" charset="-127"/>
                <a:ea typeface="DX꽃바람여인M" panose="02020600000000000000" pitchFamily="18" charset="-127"/>
              </a:rPr>
              <a:t>, </a:t>
            </a:r>
            <a:r>
              <a:rPr lang="ko-KR" altLang="en-US" dirty="0" smtClean="0">
                <a:latin typeface="DX꽃바람여인M" panose="02020600000000000000" pitchFamily="18" charset="-127"/>
                <a:ea typeface="DX꽃바람여인M" panose="02020600000000000000" pitchFamily="18" charset="-127"/>
              </a:rPr>
              <a:t>취준 준비로 대부분 치른다</a:t>
            </a:r>
            <a:r>
              <a:rPr lang="en-US" altLang="ko-KR" dirty="0" smtClean="0">
                <a:latin typeface="DX꽃바람여인M" panose="02020600000000000000" pitchFamily="18" charset="-127"/>
                <a:ea typeface="DX꽃바람여인M" panose="02020600000000000000" pitchFamily="18" charset="-127"/>
              </a:rPr>
              <a:t>.</a:t>
            </a:r>
          </a:p>
          <a:p>
            <a:r>
              <a:rPr lang="ko-KR" altLang="en-US" dirty="0" smtClean="0">
                <a:latin typeface="DX꽃바람여인M" panose="02020600000000000000" pitchFamily="18" charset="-127"/>
                <a:ea typeface="DX꽃바람여인M" panose="02020600000000000000" pitchFamily="18" charset="-127"/>
              </a:rPr>
              <a:t>매월 진행되는 시험이기도 하고</a:t>
            </a:r>
            <a:r>
              <a:rPr lang="en-US" altLang="ko-KR" dirty="0" smtClean="0">
                <a:latin typeface="DX꽃바람여인M" panose="02020600000000000000" pitchFamily="18" charset="-127"/>
                <a:ea typeface="DX꽃바람여인M" panose="02020600000000000000" pitchFamily="18" charset="-127"/>
              </a:rPr>
              <a:t>,</a:t>
            </a:r>
          </a:p>
          <a:p>
            <a:pPr marL="0" indent="0">
              <a:buNone/>
            </a:pPr>
            <a:r>
              <a:rPr lang="en-US" altLang="ko-KR" dirty="0" smtClean="0">
                <a:latin typeface="DX꽃바람여인M" panose="02020600000000000000" pitchFamily="18" charset="-127"/>
                <a:ea typeface="DX꽃바람여인M" panose="02020600000000000000" pitchFamily="18" charset="-127"/>
              </a:rPr>
              <a:t>   </a:t>
            </a:r>
            <a:r>
              <a:rPr lang="ko-KR" altLang="en-US" dirty="0" smtClean="0">
                <a:latin typeface="DX꽃바람여인M" panose="02020600000000000000" pitchFamily="18" charset="-127"/>
                <a:ea typeface="DX꽃바람여인M" panose="02020600000000000000" pitchFamily="18" charset="-127"/>
              </a:rPr>
              <a:t>추가접수도 가능한 편</a:t>
            </a:r>
            <a:r>
              <a:rPr lang="en-US" altLang="ko-KR" dirty="0" smtClean="0">
                <a:latin typeface="DX꽃바람여인M" panose="02020600000000000000" pitchFamily="18" charset="-127"/>
                <a:ea typeface="DX꽃바람여인M" panose="02020600000000000000" pitchFamily="18" charset="-127"/>
              </a:rPr>
              <a:t>..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068"/>
          <a:stretch/>
        </p:blipFill>
        <p:spPr bwMode="auto">
          <a:xfrm>
            <a:off x="179512" y="2924944"/>
            <a:ext cx="8820472" cy="3704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051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5762" y="0"/>
            <a:ext cx="8229600" cy="1143000"/>
          </a:xfrm>
        </p:spPr>
        <p:txBody>
          <a:bodyPr/>
          <a:lstStyle/>
          <a:p>
            <a:r>
              <a:rPr lang="ko-KR" altLang="en-US" dirty="0" err="1" smtClean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토익</a:t>
            </a:r>
            <a:r>
              <a:rPr lang="ko-KR" altLang="en-US" dirty="0" smtClean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 시험장</a:t>
            </a:r>
            <a:endParaRPr lang="ko-KR" altLang="en-US" dirty="0">
              <a:latin typeface="DX꽃바람여인B" panose="02020600000000000000" pitchFamily="18" charset="-127"/>
              <a:ea typeface="DX꽃바람여인B" panose="02020600000000000000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/>
          <a:lstStyle/>
          <a:p>
            <a:r>
              <a:rPr lang="ko-KR" altLang="en-US" dirty="0" smtClean="0">
                <a:latin typeface="DX꽃바람여인M" panose="02020600000000000000" pitchFamily="18" charset="-127"/>
                <a:ea typeface="DX꽃바람여인M" panose="02020600000000000000" pitchFamily="18" charset="-127"/>
              </a:rPr>
              <a:t>시험장 리스트가 다소 </a:t>
            </a:r>
            <a:r>
              <a:rPr lang="ko-KR" altLang="en-US" dirty="0" smtClean="0">
                <a:ln>
                  <a:solidFill>
                    <a:srgbClr val="00B050"/>
                  </a:solidFill>
                </a:ln>
                <a:latin typeface="DX꽃바람여인M" panose="02020600000000000000" pitchFamily="18" charset="-127"/>
                <a:ea typeface="DX꽃바람여인M" panose="02020600000000000000" pitchFamily="18" charset="-127"/>
              </a:rPr>
              <a:t>고정적</a:t>
            </a:r>
            <a:r>
              <a:rPr lang="ko-KR" altLang="en-US" dirty="0" smtClean="0">
                <a:latin typeface="DX꽃바람여인M" panose="02020600000000000000" pitchFamily="18" charset="-127"/>
                <a:ea typeface="DX꽃바람여인M" panose="02020600000000000000" pitchFamily="18" charset="-127"/>
              </a:rPr>
              <a:t>인 편이다</a:t>
            </a:r>
            <a:r>
              <a:rPr lang="en-US" altLang="ko-KR" dirty="0" smtClean="0">
                <a:latin typeface="DX꽃바람여인M" panose="02020600000000000000" pitchFamily="18" charset="-127"/>
                <a:ea typeface="DX꽃바람여인M" panose="02020600000000000000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36" y="1700808"/>
            <a:ext cx="7841587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468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204864"/>
            <a:ext cx="8229600" cy="164705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DX꽃바람여인M" panose="02020600000000000000" pitchFamily="18" charset="-127"/>
                <a:ea typeface="DX꽃바람여인M" panose="02020600000000000000" pitchFamily="18" charset="-127"/>
              </a:rPr>
              <a:t>즉</a:t>
            </a:r>
            <a:r>
              <a:rPr lang="en-US" altLang="ko-KR" dirty="0" smtClean="0">
                <a:latin typeface="DX꽃바람여인M" panose="02020600000000000000" pitchFamily="18" charset="-127"/>
                <a:ea typeface="DX꽃바람여인M" panose="02020600000000000000" pitchFamily="18" charset="-127"/>
              </a:rPr>
              <a:t>, </a:t>
            </a:r>
            <a:r>
              <a:rPr lang="ko-KR" altLang="en-US" dirty="0" smtClean="0">
                <a:ln>
                  <a:solidFill>
                    <a:srgbClr val="FFC000"/>
                  </a:solidFill>
                </a:ln>
                <a:latin typeface="DX꽃바람여인M" panose="02020600000000000000" pitchFamily="18" charset="-127"/>
                <a:ea typeface="DX꽃바람여인M" panose="02020600000000000000" pitchFamily="18" charset="-127"/>
              </a:rPr>
              <a:t>시험장 리스트 </a:t>
            </a:r>
            <a:r>
              <a:rPr lang="en-US" altLang="ko-KR" dirty="0" smtClean="0">
                <a:latin typeface="DX꽃바람여인M" panose="02020600000000000000" pitchFamily="18" charset="-127"/>
                <a:ea typeface="DX꽃바람여인M" panose="02020600000000000000" pitchFamily="18" charset="-127"/>
              </a:rPr>
              <a:t>= </a:t>
            </a:r>
            <a:r>
              <a:rPr lang="ko-KR" altLang="en-US" dirty="0" smtClean="0">
                <a:ln>
                  <a:solidFill>
                    <a:srgbClr val="00B050"/>
                  </a:solidFill>
                </a:ln>
                <a:latin typeface="DX꽃바람여인M" panose="02020600000000000000" pitchFamily="18" charset="-127"/>
                <a:ea typeface="DX꽃바람여인M" panose="02020600000000000000" pitchFamily="18" charset="-127"/>
              </a:rPr>
              <a:t>고정적</a:t>
            </a:r>
            <a:r>
              <a:rPr lang="en-US" altLang="ko-KR" dirty="0" smtClean="0">
                <a:latin typeface="DX꽃바람여인M" panose="02020600000000000000" pitchFamily="18" charset="-127"/>
                <a:ea typeface="DX꽃바람여인M" panose="02020600000000000000" pitchFamily="18" charset="-127"/>
              </a:rPr>
              <a:t/>
            </a:r>
            <a:br>
              <a:rPr lang="en-US" altLang="ko-KR" dirty="0" smtClean="0">
                <a:latin typeface="DX꽃바람여인M" panose="02020600000000000000" pitchFamily="18" charset="-127"/>
                <a:ea typeface="DX꽃바람여인M" panose="02020600000000000000" pitchFamily="18" charset="-127"/>
              </a:rPr>
            </a:br>
            <a:r>
              <a:rPr lang="ko-KR" altLang="en-US" dirty="0" smtClean="0">
                <a:ln>
                  <a:solidFill>
                    <a:srgbClr val="FF0000"/>
                  </a:solidFill>
                </a:ln>
                <a:latin typeface="DX꽃바람여인M" panose="02020600000000000000" pitchFamily="18" charset="-127"/>
                <a:ea typeface="DX꽃바람여인M" panose="02020600000000000000" pitchFamily="18" charset="-127"/>
              </a:rPr>
              <a:t>코로나 확산 </a:t>
            </a:r>
            <a:r>
              <a:rPr lang="en-US" altLang="ko-KR" dirty="0" smtClean="0">
                <a:ln>
                  <a:solidFill>
                    <a:srgbClr val="FF0000"/>
                  </a:solidFill>
                </a:ln>
                <a:latin typeface="DX꽃바람여인M" panose="02020600000000000000" pitchFamily="18" charset="-127"/>
                <a:ea typeface="DX꽃바람여인M" panose="02020600000000000000" pitchFamily="18" charset="-127"/>
              </a:rPr>
              <a:t>API</a:t>
            </a:r>
            <a:r>
              <a:rPr lang="en-US" altLang="ko-KR" dirty="0" smtClean="0">
                <a:latin typeface="DX꽃바람여인M" panose="02020600000000000000" pitchFamily="18" charset="-127"/>
                <a:ea typeface="DX꽃바람여인M" panose="02020600000000000000" pitchFamily="18" charset="-127"/>
              </a:rPr>
              <a:t> = </a:t>
            </a:r>
            <a:r>
              <a:rPr lang="ko-KR" altLang="en-US" dirty="0" smtClean="0">
                <a:ln>
                  <a:solidFill>
                    <a:srgbClr val="00B050"/>
                  </a:solidFill>
                </a:ln>
                <a:latin typeface="DX꽃바람여인M" panose="02020600000000000000" pitchFamily="18" charset="-127"/>
                <a:ea typeface="DX꽃바람여인M" panose="02020600000000000000" pitchFamily="18" charset="-127"/>
              </a:rPr>
              <a:t>유동적</a:t>
            </a:r>
            <a:r>
              <a:rPr lang="en-US" altLang="ko-KR" dirty="0" smtClean="0">
                <a:latin typeface="DX꽃바람여인M" panose="02020600000000000000" pitchFamily="18" charset="-127"/>
                <a:ea typeface="DX꽃바람여인M" panose="02020600000000000000" pitchFamily="18" charset="-127"/>
              </a:rPr>
              <a:t/>
            </a:r>
            <a:br>
              <a:rPr lang="en-US" altLang="ko-KR" dirty="0" smtClean="0">
                <a:latin typeface="DX꽃바람여인M" panose="02020600000000000000" pitchFamily="18" charset="-127"/>
                <a:ea typeface="DX꽃바람여인M" panose="02020600000000000000" pitchFamily="18" charset="-127"/>
              </a:rPr>
            </a:br>
            <a:endParaRPr lang="ko-KR" altLang="en-US" dirty="0">
              <a:latin typeface="DX꽃바람여인M" panose="02020600000000000000" pitchFamily="18" charset="-127"/>
              <a:ea typeface="DX꽃바람여인M" panose="02020600000000000000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39552" y="4221088"/>
            <a:ext cx="8229600" cy="1647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rgbClr val="002060"/>
                </a:solidFill>
                <a:latin typeface="DX꽃바람여인M" panose="02020600000000000000" pitchFamily="18" charset="-127"/>
                <a:ea typeface="DX꽃바람여인M" panose="02020600000000000000" pitchFamily="18" charset="-127"/>
              </a:rPr>
              <a:t>결합</a:t>
            </a:r>
            <a:r>
              <a:rPr lang="en-US" altLang="ko-KR" dirty="0" smtClean="0">
                <a:solidFill>
                  <a:srgbClr val="002060"/>
                </a:solidFill>
                <a:latin typeface="DX꽃바람여인M" panose="02020600000000000000" pitchFamily="18" charset="-127"/>
                <a:ea typeface="DX꽃바람여인M" panose="02020600000000000000" pitchFamily="18" charset="-127"/>
              </a:rPr>
              <a:t>!</a:t>
            </a:r>
            <a:endParaRPr lang="ko-KR" altLang="en-US" dirty="0">
              <a:solidFill>
                <a:srgbClr val="002060"/>
              </a:solidFill>
              <a:latin typeface="DX꽃바람여인M" panose="02020600000000000000" pitchFamily="18" charset="-127"/>
              <a:ea typeface="DX꽃바람여인M" panose="02020600000000000000" pitchFamily="18" charset="-127"/>
            </a:endParaRPr>
          </a:p>
        </p:txBody>
      </p:sp>
      <p:sp>
        <p:nvSpPr>
          <p:cNvPr id="5" name="아래쪽 화살표 4"/>
          <p:cNvSpPr/>
          <p:nvPr/>
        </p:nvSpPr>
        <p:spPr>
          <a:xfrm>
            <a:off x="4355976" y="3501008"/>
            <a:ext cx="576064" cy="100811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29600" cy="4464496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>
                <a:latin typeface="DX꽃바람여인M" panose="02020600000000000000" pitchFamily="18" charset="-127"/>
                <a:ea typeface="DX꽃바람여인M" panose="02020600000000000000" pitchFamily="18" charset="-127"/>
              </a:rPr>
              <a:t>&lt;</a:t>
            </a:r>
            <a:r>
              <a:rPr lang="ko-KR" altLang="en-US" b="1" dirty="0" smtClean="0">
                <a:latin typeface="DX꽃바람여인M" panose="02020600000000000000" pitchFamily="18" charset="-127"/>
                <a:ea typeface="DX꽃바람여인M" panose="02020600000000000000" pitchFamily="18" charset="-127"/>
              </a:rPr>
              <a:t>결론</a:t>
            </a:r>
            <a:r>
              <a:rPr lang="en-US" altLang="ko-KR" b="1" dirty="0" smtClean="0">
                <a:latin typeface="DX꽃바람여인M" panose="02020600000000000000" pitchFamily="18" charset="-127"/>
                <a:ea typeface="DX꽃바람여인M" panose="02020600000000000000" pitchFamily="18" charset="-127"/>
              </a:rPr>
              <a:t>&gt;</a:t>
            </a:r>
            <a:br>
              <a:rPr lang="en-US" altLang="ko-KR" b="1" dirty="0" smtClean="0">
                <a:latin typeface="DX꽃바람여인M" panose="02020600000000000000" pitchFamily="18" charset="-127"/>
                <a:ea typeface="DX꽃바람여인M" panose="02020600000000000000" pitchFamily="18" charset="-127"/>
              </a:rPr>
            </a:br>
            <a:r>
              <a:rPr lang="en-US" altLang="ko-KR" dirty="0" smtClean="0">
                <a:latin typeface="DX꽃바람여인M" panose="02020600000000000000" pitchFamily="18" charset="-127"/>
                <a:ea typeface="DX꽃바람여인M" panose="02020600000000000000" pitchFamily="18" charset="-127"/>
              </a:rPr>
              <a:t/>
            </a:r>
            <a:br>
              <a:rPr lang="en-US" altLang="ko-KR" dirty="0" smtClean="0">
                <a:latin typeface="DX꽃바람여인M" panose="02020600000000000000" pitchFamily="18" charset="-127"/>
                <a:ea typeface="DX꽃바람여인M" panose="02020600000000000000" pitchFamily="18" charset="-127"/>
              </a:rPr>
            </a:br>
            <a:r>
              <a:rPr lang="ko-KR" altLang="en-US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DX꽃바람여인M" panose="02020600000000000000" pitchFamily="18" charset="-127"/>
                <a:ea typeface="DX꽃바람여인M" panose="02020600000000000000" pitchFamily="18" charset="-127"/>
              </a:rPr>
              <a:t>코로나 </a:t>
            </a:r>
            <a:r>
              <a:rPr lang="en-US" altLang="ko-KR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DX꽃바람여인M" panose="02020600000000000000" pitchFamily="18" charset="-127"/>
                <a:ea typeface="DX꽃바람여인M" panose="02020600000000000000" pitchFamily="18" charset="-127"/>
              </a:rPr>
              <a:t>API</a:t>
            </a:r>
            <a:r>
              <a:rPr lang="ko-KR" altLang="en-US" dirty="0" smtClean="0">
                <a:latin typeface="DX꽃바람여인M" panose="02020600000000000000" pitchFamily="18" charset="-127"/>
                <a:ea typeface="DX꽃바람여인M" panose="02020600000000000000" pitchFamily="18" charset="-127"/>
              </a:rPr>
              <a:t>를 활용해서</a:t>
            </a:r>
            <a:r>
              <a:rPr lang="en-US" altLang="ko-KR" dirty="0" smtClean="0">
                <a:latin typeface="DX꽃바람여인M" panose="02020600000000000000" pitchFamily="18" charset="-127"/>
                <a:ea typeface="DX꽃바람여인M" panose="02020600000000000000" pitchFamily="18" charset="-127"/>
              </a:rPr>
              <a:t/>
            </a:r>
            <a:br>
              <a:rPr lang="en-US" altLang="ko-KR" dirty="0" smtClean="0">
                <a:latin typeface="DX꽃바람여인M" panose="02020600000000000000" pitchFamily="18" charset="-127"/>
                <a:ea typeface="DX꽃바람여인M" panose="02020600000000000000" pitchFamily="18" charset="-127"/>
              </a:rPr>
            </a:br>
            <a:r>
              <a:rPr lang="ko-KR" altLang="en-US" dirty="0" err="1" smtClean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latin typeface="DX꽃바람여인M" panose="02020600000000000000" pitchFamily="18" charset="-127"/>
                <a:ea typeface="DX꽃바람여인M" panose="02020600000000000000" pitchFamily="18" charset="-127"/>
              </a:rPr>
              <a:t>확진자</a:t>
            </a:r>
            <a:r>
              <a:rPr lang="ko-KR" altLang="en-US" dirty="0" smtClean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latin typeface="DX꽃바람여인M" panose="02020600000000000000" pitchFamily="18" charset="-127"/>
                <a:ea typeface="DX꽃바람여인M" panose="02020600000000000000" pitchFamily="18" charset="-127"/>
              </a:rPr>
              <a:t> 많은 </a:t>
            </a:r>
            <a:r>
              <a:rPr lang="ko-KR" altLang="en-US" dirty="0" err="1" smtClean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latin typeface="DX꽃바람여인M" panose="02020600000000000000" pitchFamily="18" charset="-127"/>
                <a:ea typeface="DX꽃바람여인M" panose="02020600000000000000" pitchFamily="18" charset="-127"/>
              </a:rPr>
              <a:t>장소</a:t>
            </a:r>
            <a:r>
              <a:rPr lang="ko-KR" altLang="en-US" dirty="0" err="1" smtClean="0">
                <a:latin typeface="DX꽃바람여인M" panose="02020600000000000000" pitchFamily="18" charset="-127"/>
                <a:ea typeface="DX꽃바람여인M" panose="02020600000000000000" pitchFamily="18" charset="-127"/>
              </a:rPr>
              <a:t>을</a:t>
            </a:r>
            <a:r>
              <a:rPr lang="ko-KR" altLang="en-US" dirty="0" smtClean="0">
                <a:latin typeface="DX꽃바람여인M" panose="02020600000000000000" pitchFamily="18" charset="-127"/>
                <a:ea typeface="DX꽃바람여인M" panose="02020600000000000000" pitchFamily="18" charset="-127"/>
              </a:rPr>
              <a:t> </a:t>
            </a:r>
            <a:r>
              <a:rPr lang="ko-KR" altLang="en-US" dirty="0" smtClean="0">
                <a:latin typeface="DX꽃바람여인M" panose="02020600000000000000" pitchFamily="18" charset="-127"/>
                <a:ea typeface="DX꽃바람여인M" panose="02020600000000000000" pitchFamily="18" charset="-127"/>
              </a:rPr>
              <a:t>가려내어</a:t>
            </a:r>
            <a:r>
              <a:rPr lang="en-US" altLang="ko-KR" dirty="0" smtClean="0">
                <a:latin typeface="DX꽃바람여인M" panose="02020600000000000000" pitchFamily="18" charset="-127"/>
                <a:ea typeface="DX꽃바람여인M" panose="02020600000000000000" pitchFamily="18" charset="-127"/>
              </a:rPr>
              <a:t/>
            </a:r>
            <a:br>
              <a:rPr lang="en-US" altLang="ko-KR" dirty="0" smtClean="0">
                <a:latin typeface="DX꽃바람여인M" panose="02020600000000000000" pitchFamily="18" charset="-127"/>
                <a:ea typeface="DX꽃바람여인M" panose="02020600000000000000" pitchFamily="18" charset="-127"/>
              </a:rPr>
            </a:br>
            <a:r>
              <a:rPr lang="ko-KR" altLang="en-US" dirty="0" smtClean="0">
                <a:latin typeface="DX꽃바람여인M" panose="02020600000000000000" pitchFamily="18" charset="-127"/>
                <a:ea typeface="DX꽃바람여인M" panose="02020600000000000000" pitchFamily="18" charset="-127"/>
              </a:rPr>
              <a:t>수험생</a:t>
            </a:r>
            <a:r>
              <a:rPr lang="en-US" altLang="ko-KR" dirty="0" smtClean="0">
                <a:latin typeface="DX꽃바람여인M" panose="02020600000000000000" pitchFamily="18" charset="-127"/>
                <a:ea typeface="DX꽃바람여인M" panose="02020600000000000000" pitchFamily="18" charset="-127"/>
              </a:rPr>
              <a:t>(</a:t>
            </a:r>
            <a:r>
              <a:rPr lang="ko-KR" altLang="en-US" dirty="0" err="1" smtClean="0">
                <a:latin typeface="DX꽃바람여인M" panose="02020600000000000000" pitchFamily="18" charset="-127"/>
                <a:ea typeface="DX꽃바람여인M" panose="02020600000000000000" pitchFamily="18" charset="-127"/>
              </a:rPr>
              <a:t>취준생</a:t>
            </a:r>
            <a:r>
              <a:rPr lang="en-US" altLang="ko-KR" dirty="0" smtClean="0">
                <a:latin typeface="DX꽃바람여인M" panose="02020600000000000000" pitchFamily="18" charset="-127"/>
                <a:ea typeface="DX꽃바람여인M" panose="02020600000000000000" pitchFamily="18" charset="-127"/>
              </a:rPr>
              <a:t>)</a:t>
            </a:r>
            <a:r>
              <a:rPr lang="ko-KR" altLang="en-US" dirty="0" smtClean="0">
                <a:latin typeface="DX꽃바람여인M" panose="02020600000000000000" pitchFamily="18" charset="-127"/>
                <a:ea typeface="DX꽃바람여인M" panose="02020600000000000000" pitchFamily="18" charset="-127"/>
              </a:rPr>
              <a:t>이</a:t>
            </a:r>
            <a:r>
              <a:rPr lang="en-US" altLang="ko-KR" dirty="0" smtClean="0">
                <a:latin typeface="DX꽃바람여인M" panose="02020600000000000000" pitchFamily="18" charset="-127"/>
                <a:ea typeface="DX꽃바람여인M" panose="02020600000000000000" pitchFamily="18" charset="-127"/>
              </a:rPr>
              <a:t/>
            </a:r>
            <a:br>
              <a:rPr lang="en-US" altLang="ko-KR" dirty="0" smtClean="0">
                <a:latin typeface="DX꽃바람여인M" panose="02020600000000000000" pitchFamily="18" charset="-127"/>
                <a:ea typeface="DX꽃바람여인M" panose="02020600000000000000" pitchFamily="18" charset="-127"/>
              </a:rPr>
            </a:br>
            <a:r>
              <a:rPr lang="ko-KR" altLang="en-US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DX꽃바람여인M" panose="02020600000000000000" pitchFamily="18" charset="-127"/>
                <a:ea typeface="DX꽃바람여인M" panose="02020600000000000000" pitchFamily="18" charset="-127"/>
              </a:rPr>
              <a:t>직접 본인의 집과 가까우면서도</a:t>
            </a:r>
            <a:r>
              <a:rPr lang="en-US" altLang="ko-KR" dirty="0" smtClean="0">
                <a:latin typeface="DX꽃바람여인M" panose="02020600000000000000" pitchFamily="18" charset="-127"/>
                <a:ea typeface="DX꽃바람여인M" panose="02020600000000000000" pitchFamily="18" charset="-127"/>
              </a:rPr>
              <a:t/>
            </a:r>
            <a:br>
              <a:rPr lang="en-US" altLang="ko-KR" dirty="0" smtClean="0">
                <a:latin typeface="DX꽃바람여인M" panose="02020600000000000000" pitchFamily="18" charset="-127"/>
                <a:ea typeface="DX꽃바람여인M" panose="02020600000000000000" pitchFamily="18" charset="-127"/>
              </a:rPr>
            </a:b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DX꽃바람여인M" panose="02020600000000000000" pitchFamily="18" charset="-127"/>
                <a:ea typeface="DX꽃바람여인M" panose="02020600000000000000" pitchFamily="18" charset="-127"/>
              </a:rPr>
              <a:t>위험도가 적은 시험장</a:t>
            </a:r>
            <a:r>
              <a:rPr lang="ko-KR" altLang="en-US" dirty="0" smtClean="0">
                <a:latin typeface="DX꽃바람여인M" panose="02020600000000000000" pitchFamily="18" charset="-127"/>
                <a:ea typeface="DX꽃바람여인M" panose="02020600000000000000" pitchFamily="18" charset="-127"/>
              </a:rPr>
              <a:t>을 골라낼 수 있다</a:t>
            </a:r>
            <a:r>
              <a:rPr lang="en-US" altLang="ko-KR" dirty="0" smtClean="0">
                <a:latin typeface="DX꽃바람여인M" panose="02020600000000000000" pitchFamily="18" charset="-127"/>
                <a:ea typeface="DX꽃바람여인M" panose="02020600000000000000" pitchFamily="18" charset="-127"/>
              </a:rPr>
              <a:t>.</a:t>
            </a:r>
            <a:endParaRPr lang="ko-KR" altLang="en-US" dirty="0">
              <a:latin typeface="DX꽃바람여인M" panose="02020600000000000000" pitchFamily="18" charset="-127"/>
              <a:ea typeface="DX꽃바람여인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855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844824"/>
            <a:ext cx="8229600" cy="374441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우리의 목표는</a:t>
            </a:r>
            <a:r>
              <a:rPr lang="en-US" altLang="ko-KR" dirty="0" smtClean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/>
            </a:r>
            <a:br>
              <a:rPr lang="en-US" altLang="ko-KR" dirty="0" smtClean="0">
                <a:latin typeface="DX꽃바람여인B" panose="02020600000000000000" pitchFamily="18" charset="-127"/>
                <a:ea typeface="DX꽃바람여인B" panose="02020600000000000000" pitchFamily="18" charset="-127"/>
              </a:rPr>
            </a:br>
            <a:r>
              <a:rPr lang="ko-KR" altLang="en-US" dirty="0" smtClean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수험생이 접수하기 전에</a:t>
            </a:r>
            <a:r>
              <a:rPr lang="en-US" altLang="ko-KR" dirty="0" smtClean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/>
            </a:r>
            <a:br>
              <a:rPr lang="en-US" altLang="ko-KR" dirty="0" smtClean="0">
                <a:latin typeface="DX꽃바람여인B" panose="02020600000000000000" pitchFamily="18" charset="-127"/>
                <a:ea typeface="DX꽃바람여인B" panose="02020600000000000000" pitchFamily="18" charset="-127"/>
              </a:rPr>
            </a:br>
            <a:r>
              <a:rPr lang="ko-KR" altLang="en-US" dirty="0" smtClean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우리사이트에서</a:t>
            </a:r>
            <a:r>
              <a:rPr lang="en-US" altLang="ko-KR" dirty="0" smtClean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/>
            </a:r>
            <a:br>
              <a:rPr lang="en-US" altLang="ko-KR" dirty="0" smtClean="0">
                <a:latin typeface="DX꽃바람여인B" panose="02020600000000000000" pitchFamily="18" charset="-127"/>
                <a:ea typeface="DX꽃바람여인B" panose="02020600000000000000" pitchFamily="18" charset="-127"/>
              </a:rPr>
            </a:br>
            <a:r>
              <a:rPr lang="ko-KR" altLang="en-US" dirty="0" smtClean="0">
                <a:solidFill>
                  <a:srgbClr val="FF0000"/>
                </a:solidFill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추천 시험장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을 제시해주는 시스템</a:t>
            </a:r>
            <a:r>
              <a:rPr lang="ko-KR" altLang="en-US" dirty="0" smtClean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을</a:t>
            </a:r>
            <a:r>
              <a:rPr lang="en-US" altLang="ko-KR" dirty="0" smtClean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/>
            </a:r>
            <a:br>
              <a:rPr lang="en-US" altLang="ko-KR" dirty="0" smtClean="0">
                <a:latin typeface="DX꽃바람여인B" panose="02020600000000000000" pitchFamily="18" charset="-127"/>
                <a:ea typeface="DX꽃바람여인B" panose="02020600000000000000" pitchFamily="18" charset="-127"/>
              </a:rPr>
            </a:br>
            <a:r>
              <a:rPr lang="ko-KR" altLang="en-US" dirty="0" smtClean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구축하는 것이다</a:t>
            </a:r>
            <a:r>
              <a:rPr lang="en-US" altLang="ko-KR" dirty="0" smtClean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.</a:t>
            </a:r>
            <a:br>
              <a:rPr lang="en-US" altLang="ko-KR" dirty="0" smtClean="0">
                <a:latin typeface="DX꽃바람여인B" panose="02020600000000000000" pitchFamily="18" charset="-127"/>
                <a:ea typeface="DX꽃바람여인B" panose="02020600000000000000" pitchFamily="18" charset="-127"/>
              </a:rPr>
            </a:br>
            <a:endParaRPr lang="ko-KR" altLang="en-US" dirty="0">
              <a:latin typeface="DX꽃바람여인B" panose="02020600000000000000" pitchFamily="18" charset="-127"/>
              <a:ea typeface="DX꽃바람여인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442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2276872"/>
            <a:ext cx="73448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 smtClean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시험 날짜 활용</a:t>
            </a:r>
            <a:r>
              <a:rPr lang="en-US" altLang="ko-KR" sz="2800" dirty="0" smtClean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x</a:t>
            </a:r>
          </a:p>
          <a:p>
            <a:pPr algn="just"/>
            <a:r>
              <a:rPr lang="en-US" altLang="ko-KR" sz="2800" dirty="0" smtClean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-&gt; </a:t>
            </a:r>
            <a:r>
              <a:rPr lang="ko-KR" altLang="en-US" sz="2800" b="1" dirty="0" smtClean="0">
                <a:solidFill>
                  <a:srgbClr val="002060"/>
                </a:solidFill>
                <a:latin typeface="DX꽃바람여인B" panose="02020600000000000000" pitchFamily="18" charset="-127"/>
                <a:ea typeface="DX꽃바람여인B" panose="02020600000000000000" pitchFamily="18" charset="-127"/>
              </a:rPr>
              <a:t>현재 올해 예정 리스트 제공</a:t>
            </a:r>
            <a:r>
              <a:rPr lang="ko-KR" altLang="en-US" sz="2800" dirty="0" smtClean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 정도로만 제공</a:t>
            </a:r>
            <a:endParaRPr lang="en-US" altLang="ko-KR" sz="2800" dirty="0" smtClean="0">
              <a:latin typeface="DX꽃바람여인B" panose="02020600000000000000" pitchFamily="18" charset="-127"/>
              <a:ea typeface="DX꽃바람여인B" panose="02020600000000000000" pitchFamily="18" charset="-127"/>
            </a:endParaRPr>
          </a:p>
          <a:p>
            <a:pPr algn="just"/>
            <a:endParaRPr lang="en-US" altLang="ko-KR" sz="2800" dirty="0" smtClean="0">
              <a:solidFill>
                <a:srgbClr val="FF0000"/>
              </a:solidFill>
              <a:latin typeface="DX꽃바람여인B" panose="02020600000000000000" pitchFamily="18" charset="-127"/>
              <a:ea typeface="DX꽃바람여인B" panose="02020600000000000000" pitchFamily="18" charset="-127"/>
            </a:endParaRPr>
          </a:p>
          <a:p>
            <a:pPr algn="just"/>
            <a:r>
              <a:rPr lang="ko-KR" altLang="en-US" sz="2800" dirty="0" smtClean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시험장 리스트화하여 뽑아내기  </a:t>
            </a:r>
            <a:r>
              <a:rPr lang="en-US" altLang="ko-KR" sz="2800" dirty="0" smtClean="0">
                <a:latin typeface="DX꽃바람여인B" panose="02020600000000000000" pitchFamily="18" charset="-127"/>
                <a:ea typeface="DX꽃바람여인B" panose="02020600000000000000" pitchFamily="18" charset="-127"/>
                <a:sym typeface="Wingdings" panose="05000000000000000000" pitchFamily="2" charset="2"/>
              </a:rPr>
              <a:t>  </a:t>
            </a:r>
            <a:r>
              <a:rPr lang="en-US" altLang="ko-KR" sz="2800" dirty="0" smtClean="0">
                <a:solidFill>
                  <a:srgbClr val="FF0000"/>
                </a:solidFill>
                <a:latin typeface="DX꽃바람여인B" panose="02020600000000000000" pitchFamily="18" charset="-127"/>
                <a:ea typeface="DX꽃바람여인B" panose="02020600000000000000" pitchFamily="18" charset="-127"/>
                <a:sym typeface="Wingdings" panose="05000000000000000000" pitchFamily="2" charset="2"/>
              </a:rPr>
              <a:t>map</a:t>
            </a:r>
            <a:r>
              <a:rPr lang="en-US" altLang="ko-KR" sz="2800" dirty="0" smtClean="0">
                <a:latin typeface="DX꽃바람여인B" panose="02020600000000000000" pitchFamily="18" charset="-127"/>
                <a:ea typeface="DX꽃바람여인B" panose="02020600000000000000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2800" dirty="0" smtClean="0">
                <a:latin typeface="DX꽃바람여인B" panose="02020600000000000000" pitchFamily="18" charset="-127"/>
                <a:ea typeface="DX꽃바람여인B" panose="02020600000000000000" pitchFamily="18" charset="-127"/>
                <a:sym typeface="Wingdings" panose="05000000000000000000" pitchFamily="2" charset="2"/>
              </a:rPr>
              <a:t>으로 표기</a:t>
            </a:r>
            <a:endParaRPr lang="ko-KR" altLang="en-US" sz="2800" dirty="0" smtClean="0">
              <a:latin typeface="DX꽃바람여인B" panose="02020600000000000000" pitchFamily="18" charset="-127"/>
              <a:ea typeface="DX꽃바람여인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75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DX꽃바람여인M" panose="02020600000000000000" pitchFamily="18" charset="-127"/>
                <a:ea typeface="DX꽃바람여인M" panose="02020600000000000000" pitchFamily="18" charset="-127"/>
              </a:rPr>
              <a:t>웹 페이지 구상</a:t>
            </a:r>
            <a:endParaRPr lang="ko-KR" altLang="en-US" dirty="0">
              <a:latin typeface="DX꽃바람여인M" panose="02020600000000000000" pitchFamily="18" charset="-127"/>
              <a:ea typeface="DX꽃바람여인M" panose="02020600000000000000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2060848"/>
            <a:ext cx="7776864" cy="424847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88024" y="2348880"/>
            <a:ext cx="1440160" cy="36933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서비스 소개</a:t>
            </a:r>
            <a:endParaRPr lang="ko-KR" altLang="en-US" dirty="0">
              <a:latin typeface="DX꽃바람여인B" panose="02020600000000000000" pitchFamily="18" charset="-127"/>
              <a:ea typeface="DX꽃바람여인B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72200" y="2348880"/>
            <a:ext cx="1440160" cy="36933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시험장 찾기</a:t>
            </a:r>
            <a:endParaRPr lang="ko-KR" altLang="en-US" dirty="0">
              <a:latin typeface="DX꽃바람여인B" panose="02020600000000000000" pitchFamily="18" charset="-127"/>
              <a:ea typeface="DX꽃바람여인B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1720" y="4498772"/>
            <a:ext cx="144016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강남구</a:t>
            </a:r>
            <a:endParaRPr lang="ko-KR" altLang="en-US" dirty="0">
              <a:latin typeface="DX꽃바람여인B" panose="02020600000000000000" pitchFamily="18" charset="-127"/>
              <a:ea typeface="DX꽃바람여인B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07904" y="4540478"/>
            <a:ext cx="144016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강동구</a:t>
            </a:r>
            <a:endParaRPr lang="ko-KR" altLang="en-US" dirty="0">
              <a:latin typeface="DX꽃바람여인B" panose="02020600000000000000" pitchFamily="18" charset="-127"/>
              <a:ea typeface="DX꽃바람여인B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36096" y="4540478"/>
            <a:ext cx="144016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강북구</a:t>
            </a:r>
            <a:endParaRPr lang="ko-KR" altLang="en-US" dirty="0">
              <a:latin typeface="DX꽃바람여인B" panose="02020600000000000000" pitchFamily="18" charset="-127"/>
              <a:ea typeface="DX꽃바람여인B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51720" y="5154680"/>
            <a:ext cx="144016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강서구</a:t>
            </a:r>
            <a:endParaRPr lang="ko-KR" altLang="en-US" dirty="0">
              <a:latin typeface="DX꽃바람여인B" panose="02020600000000000000" pitchFamily="18" charset="-127"/>
              <a:ea typeface="DX꽃바람여인B" panose="02020600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07904" y="5196386"/>
            <a:ext cx="144016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관악구</a:t>
            </a:r>
            <a:endParaRPr lang="ko-KR" altLang="en-US" dirty="0">
              <a:latin typeface="DX꽃바람여인B" panose="02020600000000000000" pitchFamily="18" charset="-127"/>
              <a:ea typeface="DX꽃바람여인B" panose="020206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6096" y="5196386"/>
            <a:ext cx="144016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강진구</a:t>
            </a:r>
            <a:endParaRPr lang="ko-KR" altLang="en-US" dirty="0">
              <a:latin typeface="DX꽃바람여인B" panose="02020600000000000000" pitchFamily="18" charset="-127"/>
              <a:ea typeface="DX꽃바람여인B" panose="02020600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9592" y="2348880"/>
            <a:ext cx="100811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초기화면</a:t>
            </a:r>
            <a:endParaRPr lang="ko-KR" altLang="en-US" dirty="0">
              <a:solidFill>
                <a:srgbClr val="FF0000"/>
              </a:solidFill>
              <a:latin typeface="DX꽃바람여인B" panose="02020600000000000000" pitchFamily="18" charset="-127"/>
              <a:ea typeface="DX꽃바람여인B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1600" y="349705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유저가 직접 클릭</a:t>
            </a:r>
            <a:endParaRPr lang="ko-KR" altLang="en-US" b="1" dirty="0">
              <a:latin typeface="DX꽃바람여인B" panose="02020600000000000000" pitchFamily="18" charset="-127"/>
              <a:ea typeface="DX꽃바람여인B" panose="02020600000000000000" pitchFamily="18" charset="-127"/>
            </a:endParaRPr>
          </a:p>
        </p:txBody>
      </p:sp>
      <p:sp>
        <p:nvSpPr>
          <p:cNvPr id="16" name="오른쪽 화살표 15"/>
          <p:cNvSpPr/>
          <p:nvPr/>
        </p:nvSpPr>
        <p:spPr>
          <a:xfrm rot="4227974">
            <a:off x="1994006" y="4045889"/>
            <a:ext cx="676946" cy="43204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27584" y="2924944"/>
            <a:ext cx="7200800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확진자</a:t>
            </a:r>
            <a:r>
              <a:rPr lang="ko-KR" altLang="en-US" dirty="0" smtClean="0"/>
              <a:t> 지표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81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클릭 화면</a:t>
            </a:r>
            <a:endParaRPr lang="ko-KR" altLang="en-US" dirty="0">
              <a:latin typeface="DX꽃바람여인B" panose="02020600000000000000" pitchFamily="18" charset="-127"/>
              <a:ea typeface="DX꽃바람여인B" panose="02020600000000000000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4542" y="1628800"/>
            <a:ext cx="8229600" cy="4525963"/>
          </a:xfrm>
        </p:spPr>
        <p:txBody>
          <a:bodyPr/>
          <a:lstStyle/>
          <a:p>
            <a:r>
              <a:rPr lang="ko-KR" altLang="en-US" dirty="0" smtClean="0">
                <a:latin typeface="DX꽃바람여인M" panose="02020600000000000000" pitchFamily="18" charset="-127"/>
                <a:ea typeface="DX꽃바람여인M" panose="02020600000000000000" pitchFamily="18" charset="-127"/>
              </a:rPr>
              <a:t>코로나 </a:t>
            </a:r>
            <a:r>
              <a:rPr lang="ko-KR" altLang="en-US" dirty="0" err="1" smtClean="0">
                <a:latin typeface="DX꽃바람여인M" panose="02020600000000000000" pitchFamily="18" charset="-127"/>
                <a:ea typeface="DX꽃바람여인M" panose="02020600000000000000" pitchFamily="18" charset="-127"/>
              </a:rPr>
              <a:t>확진자</a:t>
            </a:r>
            <a:r>
              <a:rPr lang="ko-KR" altLang="en-US" dirty="0" smtClean="0">
                <a:latin typeface="DX꽃바람여인M" panose="02020600000000000000" pitchFamily="18" charset="-127"/>
                <a:ea typeface="DX꽃바람여인M" panose="02020600000000000000" pitchFamily="18" charset="-127"/>
              </a:rPr>
              <a:t> </a:t>
            </a:r>
            <a:r>
              <a:rPr lang="en-US" altLang="ko-KR" dirty="0" smtClean="0">
                <a:latin typeface="DX꽃바람여인M" panose="02020600000000000000" pitchFamily="18" charset="-127"/>
                <a:ea typeface="DX꽃바람여인M" panose="02020600000000000000" pitchFamily="18" charset="-127"/>
              </a:rPr>
              <a:t>API</a:t>
            </a:r>
            <a:r>
              <a:rPr lang="ko-KR" altLang="en-US" dirty="0" smtClean="0">
                <a:latin typeface="DX꽃바람여인M" panose="02020600000000000000" pitchFamily="18" charset="-127"/>
                <a:ea typeface="DX꽃바람여인M" panose="02020600000000000000" pitchFamily="18" charset="-127"/>
              </a:rPr>
              <a:t>로 위험지역</a:t>
            </a:r>
            <a:r>
              <a:rPr lang="en-US" altLang="ko-KR" dirty="0" smtClean="0">
                <a:latin typeface="DX꽃바람여인M" panose="02020600000000000000" pitchFamily="18" charset="-127"/>
                <a:ea typeface="DX꽃바람여인M" panose="02020600000000000000" pitchFamily="18" charset="-127"/>
              </a:rPr>
              <a:t>, </a:t>
            </a:r>
            <a:r>
              <a:rPr lang="ko-KR" altLang="en-US" dirty="0" smtClean="0">
                <a:latin typeface="DX꽃바람여인M" panose="02020600000000000000" pitchFamily="18" charset="-127"/>
                <a:ea typeface="DX꽃바람여인M" panose="02020600000000000000" pitchFamily="18" charset="-127"/>
              </a:rPr>
              <a:t>장소 제시</a:t>
            </a:r>
            <a:endParaRPr lang="en-US" altLang="ko-KR" dirty="0" smtClean="0">
              <a:latin typeface="DX꽃바람여인M" panose="02020600000000000000" pitchFamily="18" charset="-127"/>
              <a:ea typeface="DX꽃바람여인M" panose="02020600000000000000" pitchFamily="18" charset="-127"/>
            </a:endParaRPr>
          </a:p>
          <a:p>
            <a:r>
              <a:rPr lang="ko-KR" altLang="en-US" dirty="0" smtClean="0">
                <a:latin typeface="DX꽃바람여인M" panose="02020600000000000000" pitchFamily="18" charset="-127"/>
                <a:ea typeface="DX꽃바람여인M" panose="02020600000000000000" pitchFamily="18" charset="-127"/>
              </a:rPr>
              <a:t>지도 </a:t>
            </a:r>
            <a:r>
              <a:rPr lang="ko-KR" altLang="en-US" dirty="0" err="1" smtClean="0">
                <a:latin typeface="DX꽃바람여인M" panose="02020600000000000000" pitchFamily="18" charset="-127"/>
                <a:ea typeface="DX꽃바람여인M" panose="02020600000000000000" pitchFamily="18" charset="-127"/>
              </a:rPr>
              <a:t>맵에</a:t>
            </a:r>
            <a:r>
              <a:rPr lang="ko-KR" altLang="en-US" dirty="0" smtClean="0">
                <a:latin typeface="DX꽃바람여인M" panose="02020600000000000000" pitchFamily="18" charset="-127"/>
                <a:ea typeface="DX꽃바람여인M" panose="02020600000000000000" pitchFamily="18" charset="-127"/>
              </a:rPr>
              <a:t> </a:t>
            </a:r>
            <a:r>
              <a:rPr lang="ko-KR" altLang="en-US" dirty="0" err="1" smtClean="0">
                <a:latin typeface="DX꽃바람여인M" panose="02020600000000000000" pitchFamily="18" charset="-127"/>
                <a:ea typeface="DX꽃바람여인M" panose="02020600000000000000" pitchFamily="18" charset="-127"/>
              </a:rPr>
              <a:t>토익시험장</a:t>
            </a:r>
            <a:r>
              <a:rPr lang="ko-KR" altLang="en-US" dirty="0" smtClean="0">
                <a:latin typeface="DX꽃바람여인M" panose="02020600000000000000" pitchFamily="18" charset="-127"/>
                <a:ea typeface="DX꽃바람여인M" panose="02020600000000000000" pitchFamily="18" charset="-127"/>
              </a:rPr>
              <a:t> 표기</a:t>
            </a:r>
            <a:endParaRPr lang="en-US" altLang="ko-KR" dirty="0" smtClean="0">
              <a:latin typeface="DX꽃바람여인M" panose="02020600000000000000" pitchFamily="18" charset="-127"/>
              <a:ea typeface="DX꽃바람여인M" panose="02020600000000000000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3212976"/>
            <a:ext cx="5328592" cy="26642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48" y="3330686"/>
            <a:ext cx="472440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56176" y="4005064"/>
            <a:ext cx="2664296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이때</a:t>
            </a:r>
            <a:r>
              <a:rPr lang="en-US" altLang="ko-KR" dirty="0" smtClean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, </a:t>
            </a:r>
            <a:r>
              <a:rPr lang="ko-KR" altLang="en-US" dirty="0" smtClean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코로나위험은 </a:t>
            </a:r>
            <a:r>
              <a:rPr lang="ko-KR" altLang="en-US" dirty="0" smtClean="0">
                <a:solidFill>
                  <a:srgbClr val="FF0000"/>
                </a:solidFill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색깔</a:t>
            </a:r>
            <a:r>
              <a:rPr lang="ko-KR" altLang="en-US" dirty="0" smtClean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로 구별하여 보여줌</a:t>
            </a:r>
            <a:endParaRPr lang="en-US" altLang="ko-KR" dirty="0" smtClean="0">
              <a:latin typeface="DX꽃바람여인B" panose="02020600000000000000" pitchFamily="18" charset="-127"/>
              <a:ea typeface="DX꽃바람여인B" panose="02020600000000000000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115616" y="4437112"/>
            <a:ext cx="504056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843808" y="4351640"/>
            <a:ext cx="504056" cy="43204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63588" y="3501008"/>
            <a:ext cx="223224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마우스 커서 올리면 </a:t>
            </a:r>
            <a:endParaRPr lang="en-US" altLang="ko-KR" dirty="0" smtClean="0">
              <a:latin typeface="DX꽃바람여인B" panose="02020600000000000000" pitchFamily="18" charset="-127"/>
              <a:ea typeface="DX꽃바람여인B" panose="02020600000000000000" pitchFamily="18" charset="-127"/>
            </a:endParaRPr>
          </a:p>
          <a:p>
            <a:r>
              <a:rPr lang="ko-KR" altLang="en-US" b="1" dirty="0" smtClean="0">
                <a:solidFill>
                  <a:schemeClr val="accent4">
                    <a:lumMod val="50000"/>
                  </a:schemeClr>
                </a:solidFill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시험장 이름 </a:t>
            </a:r>
            <a:r>
              <a:rPr lang="ko-KR" altLang="en-US" dirty="0" smtClean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보이게끔</a:t>
            </a:r>
            <a:endParaRPr lang="ko-KR" altLang="en-US" dirty="0">
              <a:latin typeface="DX꽃바람여인B" panose="02020600000000000000" pitchFamily="18" charset="-127"/>
              <a:ea typeface="DX꽃바람여인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968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141</Words>
  <Application>Microsoft Office PowerPoint</Application>
  <PresentationFormat>화면 슬라이드 쇼(4:3)</PresentationFormat>
  <Paragraphs>39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코로나 확산에 따른  최적의 토익 시험장 찾기</vt:lpstr>
      <vt:lpstr>토익 시험 특징</vt:lpstr>
      <vt:lpstr>토익 시험장</vt:lpstr>
      <vt:lpstr>즉, 시험장 리스트 = 고정적 코로나 확산 API = 유동적 </vt:lpstr>
      <vt:lpstr>&lt;결론&gt;  코로나 API를 활용해서 확진자 많은 장소을 가려내어 수험생(취준생)이 직접 본인의 집과 가까우면서도 위험도가 적은 시험장을 골라낼 수 있다.</vt:lpstr>
      <vt:lpstr>우리의 목표는 수험생이 접수하기 전에 우리사이트에서 추천 시험장을 제시해주는 시스템을 구축하는 것이다. </vt:lpstr>
      <vt:lpstr>PowerPoint 프레젠테이션</vt:lpstr>
      <vt:lpstr>웹 페이지 구상</vt:lpstr>
      <vt:lpstr>클릭 화면</vt:lpstr>
      <vt:lpstr>기타 의견 제시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코로나 확산에 따른  최적의 토익 시험장 찾기</dc:title>
  <dc:creator>jinsujeong</dc:creator>
  <cp:lastModifiedBy>jinsujeong</cp:lastModifiedBy>
  <cp:revision>14</cp:revision>
  <dcterms:created xsi:type="dcterms:W3CDTF">2021-01-31T07:44:39Z</dcterms:created>
  <dcterms:modified xsi:type="dcterms:W3CDTF">2021-01-31T08:48:31Z</dcterms:modified>
</cp:coreProperties>
</file>