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C983-0440-428E-9E2B-30152B87040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0768-0F93-4B97-B2CF-B274DDB7D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8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C983-0440-428E-9E2B-30152B87040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0768-0F93-4B97-B2CF-B274DDB7D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0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C983-0440-428E-9E2B-30152B87040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0768-0F93-4B97-B2CF-B274DDB7D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58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C983-0440-428E-9E2B-30152B87040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0768-0F93-4B97-B2CF-B274DDB7D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45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C983-0440-428E-9E2B-30152B87040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0768-0F93-4B97-B2CF-B274DDB7D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C983-0440-428E-9E2B-30152B87040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0768-0F93-4B97-B2CF-B274DDB7D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2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C983-0440-428E-9E2B-30152B87040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0768-0F93-4B97-B2CF-B274DDB7D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3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C983-0440-428E-9E2B-30152B87040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0768-0F93-4B97-B2CF-B274DDB7D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4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C983-0440-428E-9E2B-30152B87040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0768-0F93-4B97-B2CF-B274DDB7D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5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C983-0440-428E-9E2B-30152B87040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0768-0F93-4B97-B2CF-B274DDB7D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8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C983-0440-428E-9E2B-30152B87040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0768-0F93-4B97-B2CF-B274DDB7D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4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0C983-0440-428E-9E2B-30152B87040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30768-0F93-4B97-B2CF-B274DDB7D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0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GPU Driver </a:t>
            </a:r>
            <a:r>
              <a:rPr lang="ko-KR" altLang="en-US" dirty="0" smtClean="0"/>
              <a:t>재설치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1933" y="1906432"/>
            <a:ext cx="5907659" cy="88852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/>
              <a:t> </a:t>
            </a:r>
            <a:r>
              <a:rPr lang="en-US" altLang="ko-KR" sz="1800" smtClean="0"/>
              <a:t>1. /opt/deeplearning</a:t>
            </a:r>
            <a:r>
              <a:rPr lang="ko-KR" altLang="en-US" sz="1800" smtClean="0"/>
              <a:t>에 </a:t>
            </a:r>
            <a:r>
              <a:rPr lang="en-US" altLang="ko-KR" sz="1800" smtClean="0"/>
              <a:t>nvidia driver </a:t>
            </a:r>
            <a:r>
              <a:rPr lang="ko-KR" altLang="en-US" sz="1800" smtClean="0"/>
              <a:t>설치 관련 스크립트가 있음</a:t>
            </a:r>
            <a:r>
              <a:rPr lang="en-US" altLang="ko-KR" sz="1800" smtClean="0"/>
              <a:t>. </a:t>
            </a:r>
            <a:r>
              <a:rPr lang="ko-KR" altLang="en-US" sz="1800" smtClean="0"/>
              <a:t>이들중 </a:t>
            </a:r>
            <a:r>
              <a:rPr lang="en-US" altLang="ko-KR" sz="1800" smtClean="0"/>
              <a:t>install-driver.sh</a:t>
            </a:r>
            <a:r>
              <a:rPr lang="ko-KR" altLang="en-US" sz="1800" smtClean="0"/>
              <a:t>과 </a:t>
            </a:r>
            <a:r>
              <a:rPr lang="en-US" altLang="ko-KR" sz="1800" smtClean="0"/>
              <a:t>driver-version.sh</a:t>
            </a:r>
            <a:r>
              <a:rPr lang="ko-KR" altLang="en-US" sz="1800" smtClean="0"/>
              <a:t>을 이용하여 </a:t>
            </a:r>
            <a:r>
              <a:rPr lang="en-US" altLang="ko-KR" sz="1800" smtClean="0"/>
              <a:t>driver upgrade </a:t>
            </a:r>
            <a:r>
              <a:rPr lang="ko-KR" altLang="en-US" sz="1800" smtClean="0"/>
              <a:t>수행</a:t>
            </a:r>
            <a:r>
              <a:rPr lang="en-US" altLang="ko-KR" sz="1800" smtClean="0"/>
              <a:t>. </a:t>
            </a:r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751933" y="3234297"/>
            <a:ext cx="56488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/>
              <a:t>2. </a:t>
            </a:r>
            <a:r>
              <a:rPr lang="ko-KR" altLang="en-US" sz="1600" smtClean="0"/>
              <a:t>gsutil </a:t>
            </a:r>
            <a:r>
              <a:rPr lang="ko-KR" altLang="en-US" sz="1600"/>
              <a:t>ls gs://</a:t>
            </a:r>
            <a:r>
              <a:rPr lang="ko-KR" altLang="en-US" sz="1600" smtClean="0"/>
              <a:t>nvidia-drivers-us-public/tesla 수행하면 </a:t>
            </a:r>
            <a:r>
              <a:rPr lang="en-US" altLang="ko-KR" sz="1600" smtClean="0"/>
              <a:t>google storage</a:t>
            </a:r>
            <a:r>
              <a:rPr lang="ko-KR" altLang="en-US" sz="1600" smtClean="0"/>
              <a:t>에 가지고 있는 </a:t>
            </a:r>
            <a:r>
              <a:rPr lang="en-US" altLang="ko-KR" sz="1600" smtClean="0"/>
              <a:t>nvidia driver </a:t>
            </a:r>
            <a:r>
              <a:rPr lang="ko-KR" altLang="en-US" sz="1600" smtClean="0"/>
              <a:t>를 볼 수 있음</a:t>
            </a:r>
            <a:r>
              <a:rPr lang="en-US" altLang="ko-KR" sz="1600" smtClean="0"/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301" y="3234297"/>
            <a:ext cx="3978959" cy="15565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301" y="1983908"/>
            <a:ext cx="5439699" cy="6093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51933" y="4969141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3</a:t>
            </a:r>
            <a:r>
              <a:rPr lang="en-US" altLang="ko-KR" sz="1400" smtClean="0"/>
              <a:t>. install-drivers.sh</a:t>
            </a:r>
            <a:r>
              <a:rPr lang="ko-KR" altLang="en-US" sz="1400"/>
              <a:t>을 이 </a:t>
            </a:r>
            <a:r>
              <a:rPr lang="en-US" altLang="ko-KR" sz="1400"/>
              <a:t>nvidia driver </a:t>
            </a:r>
            <a:r>
              <a:rPr lang="ko-KR" altLang="en-US" sz="1400"/>
              <a:t>를 </a:t>
            </a:r>
            <a:r>
              <a:rPr lang="en-US" altLang="ko-KR" sz="1400"/>
              <a:t>download </a:t>
            </a:r>
            <a:r>
              <a:rPr lang="ko-KR" altLang="en-US" sz="1400"/>
              <a:t>하여 설치함</a:t>
            </a:r>
            <a:r>
              <a:rPr lang="en-US" altLang="ko-KR" sz="1400" smtClean="0"/>
              <a:t>. Driver version 418.67 </a:t>
            </a:r>
            <a:r>
              <a:rPr lang="ko-KR" altLang="en-US" sz="1400" smtClean="0"/>
              <a:t>설치</a:t>
            </a:r>
            <a:r>
              <a:rPr lang="en-US" altLang="ko-KR" sz="1400" smtClean="0"/>
              <a:t>. </a:t>
            </a:r>
            <a:r>
              <a:rPr lang="ko-KR" altLang="en-US" sz="1400" smtClean="0"/>
              <a:t>이를 위해 </a:t>
            </a:r>
            <a:r>
              <a:rPr lang="en-US" altLang="ko-KR" sz="1400" smtClean="0"/>
              <a:t>driver-version.sh</a:t>
            </a:r>
            <a:r>
              <a:rPr lang="ko-KR" altLang="en-US" sz="1400" smtClean="0"/>
              <a:t>에 </a:t>
            </a:r>
            <a:r>
              <a:rPr lang="en-US" altLang="ko-KR" sz="1400" smtClean="0"/>
              <a:t>418.67</a:t>
            </a:r>
            <a:r>
              <a:rPr lang="ko-KR" altLang="en-US" sz="1400" smtClean="0"/>
              <a:t>을 설정하고 저장</a:t>
            </a:r>
            <a:r>
              <a:rPr lang="en-US" altLang="ko-KR" sz="1400" smtClean="0"/>
              <a:t>. Sudo vi driver-version.sh</a:t>
            </a:r>
            <a:r>
              <a:rPr lang="ko-KR" altLang="en-US" sz="1400" smtClean="0"/>
              <a:t>을 열고 </a:t>
            </a:r>
            <a:r>
              <a:rPr lang="en-US" altLang="ko-KR" sz="1400" smtClean="0"/>
              <a:t>export DRIVER-VERSION=418.67 </a:t>
            </a:r>
            <a:r>
              <a:rPr lang="ko-KR" altLang="en-US" sz="1400" smtClean="0"/>
              <a:t>로 수정 후 저장</a:t>
            </a:r>
            <a:r>
              <a:rPr lang="en-US" altLang="ko-KR" sz="1400" smtClean="0"/>
              <a:t>. .  </a:t>
            </a:r>
            <a:endParaRPr lang="ko-KR" altLang="en-US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92361"/>
            <a:ext cx="32575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GCP</a:t>
            </a:r>
            <a:r>
              <a:rPr lang="ko-KR" altLang="en-US" dirty="0"/>
              <a:t>에서 </a:t>
            </a:r>
            <a:r>
              <a:rPr lang="en-US" altLang="ko-KR" dirty="0"/>
              <a:t>GPU Driver </a:t>
            </a:r>
            <a:r>
              <a:rPr lang="ko-KR" altLang="en-US" dirty="0"/>
              <a:t>재설치 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924017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4. sudo ./install-drivers.sh</a:t>
            </a:r>
            <a:r>
              <a:rPr lang="ko-KR" altLang="en-US"/>
              <a:t>을 </a:t>
            </a:r>
            <a:r>
              <a:rPr lang="ko-KR" altLang="en-US" smtClean="0"/>
              <a:t>수행</a:t>
            </a:r>
            <a:r>
              <a:rPr lang="en-US" altLang="ko-KR" smtClean="0"/>
              <a:t>.  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6142008"/>
            <a:ext cx="389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5. Reboot </a:t>
            </a:r>
            <a:r>
              <a:rPr lang="ko-KR" altLang="en-US" smtClean="0"/>
              <a:t>수행하고 </a:t>
            </a:r>
            <a:r>
              <a:rPr lang="en-US" altLang="ko-KR" smtClean="0"/>
              <a:t>nvidia-smi </a:t>
            </a:r>
            <a:r>
              <a:rPr lang="ko-KR" altLang="en-US" smtClean="0"/>
              <a:t>확인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08" y="2404793"/>
            <a:ext cx="5711406" cy="326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GCP에서 GPU Driver 재설치 하기</vt:lpstr>
      <vt:lpstr>GCP에서 GPU Driver 재설치 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GCP에서 GPU Driver 재설치 하기</dc:title>
  <dc:creator>q</dc:creator>
  <cp:lastModifiedBy>q</cp:lastModifiedBy>
  <cp:revision>1</cp:revision>
  <dcterms:created xsi:type="dcterms:W3CDTF">2021-06-03T11:26:14Z</dcterms:created>
  <dcterms:modified xsi:type="dcterms:W3CDTF">2021-06-03T11:26:30Z</dcterms:modified>
</cp:coreProperties>
</file>