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6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7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6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7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2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F501D7-FC4E-42D3-8B67-2DB29FF6159E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306A45-388C-484E-872F-775909455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4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365-20F8-2852-DC48-155072EFD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BizCardX</a:t>
            </a:r>
            <a:r>
              <a:rPr lang="en-US" dirty="0"/>
              <a:t>: Extracting Business Card Data with OCR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8887D-A97E-936B-0BE6-54AD799D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771" y="4325257"/>
            <a:ext cx="5529943" cy="222068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NAME : SUJITHA S</a:t>
            </a:r>
            <a:endParaRPr lang="en-IN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4982-C49C-37E0-ED1F-E3DDB55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42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39792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73B0-FA0F-1A27-99AB-9040C942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BUSINESS CARD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4861-A65A-5954-C2CC-EF38755D82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cap="none" dirty="0"/>
              <a:t>This project is about developing a </a:t>
            </a:r>
            <a:r>
              <a:rPr lang="en-US" sz="2400" cap="none" dirty="0" err="1"/>
              <a:t>streamlit</a:t>
            </a:r>
            <a:r>
              <a:rPr lang="en-US" sz="2400" cap="none" dirty="0"/>
              <a:t> application that allows users to upload an image of a business card and extract relevant information from it using </a:t>
            </a:r>
            <a:r>
              <a:rPr lang="en-US" sz="2400" cap="none" dirty="0" err="1"/>
              <a:t>easyocr</a:t>
            </a:r>
            <a:r>
              <a:rPr lang="en-US" sz="2400" cap="none" dirty="0"/>
              <a:t>. </a:t>
            </a:r>
          </a:p>
          <a:p>
            <a:r>
              <a:rPr lang="en-US" sz="2400" cap="none" dirty="0"/>
              <a:t>the extracted information should include the company name, card holder name, designation, mobile number, email address, website </a:t>
            </a:r>
            <a:r>
              <a:rPr lang="en-US" sz="2400" cap="none" dirty="0" err="1"/>
              <a:t>url</a:t>
            </a:r>
            <a:r>
              <a:rPr lang="en-US" sz="2400" cap="none" dirty="0"/>
              <a:t>, area, city, state, and pin code. </a:t>
            </a:r>
          </a:p>
          <a:p>
            <a:r>
              <a:rPr lang="en-US" sz="2400" cap="none" dirty="0"/>
              <a:t>the extracted information should then be displayed in the application’s graphical user interface (</a:t>
            </a:r>
            <a:r>
              <a:rPr lang="en-US" sz="2400" cap="none" dirty="0" err="1"/>
              <a:t>gui</a:t>
            </a:r>
            <a:r>
              <a:rPr lang="en-US" sz="2400" cap="none" dirty="0"/>
              <a:t>).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367610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0717-727C-004F-6740-77C4E776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0" y="0"/>
            <a:ext cx="10364451" cy="1596177"/>
          </a:xfrm>
        </p:spPr>
        <p:txBody>
          <a:bodyPr/>
          <a:lstStyle/>
          <a:p>
            <a:r>
              <a:rPr lang="en-US" dirty="0"/>
              <a:t>STREAMLIT 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B8BE-FD31-E5CB-D645-D21F326297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6" y="1212504"/>
            <a:ext cx="10364451" cy="5523662"/>
          </a:xfrm>
        </p:spPr>
      </p:pic>
    </p:spTree>
    <p:extLst>
      <p:ext uri="{BB962C8B-B14F-4D97-AF65-F5344CB8AC3E}">
        <p14:creationId xmlns:p14="http://schemas.microsoft.com/office/powerpoint/2010/main" val="196719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5B85-A6ED-B16E-09E9-F4D808BD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EASYOCR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059-9DDC-8B0B-FE70-47C31F0F2C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solidFill>
                  <a:srgbClr val="222222"/>
                </a:solidFill>
                <a:latin typeface="Lato" panose="020F0502020204030204" pitchFamily="34" charset="0"/>
              </a:rPr>
              <a:t>OCR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is formerly known as </a:t>
            </a:r>
            <a:r>
              <a:rPr lang="en-US" b="1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optical character recognition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which is revolutionary for the digital world nowadays. </a:t>
            </a:r>
          </a:p>
          <a:p>
            <a:r>
              <a:rPr lang="en-US" cap="none" dirty="0">
                <a:solidFill>
                  <a:srgbClr val="222222"/>
                </a:solidFill>
                <a:latin typeface="Lato" panose="020F0502020204030204" pitchFamily="34" charset="0"/>
              </a:rPr>
              <a:t>OCR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 is actually a complete process under which the</a:t>
            </a:r>
            <a:r>
              <a:rPr lang="en-US" b="1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images/documents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 which are present in a digital world are processed and from the text are being processed out as normal </a:t>
            </a:r>
            <a:r>
              <a:rPr lang="en-US" b="1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editable text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.</a:t>
            </a:r>
          </a:p>
          <a:p>
            <a:r>
              <a:rPr lang="en-US" cap="none" dirty="0">
                <a:solidFill>
                  <a:srgbClr val="222222"/>
                </a:solidFill>
                <a:latin typeface="Lato" panose="020F0502020204030203" pitchFamily="34" charset="0"/>
              </a:rPr>
              <a:t>OCR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is a technology that enables you to convert different types of documents, such as </a:t>
            </a:r>
            <a:r>
              <a:rPr lang="en-US" b="1" i="0" cap="non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scanned paper documents, pdf files, or images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captured by a digital camera into </a:t>
            </a:r>
            <a:r>
              <a:rPr lang="en-US" b="1" i="0" cap="non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editable and searchable data.</a:t>
            </a:r>
          </a:p>
          <a:p>
            <a:r>
              <a:rPr lang="en-US" cap="none" dirty="0" err="1">
                <a:solidFill>
                  <a:srgbClr val="222222"/>
                </a:solidFill>
                <a:latin typeface="Lato" panose="020F0502020204030203" pitchFamily="34" charset="0"/>
              </a:rPr>
              <a:t>E</a:t>
            </a:r>
            <a:r>
              <a:rPr lang="en-US" b="0" i="0" cap="none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asyOCR</a:t>
            </a:r>
            <a:r>
              <a:rPr lang="en-US" b="0" i="0" cap="non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is actually a python package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5040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2FB3-C1CD-8386-60E2-418CA4A4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04" y="205647"/>
            <a:ext cx="10364451" cy="1303839"/>
          </a:xfrm>
        </p:spPr>
        <p:txBody>
          <a:bodyPr/>
          <a:lstStyle/>
          <a:p>
            <a:r>
              <a:rPr lang="en-US" dirty="0"/>
              <a:t>UPLOADING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7A513-DB75-F8B4-7A39-61BBD173C9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"/>
          <a:stretch/>
        </p:blipFill>
        <p:spPr>
          <a:xfrm>
            <a:off x="739604" y="1330069"/>
            <a:ext cx="9913882" cy="5322284"/>
          </a:xfrm>
        </p:spPr>
      </p:pic>
    </p:spTree>
    <p:extLst>
      <p:ext uri="{BB962C8B-B14F-4D97-AF65-F5344CB8AC3E}">
        <p14:creationId xmlns:p14="http://schemas.microsoft.com/office/powerpoint/2010/main" val="33880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A959-D3C8-1E66-9FB6-FB679E15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32" y="1"/>
            <a:ext cx="10364451" cy="1270000"/>
          </a:xfrm>
        </p:spPr>
        <p:txBody>
          <a:bodyPr/>
          <a:lstStyle/>
          <a:p>
            <a:r>
              <a:rPr lang="en-US" dirty="0"/>
              <a:t>EXTRACTING DETAILS FROM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7A285-25BD-DB69-1E88-C0F990DC88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>
          <a:xfrm>
            <a:off x="1379808" y="1810656"/>
            <a:ext cx="8864530" cy="4688115"/>
          </a:xfrm>
        </p:spPr>
      </p:pic>
    </p:spTree>
    <p:extLst>
      <p:ext uri="{BB962C8B-B14F-4D97-AF65-F5344CB8AC3E}">
        <p14:creationId xmlns:p14="http://schemas.microsoft.com/office/powerpoint/2010/main" val="143935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FB89-C947-C701-85DF-95B24987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89" y="0"/>
            <a:ext cx="10364451" cy="1262743"/>
          </a:xfrm>
        </p:spPr>
        <p:txBody>
          <a:bodyPr/>
          <a:lstStyle/>
          <a:p>
            <a:r>
              <a:rPr lang="en-US" dirty="0"/>
              <a:t>DATABASE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23FB1-2CE5-19CB-D7EB-E7E9200C2B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"/>
          <a:stretch/>
        </p:blipFill>
        <p:spPr>
          <a:xfrm>
            <a:off x="1262118" y="1828731"/>
            <a:ext cx="8924163" cy="4762187"/>
          </a:xfrm>
        </p:spPr>
      </p:pic>
    </p:spTree>
    <p:extLst>
      <p:ext uri="{BB962C8B-B14F-4D97-AF65-F5344CB8AC3E}">
        <p14:creationId xmlns:p14="http://schemas.microsoft.com/office/powerpoint/2010/main" val="11294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E79-A84C-A8A1-B1BA-3D79E1E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90" y="1"/>
            <a:ext cx="10364451" cy="1320800"/>
          </a:xfrm>
        </p:spPr>
        <p:txBody>
          <a:bodyPr/>
          <a:lstStyle/>
          <a:p>
            <a:r>
              <a:rPr lang="en-US" dirty="0"/>
              <a:t>UPDATING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6D1C6-82A7-5BE0-59A0-9AFE4279CA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>
          <a:xfrm>
            <a:off x="733002" y="1442707"/>
            <a:ext cx="9731798" cy="5146780"/>
          </a:xfrm>
        </p:spPr>
      </p:pic>
    </p:spTree>
    <p:extLst>
      <p:ext uri="{BB962C8B-B14F-4D97-AF65-F5344CB8AC3E}">
        <p14:creationId xmlns:p14="http://schemas.microsoft.com/office/powerpoint/2010/main" val="264783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31DE-9DEF-92F4-B9E7-51E82520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04" y="268712"/>
            <a:ext cx="10364451" cy="1211745"/>
          </a:xfrm>
        </p:spPr>
        <p:txBody>
          <a:bodyPr/>
          <a:lstStyle/>
          <a:p>
            <a:r>
              <a:rPr lang="en-US" dirty="0"/>
              <a:t>DELETE THE RECORD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B8AC4-977D-A2C0-6A86-06C47CA7D7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0"/>
          <a:stretch/>
        </p:blipFill>
        <p:spPr>
          <a:xfrm>
            <a:off x="1132114" y="1660116"/>
            <a:ext cx="9114971" cy="4929172"/>
          </a:xfrm>
        </p:spPr>
      </p:pic>
    </p:spTree>
    <p:extLst>
      <p:ext uri="{BB962C8B-B14F-4D97-AF65-F5344CB8AC3E}">
        <p14:creationId xmlns:p14="http://schemas.microsoft.com/office/powerpoint/2010/main" val="6450724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</TotalTime>
  <Words>205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Tw Cen MT</vt:lpstr>
      <vt:lpstr>Droplet</vt:lpstr>
      <vt:lpstr>BizCardX: Extracting Business Card Data with OCR</vt:lpstr>
      <vt:lpstr>EXTRACTING BUSINESS CARD INFORMATION</vt:lpstr>
      <vt:lpstr>STREAMLIT HOME PAGE</vt:lpstr>
      <vt:lpstr>EASYOCR</vt:lpstr>
      <vt:lpstr>UPLOADING IMAGE</vt:lpstr>
      <vt:lpstr>EXTRACTING DETAILS FROM IMAGE</vt:lpstr>
      <vt:lpstr>DATABASE VIEW</vt:lpstr>
      <vt:lpstr>UPDATING</vt:lpstr>
      <vt:lpstr>DELETE THE RECORD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BizCardX: Extracting Business Card Data with OCR</dc:title>
  <dc:creator>MyPC</dc:creator>
  <cp:lastModifiedBy>MyPC</cp:lastModifiedBy>
  <cp:revision>2</cp:revision>
  <dcterms:created xsi:type="dcterms:W3CDTF">2023-09-14T15:15:43Z</dcterms:created>
  <dcterms:modified xsi:type="dcterms:W3CDTF">2023-09-15T04:01:38Z</dcterms:modified>
</cp:coreProperties>
</file>